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70" r:id="rId3"/>
    <p:sldId id="271" r:id="rId4"/>
    <p:sldId id="272" r:id="rId5"/>
    <p:sldId id="276" r:id="rId6"/>
    <p:sldId id="273" r:id="rId7"/>
    <p:sldId id="274" r:id="rId8"/>
    <p:sldId id="277" r:id="rId9"/>
    <p:sldId id="278" r:id="rId10"/>
    <p:sldId id="279" r:id="rId11"/>
    <p:sldId id="200757850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922F"/>
    <a:srgbClr val="7DFD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582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E4F18-109D-4EE2-BA8D-A85F476E1DD7}" type="datetimeFigureOut">
              <a:rPr lang="zh-CN" altLang="en-US" smtClean="0"/>
              <a:t>2024/3/5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36B7C-DCA7-4411-BE47-12BC7EFA23A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4929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2DF83-26CF-4AE7-9E02-055F614A5C9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345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E340D-4D17-2D25-6A42-4EFB4C9EF9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E24EEEC-7D51-E982-8B94-3A36280527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0969D33-9A3D-9F14-C5A4-D0C50B1226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9121FAD-219B-BA75-3609-0C355907B1F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2DF83-26CF-4AE7-9E02-055F614A5C9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69305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1504AA-C1D2-545C-A51A-06D750458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CC1193AF-2FBF-0199-57CC-29802604D8C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D99E7A9-D87D-CDB0-CF26-4B1B08E8AA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89A4F95-3FD4-338A-6B8A-1C05E84227D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2DF83-26CF-4AE7-9E02-055F614A5C9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316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101CC8-321E-9D00-54E8-5635727F96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719ABB6A-D7FB-F420-00A7-B60CA4AB00C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BCC7BE82-2C52-24DE-D741-7759E6E9E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C70B95D-4E8C-B67D-F257-B7F9FD56FD8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2DF83-26CF-4AE7-9E02-055F614A5C9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93354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ECFD7C-E33D-A28D-9F71-C78C88A451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E9C6786-3DA1-083B-D089-AF32C9AD98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13D8030-0BCF-6E54-599C-FD680D8EEB2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4907851-8FA1-19C3-CFDA-EC058F75B24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2DF83-26CF-4AE7-9E02-055F614A5C9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780554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6C5E05-6535-86C1-4F47-14D02D9F06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AF3F841-F996-0962-8211-1D6FA086FC8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CE609E53-AAAB-25F7-C6D2-24773720E5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C184257-FCF9-5C5A-5EB7-51111ACA9EA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2DF83-26CF-4AE7-9E02-055F614A5C9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9343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2A7883-2DE9-C456-335B-2076BEFB19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7165AC3-F7DA-E93F-6646-F387DDE667C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436A8EA-D5F6-29FA-35BC-1501F61C5E7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131A056-A2DA-7F00-592B-0FAA2C073E0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2DF83-26CF-4AE7-9E02-055F614A5C9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4268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B259AA7-0AC7-6954-6962-D1E492031BC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CD5302A-9EB8-4B09-A1E7-C61E98833A9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3A1EA50-57AB-B2F2-2FF0-26D696B152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9F8CF10-D9D4-C48F-A6D9-6260DCD533D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2DF83-26CF-4AE7-9E02-055F614A5C9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5739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E58624-2221-51D6-7E2F-C95A580ADE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AB45EEB-A39E-3424-59E0-DE182C4A24F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AA216F0-8795-ACE5-8A19-5528BC8CC4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0DAB66F-C6DA-026C-AF40-52C31C105D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2DF83-26CF-4AE7-9E02-055F614A5C9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6893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923EE7-72F3-AF1A-388B-02527889A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2F0541A1-237E-BEB7-806E-4C3D7E7E434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CE87AA4-6060-436A-6E0D-7CC6DDBD262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EB85D90-611C-D484-1A30-146170236C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E2DF83-26CF-4AE7-9E02-055F614A5C9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9144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6.sv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内容页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20F884D3-4473-D3F2-518D-17DEC51581C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8CD90362-FD2A-3590-BC22-29108842D05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6FF54BB-0273-D8FD-7171-F0985B87328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F78CFA9-DD53-6197-4E20-B78F73145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95E05-6026-4A5D-87B4-14847F0683B7}" type="datetimeFigureOut">
              <a:rPr lang="zh-CN" altLang="en-US" smtClean="0"/>
              <a:t>2024/3/5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1AA8465-94FE-39F9-97B7-40B21ECC3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C10A942-B3B4-B699-A569-C97721431F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F87E-BF64-47EC-8AE0-2D6855AE5D7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363" name="图片 1362">
            <a:extLst>
              <a:ext uri="{FF2B5EF4-FFF2-40B4-BE49-F238E27FC236}">
                <a16:creationId xmlns:a16="http://schemas.microsoft.com/office/drawing/2014/main" id="{D4EFEB1A-9C27-9E43-999C-5B4185B1548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64500" y="4812962"/>
            <a:ext cx="4848488" cy="1656100"/>
          </a:xfrm>
          <a:custGeom>
            <a:avLst/>
            <a:gdLst>
              <a:gd name="connsiteX0" fmla="*/ 0 w 4848488"/>
              <a:gd name="connsiteY0" fmla="*/ 0 h 1656100"/>
              <a:gd name="connsiteX1" fmla="*/ 4848488 w 4848488"/>
              <a:gd name="connsiteY1" fmla="*/ 0 h 1656100"/>
              <a:gd name="connsiteX2" fmla="*/ 4848488 w 4848488"/>
              <a:gd name="connsiteY2" fmla="*/ 1656100 h 1656100"/>
              <a:gd name="connsiteX3" fmla="*/ 0 w 4848488"/>
              <a:gd name="connsiteY3" fmla="*/ 1656100 h 165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8488" h="1656100">
                <a:moveTo>
                  <a:pt x="0" y="0"/>
                </a:moveTo>
                <a:lnTo>
                  <a:pt x="4848488" y="0"/>
                </a:lnTo>
                <a:lnTo>
                  <a:pt x="4848488" y="1656100"/>
                </a:lnTo>
                <a:lnTo>
                  <a:pt x="0" y="1656100"/>
                </a:lnTo>
                <a:close/>
              </a:path>
            </a:pathLst>
          </a:custGeom>
        </p:spPr>
      </p:pic>
      <p:pic>
        <p:nvPicPr>
          <p:cNvPr id="1361" name="图片 1360">
            <a:extLst>
              <a:ext uri="{FF2B5EF4-FFF2-40B4-BE49-F238E27FC236}">
                <a16:creationId xmlns:a16="http://schemas.microsoft.com/office/drawing/2014/main" id="{0677BBCB-DD3B-FF33-783C-67205A382624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0800000">
            <a:off x="5951327" y="4812961"/>
            <a:ext cx="4848488" cy="1656100"/>
          </a:xfrm>
          <a:custGeom>
            <a:avLst/>
            <a:gdLst>
              <a:gd name="connsiteX0" fmla="*/ 4848488 w 4848488"/>
              <a:gd name="connsiteY0" fmla="*/ 1656100 h 1656100"/>
              <a:gd name="connsiteX1" fmla="*/ 0 w 4848488"/>
              <a:gd name="connsiteY1" fmla="*/ 1656100 h 1656100"/>
              <a:gd name="connsiteX2" fmla="*/ 0 w 4848488"/>
              <a:gd name="connsiteY2" fmla="*/ 0 h 1656100"/>
              <a:gd name="connsiteX3" fmla="*/ 4848488 w 4848488"/>
              <a:gd name="connsiteY3" fmla="*/ 0 h 165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48488" h="1656100">
                <a:moveTo>
                  <a:pt x="4848488" y="1656100"/>
                </a:moveTo>
                <a:lnTo>
                  <a:pt x="0" y="1656100"/>
                </a:lnTo>
                <a:lnTo>
                  <a:pt x="0" y="0"/>
                </a:lnTo>
                <a:lnTo>
                  <a:pt x="4848488" y="0"/>
                </a:lnTo>
                <a:close/>
              </a:path>
            </a:pathLst>
          </a:custGeom>
        </p:spPr>
      </p:pic>
      <p:pic>
        <p:nvPicPr>
          <p:cNvPr id="684" name="图片 683">
            <a:extLst>
              <a:ext uri="{FF2B5EF4-FFF2-40B4-BE49-F238E27FC236}">
                <a16:creationId xmlns:a16="http://schemas.microsoft.com/office/drawing/2014/main" id="{7B474A51-E28B-F85E-D3AF-CBB9CED18A9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71" name="任意多边形: 形状 1370" descr="D:\51PPT模板网\51pptmoban.com\图片001.jpg">
            <a:extLst>
              <a:ext uri="{FF2B5EF4-FFF2-40B4-BE49-F238E27FC236}">
                <a16:creationId xmlns:a16="http://schemas.microsoft.com/office/drawing/2014/main" id="{177A3C0E-39E8-6D25-307E-B90689A808AA}"/>
              </a:ext>
            </a:extLst>
          </p:cNvPr>
          <p:cNvSpPr/>
          <p:nvPr userDrawn="1"/>
        </p:nvSpPr>
        <p:spPr>
          <a:xfrm>
            <a:off x="9886140" y="1102564"/>
            <a:ext cx="1043088" cy="604738"/>
          </a:xfrm>
          <a:custGeom>
            <a:avLst/>
            <a:gdLst>
              <a:gd name="connsiteX0" fmla="*/ 1784589 w 2183495"/>
              <a:gd name="connsiteY0" fmla="*/ 468035 h 1265895"/>
              <a:gd name="connsiteX1" fmla="*/ 1700967 w 2183495"/>
              <a:gd name="connsiteY1" fmla="*/ 476905 h 1265895"/>
              <a:gd name="connsiteX2" fmla="*/ 1444981 w 2183495"/>
              <a:gd name="connsiteY2" fmla="*/ 270342 h 1265895"/>
              <a:gd name="connsiteX3" fmla="*/ 1001908 w 2183495"/>
              <a:gd name="connsiteY3" fmla="*/ 0 h 1265895"/>
              <a:gd name="connsiteX4" fmla="*/ 557647 w 2183495"/>
              <a:gd name="connsiteY4" fmla="*/ 272674 h 1265895"/>
              <a:gd name="connsiteX5" fmla="*/ 408143 w 2183495"/>
              <a:gd name="connsiteY5" fmla="*/ 244282 h 1265895"/>
              <a:gd name="connsiteX6" fmla="*/ 0 w 2183495"/>
              <a:gd name="connsiteY6" fmla="*/ 652424 h 1265895"/>
              <a:gd name="connsiteX7" fmla="*/ 408143 w 2183495"/>
              <a:gd name="connsiteY7" fmla="*/ 1060567 h 1265895"/>
              <a:gd name="connsiteX8" fmla="*/ 583890 w 2183495"/>
              <a:gd name="connsiteY8" fmla="*/ 1020836 h 1265895"/>
              <a:gd name="connsiteX9" fmla="*/ 583570 w 2183495"/>
              <a:gd name="connsiteY9" fmla="*/ 1033135 h 1265895"/>
              <a:gd name="connsiteX10" fmla="*/ 816285 w 2183495"/>
              <a:gd name="connsiteY10" fmla="*/ 1265849 h 1265895"/>
              <a:gd name="connsiteX11" fmla="*/ 1048909 w 2183495"/>
              <a:gd name="connsiteY11" fmla="*/ 1036106 h 1265895"/>
              <a:gd name="connsiteX12" fmla="*/ 1313032 w 2183495"/>
              <a:gd name="connsiteY12" fmla="*/ 1198184 h 1265895"/>
              <a:gd name="connsiteX13" fmla="*/ 1491981 w 2183495"/>
              <a:gd name="connsiteY13" fmla="*/ 1138016 h 1265895"/>
              <a:gd name="connsiteX14" fmla="*/ 1784589 w 2183495"/>
              <a:gd name="connsiteY14" fmla="*/ 1265895 h 1265895"/>
              <a:gd name="connsiteX15" fmla="*/ 2183496 w 2183495"/>
              <a:gd name="connsiteY15" fmla="*/ 866988 h 1265895"/>
              <a:gd name="connsiteX16" fmla="*/ 1784589 w 2183495"/>
              <a:gd name="connsiteY16" fmla="*/ 468035 h 1265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2183495" h="1265895">
                <a:moveTo>
                  <a:pt x="1784589" y="468035"/>
                </a:moveTo>
                <a:cubicBezTo>
                  <a:pt x="1755923" y="468035"/>
                  <a:pt x="1727941" y="471145"/>
                  <a:pt x="1700967" y="476905"/>
                </a:cubicBezTo>
                <a:cubicBezTo>
                  <a:pt x="1657396" y="370286"/>
                  <a:pt x="1561384" y="290779"/>
                  <a:pt x="1444981" y="270342"/>
                </a:cubicBezTo>
                <a:cubicBezTo>
                  <a:pt x="1362227" y="109819"/>
                  <a:pt x="1194938" y="0"/>
                  <a:pt x="1001908" y="0"/>
                </a:cubicBezTo>
                <a:cubicBezTo>
                  <a:pt x="807964" y="0"/>
                  <a:pt x="639989" y="110916"/>
                  <a:pt x="557647" y="272674"/>
                </a:cubicBezTo>
                <a:cubicBezTo>
                  <a:pt x="511332" y="254432"/>
                  <a:pt x="460949" y="244282"/>
                  <a:pt x="408143" y="244282"/>
                </a:cubicBezTo>
                <a:cubicBezTo>
                  <a:pt x="182743" y="244282"/>
                  <a:pt x="0" y="427025"/>
                  <a:pt x="0" y="652424"/>
                </a:cubicBezTo>
                <a:cubicBezTo>
                  <a:pt x="0" y="877824"/>
                  <a:pt x="182743" y="1060567"/>
                  <a:pt x="408143" y="1060567"/>
                </a:cubicBezTo>
                <a:cubicBezTo>
                  <a:pt x="471053" y="1060567"/>
                  <a:pt x="530672" y="1046302"/>
                  <a:pt x="583890" y="1020836"/>
                </a:cubicBezTo>
                <a:cubicBezTo>
                  <a:pt x="583662" y="1024905"/>
                  <a:pt x="583570" y="1029020"/>
                  <a:pt x="583570" y="1033135"/>
                </a:cubicBezTo>
                <a:cubicBezTo>
                  <a:pt x="583570" y="1161654"/>
                  <a:pt x="687766" y="1265849"/>
                  <a:pt x="816285" y="1265849"/>
                </a:cubicBezTo>
                <a:cubicBezTo>
                  <a:pt x="943798" y="1265849"/>
                  <a:pt x="1047354" y="1163254"/>
                  <a:pt x="1048909" y="1036106"/>
                </a:cubicBezTo>
                <a:cubicBezTo>
                  <a:pt x="1097874" y="1132256"/>
                  <a:pt x="1197727" y="1198184"/>
                  <a:pt x="1313032" y="1198184"/>
                </a:cubicBezTo>
                <a:cubicBezTo>
                  <a:pt x="1380287" y="1198184"/>
                  <a:pt x="1442283" y="1175735"/>
                  <a:pt x="1491981" y="1138016"/>
                </a:cubicBezTo>
                <a:cubicBezTo>
                  <a:pt x="1564859" y="1216609"/>
                  <a:pt x="1668917" y="1265895"/>
                  <a:pt x="1784589" y="1265895"/>
                </a:cubicBezTo>
                <a:cubicBezTo>
                  <a:pt x="2004914" y="1265895"/>
                  <a:pt x="2183496" y="1087313"/>
                  <a:pt x="2183496" y="866988"/>
                </a:cubicBezTo>
                <a:cubicBezTo>
                  <a:pt x="2183496" y="646618"/>
                  <a:pt x="2004914" y="468035"/>
                  <a:pt x="1784589" y="468035"/>
                </a:cubicBezTo>
                <a:close/>
              </a:path>
            </a:pathLst>
          </a:custGeom>
          <a:blipFill dpi="0" rotWithShape="1"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a:blip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3" name="任意多边形: 形状 1372">
            <a:extLst>
              <a:ext uri="{FF2B5EF4-FFF2-40B4-BE49-F238E27FC236}">
                <a16:creationId xmlns:a16="http://schemas.microsoft.com/office/drawing/2014/main" id="{4E8BF1C8-769C-A0BE-35FF-5AD27C2D4CB7}"/>
              </a:ext>
            </a:extLst>
          </p:cNvPr>
          <p:cNvSpPr/>
          <p:nvPr userDrawn="1"/>
        </p:nvSpPr>
        <p:spPr>
          <a:xfrm>
            <a:off x="2194272" y="754184"/>
            <a:ext cx="666482" cy="505658"/>
          </a:xfrm>
          <a:custGeom>
            <a:avLst/>
            <a:gdLst>
              <a:gd name="connsiteX0" fmla="*/ 2156268 w 2231147"/>
              <a:gd name="connsiteY0" fmla="*/ 1274848 h 1692760"/>
              <a:gd name="connsiteX1" fmla="*/ 1948927 w 2231147"/>
              <a:gd name="connsiteY1" fmla="*/ 507072 h 1692760"/>
              <a:gd name="connsiteX2" fmla="*/ 1520714 w 2231147"/>
              <a:gd name="connsiteY2" fmla="*/ 452117 h 1692760"/>
              <a:gd name="connsiteX3" fmla="*/ 1351732 w 2231147"/>
              <a:gd name="connsiteY3" fmla="*/ 211309 h 1692760"/>
              <a:gd name="connsiteX4" fmla="*/ 920684 w 2231147"/>
              <a:gd name="connsiteY4" fmla="*/ 279752 h 1692760"/>
              <a:gd name="connsiteX5" fmla="*/ 753121 w 2231147"/>
              <a:gd name="connsiteY5" fmla="*/ 46260 h 1692760"/>
              <a:gd name="connsiteX6" fmla="*/ 278730 w 2231147"/>
              <a:gd name="connsiteY6" fmla="*/ 174367 h 1692760"/>
              <a:gd name="connsiteX7" fmla="*/ 240508 w 2231147"/>
              <a:gd name="connsiteY7" fmla="*/ 421484 h 1692760"/>
              <a:gd name="connsiteX8" fmla="*/ 46244 w 2231147"/>
              <a:gd name="connsiteY8" fmla="*/ 578944 h 1692760"/>
              <a:gd name="connsiteX9" fmla="*/ 134895 w 2231147"/>
              <a:gd name="connsiteY9" fmla="*/ 1026863 h 1692760"/>
              <a:gd name="connsiteX10" fmla="*/ 62383 w 2231147"/>
              <a:gd name="connsiteY10" fmla="*/ 1115240 h 1692760"/>
              <a:gd name="connsiteX11" fmla="*/ 190490 w 2231147"/>
              <a:gd name="connsiteY11" fmla="*/ 1589630 h 1692760"/>
              <a:gd name="connsiteX12" fmla="*/ 589260 w 2231147"/>
              <a:gd name="connsiteY12" fmla="*/ 1552643 h 1692760"/>
              <a:gd name="connsiteX13" fmla="*/ 668584 w 2231147"/>
              <a:gd name="connsiteY13" fmla="*/ 1606318 h 1692760"/>
              <a:gd name="connsiteX14" fmla="*/ 1443721 w 2231147"/>
              <a:gd name="connsiteY14" fmla="*/ 1510032 h 1692760"/>
              <a:gd name="connsiteX15" fmla="*/ 2156268 w 2231147"/>
              <a:gd name="connsiteY15" fmla="*/ 1274848 h 169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31147" h="1692760">
                <a:moveTo>
                  <a:pt x="2156268" y="1274848"/>
                </a:moveTo>
                <a:cubicBezTo>
                  <a:pt x="2311030" y="1005557"/>
                  <a:pt x="2218172" y="661834"/>
                  <a:pt x="1948927" y="507072"/>
                </a:cubicBezTo>
                <a:cubicBezTo>
                  <a:pt x="1813825" y="429440"/>
                  <a:pt x="1660022" y="414123"/>
                  <a:pt x="1520714" y="452117"/>
                </a:cubicBezTo>
                <a:cubicBezTo>
                  <a:pt x="1503386" y="354367"/>
                  <a:pt x="1444544" y="264665"/>
                  <a:pt x="1351732" y="211309"/>
                </a:cubicBezTo>
                <a:cubicBezTo>
                  <a:pt x="1207166" y="128236"/>
                  <a:pt x="1027943" y="160697"/>
                  <a:pt x="920684" y="279752"/>
                </a:cubicBezTo>
                <a:cubicBezTo>
                  <a:pt x="901756" y="184838"/>
                  <a:pt x="843600" y="98290"/>
                  <a:pt x="753121" y="46260"/>
                </a:cubicBezTo>
                <a:cubicBezTo>
                  <a:pt x="586745" y="-49340"/>
                  <a:pt x="374330" y="7993"/>
                  <a:pt x="278730" y="174367"/>
                </a:cubicBezTo>
                <a:cubicBezTo>
                  <a:pt x="233970" y="252229"/>
                  <a:pt x="222723" y="340148"/>
                  <a:pt x="240508" y="421484"/>
                </a:cubicBezTo>
                <a:cubicBezTo>
                  <a:pt x="161321" y="447087"/>
                  <a:pt x="90958" y="501083"/>
                  <a:pt x="46244" y="578944"/>
                </a:cubicBezTo>
                <a:cubicBezTo>
                  <a:pt x="-41356" y="731375"/>
                  <a:pt x="-482" y="922347"/>
                  <a:pt x="134895" y="1026863"/>
                </a:cubicBezTo>
                <a:cubicBezTo>
                  <a:pt x="106731" y="1051460"/>
                  <a:pt x="82088" y="1080995"/>
                  <a:pt x="62383" y="1115240"/>
                </a:cubicBezTo>
                <a:cubicBezTo>
                  <a:pt x="-33263" y="1281615"/>
                  <a:pt x="24115" y="1494030"/>
                  <a:pt x="190490" y="1589630"/>
                </a:cubicBezTo>
                <a:cubicBezTo>
                  <a:pt x="321341" y="1664840"/>
                  <a:pt x="480675" y="1645363"/>
                  <a:pt x="589260" y="1552643"/>
                </a:cubicBezTo>
                <a:cubicBezTo>
                  <a:pt x="613995" y="1572165"/>
                  <a:pt x="640466" y="1590133"/>
                  <a:pt x="668584" y="1606318"/>
                </a:cubicBezTo>
                <a:cubicBezTo>
                  <a:pt x="925485" y="1753948"/>
                  <a:pt x="1241044" y="1706399"/>
                  <a:pt x="1443721" y="1510032"/>
                </a:cubicBezTo>
                <a:cubicBezTo>
                  <a:pt x="1703137" y="1623646"/>
                  <a:pt x="2011929" y="1526034"/>
                  <a:pt x="2156268" y="1274848"/>
                </a:cubicBezTo>
                <a:close/>
              </a:path>
            </a:pathLst>
          </a:cu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a:blip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74" name="任意多边形: 形状 1373" descr="D:\51PPT模板网\51pptmoban.com\图片001.jpg">
            <a:extLst>
              <a:ext uri="{FF2B5EF4-FFF2-40B4-BE49-F238E27FC236}">
                <a16:creationId xmlns:a16="http://schemas.microsoft.com/office/drawing/2014/main" id="{655BBCEE-E815-EF70-C236-424692D4957D}"/>
              </a:ext>
            </a:extLst>
          </p:cNvPr>
          <p:cNvSpPr/>
          <p:nvPr userDrawn="1"/>
        </p:nvSpPr>
        <p:spPr>
          <a:xfrm>
            <a:off x="670672" y="1276598"/>
            <a:ext cx="1275950" cy="921674"/>
          </a:xfrm>
          <a:custGeom>
            <a:avLst/>
            <a:gdLst>
              <a:gd name="connsiteX0" fmla="*/ 139400 w 2425171"/>
              <a:gd name="connsiteY0" fmla="*/ 896432 h 1751807"/>
              <a:gd name="connsiteX1" fmla="*/ 125913 w 2425171"/>
              <a:gd name="connsiteY1" fmla="*/ 1001817 h 1751807"/>
              <a:gd name="connsiteX2" fmla="*/ 541965 w 2425171"/>
              <a:gd name="connsiteY2" fmla="*/ 1417869 h 1751807"/>
              <a:gd name="connsiteX3" fmla="*/ 649498 w 2425171"/>
              <a:gd name="connsiteY3" fmla="*/ 1403741 h 1751807"/>
              <a:gd name="connsiteX4" fmla="*/ 990890 w 2425171"/>
              <a:gd name="connsiteY4" fmla="*/ 1582095 h 1751807"/>
              <a:gd name="connsiteX5" fmla="*/ 1149264 w 2425171"/>
              <a:gd name="connsiteY5" fmla="*/ 1550822 h 1751807"/>
              <a:gd name="connsiteX6" fmla="*/ 1505468 w 2425171"/>
              <a:gd name="connsiteY6" fmla="*/ 1751808 h 1751807"/>
              <a:gd name="connsiteX7" fmla="*/ 1921520 w 2425171"/>
              <a:gd name="connsiteY7" fmla="*/ 1335756 h 1751807"/>
              <a:gd name="connsiteX8" fmla="*/ 1916400 w 2425171"/>
              <a:gd name="connsiteY8" fmla="*/ 1270513 h 1751807"/>
              <a:gd name="connsiteX9" fmla="*/ 2009120 w 2425171"/>
              <a:gd name="connsiteY9" fmla="*/ 1281029 h 1751807"/>
              <a:gd name="connsiteX10" fmla="*/ 2425172 w 2425171"/>
              <a:gd name="connsiteY10" fmla="*/ 864977 h 1751807"/>
              <a:gd name="connsiteX11" fmla="*/ 2009120 w 2425171"/>
              <a:gd name="connsiteY11" fmla="*/ 448925 h 1751807"/>
              <a:gd name="connsiteX12" fmla="*/ 1943283 w 2425171"/>
              <a:gd name="connsiteY12" fmla="*/ 454137 h 1751807"/>
              <a:gd name="connsiteX13" fmla="*/ 1943420 w 2425171"/>
              <a:gd name="connsiteY13" fmla="*/ 448925 h 1751807"/>
              <a:gd name="connsiteX14" fmla="*/ 1527368 w 2425171"/>
              <a:gd name="connsiteY14" fmla="*/ 32873 h 1751807"/>
              <a:gd name="connsiteX15" fmla="*/ 1334795 w 2425171"/>
              <a:gd name="connsiteY15" fmla="*/ 80147 h 1751807"/>
              <a:gd name="connsiteX16" fmla="*/ 1089416 w 2425171"/>
              <a:gd name="connsiteY16" fmla="*/ 0 h 1751807"/>
              <a:gd name="connsiteX17" fmla="*/ 705688 w 2425171"/>
              <a:gd name="connsiteY17" fmla="*/ 255026 h 1751807"/>
              <a:gd name="connsiteX18" fmla="*/ 680039 w 2425171"/>
              <a:gd name="connsiteY18" fmla="*/ 264216 h 1751807"/>
              <a:gd name="connsiteX19" fmla="*/ 416052 w 2425171"/>
              <a:gd name="connsiteY19" fmla="*/ 169713 h 1751807"/>
              <a:gd name="connsiteX20" fmla="*/ 0 w 2425171"/>
              <a:gd name="connsiteY20" fmla="*/ 585765 h 1751807"/>
              <a:gd name="connsiteX21" fmla="*/ 139400 w 2425171"/>
              <a:gd name="connsiteY21" fmla="*/ 896432 h 1751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25171" h="1751807">
                <a:moveTo>
                  <a:pt x="139400" y="896432"/>
                </a:moveTo>
                <a:cubicBezTo>
                  <a:pt x="130622" y="930082"/>
                  <a:pt x="125913" y="965423"/>
                  <a:pt x="125913" y="1001817"/>
                </a:cubicBezTo>
                <a:cubicBezTo>
                  <a:pt x="125913" y="1231605"/>
                  <a:pt x="312222" y="1417869"/>
                  <a:pt x="541965" y="1417869"/>
                </a:cubicBezTo>
                <a:cubicBezTo>
                  <a:pt x="579181" y="1417869"/>
                  <a:pt x="615163" y="1412931"/>
                  <a:pt x="649498" y="1403741"/>
                </a:cubicBezTo>
                <a:cubicBezTo>
                  <a:pt x="724708" y="1511503"/>
                  <a:pt x="849523" y="1582095"/>
                  <a:pt x="990890" y="1582095"/>
                </a:cubicBezTo>
                <a:cubicBezTo>
                  <a:pt x="1046988" y="1582095"/>
                  <a:pt x="1100435" y="1570939"/>
                  <a:pt x="1149264" y="1550822"/>
                </a:cubicBezTo>
                <a:cubicBezTo>
                  <a:pt x="1222141" y="1671295"/>
                  <a:pt x="1354409" y="1751808"/>
                  <a:pt x="1505468" y="1751808"/>
                </a:cubicBezTo>
                <a:cubicBezTo>
                  <a:pt x="1735257" y="1751808"/>
                  <a:pt x="1921520" y="1565544"/>
                  <a:pt x="1921520" y="1335756"/>
                </a:cubicBezTo>
                <a:cubicBezTo>
                  <a:pt x="1921520" y="1313536"/>
                  <a:pt x="1919737" y="1291773"/>
                  <a:pt x="1916400" y="1270513"/>
                </a:cubicBezTo>
                <a:cubicBezTo>
                  <a:pt x="1946209" y="1277326"/>
                  <a:pt x="1977253" y="1281029"/>
                  <a:pt x="2009120" y="1281029"/>
                </a:cubicBezTo>
                <a:cubicBezTo>
                  <a:pt x="2238909" y="1281029"/>
                  <a:pt x="2425172" y="1094765"/>
                  <a:pt x="2425172" y="864977"/>
                </a:cubicBezTo>
                <a:cubicBezTo>
                  <a:pt x="2425172" y="635188"/>
                  <a:pt x="2238909" y="448925"/>
                  <a:pt x="2009120" y="448925"/>
                </a:cubicBezTo>
                <a:cubicBezTo>
                  <a:pt x="1986717" y="448925"/>
                  <a:pt x="1964726" y="450753"/>
                  <a:pt x="1943283" y="454137"/>
                </a:cubicBezTo>
                <a:cubicBezTo>
                  <a:pt x="1943283" y="452399"/>
                  <a:pt x="1943420" y="450662"/>
                  <a:pt x="1943420" y="448925"/>
                </a:cubicBezTo>
                <a:cubicBezTo>
                  <a:pt x="1943420" y="219136"/>
                  <a:pt x="1757157" y="32873"/>
                  <a:pt x="1527368" y="32873"/>
                </a:cubicBezTo>
                <a:cubicBezTo>
                  <a:pt x="1457874" y="32873"/>
                  <a:pt x="1392403" y="50018"/>
                  <a:pt x="1334795" y="80147"/>
                </a:cubicBezTo>
                <a:cubicBezTo>
                  <a:pt x="1265987" y="29809"/>
                  <a:pt x="1181176" y="0"/>
                  <a:pt x="1089416" y="0"/>
                </a:cubicBezTo>
                <a:cubicBezTo>
                  <a:pt x="916732" y="0"/>
                  <a:pt x="768645" y="105202"/>
                  <a:pt x="705688" y="255026"/>
                </a:cubicBezTo>
                <a:cubicBezTo>
                  <a:pt x="697001" y="257769"/>
                  <a:pt x="688497" y="260878"/>
                  <a:pt x="680039" y="264216"/>
                </a:cubicBezTo>
                <a:cubicBezTo>
                  <a:pt x="608213" y="205191"/>
                  <a:pt x="516270" y="169713"/>
                  <a:pt x="416052" y="169713"/>
                </a:cubicBezTo>
                <a:cubicBezTo>
                  <a:pt x="186263" y="169713"/>
                  <a:pt x="0" y="355976"/>
                  <a:pt x="0" y="585765"/>
                </a:cubicBezTo>
                <a:cubicBezTo>
                  <a:pt x="0" y="709346"/>
                  <a:pt x="53904" y="820262"/>
                  <a:pt x="139400" y="896432"/>
                </a:cubicBezTo>
                <a:close/>
              </a:path>
            </a:pathLst>
          </a:custGeom>
          <a:blipFill dpi="0" rotWithShape="1">
            <a:blip r:embed="rId8">
              <a:alphaModFix amt="34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a:blip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93" name="任意多边形: 形状 1392" descr="D:\51PPT模板网\51pptmoban.com\图片001.jpg">
            <a:extLst>
              <a:ext uri="{FF2B5EF4-FFF2-40B4-BE49-F238E27FC236}">
                <a16:creationId xmlns:a16="http://schemas.microsoft.com/office/drawing/2014/main" id="{E52E209C-44E6-AD8F-8A92-9458246DC44E}"/>
              </a:ext>
            </a:extLst>
          </p:cNvPr>
          <p:cNvSpPr/>
          <p:nvPr userDrawn="1"/>
        </p:nvSpPr>
        <p:spPr>
          <a:xfrm rot="174153">
            <a:off x="10540282" y="-34730"/>
            <a:ext cx="1877899" cy="898221"/>
          </a:xfrm>
          <a:custGeom>
            <a:avLst/>
            <a:gdLst>
              <a:gd name="connsiteX0" fmla="*/ 1065184 w 1877899"/>
              <a:gd name="connsiteY0" fmla="*/ 0 h 898221"/>
              <a:gd name="connsiteX1" fmla="*/ 670278 w 1877899"/>
              <a:gd name="connsiteY1" fmla="*/ 200972 h 898221"/>
              <a:gd name="connsiteX2" fmla="*/ 460537 w 1877899"/>
              <a:gd name="connsiteY2" fmla="*/ 101173 h 898221"/>
              <a:gd name="connsiteX3" fmla="*/ 234598 w 1877899"/>
              <a:gd name="connsiteY3" fmla="*/ 259291 h 898221"/>
              <a:gd name="connsiteX4" fmla="*/ 237949 w 1877899"/>
              <a:gd name="connsiteY4" fmla="*/ 285710 h 898221"/>
              <a:gd name="connsiteX5" fmla="*/ 0 w 1877899"/>
              <a:gd name="connsiteY5" fmla="*/ 556547 h 898221"/>
              <a:gd name="connsiteX6" fmla="*/ 433447 w 1877899"/>
              <a:gd name="connsiteY6" fmla="*/ 860255 h 898221"/>
              <a:gd name="connsiteX7" fmla="*/ 785625 w 1877899"/>
              <a:gd name="connsiteY7" fmla="*/ 733060 h 898221"/>
              <a:gd name="connsiteX8" fmla="*/ 809364 w 1877899"/>
              <a:gd name="connsiteY8" fmla="*/ 733647 h 898221"/>
              <a:gd name="connsiteX9" fmla="*/ 1128582 w 1877899"/>
              <a:gd name="connsiteY9" fmla="*/ 898222 h 898221"/>
              <a:gd name="connsiteX10" fmla="*/ 1415127 w 1877899"/>
              <a:gd name="connsiteY10" fmla="*/ 784136 h 898221"/>
              <a:gd name="connsiteX11" fmla="*/ 1426298 w 1877899"/>
              <a:gd name="connsiteY11" fmla="*/ 784332 h 898221"/>
              <a:gd name="connsiteX12" fmla="*/ 1877899 w 1877899"/>
              <a:gd name="connsiteY12" fmla="*/ 468096 h 898221"/>
              <a:gd name="connsiteX13" fmla="*/ 1429924 w 1877899"/>
              <a:gd name="connsiteY13" fmla="*/ 151663 h 898221"/>
              <a:gd name="connsiteX14" fmla="*/ 1065181 w 1877899"/>
              <a:gd name="connsiteY14" fmla="*/ 1 h 8982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877899" h="898221">
                <a:moveTo>
                  <a:pt x="1065184" y="0"/>
                </a:moveTo>
                <a:cubicBezTo>
                  <a:pt x="880696" y="0"/>
                  <a:pt x="724347" y="84286"/>
                  <a:pt x="670278" y="200972"/>
                </a:cubicBezTo>
                <a:cubicBezTo>
                  <a:pt x="637152" y="142478"/>
                  <a:pt x="555763" y="101173"/>
                  <a:pt x="460537" y="101173"/>
                </a:cubicBezTo>
                <a:cubicBezTo>
                  <a:pt x="335950" y="101173"/>
                  <a:pt x="234598" y="171997"/>
                  <a:pt x="234598" y="259291"/>
                </a:cubicBezTo>
                <a:cubicBezTo>
                  <a:pt x="234598" y="268293"/>
                  <a:pt x="235885" y="277118"/>
                  <a:pt x="237949" y="285710"/>
                </a:cubicBezTo>
                <a:cubicBezTo>
                  <a:pt x="96842" y="335796"/>
                  <a:pt x="0" y="438202"/>
                  <a:pt x="0" y="556547"/>
                </a:cubicBezTo>
                <a:cubicBezTo>
                  <a:pt x="0" y="724149"/>
                  <a:pt x="194247" y="860255"/>
                  <a:pt x="433447" y="860255"/>
                </a:cubicBezTo>
                <a:cubicBezTo>
                  <a:pt x="578644" y="860255"/>
                  <a:pt x="706981" y="809933"/>
                  <a:pt x="785625" y="733060"/>
                </a:cubicBezTo>
                <a:cubicBezTo>
                  <a:pt x="793498" y="733468"/>
                  <a:pt x="801359" y="733600"/>
                  <a:pt x="809364" y="733647"/>
                </a:cubicBezTo>
                <a:cubicBezTo>
                  <a:pt x="851677" y="828900"/>
                  <a:pt x="978777" y="898222"/>
                  <a:pt x="1128582" y="898222"/>
                </a:cubicBezTo>
                <a:cubicBezTo>
                  <a:pt x="1250392" y="898222"/>
                  <a:pt x="1356771" y="852441"/>
                  <a:pt x="1415127" y="784136"/>
                </a:cubicBezTo>
                <a:cubicBezTo>
                  <a:pt x="1418857" y="784200"/>
                  <a:pt x="1422545" y="784332"/>
                  <a:pt x="1426298" y="784332"/>
                </a:cubicBezTo>
                <a:cubicBezTo>
                  <a:pt x="1675463" y="784332"/>
                  <a:pt x="1877899" y="642689"/>
                  <a:pt x="1877899" y="468096"/>
                </a:cubicBezTo>
                <a:cubicBezTo>
                  <a:pt x="1877899" y="294360"/>
                  <a:pt x="1677419" y="153038"/>
                  <a:pt x="1429924" y="151663"/>
                </a:cubicBezTo>
                <a:cubicBezTo>
                  <a:pt x="1359429" y="61304"/>
                  <a:pt x="1222415" y="1"/>
                  <a:pt x="1065181" y="1"/>
                </a:cubicBezTo>
                <a:close/>
              </a:path>
            </a:pathLst>
          </a:custGeom>
          <a:blipFill dpi="0" rotWithShape="1">
            <a:blip r:embed="rId8">
              <a:alphaModFix amt="34000"/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/>
            <a:stretch>
              <a:fillRect/>
            </a:stretch>
          </a:blip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0016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203847-523C-2990-FB6C-B3D1A84A02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C8955A-F5C6-F2B1-B583-9A629A2139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DF6EC0F-8329-FB5B-F2F0-DDA1671C9F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A95E05-6026-4A5D-87B4-14847F0683B7}" type="datetimeFigureOut">
              <a:rPr lang="zh-CN" altLang="en-US" smtClean="0"/>
              <a:t>2024/3/5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46CE13F-E33B-4587-35C4-5D9C8A5A3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701D967-D676-204F-0FD6-17C446757D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4F87E-BF64-47EC-8AE0-2D6855AE5D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4229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969224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B54D773-C8D3-5BD3-22B5-B49D614BE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284ADF8B-5BC2-5E09-12A4-CF5F5B99BF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3049CAD-0CB2-4576-911E-394F33A3C3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A95E05-6026-4A5D-87B4-14847F0683B7}" type="datetimeFigureOut">
              <a:rPr lang="zh-CN" altLang="en-US" smtClean="0"/>
              <a:t>2024/3/5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4C1D69-6783-EF8D-A863-F67D48B019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1A92485-B8B6-FC8E-3C0F-9513F4CB34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44F87E-BF64-47EC-8AE0-2D6855AE5D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0856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任意多边形: 形状 1403">
            <a:extLst>
              <a:ext uri="{FF2B5EF4-FFF2-40B4-BE49-F238E27FC236}">
                <a16:creationId xmlns:a16="http://schemas.microsoft.com/office/drawing/2014/main" id="{63A89ED9-0612-7C1D-96DF-2D36BB4F4E84}"/>
              </a:ext>
            </a:extLst>
          </p:cNvPr>
          <p:cNvSpPr/>
          <p:nvPr/>
        </p:nvSpPr>
        <p:spPr>
          <a:xfrm>
            <a:off x="2252769" y="765863"/>
            <a:ext cx="7522938" cy="3761484"/>
          </a:xfrm>
          <a:custGeom>
            <a:avLst/>
            <a:gdLst>
              <a:gd name="connsiteX0" fmla="*/ 4443679 w 6676362"/>
              <a:gd name="connsiteY0" fmla="*/ 0 h 3338193"/>
              <a:gd name="connsiteX1" fmla="*/ 4443688 w 6676362"/>
              <a:gd name="connsiteY1" fmla="*/ 7 h 3338193"/>
              <a:gd name="connsiteX2" fmla="*/ 5869588 w 6676362"/>
              <a:gd name="connsiteY2" fmla="*/ 1322273 h 3338193"/>
              <a:gd name="connsiteX3" fmla="*/ 5874332 w 6676362"/>
              <a:gd name="connsiteY3" fmla="*/ 1322273 h 3338193"/>
              <a:gd name="connsiteX4" fmla="*/ 6676362 w 6676362"/>
              <a:gd name="connsiteY4" fmla="*/ 2124303 h 3338193"/>
              <a:gd name="connsiteX5" fmla="*/ 5874332 w 6676362"/>
              <a:gd name="connsiteY5" fmla="*/ 2926333 h 3338193"/>
              <a:gd name="connsiteX6" fmla="*/ 5242332 w 6676362"/>
              <a:gd name="connsiteY6" fmla="*/ 2617444 h 3338193"/>
              <a:gd name="connsiteX7" fmla="*/ 4443684 w 6676362"/>
              <a:gd name="connsiteY7" fmla="*/ 2861304 h 3338193"/>
              <a:gd name="connsiteX8" fmla="*/ 4250628 w 6676362"/>
              <a:gd name="connsiteY8" fmla="*/ 2848435 h 3338193"/>
              <a:gd name="connsiteX9" fmla="*/ 3511590 w 6676362"/>
              <a:gd name="connsiteY9" fmla="*/ 3338193 h 3338193"/>
              <a:gd name="connsiteX10" fmla="*/ 2791519 w 6676362"/>
              <a:gd name="connsiteY10" fmla="*/ 2889077 h 3338193"/>
              <a:gd name="connsiteX11" fmla="*/ 2232678 w 6676362"/>
              <a:gd name="connsiteY11" fmla="*/ 3013042 h 3338193"/>
              <a:gd name="connsiteX12" fmla="*/ 984242 w 6676362"/>
              <a:gd name="connsiteY12" fmla="*/ 2124977 h 3338193"/>
              <a:gd name="connsiteX13" fmla="*/ 737001 w 6676362"/>
              <a:gd name="connsiteY13" fmla="*/ 2167654 h 3338193"/>
              <a:gd name="connsiteX14" fmla="*/ 0 w 6676362"/>
              <a:gd name="connsiteY14" fmla="*/ 1430653 h 3338193"/>
              <a:gd name="connsiteX15" fmla="*/ 737001 w 6676362"/>
              <a:gd name="connsiteY15" fmla="*/ 693653 h 3338193"/>
              <a:gd name="connsiteX16" fmla="*/ 1203718 w 6676362"/>
              <a:gd name="connsiteY16" fmla="*/ 860968 h 3338193"/>
              <a:gd name="connsiteX17" fmla="*/ 2232678 w 6676362"/>
              <a:gd name="connsiteY17" fmla="*/ 368501 h 3338193"/>
              <a:gd name="connsiteX18" fmla="*/ 3176949 w 6676362"/>
              <a:gd name="connsiteY18" fmla="*/ 766135 h 3338193"/>
              <a:gd name="connsiteX19" fmla="*/ 4443679 w 6676362"/>
              <a:gd name="connsiteY19" fmla="*/ 0 h 333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76362" h="3338193">
                <a:moveTo>
                  <a:pt x="4443679" y="0"/>
                </a:moveTo>
                <a:lnTo>
                  <a:pt x="4443688" y="7"/>
                </a:lnTo>
                <a:cubicBezTo>
                  <a:pt x="5196947" y="7"/>
                  <a:pt x="5814163" y="583106"/>
                  <a:pt x="5869588" y="1322273"/>
                </a:cubicBezTo>
                <a:lnTo>
                  <a:pt x="5874332" y="1322273"/>
                </a:lnTo>
                <a:cubicBezTo>
                  <a:pt x="6317053" y="1322273"/>
                  <a:pt x="6676362" y="1681584"/>
                  <a:pt x="6676362" y="2124303"/>
                </a:cubicBezTo>
                <a:cubicBezTo>
                  <a:pt x="6676362" y="2567025"/>
                  <a:pt x="6317053" y="2926333"/>
                  <a:pt x="5874332" y="2926333"/>
                </a:cubicBezTo>
                <a:cubicBezTo>
                  <a:pt x="5617682" y="2926333"/>
                  <a:pt x="5389170" y="2805198"/>
                  <a:pt x="5242332" y="2617444"/>
                </a:cubicBezTo>
                <a:cubicBezTo>
                  <a:pt x="5014232" y="2771241"/>
                  <a:pt x="4739285" y="2861304"/>
                  <a:pt x="4443684" y="2861304"/>
                </a:cubicBezTo>
                <a:cubicBezTo>
                  <a:pt x="4378126" y="2861304"/>
                  <a:pt x="4313855" y="2856987"/>
                  <a:pt x="4250628" y="2848435"/>
                </a:cubicBezTo>
                <a:cubicBezTo>
                  <a:pt x="4128807" y="3136269"/>
                  <a:pt x="3843631" y="3338193"/>
                  <a:pt x="3511590" y="3338193"/>
                </a:cubicBezTo>
                <a:cubicBezTo>
                  <a:pt x="3195546" y="3338193"/>
                  <a:pt x="2922181" y="3154918"/>
                  <a:pt x="2791519" y="2889077"/>
                </a:cubicBezTo>
                <a:cubicBezTo>
                  <a:pt x="2621728" y="2968441"/>
                  <a:pt x="2432365" y="3013042"/>
                  <a:pt x="2232678" y="3013042"/>
                </a:cubicBezTo>
                <a:cubicBezTo>
                  <a:pt x="1654934" y="3013042"/>
                  <a:pt x="1164092" y="2641681"/>
                  <a:pt x="984242" y="2124977"/>
                </a:cubicBezTo>
                <a:cubicBezTo>
                  <a:pt x="906926" y="2152545"/>
                  <a:pt x="823750" y="2167654"/>
                  <a:pt x="737001" y="2167654"/>
                </a:cubicBezTo>
                <a:cubicBezTo>
                  <a:pt x="330177" y="2167654"/>
                  <a:pt x="0" y="1837477"/>
                  <a:pt x="0" y="1430653"/>
                </a:cubicBezTo>
                <a:cubicBezTo>
                  <a:pt x="0" y="1023829"/>
                  <a:pt x="330177" y="693653"/>
                  <a:pt x="737001" y="693653"/>
                </a:cubicBezTo>
                <a:cubicBezTo>
                  <a:pt x="914120" y="693653"/>
                  <a:pt x="1076576" y="756725"/>
                  <a:pt x="1203718" y="860968"/>
                </a:cubicBezTo>
                <a:cubicBezTo>
                  <a:pt x="1446189" y="560810"/>
                  <a:pt x="1817074" y="368501"/>
                  <a:pt x="2232678" y="368501"/>
                </a:cubicBezTo>
                <a:cubicBezTo>
                  <a:pt x="2602587" y="368501"/>
                  <a:pt x="2936882" y="521037"/>
                  <a:pt x="3176949" y="766135"/>
                </a:cubicBezTo>
                <a:cubicBezTo>
                  <a:pt x="3416496" y="310992"/>
                  <a:pt x="3893963" y="0"/>
                  <a:pt x="444367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4572" cap="flat">
            <a:noFill/>
            <a:prstDash val="solid"/>
            <a:miter/>
          </a:ln>
          <a:effectLst>
            <a:outerShdw blurRad="50800" dist="38100" dir="5400000" algn="t" rotWithShape="0">
              <a:srgbClr val="59922F">
                <a:alpha val="12000"/>
              </a:srgbClr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1F92B78-9750-0D67-9BA2-E552FC7DF64A}"/>
              </a:ext>
            </a:extLst>
          </p:cNvPr>
          <p:cNvSpPr txBox="1"/>
          <p:nvPr/>
        </p:nvSpPr>
        <p:spPr>
          <a:xfrm>
            <a:off x="2693466" y="1482392"/>
            <a:ext cx="68050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59922F"/>
                </a:soli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+mn-ea"/>
                <a:sym typeface="+mn-lt"/>
              </a:rPr>
              <a:t>小学生干部竞选</a:t>
            </a:r>
          </a:p>
        </p:txBody>
      </p:sp>
      <p:grpSp>
        <p:nvGrpSpPr>
          <p:cNvPr id="9" name="图形 7" descr="D:\51PPT模板网\51pptmoban.com\图片.jpg">
            <a:extLst>
              <a:ext uri="{FF2B5EF4-FFF2-40B4-BE49-F238E27FC236}">
                <a16:creationId xmlns:a16="http://schemas.microsoft.com/office/drawing/2014/main" id="{7317AFA3-C8C4-140B-54EF-65FD4BB4C9B8}"/>
              </a:ext>
            </a:extLst>
          </p:cNvPr>
          <p:cNvGrpSpPr/>
          <p:nvPr/>
        </p:nvGrpSpPr>
        <p:grpSpPr>
          <a:xfrm>
            <a:off x="2973991" y="3429000"/>
            <a:ext cx="6073775" cy="3012729"/>
            <a:chOff x="0" y="405948"/>
            <a:chExt cx="12191321" cy="604716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718EDF6B-F1B2-3785-D4CF-C1D479F0AAC1}"/>
                </a:ext>
              </a:extLst>
            </p:cNvPr>
            <p:cNvSpPr/>
            <p:nvPr/>
          </p:nvSpPr>
          <p:spPr>
            <a:xfrm>
              <a:off x="0" y="5678424"/>
              <a:ext cx="2996650" cy="774694"/>
            </a:xfrm>
            <a:custGeom>
              <a:avLst/>
              <a:gdLst>
                <a:gd name="connsiteX0" fmla="*/ 2996650 w 2996650"/>
                <a:gd name="connsiteY0" fmla="*/ 387347 h 774694"/>
                <a:gd name="connsiteX1" fmla="*/ 1498325 w 2996650"/>
                <a:gd name="connsiteY1" fmla="*/ 774694 h 774694"/>
                <a:gd name="connsiteX2" fmla="*/ 0 w 2996650"/>
                <a:gd name="connsiteY2" fmla="*/ 387347 h 774694"/>
                <a:gd name="connsiteX3" fmla="*/ 1498325 w 2996650"/>
                <a:gd name="connsiteY3" fmla="*/ 0 h 774694"/>
                <a:gd name="connsiteX4" fmla="*/ 2996650 w 2996650"/>
                <a:gd name="connsiteY4" fmla="*/ 387347 h 774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650" h="774694">
                  <a:moveTo>
                    <a:pt x="2996650" y="387347"/>
                  </a:moveTo>
                  <a:cubicBezTo>
                    <a:pt x="2996650" y="601273"/>
                    <a:pt x="2325827" y="774694"/>
                    <a:pt x="1498325" y="774694"/>
                  </a:cubicBezTo>
                  <a:cubicBezTo>
                    <a:pt x="670823" y="774694"/>
                    <a:pt x="0" y="601273"/>
                    <a:pt x="0" y="387347"/>
                  </a:cubicBezTo>
                  <a:cubicBezTo>
                    <a:pt x="0" y="173421"/>
                    <a:pt x="670823" y="0"/>
                    <a:pt x="1498325" y="0"/>
                  </a:cubicBezTo>
                  <a:cubicBezTo>
                    <a:pt x="2325827" y="0"/>
                    <a:pt x="2996650" y="173421"/>
                    <a:pt x="2996650" y="387347"/>
                  </a:cubicBezTo>
                  <a:close/>
                </a:path>
              </a:pathLst>
            </a:custGeom>
            <a:solidFill>
              <a:srgbClr val="A5A5A5">
                <a:alpha val="56000"/>
              </a:srgbClr>
            </a:solidFill>
            <a:ln w="7172" cap="flat">
              <a:noFill/>
              <a:prstDash val="solid"/>
              <a:miter/>
            </a:ln>
            <a:effectLst>
              <a:softEdge rad="29210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71A2A3D1-0EAF-C6F5-84D7-47ECEB34DDEC}"/>
                </a:ext>
              </a:extLst>
            </p:cNvPr>
            <p:cNvSpPr/>
            <p:nvPr/>
          </p:nvSpPr>
          <p:spPr>
            <a:xfrm>
              <a:off x="3227078" y="5726690"/>
              <a:ext cx="2622857" cy="678162"/>
            </a:xfrm>
            <a:custGeom>
              <a:avLst/>
              <a:gdLst>
                <a:gd name="connsiteX0" fmla="*/ 2622858 w 2622857"/>
                <a:gd name="connsiteY0" fmla="*/ 339081 h 678162"/>
                <a:gd name="connsiteX1" fmla="*/ 1311429 w 2622857"/>
                <a:gd name="connsiteY1" fmla="*/ 678162 h 678162"/>
                <a:gd name="connsiteX2" fmla="*/ 0 w 2622857"/>
                <a:gd name="connsiteY2" fmla="*/ 339081 h 678162"/>
                <a:gd name="connsiteX3" fmla="*/ 1311429 w 2622857"/>
                <a:gd name="connsiteY3" fmla="*/ 0 h 678162"/>
                <a:gd name="connsiteX4" fmla="*/ 2622858 w 2622857"/>
                <a:gd name="connsiteY4" fmla="*/ 339081 h 67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2857" h="678162">
                  <a:moveTo>
                    <a:pt x="2622858" y="339081"/>
                  </a:moveTo>
                  <a:cubicBezTo>
                    <a:pt x="2622858" y="526336"/>
                    <a:pt x="2035706" y="678162"/>
                    <a:pt x="1311429" y="678162"/>
                  </a:cubicBezTo>
                  <a:cubicBezTo>
                    <a:pt x="587153" y="678162"/>
                    <a:pt x="0" y="526336"/>
                    <a:pt x="0" y="339081"/>
                  </a:cubicBezTo>
                  <a:cubicBezTo>
                    <a:pt x="0" y="151826"/>
                    <a:pt x="587153" y="0"/>
                    <a:pt x="1311429" y="0"/>
                  </a:cubicBezTo>
                  <a:cubicBezTo>
                    <a:pt x="2035706" y="0"/>
                    <a:pt x="2622858" y="151826"/>
                    <a:pt x="2622858" y="339081"/>
                  </a:cubicBezTo>
                  <a:close/>
                </a:path>
              </a:pathLst>
            </a:custGeom>
            <a:solidFill>
              <a:srgbClr val="A5A5A5">
                <a:alpha val="56000"/>
              </a:srgbClr>
            </a:solidFill>
            <a:ln w="7172" cap="flat">
              <a:noFill/>
              <a:prstDash val="solid"/>
              <a:miter/>
            </a:ln>
            <a:effectLst>
              <a:softEdge rad="2921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652A8DE-EF19-4F6B-46B5-56491CDCC351}"/>
                </a:ext>
              </a:extLst>
            </p:cNvPr>
            <p:cNvSpPr/>
            <p:nvPr/>
          </p:nvSpPr>
          <p:spPr>
            <a:xfrm>
              <a:off x="5593976" y="5678424"/>
              <a:ext cx="2996650" cy="774694"/>
            </a:xfrm>
            <a:custGeom>
              <a:avLst/>
              <a:gdLst>
                <a:gd name="connsiteX0" fmla="*/ 2996650 w 2996650"/>
                <a:gd name="connsiteY0" fmla="*/ 387347 h 774694"/>
                <a:gd name="connsiteX1" fmla="*/ 1498325 w 2996650"/>
                <a:gd name="connsiteY1" fmla="*/ 774694 h 774694"/>
                <a:gd name="connsiteX2" fmla="*/ 0 w 2996650"/>
                <a:gd name="connsiteY2" fmla="*/ 387347 h 774694"/>
                <a:gd name="connsiteX3" fmla="*/ 1498325 w 2996650"/>
                <a:gd name="connsiteY3" fmla="*/ 0 h 774694"/>
                <a:gd name="connsiteX4" fmla="*/ 2996650 w 2996650"/>
                <a:gd name="connsiteY4" fmla="*/ 387347 h 774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650" h="774694">
                  <a:moveTo>
                    <a:pt x="2996650" y="387347"/>
                  </a:moveTo>
                  <a:cubicBezTo>
                    <a:pt x="2996650" y="601273"/>
                    <a:pt x="2325827" y="774694"/>
                    <a:pt x="1498325" y="774694"/>
                  </a:cubicBezTo>
                  <a:cubicBezTo>
                    <a:pt x="670823" y="774694"/>
                    <a:pt x="0" y="601273"/>
                    <a:pt x="0" y="387347"/>
                  </a:cubicBezTo>
                  <a:cubicBezTo>
                    <a:pt x="0" y="173421"/>
                    <a:pt x="670823" y="0"/>
                    <a:pt x="1498325" y="0"/>
                  </a:cubicBezTo>
                  <a:cubicBezTo>
                    <a:pt x="2325827" y="0"/>
                    <a:pt x="2996650" y="173421"/>
                    <a:pt x="2996650" y="387347"/>
                  </a:cubicBezTo>
                  <a:close/>
                </a:path>
              </a:pathLst>
            </a:custGeom>
            <a:solidFill>
              <a:srgbClr val="A5A5A5">
                <a:alpha val="56000"/>
              </a:srgbClr>
            </a:solidFill>
            <a:ln w="7172" cap="flat">
              <a:noFill/>
              <a:prstDash val="solid"/>
              <a:miter/>
            </a:ln>
            <a:effectLst>
              <a:softEdge rad="2921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D44BD3A-FF8A-CD25-6748-0409FF9AE5F5}"/>
                </a:ext>
              </a:extLst>
            </p:cNvPr>
            <p:cNvSpPr/>
            <p:nvPr/>
          </p:nvSpPr>
          <p:spPr>
            <a:xfrm>
              <a:off x="8820840" y="5678424"/>
              <a:ext cx="2996650" cy="774694"/>
            </a:xfrm>
            <a:custGeom>
              <a:avLst/>
              <a:gdLst>
                <a:gd name="connsiteX0" fmla="*/ 2996650 w 2996650"/>
                <a:gd name="connsiteY0" fmla="*/ 387347 h 774694"/>
                <a:gd name="connsiteX1" fmla="*/ 1498325 w 2996650"/>
                <a:gd name="connsiteY1" fmla="*/ 774694 h 774694"/>
                <a:gd name="connsiteX2" fmla="*/ 0 w 2996650"/>
                <a:gd name="connsiteY2" fmla="*/ 387347 h 774694"/>
                <a:gd name="connsiteX3" fmla="*/ 1498325 w 2996650"/>
                <a:gd name="connsiteY3" fmla="*/ 0 h 774694"/>
                <a:gd name="connsiteX4" fmla="*/ 2996650 w 2996650"/>
                <a:gd name="connsiteY4" fmla="*/ 387347 h 774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650" h="774694">
                  <a:moveTo>
                    <a:pt x="2996650" y="387347"/>
                  </a:moveTo>
                  <a:cubicBezTo>
                    <a:pt x="2996650" y="601273"/>
                    <a:pt x="2325828" y="774694"/>
                    <a:pt x="1498325" y="774694"/>
                  </a:cubicBezTo>
                  <a:cubicBezTo>
                    <a:pt x="670823" y="774694"/>
                    <a:pt x="0" y="601273"/>
                    <a:pt x="0" y="387347"/>
                  </a:cubicBezTo>
                  <a:cubicBezTo>
                    <a:pt x="0" y="173421"/>
                    <a:pt x="670822" y="0"/>
                    <a:pt x="1498325" y="0"/>
                  </a:cubicBezTo>
                  <a:cubicBezTo>
                    <a:pt x="2325827" y="0"/>
                    <a:pt x="2996650" y="173421"/>
                    <a:pt x="2996650" y="387347"/>
                  </a:cubicBezTo>
                  <a:close/>
                </a:path>
              </a:pathLst>
            </a:custGeom>
            <a:solidFill>
              <a:srgbClr val="A5A5A5">
                <a:alpha val="56000"/>
              </a:srgbClr>
            </a:solidFill>
            <a:ln w="7172" cap="flat">
              <a:noFill/>
              <a:prstDash val="solid"/>
              <a:miter/>
            </a:ln>
            <a:effectLst>
              <a:softEdge rad="2921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4" name="图形 7">
              <a:extLst>
                <a:ext uri="{FF2B5EF4-FFF2-40B4-BE49-F238E27FC236}">
                  <a16:creationId xmlns:a16="http://schemas.microsoft.com/office/drawing/2014/main" id="{35FE593A-2679-0913-C727-651134E7D388}"/>
                </a:ext>
              </a:extLst>
            </p:cNvPr>
            <p:cNvGrpSpPr/>
            <p:nvPr/>
          </p:nvGrpSpPr>
          <p:grpSpPr>
            <a:xfrm>
              <a:off x="271651" y="405948"/>
              <a:ext cx="11919670" cy="5933770"/>
              <a:chOff x="271651" y="405948"/>
              <a:chExt cx="11919670" cy="5933770"/>
            </a:xfrm>
          </p:grpSpPr>
          <p:grpSp>
            <p:nvGrpSpPr>
              <p:cNvPr id="15" name="图形 7">
                <a:extLst>
                  <a:ext uri="{FF2B5EF4-FFF2-40B4-BE49-F238E27FC236}">
                    <a16:creationId xmlns:a16="http://schemas.microsoft.com/office/drawing/2014/main" id="{794FEF9D-3AD3-2624-EF8E-63899D16018F}"/>
                  </a:ext>
                </a:extLst>
              </p:cNvPr>
              <p:cNvGrpSpPr/>
              <p:nvPr/>
            </p:nvGrpSpPr>
            <p:grpSpPr>
              <a:xfrm>
                <a:off x="7913915" y="629553"/>
                <a:ext cx="4277406" cy="5710165"/>
                <a:chOff x="7913915" y="629553"/>
                <a:chExt cx="4277406" cy="5710165"/>
              </a:xfrm>
            </p:grpSpPr>
            <p:grpSp>
              <p:nvGrpSpPr>
                <p:cNvPr id="16" name="图形 7">
                  <a:extLst>
                    <a:ext uri="{FF2B5EF4-FFF2-40B4-BE49-F238E27FC236}">
                      <a16:creationId xmlns:a16="http://schemas.microsoft.com/office/drawing/2014/main" id="{17F12D33-C00C-F9BD-CE3E-E9BF5634892C}"/>
                    </a:ext>
                  </a:extLst>
                </p:cNvPr>
                <p:cNvGrpSpPr/>
                <p:nvPr/>
              </p:nvGrpSpPr>
              <p:grpSpPr>
                <a:xfrm>
                  <a:off x="9357532" y="4688433"/>
                  <a:ext cx="642920" cy="1621263"/>
                  <a:chOff x="9357532" y="4688433"/>
                  <a:chExt cx="642920" cy="1621263"/>
                </a:xfrm>
              </p:grpSpPr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F14F891E-4B56-8FBA-7BAC-20FC6DC687F4}"/>
                      </a:ext>
                    </a:extLst>
                  </p:cNvPr>
                  <p:cNvSpPr/>
                  <p:nvPr/>
                </p:nvSpPr>
                <p:spPr>
                  <a:xfrm>
                    <a:off x="9600688" y="4690728"/>
                    <a:ext cx="399763" cy="1444975"/>
                  </a:xfrm>
                  <a:custGeom>
                    <a:avLst/>
                    <a:gdLst>
                      <a:gd name="connsiteX0" fmla="*/ 48419 w 399763"/>
                      <a:gd name="connsiteY0" fmla="*/ 0 h 1444975"/>
                      <a:gd name="connsiteX1" fmla="*/ 8472 w 399763"/>
                      <a:gd name="connsiteY1" fmla="*/ 518877 h 1444975"/>
                      <a:gd name="connsiteX2" fmla="*/ 149326 w 399763"/>
                      <a:gd name="connsiteY2" fmla="*/ 1323477 h 1444975"/>
                      <a:gd name="connsiteX3" fmla="*/ 200101 w 399763"/>
                      <a:gd name="connsiteY3" fmla="*/ 1414416 h 1444975"/>
                      <a:gd name="connsiteX4" fmla="*/ 297136 w 399763"/>
                      <a:gd name="connsiteY4" fmla="*/ 1322258 h 1444975"/>
                      <a:gd name="connsiteX5" fmla="*/ 296203 w 399763"/>
                      <a:gd name="connsiteY5" fmla="*/ 1323263 h 1444975"/>
                      <a:gd name="connsiteX6" fmla="*/ 399764 w 399763"/>
                      <a:gd name="connsiteY6" fmla="*/ 95456 h 1444975"/>
                      <a:gd name="connsiteX7" fmla="*/ 48419 w 399763"/>
                      <a:gd name="connsiteY7" fmla="*/ 0 h 144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99763" h="1444975">
                        <a:moveTo>
                          <a:pt x="48419" y="0"/>
                        </a:moveTo>
                        <a:cubicBezTo>
                          <a:pt x="4026" y="135259"/>
                          <a:pt x="-11250" y="247211"/>
                          <a:pt x="8472" y="518877"/>
                        </a:cubicBezTo>
                        <a:cubicBezTo>
                          <a:pt x="36011" y="897905"/>
                          <a:pt x="142082" y="1296583"/>
                          <a:pt x="149326" y="1323477"/>
                        </a:cubicBezTo>
                        <a:cubicBezTo>
                          <a:pt x="172203" y="1370883"/>
                          <a:pt x="181455" y="1398351"/>
                          <a:pt x="200101" y="1414416"/>
                        </a:cubicBezTo>
                        <a:cubicBezTo>
                          <a:pt x="273326" y="1495457"/>
                          <a:pt x="308037" y="1398064"/>
                          <a:pt x="297136" y="1322258"/>
                        </a:cubicBezTo>
                        <a:cubicBezTo>
                          <a:pt x="296777" y="1322617"/>
                          <a:pt x="296490" y="1322904"/>
                          <a:pt x="296203" y="1323263"/>
                        </a:cubicBezTo>
                        <a:cubicBezTo>
                          <a:pt x="182746" y="696020"/>
                          <a:pt x="293334" y="260909"/>
                          <a:pt x="399764" y="95456"/>
                        </a:cubicBezTo>
                        <a:cubicBezTo>
                          <a:pt x="292330" y="22448"/>
                          <a:pt x="167470" y="14702"/>
                          <a:pt x="48419" y="0"/>
                        </a:cubicBezTo>
                        <a:close/>
                      </a:path>
                    </a:pathLst>
                  </a:custGeom>
                  <a:solidFill>
                    <a:srgbClr val="F4BD98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6AD943FD-F1A2-2C72-1AF8-09A78F490F5B}"/>
                      </a:ext>
                    </a:extLst>
                  </p:cNvPr>
                  <p:cNvSpPr/>
                  <p:nvPr/>
                </p:nvSpPr>
                <p:spPr>
                  <a:xfrm>
                    <a:off x="9602705" y="4688433"/>
                    <a:ext cx="397746" cy="1444957"/>
                  </a:xfrm>
                  <a:custGeom>
                    <a:avLst/>
                    <a:gdLst>
                      <a:gd name="connsiteX0" fmla="*/ 67128 w 397746"/>
                      <a:gd name="connsiteY0" fmla="*/ 200451 h 1444957"/>
                      <a:gd name="connsiteX1" fmla="*/ 194284 w 397746"/>
                      <a:gd name="connsiteY1" fmla="*/ 294616 h 1444957"/>
                      <a:gd name="connsiteX2" fmla="*/ 191701 w 397746"/>
                      <a:gd name="connsiteY2" fmla="*/ 473050 h 1444957"/>
                      <a:gd name="connsiteX3" fmla="*/ 187901 w 397746"/>
                      <a:gd name="connsiteY3" fmla="*/ 699247 h 1444957"/>
                      <a:gd name="connsiteX4" fmla="*/ 245418 w 397746"/>
                      <a:gd name="connsiteY4" fmla="*/ 1444824 h 1444957"/>
                      <a:gd name="connsiteX5" fmla="*/ 295118 w 397746"/>
                      <a:gd name="connsiteY5" fmla="*/ 1322258 h 1444957"/>
                      <a:gd name="connsiteX6" fmla="*/ 294186 w 397746"/>
                      <a:gd name="connsiteY6" fmla="*/ 1323263 h 1444957"/>
                      <a:gd name="connsiteX7" fmla="*/ 397747 w 397746"/>
                      <a:gd name="connsiteY7" fmla="*/ 95456 h 1444957"/>
                      <a:gd name="connsiteX8" fmla="*/ 46402 w 397746"/>
                      <a:gd name="connsiteY8" fmla="*/ 0 h 1444957"/>
                      <a:gd name="connsiteX9" fmla="*/ 0 w 397746"/>
                      <a:gd name="connsiteY9" fmla="*/ 242047 h 1444957"/>
                      <a:gd name="connsiteX10" fmla="*/ 67128 w 397746"/>
                      <a:gd name="connsiteY10" fmla="*/ 200451 h 1444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97746" h="1444957">
                        <a:moveTo>
                          <a:pt x="67128" y="200451"/>
                        </a:moveTo>
                        <a:cubicBezTo>
                          <a:pt x="129666" y="188331"/>
                          <a:pt x="180370" y="237027"/>
                          <a:pt x="194284" y="294616"/>
                        </a:cubicBezTo>
                        <a:cubicBezTo>
                          <a:pt x="208053" y="351632"/>
                          <a:pt x="193853" y="415102"/>
                          <a:pt x="191701" y="473050"/>
                        </a:cubicBezTo>
                        <a:cubicBezTo>
                          <a:pt x="188905" y="548425"/>
                          <a:pt x="189119" y="623800"/>
                          <a:pt x="187901" y="699247"/>
                        </a:cubicBezTo>
                        <a:cubicBezTo>
                          <a:pt x="183884" y="948036"/>
                          <a:pt x="172194" y="1205000"/>
                          <a:pt x="245418" y="1444824"/>
                        </a:cubicBezTo>
                        <a:cubicBezTo>
                          <a:pt x="285796" y="1448410"/>
                          <a:pt x="303366" y="1379274"/>
                          <a:pt x="295118" y="1322258"/>
                        </a:cubicBezTo>
                        <a:cubicBezTo>
                          <a:pt x="294760" y="1322617"/>
                          <a:pt x="294473" y="1322904"/>
                          <a:pt x="294186" y="1323263"/>
                        </a:cubicBezTo>
                        <a:cubicBezTo>
                          <a:pt x="180729" y="696020"/>
                          <a:pt x="291317" y="260909"/>
                          <a:pt x="397747" y="95456"/>
                        </a:cubicBezTo>
                        <a:cubicBezTo>
                          <a:pt x="290385" y="22376"/>
                          <a:pt x="165525" y="14702"/>
                          <a:pt x="46402" y="0"/>
                        </a:cubicBezTo>
                        <a:cubicBezTo>
                          <a:pt x="21157" y="76953"/>
                          <a:pt x="5307" y="146448"/>
                          <a:pt x="0" y="242047"/>
                        </a:cubicBezTo>
                        <a:cubicBezTo>
                          <a:pt x="17212" y="221464"/>
                          <a:pt x="39158" y="205902"/>
                          <a:pt x="67128" y="200451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FD9D3DC0-751D-1B36-8624-34D6A4F37E51}"/>
                      </a:ext>
                    </a:extLst>
                  </p:cNvPr>
                  <p:cNvSpPr/>
                  <p:nvPr/>
                </p:nvSpPr>
                <p:spPr>
                  <a:xfrm>
                    <a:off x="9679444" y="5678925"/>
                    <a:ext cx="220417" cy="454514"/>
                  </a:xfrm>
                  <a:custGeom>
                    <a:avLst/>
                    <a:gdLst>
                      <a:gd name="connsiteX0" fmla="*/ 217448 w 220417"/>
                      <a:gd name="connsiteY0" fmla="*/ 332770 h 454514"/>
                      <a:gd name="connsiteX1" fmla="*/ 175493 w 220417"/>
                      <a:gd name="connsiteY1" fmla="*/ 0 h 454514"/>
                      <a:gd name="connsiteX2" fmla="*/ 0 w 220417"/>
                      <a:gd name="connsiteY2" fmla="*/ 23810 h 454514"/>
                      <a:gd name="connsiteX3" fmla="*/ 70642 w 220417"/>
                      <a:gd name="connsiteY3" fmla="*/ 332985 h 454514"/>
                      <a:gd name="connsiteX4" fmla="*/ 121417 w 220417"/>
                      <a:gd name="connsiteY4" fmla="*/ 423923 h 454514"/>
                      <a:gd name="connsiteX5" fmla="*/ 218452 w 220417"/>
                      <a:gd name="connsiteY5" fmla="*/ 331766 h 454514"/>
                      <a:gd name="connsiteX6" fmla="*/ 217448 w 220417"/>
                      <a:gd name="connsiteY6" fmla="*/ 332770 h 454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0417" h="454514">
                        <a:moveTo>
                          <a:pt x="217448" y="332770"/>
                        </a:moveTo>
                        <a:cubicBezTo>
                          <a:pt x="197725" y="194714"/>
                          <a:pt x="183597" y="92444"/>
                          <a:pt x="175493" y="0"/>
                        </a:cubicBezTo>
                        <a:cubicBezTo>
                          <a:pt x="119481" y="16997"/>
                          <a:pt x="59956" y="24456"/>
                          <a:pt x="0" y="23810"/>
                        </a:cubicBezTo>
                        <a:cubicBezTo>
                          <a:pt x="33707" y="194499"/>
                          <a:pt x="66697" y="318427"/>
                          <a:pt x="70642" y="332985"/>
                        </a:cubicBezTo>
                        <a:cubicBezTo>
                          <a:pt x="93519" y="380391"/>
                          <a:pt x="102771" y="407859"/>
                          <a:pt x="121417" y="423923"/>
                        </a:cubicBezTo>
                        <a:cubicBezTo>
                          <a:pt x="194642" y="505036"/>
                          <a:pt x="229353" y="407572"/>
                          <a:pt x="218452" y="331766"/>
                        </a:cubicBezTo>
                        <a:cubicBezTo>
                          <a:pt x="218093" y="332125"/>
                          <a:pt x="217806" y="332412"/>
                          <a:pt x="217448" y="332770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" name="图形 7">
                    <a:extLst>
                      <a:ext uri="{FF2B5EF4-FFF2-40B4-BE49-F238E27FC236}">
                        <a16:creationId xmlns:a16="http://schemas.microsoft.com/office/drawing/2014/main" id="{C0EC631D-9F43-CF76-A661-C96AF4DCF741}"/>
                      </a:ext>
                    </a:extLst>
                  </p:cNvPr>
                  <p:cNvGrpSpPr/>
                  <p:nvPr/>
                </p:nvGrpSpPr>
                <p:grpSpPr>
                  <a:xfrm>
                    <a:off x="9357532" y="5952098"/>
                    <a:ext cx="616814" cy="357598"/>
                    <a:chOff x="9357532" y="5952098"/>
                    <a:chExt cx="616814" cy="357598"/>
                  </a:xfrm>
                </p:grpSpPr>
                <p:sp>
                  <p:nvSpPr>
                    <p:cNvPr id="21" name="任意多边形: 形状 20">
                      <a:extLst>
                        <a:ext uri="{FF2B5EF4-FFF2-40B4-BE49-F238E27FC236}">
                          <a16:creationId xmlns:a16="http://schemas.microsoft.com/office/drawing/2014/main" id="{ED6698B9-1819-65EB-B8E5-BB701BA9C12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57532" y="6159147"/>
                      <a:ext cx="613587" cy="150549"/>
                    </a:xfrm>
                    <a:custGeom>
                      <a:avLst/>
                      <a:gdLst>
                        <a:gd name="connsiteX0" fmla="*/ 613587 w 613587"/>
                        <a:gd name="connsiteY0" fmla="*/ 0 h 150549"/>
                        <a:gd name="connsiteX1" fmla="*/ 339698 w 613587"/>
                        <a:gd name="connsiteY1" fmla="*/ 89862 h 150549"/>
                        <a:gd name="connsiteX2" fmla="*/ 187 w 613587"/>
                        <a:gd name="connsiteY2" fmla="*/ 55868 h 150549"/>
                        <a:gd name="connsiteX3" fmla="*/ 190167 w 613587"/>
                        <a:gd name="connsiteY3" fmla="*/ 150464 h 150549"/>
                        <a:gd name="connsiteX4" fmla="*/ 542730 w 613587"/>
                        <a:gd name="connsiteY4" fmla="*/ 84986 h 150549"/>
                        <a:gd name="connsiteX5" fmla="*/ 613587 w 613587"/>
                        <a:gd name="connsiteY5" fmla="*/ 0 h 1505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13587" h="150549">
                          <a:moveTo>
                            <a:pt x="613587" y="0"/>
                          </a:moveTo>
                          <a:cubicBezTo>
                            <a:pt x="568262" y="27253"/>
                            <a:pt x="485284" y="63327"/>
                            <a:pt x="339698" y="89862"/>
                          </a:cubicBezTo>
                          <a:cubicBezTo>
                            <a:pt x="152012" y="124000"/>
                            <a:pt x="46085" y="82834"/>
                            <a:pt x="187" y="55868"/>
                          </a:cubicBezTo>
                          <a:cubicBezTo>
                            <a:pt x="-4619" y="127586"/>
                            <a:pt x="83953" y="148456"/>
                            <a:pt x="190167" y="150464"/>
                          </a:cubicBezTo>
                          <a:cubicBezTo>
                            <a:pt x="303480" y="152615"/>
                            <a:pt x="457459" y="114103"/>
                            <a:pt x="542730" y="84986"/>
                          </a:cubicBezTo>
                          <a:cubicBezTo>
                            <a:pt x="603618" y="64116"/>
                            <a:pt x="612010" y="36433"/>
                            <a:pt x="613587" y="0"/>
                          </a:cubicBezTo>
                          <a:close/>
                        </a:path>
                      </a:pathLst>
                    </a:custGeom>
                    <a:solidFill>
                      <a:srgbClr val="AEB0B1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" name="任意多边形: 形状 21">
                      <a:extLst>
                        <a:ext uri="{FF2B5EF4-FFF2-40B4-BE49-F238E27FC236}">
                          <a16:creationId xmlns:a16="http://schemas.microsoft.com/office/drawing/2014/main" id="{848661CC-6EE7-6048-A04D-C303FA7AC90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57718" y="6056089"/>
                      <a:ext cx="335422" cy="205775"/>
                    </a:xfrm>
                    <a:custGeom>
                      <a:avLst/>
                      <a:gdLst>
                        <a:gd name="connsiteX0" fmla="*/ 168895 w 335422"/>
                        <a:gd name="connsiteY0" fmla="*/ 0 h 205775"/>
                        <a:gd name="connsiteX1" fmla="*/ 2295 w 335422"/>
                        <a:gd name="connsiteY1" fmla="*/ 143866 h 205775"/>
                        <a:gd name="connsiteX2" fmla="*/ 0 w 335422"/>
                        <a:gd name="connsiteY2" fmla="*/ 158926 h 205775"/>
                        <a:gd name="connsiteX3" fmla="*/ 335423 w 335422"/>
                        <a:gd name="connsiteY3" fmla="*/ 193566 h 205775"/>
                        <a:gd name="connsiteX4" fmla="*/ 168895 w 335422"/>
                        <a:gd name="connsiteY4" fmla="*/ 0 h 2057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35422" h="205775">
                          <a:moveTo>
                            <a:pt x="168895" y="0"/>
                          </a:moveTo>
                          <a:cubicBezTo>
                            <a:pt x="53716" y="39731"/>
                            <a:pt x="17283" y="77312"/>
                            <a:pt x="2295" y="143866"/>
                          </a:cubicBezTo>
                          <a:cubicBezTo>
                            <a:pt x="1147" y="149173"/>
                            <a:pt x="286" y="154121"/>
                            <a:pt x="0" y="158926"/>
                          </a:cubicBezTo>
                          <a:cubicBezTo>
                            <a:pt x="45612" y="185677"/>
                            <a:pt x="150320" y="226341"/>
                            <a:pt x="335423" y="193566"/>
                          </a:cubicBezTo>
                          <a:cubicBezTo>
                            <a:pt x="329973" y="71574"/>
                            <a:pt x="229425" y="20081"/>
                            <a:pt x="168895" y="0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" name="任意多边形: 形状 22">
                      <a:extLst>
                        <a:ext uri="{FF2B5EF4-FFF2-40B4-BE49-F238E27FC236}">
                          <a16:creationId xmlns:a16="http://schemas.microsoft.com/office/drawing/2014/main" id="{1290C4A4-D263-0DA0-2271-889E5961350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26613" y="5952098"/>
                      <a:ext cx="447732" cy="297556"/>
                    </a:xfrm>
                    <a:custGeom>
                      <a:avLst/>
                      <a:gdLst>
                        <a:gd name="connsiteX0" fmla="*/ 446013 w 447732"/>
                        <a:gd name="connsiteY0" fmla="*/ 159213 h 297556"/>
                        <a:gd name="connsiteX1" fmla="*/ 357871 w 447732"/>
                        <a:gd name="connsiteY1" fmla="*/ 37006 h 297556"/>
                        <a:gd name="connsiteX2" fmla="*/ 249936 w 447732"/>
                        <a:gd name="connsiteY2" fmla="*/ 28974 h 297556"/>
                        <a:gd name="connsiteX3" fmla="*/ 200451 w 447732"/>
                        <a:gd name="connsiteY3" fmla="*/ 0 h 297556"/>
                        <a:gd name="connsiteX4" fmla="*/ 200523 w 447732"/>
                        <a:gd name="connsiteY4" fmla="*/ 1147 h 297556"/>
                        <a:gd name="connsiteX5" fmla="*/ 106644 w 447732"/>
                        <a:gd name="connsiteY5" fmla="*/ 72076 h 297556"/>
                        <a:gd name="connsiteX6" fmla="*/ 0 w 447732"/>
                        <a:gd name="connsiteY6" fmla="*/ 104062 h 297556"/>
                        <a:gd name="connsiteX7" fmla="*/ 166528 w 447732"/>
                        <a:gd name="connsiteY7" fmla="*/ 297556 h 297556"/>
                        <a:gd name="connsiteX8" fmla="*/ 170617 w 447732"/>
                        <a:gd name="connsiteY8" fmla="*/ 296911 h 297556"/>
                        <a:gd name="connsiteX9" fmla="*/ 444506 w 447732"/>
                        <a:gd name="connsiteY9" fmla="*/ 207049 h 297556"/>
                        <a:gd name="connsiteX10" fmla="*/ 446013 w 447732"/>
                        <a:gd name="connsiteY10" fmla="*/ 159213 h 2975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47732" h="297556">
                          <a:moveTo>
                            <a:pt x="446013" y="159213"/>
                          </a:moveTo>
                          <a:cubicBezTo>
                            <a:pt x="450745" y="98468"/>
                            <a:pt x="452324" y="-2151"/>
                            <a:pt x="357871" y="37006"/>
                          </a:cubicBezTo>
                          <a:cubicBezTo>
                            <a:pt x="316203" y="80898"/>
                            <a:pt x="309318" y="101839"/>
                            <a:pt x="249936" y="28974"/>
                          </a:cubicBezTo>
                          <a:cubicBezTo>
                            <a:pt x="233657" y="13483"/>
                            <a:pt x="216874" y="4733"/>
                            <a:pt x="200451" y="0"/>
                          </a:cubicBezTo>
                          <a:cubicBezTo>
                            <a:pt x="200523" y="717"/>
                            <a:pt x="200523" y="1147"/>
                            <a:pt x="200523" y="1147"/>
                          </a:cubicBezTo>
                          <a:cubicBezTo>
                            <a:pt x="200523" y="1147"/>
                            <a:pt x="157349" y="-11260"/>
                            <a:pt x="106644" y="72076"/>
                          </a:cubicBezTo>
                          <a:cubicBezTo>
                            <a:pt x="64977" y="83264"/>
                            <a:pt x="29907" y="93735"/>
                            <a:pt x="0" y="104062"/>
                          </a:cubicBezTo>
                          <a:cubicBezTo>
                            <a:pt x="60530" y="124071"/>
                            <a:pt x="161078" y="175636"/>
                            <a:pt x="166528" y="297556"/>
                          </a:cubicBezTo>
                          <a:cubicBezTo>
                            <a:pt x="167963" y="297342"/>
                            <a:pt x="169253" y="297126"/>
                            <a:pt x="170617" y="296911"/>
                          </a:cubicBezTo>
                          <a:cubicBezTo>
                            <a:pt x="316203" y="270447"/>
                            <a:pt x="399252" y="234301"/>
                            <a:pt x="444506" y="207049"/>
                          </a:cubicBezTo>
                          <a:cubicBezTo>
                            <a:pt x="445080" y="192562"/>
                            <a:pt x="444721" y="176641"/>
                            <a:pt x="446013" y="159213"/>
                          </a:cubicBezTo>
                          <a:close/>
                        </a:path>
                      </a:pathLst>
                    </a:custGeom>
                    <a:solidFill>
                      <a:srgbClr val="49B251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" name="任意多边形: 形状 23">
                      <a:extLst>
                        <a:ext uri="{FF2B5EF4-FFF2-40B4-BE49-F238E27FC236}">
                          <a16:creationId xmlns:a16="http://schemas.microsoft.com/office/drawing/2014/main" id="{379A1B8F-D820-D2BD-2E97-0584A8B56B5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15268" y="6086729"/>
                      <a:ext cx="145766" cy="88444"/>
                    </a:xfrm>
                    <a:custGeom>
                      <a:avLst/>
                      <a:gdLst>
                        <a:gd name="connsiteX0" fmla="*/ 119162 w 145766"/>
                        <a:gd name="connsiteY0" fmla="*/ 414 h 88444"/>
                        <a:gd name="connsiteX1" fmla="*/ 19546 w 145766"/>
                        <a:gd name="connsiteY1" fmla="*/ 31396 h 88444"/>
                        <a:gd name="connsiteX2" fmla="*/ 65517 w 145766"/>
                        <a:gd name="connsiteY2" fmla="*/ 87766 h 88444"/>
                        <a:gd name="connsiteX3" fmla="*/ 119162 w 145766"/>
                        <a:gd name="connsiteY3" fmla="*/ 414 h 884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5766" h="88444">
                          <a:moveTo>
                            <a:pt x="119162" y="414"/>
                          </a:moveTo>
                          <a:cubicBezTo>
                            <a:pt x="119162" y="414"/>
                            <a:pt x="66235" y="-5969"/>
                            <a:pt x="19546" y="31396"/>
                          </a:cubicBezTo>
                          <a:cubicBezTo>
                            <a:pt x="-27214" y="68832"/>
                            <a:pt x="18686" y="92858"/>
                            <a:pt x="65517" y="87766"/>
                          </a:cubicBezTo>
                          <a:cubicBezTo>
                            <a:pt x="133291" y="80666"/>
                            <a:pt x="176393" y="5936"/>
                            <a:pt x="119162" y="414"/>
                          </a:cubicBezTo>
                          <a:close/>
                        </a:path>
                      </a:pathLst>
                    </a:custGeom>
                    <a:solidFill>
                      <a:srgbClr val="DADBDC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5" name="图形 7">
                  <a:extLst>
                    <a:ext uri="{FF2B5EF4-FFF2-40B4-BE49-F238E27FC236}">
                      <a16:creationId xmlns:a16="http://schemas.microsoft.com/office/drawing/2014/main" id="{40600C48-87ED-9055-2B68-47BF538BFB44}"/>
                    </a:ext>
                  </a:extLst>
                </p:cNvPr>
                <p:cNvGrpSpPr/>
                <p:nvPr/>
              </p:nvGrpSpPr>
              <p:grpSpPr>
                <a:xfrm>
                  <a:off x="10573045" y="4635577"/>
                  <a:ext cx="676095" cy="1704141"/>
                  <a:chOff x="10573045" y="4635577"/>
                  <a:chExt cx="676095" cy="1704141"/>
                </a:xfrm>
              </p:grpSpPr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DCAD5A2B-2CF2-DED4-05E5-8B0FE2E42632}"/>
                      </a:ext>
                    </a:extLst>
                  </p:cNvPr>
                  <p:cNvSpPr/>
                  <p:nvPr/>
                </p:nvSpPr>
                <p:spPr>
                  <a:xfrm>
                    <a:off x="10573045" y="4635649"/>
                    <a:ext cx="488458" cy="1435242"/>
                  </a:xfrm>
                  <a:custGeom>
                    <a:avLst/>
                    <a:gdLst>
                      <a:gd name="connsiteX0" fmla="*/ 342811 w 488458"/>
                      <a:gd name="connsiteY0" fmla="*/ 1403371 h 1435242"/>
                      <a:gd name="connsiteX1" fmla="*/ 238246 w 488458"/>
                      <a:gd name="connsiteY1" fmla="*/ 1340618 h 1435242"/>
                      <a:gd name="connsiteX2" fmla="*/ 239250 w 488458"/>
                      <a:gd name="connsiteY2" fmla="*/ 1341407 h 1435242"/>
                      <a:gd name="connsiteX3" fmla="*/ 0 w 488458"/>
                      <a:gd name="connsiteY3" fmla="*/ 139706 h 1435242"/>
                      <a:gd name="connsiteX4" fmla="*/ 357297 w 488458"/>
                      <a:gd name="connsiteY4" fmla="*/ 0 h 1435242"/>
                      <a:gd name="connsiteX5" fmla="*/ 488039 w 488458"/>
                      <a:gd name="connsiteY5" fmla="*/ 646319 h 1435242"/>
                      <a:gd name="connsiteX6" fmla="*/ 389642 w 488458"/>
                      <a:gd name="connsiteY6" fmla="*/ 1322545 h 1435242"/>
                      <a:gd name="connsiteX7" fmla="*/ 342811 w 488458"/>
                      <a:gd name="connsiteY7" fmla="*/ 1403371 h 1435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88458" h="1435242">
                        <a:moveTo>
                          <a:pt x="342811" y="1403371"/>
                        </a:moveTo>
                        <a:cubicBezTo>
                          <a:pt x="272455" y="1479177"/>
                          <a:pt x="231361" y="1404088"/>
                          <a:pt x="238246" y="1340618"/>
                        </a:cubicBezTo>
                        <a:cubicBezTo>
                          <a:pt x="238605" y="1340905"/>
                          <a:pt x="238963" y="1341120"/>
                          <a:pt x="239250" y="1341407"/>
                        </a:cubicBezTo>
                        <a:cubicBezTo>
                          <a:pt x="296122" y="720547"/>
                          <a:pt x="175135" y="286584"/>
                          <a:pt x="0" y="139706"/>
                        </a:cubicBezTo>
                        <a:cubicBezTo>
                          <a:pt x="86420" y="29404"/>
                          <a:pt x="357297" y="0"/>
                          <a:pt x="357297" y="0"/>
                        </a:cubicBezTo>
                        <a:cubicBezTo>
                          <a:pt x="357297" y="0"/>
                          <a:pt x="497075" y="216444"/>
                          <a:pt x="488039" y="646319"/>
                        </a:cubicBezTo>
                        <a:cubicBezTo>
                          <a:pt x="481441" y="959797"/>
                          <a:pt x="395523" y="1299596"/>
                          <a:pt x="389642" y="1322545"/>
                        </a:cubicBezTo>
                        <a:cubicBezTo>
                          <a:pt x="368915" y="1364213"/>
                          <a:pt x="361026" y="1387808"/>
                          <a:pt x="342811" y="1403371"/>
                        </a:cubicBezTo>
                        <a:close/>
                      </a:path>
                    </a:pathLst>
                  </a:custGeom>
                  <a:solidFill>
                    <a:srgbClr val="F4BD98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70B021F9-3155-4719-9F18-CCA204D5A8B7}"/>
                      </a:ext>
                    </a:extLst>
                  </p:cNvPr>
                  <p:cNvSpPr/>
                  <p:nvPr/>
                </p:nvSpPr>
                <p:spPr>
                  <a:xfrm>
                    <a:off x="10810486" y="5578951"/>
                    <a:ext cx="224707" cy="491868"/>
                  </a:xfrm>
                  <a:custGeom>
                    <a:avLst/>
                    <a:gdLst>
                      <a:gd name="connsiteX0" fmla="*/ 224708 w 224707"/>
                      <a:gd name="connsiteY0" fmla="*/ 3442 h 491868"/>
                      <a:gd name="connsiteX1" fmla="*/ 14145 w 224707"/>
                      <a:gd name="connsiteY1" fmla="*/ 0 h 491868"/>
                      <a:gd name="connsiteX2" fmla="*/ 1738 w 224707"/>
                      <a:gd name="connsiteY2" fmla="*/ 398033 h 491868"/>
                      <a:gd name="connsiteX3" fmla="*/ 733 w 224707"/>
                      <a:gd name="connsiteY3" fmla="*/ 397244 h 491868"/>
                      <a:gd name="connsiteX4" fmla="*/ 105370 w 224707"/>
                      <a:gd name="connsiteY4" fmla="*/ 459997 h 491868"/>
                      <a:gd name="connsiteX5" fmla="*/ 152201 w 224707"/>
                      <a:gd name="connsiteY5" fmla="*/ 379171 h 491868"/>
                      <a:gd name="connsiteX6" fmla="*/ 224708 w 224707"/>
                      <a:gd name="connsiteY6" fmla="*/ 3442 h 491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4707" h="491868">
                        <a:moveTo>
                          <a:pt x="224708" y="3442"/>
                        </a:moveTo>
                        <a:cubicBezTo>
                          <a:pt x="155142" y="15275"/>
                          <a:pt x="83855" y="13841"/>
                          <a:pt x="14145" y="0"/>
                        </a:cubicBezTo>
                        <a:cubicBezTo>
                          <a:pt x="18448" y="121991"/>
                          <a:pt x="14862" y="254956"/>
                          <a:pt x="1738" y="398033"/>
                        </a:cubicBezTo>
                        <a:cubicBezTo>
                          <a:pt x="1380" y="397746"/>
                          <a:pt x="1021" y="397531"/>
                          <a:pt x="733" y="397244"/>
                        </a:cubicBezTo>
                        <a:cubicBezTo>
                          <a:pt x="-6079" y="460714"/>
                          <a:pt x="35015" y="535802"/>
                          <a:pt x="105370" y="459997"/>
                        </a:cubicBezTo>
                        <a:cubicBezTo>
                          <a:pt x="123586" y="444434"/>
                          <a:pt x="131475" y="420839"/>
                          <a:pt x="152201" y="379171"/>
                        </a:cubicBezTo>
                        <a:cubicBezTo>
                          <a:pt x="156218" y="363680"/>
                          <a:pt x="196810" y="202889"/>
                          <a:pt x="224708" y="3442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6AF832E5-2A45-E034-7633-5D3927147C26}"/>
                      </a:ext>
                    </a:extLst>
                  </p:cNvPr>
                  <p:cNvSpPr/>
                  <p:nvPr/>
                </p:nvSpPr>
                <p:spPr>
                  <a:xfrm>
                    <a:off x="10573045" y="4635577"/>
                    <a:ext cx="488523" cy="983105"/>
                  </a:xfrm>
                  <a:custGeom>
                    <a:avLst/>
                    <a:gdLst>
                      <a:gd name="connsiteX0" fmla="*/ 357297 w 488523"/>
                      <a:gd name="connsiteY0" fmla="*/ 0 h 983105"/>
                      <a:gd name="connsiteX1" fmla="*/ 0 w 488523"/>
                      <a:gd name="connsiteY1" fmla="*/ 139706 h 983105"/>
                      <a:gd name="connsiteX2" fmla="*/ 179222 w 488523"/>
                      <a:gd name="connsiteY2" fmla="*/ 457559 h 983105"/>
                      <a:gd name="connsiteX3" fmla="*/ 408074 w 488523"/>
                      <a:gd name="connsiteY3" fmla="*/ 347759 h 983105"/>
                      <a:gd name="connsiteX4" fmla="*/ 454188 w 488523"/>
                      <a:gd name="connsiteY4" fmla="*/ 788392 h 983105"/>
                      <a:gd name="connsiteX5" fmla="*/ 457056 w 488523"/>
                      <a:gd name="connsiteY5" fmla="*/ 981026 h 983105"/>
                      <a:gd name="connsiteX6" fmla="*/ 456913 w 488523"/>
                      <a:gd name="connsiteY6" fmla="*/ 983106 h 983105"/>
                      <a:gd name="connsiteX7" fmla="*/ 488110 w 488523"/>
                      <a:gd name="connsiteY7" fmla="*/ 646319 h 983105"/>
                      <a:gd name="connsiteX8" fmla="*/ 357297 w 488523"/>
                      <a:gd name="connsiteY8" fmla="*/ 0 h 983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88523" h="983105">
                        <a:moveTo>
                          <a:pt x="357297" y="0"/>
                        </a:moveTo>
                        <a:cubicBezTo>
                          <a:pt x="357297" y="0"/>
                          <a:pt x="86491" y="29405"/>
                          <a:pt x="0" y="139706"/>
                        </a:cubicBezTo>
                        <a:cubicBezTo>
                          <a:pt x="71646" y="199805"/>
                          <a:pt x="134183" y="308099"/>
                          <a:pt x="179222" y="457559"/>
                        </a:cubicBezTo>
                        <a:cubicBezTo>
                          <a:pt x="175995" y="199590"/>
                          <a:pt x="341018" y="113027"/>
                          <a:pt x="408074" y="347759"/>
                        </a:cubicBezTo>
                        <a:cubicBezTo>
                          <a:pt x="453112" y="505466"/>
                          <a:pt x="448952" y="666759"/>
                          <a:pt x="454188" y="788392"/>
                        </a:cubicBezTo>
                        <a:cubicBezTo>
                          <a:pt x="456913" y="852149"/>
                          <a:pt x="460714" y="916480"/>
                          <a:pt x="457056" y="981026"/>
                        </a:cubicBezTo>
                        <a:cubicBezTo>
                          <a:pt x="456985" y="981743"/>
                          <a:pt x="456985" y="982388"/>
                          <a:pt x="456913" y="983106"/>
                        </a:cubicBezTo>
                        <a:cubicBezTo>
                          <a:pt x="472691" y="878469"/>
                          <a:pt x="485743" y="760709"/>
                          <a:pt x="488110" y="646319"/>
                        </a:cubicBezTo>
                        <a:cubicBezTo>
                          <a:pt x="497075" y="216444"/>
                          <a:pt x="357297" y="0"/>
                          <a:pt x="357297" y="0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9" name="图形 7">
                    <a:extLst>
                      <a:ext uri="{FF2B5EF4-FFF2-40B4-BE49-F238E27FC236}">
                        <a16:creationId xmlns:a16="http://schemas.microsoft.com/office/drawing/2014/main" id="{BCC0D631-BEA7-37D6-F364-9B267BDBC16B}"/>
                      </a:ext>
                    </a:extLst>
                  </p:cNvPr>
                  <p:cNvGrpSpPr/>
                  <p:nvPr/>
                </p:nvGrpSpPr>
                <p:grpSpPr>
                  <a:xfrm>
                    <a:off x="10699063" y="5953994"/>
                    <a:ext cx="550078" cy="385724"/>
                    <a:chOff x="10699063" y="5953994"/>
                    <a:chExt cx="550078" cy="385724"/>
                  </a:xfrm>
                </p:grpSpPr>
                <p:sp>
                  <p:nvSpPr>
                    <p:cNvPr id="30" name="任意多边形: 形状 29">
                      <a:extLst>
                        <a:ext uri="{FF2B5EF4-FFF2-40B4-BE49-F238E27FC236}">
                          <a16:creationId xmlns:a16="http://schemas.microsoft.com/office/drawing/2014/main" id="{5B58F157-9D53-EC29-7FDB-B8C92804CD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99063" y="6120420"/>
                      <a:ext cx="549418" cy="219299"/>
                    </a:xfrm>
                    <a:custGeom>
                      <a:avLst/>
                      <a:gdLst>
                        <a:gd name="connsiteX0" fmla="*/ 2070 w 549418"/>
                        <a:gd name="connsiteY0" fmla="*/ 0 h 219299"/>
                        <a:gd name="connsiteX1" fmla="*/ 234005 w 549418"/>
                        <a:gd name="connsiteY1" fmla="*/ 130311 h 219299"/>
                        <a:gd name="connsiteX2" fmla="*/ 549419 w 549418"/>
                        <a:gd name="connsiteY2" fmla="*/ 150966 h 219299"/>
                        <a:gd name="connsiteX3" fmla="*/ 358506 w 549418"/>
                        <a:gd name="connsiteY3" fmla="*/ 212786 h 219299"/>
                        <a:gd name="connsiteX4" fmla="*/ 50264 w 549418"/>
                        <a:gd name="connsiteY4" fmla="*/ 93663 h 219299"/>
                        <a:gd name="connsiteX5" fmla="*/ 2070 w 549418"/>
                        <a:gd name="connsiteY5" fmla="*/ 0 h 2192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49418" h="219299">
                          <a:moveTo>
                            <a:pt x="2070" y="0"/>
                          </a:moveTo>
                          <a:cubicBezTo>
                            <a:pt x="38072" y="33564"/>
                            <a:pt x="106706" y="81686"/>
                            <a:pt x="234005" y="130311"/>
                          </a:cubicBezTo>
                          <a:cubicBezTo>
                            <a:pt x="398238" y="192992"/>
                            <a:pt x="502444" y="169827"/>
                            <a:pt x="549419" y="150966"/>
                          </a:cubicBezTo>
                          <a:cubicBezTo>
                            <a:pt x="540024" y="221249"/>
                            <a:pt x="455469" y="227560"/>
                            <a:pt x="358506" y="212786"/>
                          </a:cubicBezTo>
                          <a:cubicBezTo>
                            <a:pt x="255018" y="197008"/>
                            <a:pt x="122197" y="135259"/>
                            <a:pt x="50264" y="93663"/>
                          </a:cubicBezTo>
                          <a:cubicBezTo>
                            <a:pt x="-1157" y="63757"/>
                            <a:pt x="-3452" y="35572"/>
                            <a:pt x="2070" y="0"/>
                          </a:cubicBezTo>
                          <a:close/>
                        </a:path>
                      </a:pathLst>
                    </a:custGeom>
                    <a:solidFill>
                      <a:srgbClr val="AEB0B1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任意多边形: 形状 30">
                      <a:extLst>
                        <a:ext uri="{FF2B5EF4-FFF2-40B4-BE49-F238E27FC236}">
                          <a16:creationId xmlns:a16="http://schemas.microsoft.com/office/drawing/2014/main" id="{1CF1743C-4144-1038-D6A2-F3BBC344F0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36654" y="6090585"/>
                      <a:ext cx="312487" cy="201038"/>
                    </a:xfrm>
                    <a:custGeom>
                      <a:avLst/>
                      <a:gdLst>
                        <a:gd name="connsiteX0" fmla="*/ 188546 w 312487"/>
                        <a:gd name="connsiteY0" fmla="*/ 0 h 201038"/>
                        <a:gd name="connsiteX1" fmla="*/ 312474 w 312487"/>
                        <a:gd name="connsiteY1" fmla="*/ 165811 h 201038"/>
                        <a:gd name="connsiteX2" fmla="*/ 311757 w 312487"/>
                        <a:gd name="connsiteY2" fmla="*/ 180800 h 201038"/>
                        <a:gd name="connsiteX3" fmla="*/ 0 w 312487"/>
                        <a:gd name="connsiteY3" fmla="*/ 161437 h 201038"/>
                        <a:gd name="connsiteX4" fmla="*/ 188546 w 312487"/>
                        <a:gd name="connsiteY4" fmla="*/ 0 h 2010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12487" h="201038">
                          <a:moveTo>
                            <a:pt x="188546" y="0"/>
                          </a:moveTo>
                          <a:cubicBezTo>
                            <a:pt x="285652" y="56657"/>
                            <a:pt x="311542" y="98898"/>
                            <a:pt x="312474" y="165811"/>
                          </a:cubicBezTo>
                          <a:cubicBezTo>
                            <a:pt x="312546" y="171118"/>
                            <a:pt x="312331" y="176067"/>
                            <a:pt x="311757" y="180800"/>
                          </a:cubicBezTo>
                          <a:cubicBezTo>
                            <a:pt x="265141" y="199590"/>
                            <a:pt x="162083" y="222397"/>
                            <a:pt x="0" y="161437"/>
                          </a:cubicBezTo>
                          <a:cubicBezTo>
                            <a:pt x="28257" y="44035"/>
                            <a:pt x="129594" y="9897"/>
                            <a:pt x="188546" y="0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" name="任意多边形: 形状 31">
                      <a:extLst>
                        <a:ext uri="{FF2B5EF4-FFF2-40B4-BE49-F238E27FC236}">
                          <a16:creationId xmlns:a16="http://schemas.microsoft.com/office/drawing/2014/main" id="{6C0F0E2A-F172-F046-B621-5735B19BD35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00989" y="5953994"/>
                      <a:ext cx="424138" cy="297955"/>
                    </a:xfrm>
                    <a:custGeom>
                      <a:avLst/>
                      <a:gdLst>
                        <a:gd name="connsiteX0" fmla="*/ 7817 w 424138"/>
                        <a:gd name="connsiteY0" fmla="*/ 119809 h 297955"/>
                        <a:gd name="connsiteX1" fmla="*/ 111450 w 424138"/>
                        <a:gd name="connsiteY1" fmla="*/ 15101 h 297955"/>
                        <a:gd name="connsiteX2" fmla="*/ 211209 w 424138"/>
                        <a:gd name="connsiteY2" fmla="*/ 24352 h 297955"/>
                        <a:gd name="connsiteX3" fmla="*/ 261698 w 424138"/>
                        <a:gd name="connsiteY3" fmla="*/ 4128 h 297955"/>
                        <a:gd name="connsiteX4" fmla="*/ 261411 w 424138"/>
                        <a:gd name="connsiteY4" fmla="*/ 5204 h 297955"/>
                        <a:gd name="connsiteX5" fmla="*/ 333129 w 424138"/>
                        <a:gd name="connsiteY5" fmla="*/ 88755 h 297955"/>
                        <a:gd name="connsiteX6" fmla="*/ 424138 w 424138"/>
                        <a:gd name="connsiteY6" fmla="*/ 136519 h 297955"/>
                        <a:gd name="connsiteX7" fmla="*/ 235592 w 424138"/>
                        <a:gd name="connsiteY7" fmla="*/ 297955 h 297955"/>
                        <a:gd name="connsiteX8" fmla="*/ 231935 w 424138"/>
                        <a:gd name="connsiteY8" fmla="*/ 296664 h 297955"/>
                        <a:gd name="connsiteX9" fmla="*/ 0 w 424138"/>
                        <a:gd name="connsiteY9" fmla="*/ 166354 h 297955"/>
                        <a:gd name="connsiteX10" fmla="*/ 7817 w 424138"/>
                        <a:gd name="connsiteY10" fmla="*/ 119809 h 2979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24138" h="297955">
                          <a:moveTo>
                            <a:pt x="7817" y="119809"/>
                          </a:moveTo>
                          <a:cubicBezTo>
                            <a:pt x="15204" y="60211"/>
                            <a:pt x="33062" y="-37683"/>
                            <a:pt x="111450" y="15101"/>
                          </a:cubicBezTo>
                          <a:cubicBezTo>
                            <a:pt x="140997" y="64299"/>
                            <a:pt x="143220" y="85671"/>
                            <a:pt x="211209" y="24352"/>
                          </a:cubicBezTo>
                          <a:cubicBezTo>
                            <a:pt x="228923" y="11945"/>
                            <a:pt x="245848" y="6064"/>
                            <a:pt x="261698" y="4128"/>
                          </a:cubicBezTo>
                          <a:cubicBezTo>
                            <a:pt x="261483" y="4774"/>
                            <a:pt x="261411" y="5204"/>
                            <a:pt x="261411" y="5204"/>
                          </a:cubicBezTo>
                          <a:cubicBezTo>
                            <a:pt x="261411" y="5204"/>
                            <a:pt x="303079" y="-31"/>
                            <a:pt x="333129" y="88755"/>
                          </a:cubicBezTo>
                          <a:cubicBezTo>
                            <a:pt x="368916" y="106182"/>
                            <a:pt x="398822" y="121889"/>
                            <a:pt x="424138" y="136519"/>
                          </a:cubicBezTo>
                          <a:cubicBezTo>
                            <a:pt x="365187" y="146416"/>
                            <a:pt x="263850" y="180554"/>
                            <a:pt x="235592" y="297955"/>
                          </a:cubicBezTo>
                          <a:cubicBezTo>
                            <a:pt x="234374" y="297525"/>
                            <a:pt x="233226" y="297238"/>
                            <a:pt x="231935" y="296664"/>
                          </a:cubicBezTo>
                          <a:cubicBezTo>
                            <a:pt x="104636" y="248040"/>
                            <a:pt x="36002" y="199917"/>
                            <a:pt x="0" y="166354"/>
                          </a:cubicBezTo>
                          <a:cubicBezTo>
                            <a:pt x="2295" y="152225"/>
                            <a:pt x="5738" y="136877"/>
                            <a:pt x="7817" y="119809"/>
                          </a:cubicBezTo>
                          <a:close/>
                        </a:path>
                      </a:pathLst>
                    </a:custGeom>
                    <a:solidFill>
                      <a:srgbClr val="49B251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" name="任意多边形: 形状 32">
                      <a:extLst>
                        <a:ext uri="{FF2B5EF4-FFF2-40B4-BE49-F238E27FC236}">
                          <a16:creationId xmlns:a16="http://schemas.microsoft.com/office/drawing/2014/main" id="{9C326AA7-14E3-F4E4-81C5-F953A94DA6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82977" y="6119360"/>
                      <a:ext cx="126275" cy="97306"/>
                    </a:xfrm>
                    <a:custGeom>
                      <a:avLst/>
                      <a:gdLst>
                        <a:gd name="connsiteX0" fmla="*/ 29170 w 126275"/>
                        <a:gd name="connsiteY0" fmla="*/ 127 h 97306"/>
                        <a:gd name="connsiteX1" fmla="*/ 113725 w 126275"/>
                        <a:gd name="connsiteY1" fmla="*/ 45883 h 97306"/>
                        <a:gd name="connsiteX2" fmla="*/ 61084 w 126275"/>
                        <a:gd name="connsiteY2" fmla="*/ 93289 h 97306"/>
                        <a:gd name="connsiteX3" fmla="*/ 29170 w 126275"/>
                        <a:gd name="connsiteY3" fmla="*/ 127 h 973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6275" h="97306">
                          <a:moveTo>
                            <a:pt x="29170" y="127"/>
                          </a:moveTo>
                          <a:cubicBezTo>
                            <a:pt x="29170" y="127"/>
                            <a:pt x="78440" y="2207"/>
                            <a:pt x="113725" y="45883"/>
                          </a:cubicBezTo>
                          <a:cubicBezTo>
                            <a:pt x="149082" y="89487"/>
                            <a:pt x="102752" y="105624"/>
                            <a:pt x="61084" y="93289"/>
                          </a:cubicBezTo>
                          <a:cubicBezTo>
                            <a:pt x="985" y="75646"/>
                            <a:pt x="-24117" y="-3602"/>
                            <a:pt x="29170" y="127"/>
                          </a:cubicBezTo>
                          <a:close/>
                        </a:path>
                      </a:pathLst>
                    </a:custGeom>
                    <a:solidFill>
                      <a:srgbClr val="DADBDC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图形 7">
                  <a:extLst>
                    <a:ext uri="{FF2B5EF4-FFF2-40B4-BE49-F238E27FC236}">
                      <a16:creationId xmlns:a16="http://schemas.microsoft.com/office/drawing/2014/main" id="{9101E19C-6C3D-9D09-6D3D-24EE7BC80A03}"/>
                    </a:ext>
                  </a:extLst>
                </p:cNvPr>
                <p:cNvGrpSpPr/>
                <p:nvPr/>
              </p:nvGrpSpPr>
              <p:grpSpPr>
                <a:xfrm>
                  <a:off x="7913915" y="1404069"/>
                  <a:ext cx="2076621" cy="1751100"/>
                  <a:chOff x="7913915" y="1404069"/>
                  <a:chExt cx="2076621" cy="1751100"/>
                </a:xfrm>
              </p:grpSpPr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B50D0582-8929-48B2-8EBE-6F0DB2AE77F9}"/>
                      </a:ext>
                    </a:extLst>
                  </p:cNvPr>
                  <p:cNvSpPr/>
                  <p:nvPr/>
                </p:nvSpPr>
                <p:spPr>
                  <a:xfrm>
                    <a:off x="9154436" y="2668290"/>
                    <a:ext cx="98072" cy="455335"/>
                  </a:xfrm>
                  <a:custGeom>
                    <a:avLst/>
                    <a:gdLst>
                      <a:gd name="connsiteX0" fmla="*/ 11151 w 98072"/>
                      <a:gd name="connsiteY0" fmla="*/ 455336 h 455335"/>
                      <a:gd name="connsiteX1" fmla="*/ 98001 w 98072"/>
                      <a:gd name="connsiteY1" fmla="*/ 0 h 455335"/>
                      <a:gd name="connsiteX2" fmla="*/ 11151 w 98072"/>
                      <a:gd name="connsiteY2" fmla="*/ 455336 h 455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8072" h="455335">
                        <a:moveTo>
                          <a:pt x="11151" y="455336"/>
                        </a:moveTo>
                        <a:cubicBezTo>
                          <a:pt x="103810" y="275109"/>
                          <a:pt x="98001" y="0"/>
                          <a:pt x="98001" y="0"/>
                        </a:cubicBezTo>
                        <a:cubicBezTo>
                          <a:pt x="98001" y="0"/>
                          <a:pt x="-39339" y="215081"/>
                          <a:pt x="11151" y="455336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1F45607E-2E0D-7132-B6C0-3F800A704FFF}"/>
                      </a:ext>
                    </a:extLst>
                  </p:cNvPr>
                  <p:cNvSpPr/>
                  <p:nvPr/>
                </p:nvSpPr>
                <p:spPr>
                  <a:xfrm>
                    <a:off x="8584599" y="2511122"/>
                    <a:ext cx="872663" cy="500409"/>
                  </a:xfrm>
                  <a:custGeom>
                    <a:avLst/>
                    <a:gdLst>
                      <a:gd name="connsiteX0" fmla="*/ 872664 w 872663"/>
                      <a:gd name="connsiteY0" fmla="*/ 230177 h 500409"/>
                      <a:gd name="connsiteX1" fmla="*/ 197514 w 872663"/>
                      <a:gd name="connsiteY1" fmla="*/ 12514 h 500409"/>
                      <a:gd name="connsiteX2" fmla="*/ 171337 w 872663"/>
                      <a:gd name="connsiteY2" fmla="*/ 298094 h 500409"/>
                      <a:gd name="connsiteX3" fmla="*/ 740631 w 872663"/>
                      <a:gd name="connsiteY3" fmla="*/ 500409 h 500409"/>
                      <a:gd name="connsiteX4" fmla="*/ 872664 w 872663"/>
                      <a:gd name="connsiteY4" fmla="*/ 230177 h 500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72663" h="500409">
                        <a:moveTo>
                          <a:pt x="872664" y="230177"/>
                        </a:moveTo>
                        <a:cubicBezTo>
                          <a:pt x="872664" y="230177"/>
                          <a:pt x="473627" y="151861"/>
                          <a:pt x="197514" y="12514"/>
                        </a:cubicBezTo>
                        <a:cubicBezTo>
                          <a:pt x="80112" y="-46725"/>
                          <a:pt x="-166956" y="113636"/>
                          <a:pt x="171337" y="298094"/>
                        </a:cubicBezTo>
                        <a:cubicBezTo>
                          <a:pt x="402124" y="423886"/>
                          <a:pt x="740631" y="500409"/>
                          <a:pt x="740631" y="500409"/>
                        </a:cubicBezTo>
                        <a:lnTo>
                          <a:pt x="872664" y="230177"/>
                        </a:lnTo>
                        <a:close/>
                      </a:path>
                    </a:pathLst>
                  </a:custGeom>
                  <a:solidFill>
                    <a:srgbClr val="F4BD98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518B1DAF-BD86-4957-CEF3-672E562D0B56}"/>
                      </a:ext>
                    </a:extLst>
                  </p:cNvPr>
                  <p:cNvSpPr/>
                  <p:nvPr/>
                </p:nvSpPr>
                <p:spPr>
                  <a:xfrm>
                    <a:off x="9165587" y="2668290"/>
                    <a:ext cx="822048" cy="486878"/>
                  </a:xfrm>
                  <a:custGeom>
                    <a:avLst/>
                    <a:gdLst>
                      <a:gd name="connsiteX0" fmla="*/ 86850 w 822048"/>
                      <a:gd name="connsiteY0" fmla="*/ 0 h 486878"/>
                      <a:gd name="connsiteX1" fmla="*/ 0 w 822048"/>
                      <a:gd name="connsiteY1" fmla="*/ 455336 h 486878"/>
                      <a:gd name="connsiteX2" fmla="*/ 809979 w 822048"/>
                      <a:gd name="connsiteY2" fmla="*/ 370135 h 486878"/>
                      <a:gd name="connsiteX3" fmla="*/ 86850 w 822048"/>
                      <a:gd name="connsiteY3" fmla="*/ 0 h 486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2048" h="486878">
                        <a:moveTo>
                          <a:pt x="86850" y="0"/>
                        </a:moveTo>
                        <a:cubicBezTo>
                          <a:pt x="86850" y="0"/>
                          <a:pt x="92588" y="275181"/>
                          <a:pt x="0" y="455336"/>
                        </a:cubicBezTo>
                        <a:cubicBezTo>
                          <a:pt x="0" y="455336"/>
                          <a:pt x="708785" y="567000"/>
                          <a:pt x="809979" y="370135"/>
                        </a:cubicBezTo>
                        <a:cubicBezTo>
                          <a:pt x="903212" y="188546"/>
                          <a:pt x="436689" y="19507"/>
                          <a:pt x="86850" y="0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213E8BFE-4224-9A48-CDB8-DC31ADB6F99F}"/>
                      </a:ext>
                    </a:extLst>
                  </p:cNvPr>
                  <p:cNvSpPr/>
                  <p:nvPr/>
                </p:nvSpPr>
                <p:spPr>
                  <a:xfrm>
                    <a:off x="9165515" y="2729681"/>
                    <a:ext cx="825021" cy="425488"/>
                  </a:xfrm>
                  <a:custGeom>
                    <a:avLst/>
                    <a:gdLst>
                      <a:gd name="connsiteX0" fmla="*/ 450387 w 825021"/>
                      <a:gd name="connsiteY0" fmla="*/ 0 h 425488"/>
                      <a:gd name="connsiteX1" fmla="*/ 458420 w 825021"/>
                      <a:gd name="connsiteY1" fmla="*/ 12120 h 425488"/>
                      <a:gd name="connsiteX2" fmla="*/ 424783 w 825021"/>
                      <a:gd name="connsiteY2" fmla="*/ 249075 h 425488"/>
                      <a:gd name="connsiteX3" fmla="*/ 19363 w 825021"/>
                      <a:gd name="connsiteY3" fmla="*/ 351417 h 425488"/>
                      <a:gd name="connsiteX4" fmla="*/ 0 w 825021"/>
                      <a:gd name="connsiteY4" fmla="*/ 393945 h 425488"/>
                      <a:gd name="connsiteX5" fmla="*/ 809979 w 825021"/>
                      <a:gd name="connsiteY5" fmla="*/ 308745 h 425488"/>
                      <a:gd name="connsiteX6" fmla="*/ 450387 w 825021"/>
                      <a:gd name="connsiteY6" fmla="*/ 0 h 425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5021" h="425488">
                        <a:moveTo>
                          <a:pt x="450387" y="0"/>
                        </a:moveTo>
                        <a:cubicBezTo>
                          <a:pt x="453183" y="3945"/>
                          <a:pt x="455909" y="7889"/>
                          <a:pt x="458420" y="12120"/>
                        </a:cubicBezTo>
                        <a:cubicBezTo>
                          <a:pt x="503386" y="89432"/>
                          <a:pt x="468890" y="181016"/>
                          <a:pt x="424783" y="249075"/>
                        </a:cubicBezTo>
                        <a:cubicBezTo>
                          <a:pt x="358516" y="351345"/>
                          <a:pt x="127227" y="374008"/>
                          <a:pt x="19363" y="351417"/>
                        </a:cubicBezTo>
                        <a:cubicBezTo>
                          <a:pt x="13411" y="365975"/>
                          <a:pt x="7028" y="380247"/>
                          <a:pt x="0" y="393945"/>
                        </a:cubicBezTo>
                        <a:cubicBezTo>
                          <a:pt x="0" y="393945"/>
                          <a:pt x="708785" y="505609"/>
                          <a:pt x="809979" y="308745"/>
                        </a:cubicBezTo>
                        <a:cubicBezTo>
                          <a:pt x="880191" y="172122"/>
                          <a:pt x="695230" y="56944"/>
                          <a:pt x="450387" y="0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9" name="图形 7">
                    <a:extLst>
                      <a:ext uri="{FF2B5EF4-FFF2-40B4-BE49-F238E27FC236}">
                        <a16:creationId xmlns:a16="http://schemas.microsoft.com/office/drawing/2014/main" id="{310357F2-F681-2D5E-82A4-C1A51F45F1CF}"/>
                      </a:ext>
                    </a:extLst>
                  </p:cNvPr>
                  <p:cNvGrpSpPr/>
                  <p:nvPr/>
                </p:nvGrpSpPr>
                <p:grpSpPr>
                  <a:xfrm>
                    <a:off x="7913915" y="1404069"/>
                    <a:ext cx="888970" cy="1351233"/>
                    <a:chOff x="7913915" y="1404069"/>
                    <a:chExt cx="888970" cy="1351233"/>
                  </a:xfrm>
                </p:grpSpPr>
                <p:sp>
                  <p:nvSpPr>
                    <p:cNvPr id="40" name="任意多边形: 形状 39">
                      <a:extLst>
                        <a:ext uri="{FF2B5EF4-FFF2-40B4-BE49-F238E27FC236}">
                          <a16:creationId xmlns:a16="http://schemas.microsoft.com/office/drawing/2014/main" id="{B952CFFF-3A4E-6048-C631-640DB0ACD5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24292" y="1879898"/>
                      <a:ext cx="578593" cy="875404"/>
                    </a:xfrm>
                    <a:custGeom>
                      <a:avLst/>
                      <a:gdLst>
                        <a:gd name="connsiteX0" fmla="*/ 0 w 578593"/>
                        <a:gd name="connsiteY0" fmla="*/ 10112 h 875404"/>
                        <a:gd name="connsiteX1" fmla="*/ 342953 w 578593"/>
                        <a:gd name="connsiteY1" fmla="*/ 809047 h 875404"/>
                        <a:gd name="connsiteX2" fmla="*/ 564777 w 578593"/>
                        <a:gd name="connsiteY2" fmla="*/ 676513 h 875404"/>
                        <a:gd name="connsiteX3" fmla="*/ 191128 w 578593"/>
                        <a:gd name="connsiteY3" fmla="*/ 0 h 875404"/>
                        <a:gd name="connsiteX4" fmla="*/ 0 w 578593"/>
                        <a:gd name="connsiteY4" fmla="*/ 10112 h 8754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78593" h="875404">
                          <a:moveTo>
                            <a:pt x="0" y="10112"/>
                          </a:moveTo>
                          <a:cubicBezTo>
                            <a:pt x="0" y="10112"/>
                            <a:pt x="235305" y="668409"/>
                            <a:pt x="342953" y="809047"/>
                          </a:cubicBezTo>
                          <a:cubicBezTo>
                            <a:pt x="474412" y="980739"/>
                            <a:pt x="625449" y="776559"/>
                            <a:pt x="564777" y="676513"/>
                          </a:cubicBezTo>
                          <a:cubicBezTo>
                            <a:pt x="504175" y="576467"/>
                            <a:pt x="191128" y="0"/>
                            <a:pt x="191128" y="0"/>
                          </a:cubicBezTo>
                          <a:lnTo>
                            <a:pt x="0" y="10112"/>
                          </a:ln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41" name="图形 7">
                      <a:extLst>
                        <a:ext uri="{FF2B5EF4-FFF2-40B4-BE49-F238E27FC236}">
                          <a16:creationId xmlns:a16="http://schemas.microsoft.com/office/drawing/2014/main" id="{FD5B3E41-97BD-388E-53C0-11E68F7C827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913915" y="1404069"/>
                      <a:ext cx="614803" cy="640065"/>
                      <a:chOff x="7913915" y="1404069"/>
                      <a:chExt cx="614803" cy="640065"/>
                    </a:xfrm>
                  </p:grpSpPr>
                  <p:sp>
                    <p:nvSpPr>
                      <p:cNvPr id="42" name="任意多边形: 形状 41">
                        <a:extLst>
                          <a:ext uri="{FF2B5EF4-FFF2-40B4-BE49-F238E27FC236}">
                            <a16:creationId xmlns:a16="http://schemas.microsoft.com/office/drawing/2014/main" id="{7C8B796E-9091-DCA0-12D5-ABA542F1E4E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13915" y="1404069"/>
                        <a:ext cx="614803" cy="640065"/>
                      </a:xfrm>
                      <a:custGeom>
                        <a:avLst/>
                        <a:gdLst>
                          <a:gd name="connsiteX0" fmla="*/ 1776 w 614803"/>
                          <a:gd name="connsiteY0" fmla="*/ 398948 h 640065"/>
                          <a:gd name="connsiteX1" fmla="*/ 272438 w 614803"/>
                          <a:gd name="connsiteY1" fmla="*/ 453382 h 640065"/>
                          <a:gd name="connsiteX2" fmla="*/ 84251 w 614803"/>
                          <a:gd name="connsiteY2" fmla="*/ 212769 h 640065"/>
                          <a:gd name="connsiteX3" fmla="*/ 329669 w 614803"/>
                          <a:gd name="connsiteY3" fmla="*/ 336267 h 640065"/>
                          <a:gd name="connsiteX4" fmla="*/ 209470 w 614803"/>
                          <a:gd name="connsiteY4" fmla="*/ 65102 h 640065"/>
                          <a:gd name="connsiteX5" fmla="*/ 400096 w 614803"/>
                          <a:gd name="connsiteY5" fmla="*/ 287786 h 640065"/>
                          <a:gd name="connsiteX6" fmla="*/ 387474 w 614803"/>
                          <a:gd name="connsiteY6" fmla="*/ 700 h 640065"/>
                          <a:gd name="connsiteX7" fmla="*/ 494046 w 614803"/>
                          <a:gd name="connsiteY7" fmla="*/ 325868 h 640065"/>
                          <a:gd name="connsiteX8" fmla="*/ 603703 w 614803"/>
                          <a:gd name="connsiteY8" fmla="*/ 175261 h 640065"/>
                          <a:gd name="connsiteX9" fmla="*/ 579606 w 614803"/>
                          <a:gd name="connsiteY9" fmla="*/ 339136 h 640065"/>
                          <a:gd name="connsiteX10" fmla="*/ 562680 w 614803"/>
                          <a:gd name="connsiteY10" fmla="*/ 551778 h 640065"/>
                          <a:gd name="connsiteX11" fmla="*/ 404830 w 614803"/>
                          <a:gd name="connsiteY11" fmla="*/ 638485 h 640065"/>
                          <a:gd name="connsiteX12" fmla="*/ 325581 w 614803"/>
                          <a:gd name="connsiteY12" fmla="*/ 622707 h 640065"/>
                          <a:gd name="connsiteX13" fmla="*/ 266271 w 614803"/>
                          <a:gd name="connsiteY13" fmla="*/ 555938 h 640065"/>
                          <a:gd name="connsiteX14" fmla="*/ 1776 w 614803"/>
                          <a:gd name="connsiteY14" fmla="*/ 398948 h 6400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614803" h="640065">
                            <a:moveTo>
                              <a:pt x="1776" y="398948"/>
                            </a:moveTo>
                            <a:cubicBezTo>
                              <a:pt x="23794" y="353909"/>
                              <a:pt x="272438" y="453382"/>
                              <a:pt x="272438" y="453382"/>
                            </a:cubicBezTo>
                            <a:cubicBezTo>
                              <a:pt x="272438" y="453382"/>
                              <a:pt x="53843" y="248915"/>
                              <a:pt x="84251" y="212769"/>
                            </a:cubicBezTo>
                            <a:cubicBezTo>
                              <a:pt x="114660" y="176552"/>
                              <a:pt x="329669" y="336267"/>
                              <a:pt x="329669" y="336267"/>
                            </a:cubicBezTo>
                            <a:cubicBezTo>
                              <a:pt x="329669" y="336267"/>
                              <a:pt x="179062" y="101320"/>
                              <a:pt x="209470" y="65102"/>
                            </a:cubicBezTo>
                            <a:cubicBezTo>
                              <a:pt x="239879" y="28957"/>
                              <a:pt x="400096" y="287786"/>
                              <a:pt x="400096" y="287786"/>
                            </a:cubicBezTo>
                            <a:cubicBezTo>
                              <a:pt x="400096" y="287786"/>
                              <a:pt x="353121" y="18916"/>
                              <a:pt x="387474" y="700"/>
                            </a:cubicBezTo>
                            <a:cubicBezTo>
                              <a:pt x="421899" y="-17516"/>
                              <a:pt x="494046" y="325868"/>
                              <a:pt x="494046" y="325868"/>
                            </a:cubicBezTo>
                            <a:cubicBezTo>
                              <a:pt x="494046" y="325868"/>
                              <a:pt x="574872" y="151666"/>
                              <a:pt x="603703" y="175261"/>
                            </a:cubicBezTo>
                            <a:cubicBezTo>
                              <a:pt x="635545" y="201223"/>
                              <a:pt x="589789" y="305859"/>
                              <a:pt x="579606" y="339136"/>
                            </a:cubicBezTo>
                            <a:cubicBezTo>
                              <a:pt x="558305" y="408845"/>
                              <a:pt x="601407" y="483288"/>
                              <a:pt x="562680" y="551778"/>
                            </a:cubicBezTo>
                            <a:cubicBezTo>
                              <a:pt x="533563" y="603272"/>
                              <a:pt x="459908" y="630668"/>
                              <a:pt x="404830" y="638485"/>
                            </a:cubicBezTo>
                            <a:cubicBezTo>
                              <a:pt x="374421" y="642788"/>
                              <a:pt x="348531" y="638557"/>
                              <a:pt x="325581" y="622707"/>
                            </a:cubicBezTo>
                            <a:cubicBezTo>
                              <a:pt x="309804" y="611806"/>
                              <a:pt x="282049" y="558233"/>
                              <a:pt x="266271" y="555938"/>
                            </a:cubicBezTo>
                            <a:cubicBezTo>
                              <a:pt x="169094" y="541953"/>
                              <a:pt x="-20313" y="443987"/>
                              <a:pt x="1776" y="398948"/>
                            </a:cubicBezTo>
                            <a:close/>
                          </a:path>
                        </a:pathLst>
                      </a:custGeom>
                      <a:solidFill>
                        <a:srgbClr val="FFCFA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" name="任意多边形: 形状 42">
                        <a:extLst>
                          <a:ext uri="{FF2B5EF4-FFF2-40B4-BE49-F238E27FC236}">
                            <a16:creationId xmlns:a16="http://schemas.microsoft.com/office/drawing/2014/main" id="{4D10D35C-A598-DF37-709A-AD018B61076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27113" y="1729937"/>
                        <a:ext cx="95909" cy="209487"/>
                      </a:xfrm>
                      <a:custGeom>
                        <a:avLst/>
                        <a:gdLst>
                          <a:gd name="connsiteX0" fmla="*/ 1170 w 95909"/>
                          <a:gd name="connsiteY0" fmla="*/ 209487 h 209487"/>
                          <a:gd name="connsiteX1" fmla="*/ 75541 w 95909"/>
                          <a:gd name="connsiteY1" fmla="*/ 69781 h 209487"/>
                          <a:gd name="connsiteX2" fmla="*/ 80849 w 95909"/>
                          <a:gd name="connsiteY2" fmla="*/ 0 h 209487"/>
                          <a:gd name="connsiteX3" fmla="*/ 95909 w 95909"/>
                          <a:gd name="connsiteY3" fmla="*/ 70498 h 209487"/>
                          <a:gd name="connsiteX4" fmla="*/ 1170 w 95909"/>
                          <a:gd name="connsiteY4" fmla="*/ 209487 h 2094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5909" h="209487">
                            <a:moveTo>
                              <a:pt x="1170" y="209487"/>
                            </a:moveTo>
                            <a:cubicBezTo>
                              <a:pt x="1170" y="209487"/>
                              <a:pt x="-15325" y="126223"/>
                              <a:pt x="75541" y="69781"/>
                            </a:cubicBezTo>
                            <a:lnTo>
                              <a:pt x="80849" y="0"/>
                            </a:lnTo>
                            <a:lnTo>
                              <a:pt x="95909" y="70498"/>
                            </a:lnTo>
                            <a:cubicBezTo>
                              <a:pt x="95837" y="70498"/>
                              <a:pt x="5617" y="129809"/>
                              <a:pt x="1170" y="209487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6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44" name="图形 7">
                  <a:extLst>
                    <a:ext uri="{FF2B5EF4-FFF2-40B4-BE49-F238E27FC236}">
                      <a16:creationId xmlns:a16="http://schemas.microsoft.com/office/drawing/2014/main" id="{94C1D5E9-A78B-5EB6-5D62-73B7585B0DCD}"/>
                    </a:ext>
                  </a:extLst>
                </p:cNvPr>
                <p:cNvGrpSpPr/>
                <p:nvPr/>
              </p:nvGrpSpPr>
              <p:grpSpPr>
                <a:xfrm>
                  <a:off x="9593956" y="2725268"/>
                  <a:ext cx="1336888" cy="1554645"/>
                  <a:chOff x="9593956" y="2725268"/>
                  <a:chExt cx="1336888" cy="1554645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D031A923-60D1-4119-AD4A-000E74C1A5BF}"/>
                      </a:ext>
                    </a:extLst>
                  </p:cNvPr>
                  <p:cNvSpPr/>
                  <p:nvPr/>
                </p:nvSpPr>
                <p:spPr>
                  <a:xfrm>
                    <a:off x="9593956" y="2725268"/>
                    <a:ext cx="1336888" cy="1554623"/>
                  </a:xfrm>
                  <a:custGeom>
                    <a:avLst/>
                    <a:gdLst>
                      <a:gd name="connsiteX0" fmla="*/ 420409 w 1336888"/>
                      <a:gd name="connsiteY0" fmla="*/ 12445 h 1554623"/>
                      <a:gd name="connsiteX1" fmla="*/ 1084228 w 1336888"/>
                      <a:gd name="connsiteY1" fmla="*/ 505719 h 1554623"/>
                      <a:gd name="connsiteX2" fmla="*/ 1336889 w 1336888"/>
                      <a:gd name="connsiteY2" fmla="*/ 1318208 h 1554623"/>
                      <a:gd name="connsiteX3" fmla="*/ 676943 w 1336888"/>
                      <a:gd name="connsiteY3" fmla="*/ 1544836 h 1554623"/>
                      <a:gd name="connsiteX4" fmla="*/ 0 w 1336888"/>
                      <a:gd name="connsiteY4" fmla="*/ 1440917 h 1554623"/>
                      <a:gd name="connsiteX5" fmla="*/ 420409 w 1336888"/>
                      <a:gd name="connsiteY5" fmla="*/ 12445 h 1554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6888" h="1554623">
                        <a:moveTo>
                          <a:pt x="420409" y="12445"/>
                        </a:moveTo>
                        <a:cubicBezTo>
                          <a:pt x="676441" y="-37327"/>
                          <a:pt x="892669" y="49523"/>
                          <a:pt x="1084228" y="505719"/>
                        </a:cubicBezTo>
                        <a:cubicBezTo>
                          <a:pt x="1275785" y="961915"/>
                          <a:pt x="1336889" y="1318208"/>
                          <a:pt x="1336889" y="1318208"/>
                        </a:cubicBezTo>
                        <a:cubicBezTo>
                          <a:pt x="1336889" y="1318208"/>
                          <a:pt x="1231966" y="1495423"/>
                          <a:pt x="676943" y="1544836"/>
                        </a:cubicBezTo>
                        <a:cubicBezTo>
                          <a:pt x="121920" y="1594178"/>
                          <a:pt x="0" y="1440917"/>
                          <a:pt x="0" y="1440917"/>
                        </a:cubicBezTo>
                        <a:cubicBezTo>
                          <a:pt x="0" y="1440917"/>
                          <a:pt x="8463" y="92553"/>
                          <a:pt x="420409" y="12445"/>
                        </a:cubicBezTo>
                        <a:close/>
                      </a:path>
                    </a:pathLst>
                  </a:custGeom>
                  <a:solidFill>
                    <a:srgbClr val="E84646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3044A117-3AD9-B05B-8E31-2D797BA203D5}"/>
                      </a:ext>
                    </a:extLst>
                  </p:cNvPr>
                  <p:cNvSpPr/>
                  <p:nvPr/>
                </p:nvSpPr>
                <p:spPr>
                  <a:xfrm>
                    <a:off x="9625153" y="3067256"/>
                    <a:ext cx="1168854" cy="652061"/>
                  </a:xfrm>
                  <a:custGeom>
                    <a:avLst/>
                    <a:gdLst>
                      <a:gd name="connsiteX0" fmla="*/ 206834 w 1168854"/>
                      <a:gd name="connsiteY0" fmla="*/ 643236 h 652061"/>
                      <a:gd name="connsiteX1" fmla="*/ 684115 w 1168854"/>
                      <a:gd name="connsiteY1" fmla="*/ 624517 h 652061"/>
                      <a:gd name="connsiteX2" fmla="*/ 1102301 w 1168854"/>
                      <a:gd name="connsiteY2" fmla="*/ 498796 h 652061"/>
                      <a:gd name="connsiteX3" fmla="*/ 1168854 w 1168854"/>
                      <a:gd name="connsiteY3" fmla="*/ 469679 h 652061"/>
                      <a:gd name="connsiteX4" fmla="*/ 1053103 w 1168854"/>
                      <a:gd name="connsiteY4" fmla="*/ 163660 h 652061"/>
                      <a:gd name="connsiteX5" fmla="*/ 974858 w 1168854"/>
                      <a:gd name="connsiteY5" fmla="*/ 0 h 652061"/>
                      <a:gd name="connsiteX6" fmla="*/ 646607 w 1168854"/>
                      <a:gd name="connsiteY6" fmla="*/ 71359 h 652061"/>
                      <a:gd name="connsiteX7" fmla="*/ 104923 w 1168854"/>
                      <a:gd name="connsiteY7" fmla="*/ 50991 h 652061"/>
                      <a:gd name="connsiteX8" fmla="*/ 0 w 1168854"/>
                      <a:gd name="connsiteY8" fmla="*/ 603074 h 652061"/>
                      <a:gd name="connsiteX9" fmla="*/ 206834 w 1168854"/>
                      <a:gd name="connsiteY9" fmla="*/ 643236 h 652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68854" h="652061">
                        <a:moveTo>
                          <a:pt x="206834" y="643236"/>
                        </a:moveTo>
                        <a:cubicBezTo>
                          <a:pt x="365760" y="660304"/>
                          <a:pt x="526981" y="651842"/>
                          <a:pt x="684115" y="624517"/>
                        </a:cubicBezTo>
                        <a:cubicBezTo>
                          <a:pt x="827406" y="599631"/>
                          <a:pt x="962308" y="557461"/>
                          <a:pt x="1102301" y="498796"/>
                        </a:cubicBezTo>
                        <a:cubicBezTo>
                          <a:pt x="1124318" y="489545"/>
                          <a:pt x="1146622" y="479863"/>
                          <a:pt x="1168854" y="469679"/>
                        </a:cubicBezTo>
                        <a:cubicBezTo>
                          <a:pt x="1137084" y="375657"/>
                          <a:pt x="1098859" y="272599"/>
                          <a:pt x="1053103" y="163660"/>
                        </a:cubicBezTo>
                        <a:cubicBezTo>
                          <a:pt x="1027499" y="102628"/>
                          <a:pt x="1001394" y="48409"/>
                          <a:pt x="974858" y="0"/>
                        </a:cubicBezTo>
                        <a:cubicBezTo>
                          <a:pt x="867354" y="35500"/>
                          <a:pt x="755115" y="58163"/>
                          <a:pt x="646607" y="71359"/>
                        </a:cubicBezTo>
                        <a:cubicBezTo>
                          <a:pt x="470827" y="92731"/>
                          <a:pt x="281420" y="92372"/>
                          <a:pt x="104923" y="50991"/>
                        </a:cubicBezTo>
                        <a:cubicBezTo>
                          <a:pt x="52067" y="220675"/>
                          <a:pt x="19722" y="422274"/>
                          <a:pt x="0" y="603074"/>
                        </a:cubicBezTo>
                        <a:cubicBezTo>
                          <a:pt x="67056" y="623728"/>
                          <a:pt x="137411" y="635777"/>
                          <a:pt x="206834" y="643236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A4DD0F57-A9FD-6943-923A-FD7272C102C1}"/>
                      </a:ext>
                    </a:extLst>
                  </p:cNvPr>
                  <p:cNvSpPr/>
                  <p:nvPr/>
                </p:nvSpPr>
                <p:spPr>
                  <a:xfrm>
                    <a:off x="9593956" y="2757579"/>
                    <a:ext cx="1336888" cy="1522335"/>
                  </a:xfrm>
                  <a:custGeom>
                    <a:avLst/>
                    <a:gdLst>
                      <a:gd name="connsiteX0" fmla="*/ 1084228 w 1336888"/>
                      <a:gd name="connsiteY0" fmla="*/ 473408 h 1522335"/>
                      <a:gd name="connsiteX1" fmla="*/ 706992 w 1336888"/>
                      <a:gd name="connsiteY1" fmla="*/ 0 h 1522335"/>
                      <a:gd name="connsiteX2" fmla="*/ 1578 w 1336888"/>
                      <a:gd name="connsiteY2" fmla="*/ 1336315 h 1522335"/>
                      <a:gd name="connsiteX3" fmla="*/ 0 w 1336888"/>
                      <a:gd name="connsiteY3" fmla="*/ 1408606 h 1522335"/>
                      <a:gd name="connsiteX4" fmla="*/ 676943 w 1336888"/>
                      <a:gd name="connsiteY4" fmla="*/ 1512526 h 1522335"/>
                      <a:gd name="connsiteX5" fmla="*/ 1336889 w 1336888"/>
                      <a:gd name="connsiteY5" fmla="*/ 1285897 h 1522335"/>
                      <a:gd name="connsiteX6" fmla="*/ 1084228 w 1336888"/>
                      <a:gd name="connsiteY6" fmla="*/ 473408 h 152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36888" h="1522335">
                        <a:moveTo>
                          <a:pt x="1084228" y="473408"/>
                        </a:moveTo>
                        <a:cubicBezTo>
                          <a:pt x="968547" y="198012"/>
                          <a:pt x="843902" y="57374"/>
                          <a:pt x="706992" y="0"/>
                        </a:cubicBezTo>
                        <a:cubicBezTo>
                          <a:pt x="1287475" y="1310138"/>
                          <a:pt x="522033" y="1608842"/>
                          <a:pt x="1578" y="1336315"/>
                        </a:cubicBezTo>
                        <a:cubicBezTo>
                          <a:pt x="144" y="1382142"/>
                          <a:pt x="0" y="1408606"/>
                          <a:pt x="0" y="1408606"/>
                        </a:cubicBezTo>
                        <a:cubicBezTo>
                          <a:pt x="0" y="1408606"/>
                          <a:pt x="121992" y="1561939"/>
                          <a:pt x="676943" y="1512526"/>
                        </a:cubicBezTo>
                        <a:cubicBezTo>
                          <a:pt x="1231966" y="1463112"/>
                          <a:pt x="1336889" y="1285897"/>
                          <a:pt x="1336889" y="1285897"/>
                        </a:cubicBezTo>
                        <a:cubicBezTo>
                          <a:pt x="1336889" y="1285897"/>
                          <a:pt x="1275857" y="929532"/>
                          <a:pt x="1084228" y="473408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8" name="图形 7">
                  <a:extLst>
                    <a:ext uri="{FF2B5EF4-FFF2-40B4-BE49-F238E27FC236}">
                      <a16:creationId xmlns:a16="http://schemas.microsoft.com/office/drawing/2014/main" id="{6B8B46DA-F533-6149-8F32-B2529306F591}"/>
                    </a:ext>
                  </a:extLst>
                </p:cNvPr>
                <p:cNvGrpSpPr/>
                <p:nvPr/>
              </p:nvGrpSpPr>
              <p:grpSpPr>
                <a:xfrm>
                  <a:off x="9990723" y="2630013"/>
                  <a:ext cx="332779" cy="385018"/>
                  <a:chOff x="9990723" y="2630013"/>
                  <a:chExt cx="332779" cy="385018"/>
                </a:xfrm>
              </p:grpSpPr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B17D3152-047B-2867-0222-08C3B3C19D43}"/>
                      </a:ext>
                    </a:extLst>
                  </p:cNvPr>
                  <p:cNvSpPr/>
                  <p:nvPr/>
                </p:nvSpPr>
                <p:spPr>
                  <a:xfrm>
                    <a:off x="10000118" y="2655778"/>
                    <a:ext cx="323384" cy="359253"/>
                  </a:xfrm>
                  <a:custGeom>
                    <a:avLst/>
                    <a:gdLst>
                      <a:gd name="connsiteX0" fmla="*/ 14175 w 323384"/>
                      <a:gd name="connsiteY0" fmla="*/ 70245 h 359253"/>
                      <a:gd name="connsiteX1" fmla="*/ 124907 w 323384"/>
                      <a:gd name="connsiteY1" fmla="*/ 358550 h 359253"/>
                      <a:gd name="connsiteX2" fmla="*/ 323206 w 323384"/>
                      <a:gd name="connsiteY2" fmla="*/ 49160 h 359253"/>
                      <a:gd name="connsiteX3" fmla="*/ 14175 w 323384"/>
                      <a:gd name="connsiteY3" fmla="*/ 70245 h 359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384" h="359253">
                        <a:moveTo>
                          <a:pt x="14175" y="70245"/>
                        </a:moveTo>
                        <a:cubicBezTo>
                          <a:pt x="-3324" y="126830"/>
                          <a:pt x="-32442" y="374113"/>
                          <a:pt x="124907" y="358550"/>
                        </a:cubicBezTo>
                        <a:cubicBezTo>
                          <a:pt x="282255" y="342987"/>
                          <a:pt x="314744" y="119730"/>
                          <a:pt x="323206" y="49160"/>
                        </a:cubicBezTo>
                        <a:cubicBezTo>
                          <a:pt x="331812" y="-21410"/>
                          <a:pt x="27586" y="-17394"/>
                          <a:pt x="14175" y="70245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246B7117-9DCF-0612-35C2-6CE2B0DDE259}"/>
                      </a:ext>
                    </a:extLst>
                  </p:cNvPr>
                  <p:cNvSpPr/>
                  <p:nvPr/>
                </p:nvSpPr>
                <p:spPr>
                  <a:xfrm>
                    <a:off x="9990723" y="2630013"/>
                    <a:ext cx="323454" cy="359199"/>
                  </a:xfrm>
                  <a:custGeom>
                    <a:avLst/>
                    <a:gdLst>
                      <a:gd name="connsiteX0" fmla="*/ 14175 w 323454"/>
                      <a:gd name="connsiteY0" fmla="*/ 70191 h 359199"/>
                      <a:gd name="connsiteX1" fmla="*/ 124907 w 323454"/>
                      <a:gd name="connsiteY1" fmla="*/ 358496 h 359199"/>
                      <a:gd name="connsiteX2" fmla="*/ 323278 w 323454"/>
                      <a:gd name="connsiteY2" fmla="*/ 49106 h 359199"/>
                      <a:gd name="connsiteX3" fmla="*/ 14175 w 323454"/>
                      <a:gd name="connsiteY3" fmla="*/ 70191 h 359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454" h="359199">
                        <a:moveTo>
                          <a:pt x="14175" y="70191"/>
                        </a:moveTo>
                        <a:cubicBezTo>
                          <a:pt x="-3324" y="126777"/>
                          <a:pt x="-32441" y="374059"/>
                          <a:pt x="124907" y="358496"/>
                        </a:cubicBezTo>
                        <a:cubicBezTo>
                          <a:pt x="282256" y="342934"/>
                          <a:pt x="314671" y="119677"/>
                          <a:pt x="323278" y="49106"/>
                        </a:cubicBezTo>
                        <a:cubicBezTo>
                          <a:pt x="331812" y="-21392"/>
                          <a:pt x="27514" y="-17376"/>
                          <a:pt x="14175" y="70191"/>
                        </a:cubicBezTo>
                        <a:close/>
                      </a:path>
                    </a:pathLst>
                  </a:custGeom>
                  <a:solidFill>
                    <a:srgbClr val="F9C8A7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13EE9DFB-9F5C-4CE6-D6FF-0856973BBA0D}"/>
                      </a:ext>
                    </a:extLst>
                  </p:cNvPr>
                  <p:cNvSpPr/>
                  <p:nvPr/>
                </p:nvSpPr>
                <p:spPr>
                  <a:xfrm>
                    <a:off x="10019242" y="2638671"/>
                    <a:ext cx="294935" cy="350541"/>
                  </a:xfrm>
                  <a:custGeom>
                    <a:avLst/>
                    <a:gdLst>
                      <a:gd name="connsiteX0" fmla="*/ 245561 w 294935"/>
                      <a:gd name="connsiteY0" fmla="*/ 0 h 350541"/>
                      <a:gd name="connsiteX1" fmla="*/ 245561 w 294935"/>
                      <a:gd name="connsiteY1" fmla="*/ 430 h 350541"/>
                      <a:gd name="connsiteX2" fmla="*/ 47190 w 294935"/>
                      <a:gd name="connsiteY2" fmla="*/ 309820 h 350541"/>
                      <a:gd name="connsiteX3" fmla="*/ 0 w 294935"/>
                      <a:gd name="connsiteY3" fmla="*/ 305302 h 350541"/>
                      <a:gd name="connsiteX4" fmla="*/ 96388 w 294935"/>
                      <a:gd name="connsiteY4" fmla="*/ 349839 h 350541"/>
                      <a:gd name="connsiteX5" fmla="*/ 294759 w 294935"/>
                      <a:gd name="connsiteY5" fmla="*/ 40449 h 350541"/>
                      <a:gd name="connsiteX6" fmla="*/ 245561 w 294935"/>
                      <a:gd name="connsiteY6" fmla="*/ 0 h 350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4935" h="350541">
                        <a:moveTo>
                          <a:pt x="245561" y="0"/>
                        </a:moveTo>
                        <a:cubicBezTo>
                          <a:pt x="245561" y="144"/>
                          <a:pt x="245561" y="287"/>
                          <a:pt x="245561" y="430"/>
                        </a:cubicBezTo>
                        <a:cubicBezTo>
                          <a:pt x="237026" y="71001"/>
                          <a:pt x="204610" y="294258"/>
                          <a:pt x="47190" y="309820"/>
                        </a:cubicBezTo>
                        <a:cubicBezTo>
                          <a:pt x="29045" y="311613"/>
                          <a:pt x="13483" y="309749"/>
                          <a:pt x="0" y="305302"/>
                        </a:cubicBezTo>
                        <a:cubicBezTo>
                          <a:pt x="19004" y="335567"/>
                          <a:pt x="49342" y="354501"/>
                          <a:pt x="96388" y="349839"/>
                        </a:cubicBezTo>
                        <a:cubicBezTo>
                          <a:pt x="253737" y="334276"/>
                          <a:pt x="286153" y="111019"/>
                          <a:pt x="294759" y="40449"/>
                        </a:cubicBezTo>
                        <a:cubicBezTo>
                          <a:pt x="297054" y="21515"/>
                          <a:pt x="276686" y="8033"/>
                          <a:pt x="245561" y="0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2" name="图形 7">
                  <a:extLst>
                    <a:ext uri="{FF2B5EF4-FFF2-40B4-BE49-F238E27FC236}">
                      <a16:creationId xmlns:a16="http://schemas.microsoft.com/office/drawing/2014/main" id="{524CFC22-EBC5-923F-8BF8-D291EBA4C2AE}"/>
                    </a:ext>
                  </a:extLst>
                </p:cNvPr>
                <p:cNvGrpSpPr/>
                <p:nvPr/>
              </p:nvGrpSpPr>
              <p:grpSpPr>
                <a:xfrm>
                  <a:off x="10335053" y="1796212"/>
                  <a:ext cx="1856267" cy="1462673"/>
                  <a:chOff x="10335053" y="1796212"/>
                  <a:chExt cx="1856267" cy="1462673"/>
                </a:xfrm>
              </p:grpSpPr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623EF047-78FB-79C4-A69C-EDF21198ED94}"/>
                      </a:ext>
                    </a:extLst>
                  </p:cNvPr>
                  <p:cNvSpPr/>
                  <p:nvPr/>
                </p:nvSpPr>
                <p:spPr>
                  <a:xfrm>
                    <a:off x="10932490" y="2806777"/>
                    <a:ext cx="108497" cy="452108"/>
                  </a:xfrm>
                  <a:custGeom>
                    <a:avLst/>
                    <a:gdLst>
                      <a:gd name="connsiteX0" fmla="*/ 1009 w 108497"/>
                      <a:gd name="connsiteY0" fmla="*/ 452108 h 452108"/>
                      <a:gd name="connsiteX1" fmla="*/ 103350 w 108497"/>
                      <a:gd name="connsiteY1" fmla="*/ 0 h 452108"/>
                      <a:gd name="connsiteX2" fmla="*/ 1009 w 108497"/>
                      <a:gd name="connsiteY2" fmla="*/ 452108 h 452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8497" h="452108">
                        <a:moveTo>
                          <a:pt x="1009" y="452108"/>
                        </a:moveTo>
                        <a:cubicBezTo>
                          <a:pt x="-11901" y="249936"/>
                          <a:pt x="103350" y="0"/>
                          <a:pt x="103350" y="0"/>
                        </a:cubicBezTo>
                        <a:cubicBezTo>
                          <a:pt x="103350" y="0"/>
                          <a:pt x="143225" y="252016"/>
                          <a:pt x="1009" y="452108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9B626C2D-DDDF-5267-CD7B-C4E0D63C7891}"/>
                      </a:ext>
                    </a:extLst>
                  </p:cNvPr>
                  <p:cNvSpPr/>
                  <p:nvPr/>
                </p:nvSpPr>
                <p:spPr>
                  <a:xfrm>
                    <a:off x="10831802" y="2812299"/>
                    <a:ext cx="771469" cy="318162"/>
                  </a:xfrm>
                  <a:custGeom>
                    <a:avLst/>
                    <a:gdLst>
                      <a:gd name="connsiteX0" fmla="*/ 97321 w 771469"/>
                      <a:gd name="connsiteY0" fmla="*/ 0 h 318162"/>
                      <a:gd name="connsiteX1" fmla="*/ 622438 w 771469"/>
                      <a:gd name="connsiteY1" fmla="*/ 40305 h 318162"/>
                      <a:gd name="connsiteX2" fmla="*/ 532289 w 771469"/>
                      <a:gd name="connsiteY2" fmla="*/ 312545 h 318162"/>
                      <a:gd name="connsiteX3" fmla="*/ 0 w 771469"/>
                      <a:gd name="connsiteY3" fmla="*/ 280057 h 318162"/>
                      <a:gd name="connsiteX4" fmla="*/ 97321 w 771469"/>
                      <a:gd name="connsiteY4" fmla="*/ 0 h 318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1469" h="318162">
                        <a:moveTo>
                          <a:pt x="97321" y="0"/>
                        </a:moveTo>
                        <a:cubicBezTo>
                          <a:pt x="97321" y="0"/>
                          <a:pt x="313765" y="57661"/>
                          <a:pt x="622438" y="40305"/>
                        </a:cubicBezTo>
                        <a:cubicBezTo>
                          <a:pt x="753752" y="32918"/>
                          <a:pt x="916121" y="278695"/>
                          <a:pt x="532289" y="312545"/>
                        </a:cubicBezTo>
                        <a:cubicBezTo>
                          <a:pt x="270448" y="335639"/>
                          <a:pt x="0" y="280057"/>
                          <a:pt x="0" y="280057"/>
                        </a:cubicBezTo>
                        <a:lnTo>
                          <a:pt x="97321" y="0"/>
                        </a:lnTo>
                        <a:close/>
                      </a:path>
                    </a:pathLst>
                  </a:custGeom>
                  <a:solidFill>
                    <a:srgbClr val="F4BD98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A6137A34-59BB-2160-450A-C8B408E8E520}"/>
                      </a:ext>
                    </a:extLst>
                  </p:cNvPr>
                  <p:cNvSpPr/>
                  <p:nvPr/>
                </p:nvSpPr>
                <p:spPr>
                  <a:xfrm>
                    <a:off x="10335053" y="2719030"/>
                    <a:ext cx="700786" cy="539855"/>
                  </a:xfrm>
                  <a:custGeom>
                    <a:avLst/>
                    <a:gdLst>
                      <a:gd name="connsiteX0" fmla="*/ 700786 w 700786"/>
                      <a:gd name="connsiteY0" fmla="*/ 87747 h 539855"/>
                      <a:gd name="connsiteX1" fmla="*/ 598445 w 700786"/>
                      <a:gd name="connsiteY1" fmla="*/ 539855 h 539855"/>
                      <a:gd name="connsiteX2" fmla="*/ 320 w 700786"/>
                      <a:gd name="connsiteY2" fmla="*/ 158532 h 539855"/>
                      <a:gd name="connsiteX3" fmla="*/ 700786 w 700786"/>
                      <a:gd name="connsiteY3" fmla="*/ 87747 h 539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0786" h="539855">
                        <a:moveTo>
                          <a:pt x="700786" y="87747"/>
                        </a:moveTo>
                        <a:cubicBezTo>
                          <a:pt x="700786" y="87747"/>
                          <a:pt x="585535" y="337683"/>
                          <a:pt x="598445" y="539855"/>
                        </a:cubicBezTo>
                        <a:cubicBezTo>
                          <a:pt x="598445" y="539855"/>
                          <a:pt x="14376" y="379423"/>
                          <a:pt x="320" y="158532"/>
                        </a:cubicBezTo>
                        <a:cubicBezTo>
                          <a:pt x="-12661" y="-45146"/>
                          <a:pt x="372247" y="-34173"/>
                          <a:pt x="700786" y="87747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B53C4D04-DE3D-6C24-D22F-E96E99636B3D}"/>
                      </a:ext>
                    </a:extLst>
                  </p:cNvPr>
                  <p:cNvSpPr/>
                  <p:nvPr/>
                </p:nvSpPr>
                <p:spPr>
                  <a:xfrm>
                    <a:off x="10335054" y="2719045"/>
                    <a:ext cx="598372" cy="539840"/>
                  </a:xfrm>
                  <a:custGeom>
                    <a:avLst/>
                    <a:gdLst>
                      <a:gd name="connsiteX0" fmla="*/ 453359 w 598372"/>
                      <a:gd name="connsiteY0" fmla="*/ 19170 h 539840"/>
                      <a:gd name="connsiteX1" fmla="*/ 441167 w 598372"/>
                      <a:gd name="connsiteY1" fmla="*/ 27131 h 539840"/>
                      <a:gd name="connsiteX2" fmla="*/ 377267 w 598372"/>
                      <a:gd name="connsiteY2" fmla="*/ 257775 h 539840"/>
                      <a:gd name="connsiteX3" fmla="*/ 597655 w 598372"/>
                      <a:gd name="connsiteY3" fmla="*/ 493152 h 539840"/>
                      <a:gd name="connsiteX4" fmla="*/ 598372 w 598372"/>
                      <a:gd name="connsiteY4" fmla="*/ 539841 h 539840"/>
                      <a:gd name="connsiteX5" fmla="*/ 319 w 598372"/>
                      <a:gd name="connsiteY5" fmla="*/ 158518 h 539840"/>
                      <a:gd name="connsiteX6" fmla="*/ 453359 w 598372"/>
                      <a:gd name="connsiteY6" fmla="*/ 19170 h 5398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8372" h="539840">
                        <a:moveTo>
                          <a:pt x="453359" y="19170"/>
                        </a:moveTo>
                        <a:cubicBezTo>
                          <a:pt x="449271" y="21681"/>
                          <a:pt x="445112" y="24191"/>
                          <a:pt x="441167" y="27131"/>
                        </a:cubicBezTo>
                        <a:cubicBezTo>
                          <a:pt x="369019" y="79987"/>
                          <a:pt x="364070" y="177810"/>
                          <a:pt x="377267" y="257775"/>
                        </a:cubicBezTo>
                        <a:cubicBezTo>
                          <a:pt x="397132" y="378046"/>
                          <a:pt x="489792" y="470776"/>
                          <a:pt x="597655" y="493152"/>
                        </a:cubicBezTo>
                        <a:cubicBezTo>
                          <a:pt x="597296" y="508930"/>
                          <a:pt x="597440" y="524493"/>
                          <a:pt x="598372" y="539841"/>
                        </a:cubicBezTo>
                        <a:cubicBezTo>
                          <a:pt x="598372" y="539841"/>
                          <a:pt x="14303" y="379408"/>
                          <a:pt x="319" y="158518"/>
                        </a:cubicBezTo>
                        <a:cubicBezTo>
                          <a:pt x="-9435" y="5257"/>
                          <a:pt x="206077" y="-26442"/>
                          <a:pt x="453359" y="19170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7" name="图形 7">
                    <a:extLst>
                      <a:ext uri="{FF2B5EF4-FFF2-40B4-BE49-F238E27FC236}">
                        <a16:creationId xmlns:a16="http://schemas.microsoft.com/office/drawing/2014/main" id="{5F5F5A6B-B04A-23C5-462E-0211E468518F}"/>
                      </a:ext>
                    </a:extLst>
                  </p:cNvPr>
                  <p:cNvGrpSpPr/>
                  <p:nvPr/>
                </p:nvGrpSpPr>
                <p:grpSpPr>
                  <a:xfrm>
                    <a:off x="11360269" y="1796212"/>
                    <a:ext cx="831051" cy="1304245"/>
                    <a:chOff x="11360269" y="1796212"/>
                    <a:chExt cx="831051" cy="1304245"/>
                  </a:xfrm>
                </p:grpSpPr>
                <p:sp>
                  <p:nvSpPr>
                    <p:cNvPr id="58" name="任意多边形: 形状 57">
                      <a:extLst>
                        <a:ext uri="{FF2B5EF4-FFF2-40B4-BE49-F238E27FC236}">
                          <a16:creationId xmlns:a16="http://schemas.microsoft.com/office/drawing/2014/main" id="{874C0525-9EB8-651D-3FF2-4879176D7F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0269" y="2277358"/>
                      <a:ext cx="525137" cy="823099"/>
                    </a:xfrm>
                    <a:custGeom>
                      <a:avLst/>
                      <a:gdLst>
                        <a:gd name="connsiteX0" fmla="*/ 525137 w 525137"/>
                        <a:gd name="connsiteY0" fmla="*/ 143 h 823099"/>
                        <a:gd name="connsiteX1" fmla="*/ 239629 w 525137"/>
                        <a:gd name="connsiteY1" fmla="*/ 751027 h 823099"/>
                        <a:gd name="connsiteX2" fmla="*/ 11208 w 525137"/>
                        <a:gd name="connsiteY2" fmla="*/ 630183 h 823099"/>
                        <a:gd name="connsiteX3" fmla="*/ 333794 w 525137"/>
                        <a:gd name="connsiteY3" fmla="*/ 0 h 823099"/>
                        <a:gd name="connsiteX4" fmla="*/ 525137 w 525137"/>
                        <a:gd name="connsiteY4" fmla="*/ 143 h 8230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25137" h="823099">
                          <a:moveTo>
                            <a:pt x="525137" y="143"/>
                          </a:moveTo>
                          <a:cubicBezTo>
                            <a:pt x="525137" y="143"/>
                            <a:pt x="339819" y="604938"/>
                            <a:pt x="239629" y="751027"/>
                          </a:cubicBezTo>
                          <a:cubicBezTo>
                            <a:pt x="117279" y="929317"/>
                            <a:pt x="-44158" y="733313"/>
                            <a:pt x="11208" y="630183"/>
                          </a:cubicBezTo>
                          <a:cubicBezTo>
                            <a:pt x="66503" y="527125"/>
                            <a:pt x="333794" y="0"/>
                            <a:pt x="333794" y="0"/>
                          </a:cubicBezTo>
                          <a:lnTo>
                            <a:pt x="525137" y="143"/>
                          </a:ln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59" name="图形 7">
                      <a:extLst>
                        <a:ext uri="{FF2B5EF4-FFF2-40B4-BE49-F238E27FC236}">
                          <a16:creationId xmlns:a16="http://schemas.microsoft.com/office/drawing/2014/main" id="{600A4B9F-1574-31CF-4847-B92A8FFC2FF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66849" y="1796212"/>
                      <a:ext cx="624472" cy="639150"/>
                      <a:chOff x="11566849" y="1796212"/>
                      <a:chExt cx="624472" cy="639150"/>
                    </a:xfrm>
                  </p:grpSpPr>
                  <p:sp>
                    <p:nvSpPr>
                      <p:cNvPr id="60" name="任意多边形: 形状 59">
                        <a:extLst>
                          <a:ext uri="{FF2B5EF4-FFF2-40B4-BE49-F238E27FC236}">
                            <a16:creationId xmlns:a16="http://schemas.microsoft.com/office/drawing/2014/main" id="{B2719479-3D57-8611-22F0-9E55AB63541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66849" y="1796212"/>
                        <a:ext cx="624472" cy="639150"/>
                      </a:xfrm>
                      <a:custGeom>
                        <a:avLst/>
                        <a:gdLst>
                          <a:gd name="connsiteX0" fmla="*/ 622282 w 624472"/>
                          <a:gd name="connsiteY0" fmla="*/ 378302 h 639150"/>
                          <a:gd name="connsiteX1" fmla="*/ 354775 w 624472"/>
                          <a:gd name="connsiteY1" fmla="*/ 446721 h 639150"/>
                          <a:gd name="connsiteX2" fmla="*/ 530196 w 624472"/>
                          <a:gd name="connsiteY2" fmla="*/ 196642 h 639150"/>
                          <a:gd name="connsiteX3" fmla="*/ 291520 w 624472"/>
                          <a:gd name="connsiteY3" fmla="*/ 332690 h 639150"/>
                          <a:gd name="connsiteX4" fmla="*/ 397447 w 624472"/>
                          <a:gd name="connsiteY4" fmla="*/ 55645 h 639150"/>
                          <a:gd name="connsiteX5" fmla="*/ 218726 w 624472"/>
                          <a:gd name="connsiteY5" fmla="*/ 287938 h 639150"/>
                          <a:gd name="connsiteX6" fmla="*/ 216360 w 624472"/>
                          <a:gd name="connsiteY6" fmla="*/ 566 h 639150"/>
                          <a:gd name="connsiteX7" fmla="*/ 126856 w 624472"/>
                          <a:gd name="connsiteY7" fmla="*/ 330825 h 639150"/>
                          <a:gd name="connsiteX8" fmla="*/ 9526 w 624472"/>
                          <a:gd name="connsiteY8" fmla="*/ 186171 h 639150"/>
                          <a:gd name="connsiteX9" fmla="*/ 42086 w 624472"/>
                          <a:gd name="connsiteY9" fmla="*/ 348611 h 639150"/>
                          <a:gd name="connsiteX10" fmla="*/ 70056 w 624472"/>
                          <a:gd name="connsiteY10" fmla="*/ 560107 h 639150"/>
                          <a:gd name="connsiteX11" fmla="*/ 232137 w 624472"/>
                          <a:gd name="connsiteY11" fmla="*/ 638494 h 639150"/>
                          <a:gd name="connsiteX12" fmla="*/ 310453 w 624472"/>
                          <a:gd name="connsiteY12" fmla="*/ 618628 h 639150"/>
                          <a:gd name="connsiteX13" fmla="*/ 366250 w 624472"/>
                          <a:gd name="connsiteY13" fmla="*/ 548847 h 639150"/>
                          <a:gd name="connsiteX14" fmla="*/ 622282 w 624472"/>
                          <a:gd name="connsiteY14" fmla="*/ 378302 h 6391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624472" h="639150">
                            <a:moveTo>
                              <a:pt x="622282" y="378302"/>
                            </a:moveTo>
                            <a:cubicBezTo>
                              <a:pt x="597969" y="334483"/>
                              <a:pt x="354775" y="446721"/>
                              <a:pt x="354775" y="446721"/>
                            </a:cubicBezTo>
                            <a:cubicBezTo>
                              <a:pt x="354775" y="446721"/>
                              <a:pt x="562469" y="231138"/>
                              <a:pt x="530196" y="196642"/>
                            </a:cubicBezTo>
                            <a:cubicBezTo>
                              <a:pt x="497923" y="162074"/>
                              <a:pt x="291520" y="332690"/>
                              <a:pt x="291520" y="332690"/>
                            </a:cubicBezTo>
                            <a:cubicBezTo>
                              <a:pt x="291520" y="332690"/>
                              <a:pt x="429720" y="90213"/>
                              <a:pt x="397447" y="55645"/>
                            </a:cubicBezTo>
                            <a:cubicBezTo>
                              <a:pt x="365174" y="21149"/>
                              <a:pt x="218726" y="287938"/>
                              <a:pt x="218726" y="287938"/>
                            </a:cubicBezTo>
                            <a:cubicBezTo>
                              <a:pt x="218726" y="287938"/>
                              <a:pt x="251645" y="16989"/>
                              <a:pt x="216360" y="566"/>
                            </a:cubicBezTo>
                            <a:cubicBezTo>
                              <a:pt x="181075" y="-15858"/>
                              <a:pt x="126856" y="330825"/>
                              <a:pt x="126856" y="330825"/>
                            </a:cubicBezTo>
                            <a:cubicBezTo>
                              <a:pt x="126856" y="330825"/>
                              <a:pt x="37066" y="161070"/>
                              <a:pt x="9526" y="186171"/>
                            </a:cubicBezTo>
                            <a:cubicBezTo>
                              <a:pt x="-20882" y="213782"/>
                              <a:pt x="30181" y="315836"/>
                              <a:pt x="42086" y="348611"/>
                            </a:cubicBezTo>
                            <a:cubicBezTo>
                              <a:pt x="66972" y="417102"/>
                              <a:pt x="27814" y="493696"/>
                              <a:pt x="70056" y="560107"/>
                            </a:cubicBezTo>
                            <a:cubicBezTo>
                              <a:pt x="101827" y="609951"/>
                              <a:pt x="176772" y="633546"/>
                              <a:pt x="232137" y="638494"/>
                            </a:cubicBezTo>
                            <a:cubicBezTo>
                              <a:pt x="262761" y="641219"/>
                              <a:pt x="288365" y="635625"/>
                              <a:pt x="310453" y="618628"/>
                            </a:cubicBezTo>
                            <a:cubicBezTo>
                              <a:pt x="325658" y="606938"/>
                              <a:pt x="350543" y="552003"/>
                              <a:pt x="366250" y="548847"/>
                            </a:cubicBezTo>
                            <a:cubicBezTo>
                              <a:pt x="462566" y="529842"/>
                              <a:pt x="646594" y="422194"/>
                              <a:pt x="622282" y="378302"/>
                            </a:cubicBezTo>
                            <a:close/>
                          </a:path>
                        </a:pathLst>
                      </a:custGeom>
                      <a:solidFill>
                        <a:srgbClr val="FFCFA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1" name="任意多边形: 形状 60">
                        <a:extLst>
                          <a:ext uri="{FF2B5EF4-FFF2-40B4-BE49-F238E27FC236}">
                            <a16:creationId xmlns:a16="http://schemas.microsoft.com/office/drawing/2014/main" id="{2575AD40-13FC-4782-2980-1A441A526AF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82445" y="2127181"/>
                        <a:ext cx="102209" cy="205040"/>
                      </a:xfrm>
                      <a:custGeom>
                        <a:avLst/>
                        <a:gdLst>
                          <a:gd name="connsiteX0" fmla="*/ 101696 w 102209"/>
                          <a:gd name="connsiteY0" fmla="*/ 205041 h 205040"/>
                          <a:gd name="connsiteX1" fmla="*/ 20225 w 102209"/>
                          <a:gd name="connsiteY1" fmla="*/ 69423 h 205040"/>
                          <a:gd name="connsiteX2" fmla="*/ 11332 w 102209"/>
                          <a:gd name="connsiteY2" fmla="*/ 0 h 205040"/>
                          <a:gd name="connsiteX3" fmla="*/ 0 w 102209"/>
                          <a:gd name="connsiteY3" fmla="*/ 71144 h 205040"/>
                          <a:gd name="connsiteX4" fmla="*/ 101696 w 102209"/>
                          <a:gd name="connsiteY4" fmla="*/ 205041 h 2050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2209" h="205040">
                            <a:moveTo>
                              <a:pt x="101696" y="205041"/>
                            </a:moveTo>
                            <a:cubicBezTo>
                              <a:pt x="101696" y="205041"/>
                              <a:pt x="113816" y="120988"/>
                              <a:pt x="20225" y="69423"/>
                            </a:cubicBezTo>
                            <a:lnTo>
                              <a:pt x="11332" y="0"/>
                            </a:lnTo>
                            <a:lnTo>
                              <a:pt x="0" y="71144"/>
                            </a:lnTo>
                            <a:cubicBezTo>
                              <a:pt x="-143" y="71144"/>
                              <a:pt x="93090" y="125793"/>
                              <a:pt x="101696" y="205041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6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62" name="图形 7">
                  <a:extLst>
                    <a:ext uri="{FF2B5EF4-FFF2-40B4-BE49-F238E27FC236}">
                      <a16:creationId xmlns:a16="http://schemas.microsoft.com/office/drawing/2014/main" id="{0E2FF623-52D0-8033-784D-465D3EE04F96}"/>
                    </a:ext>
                  </a:extLst>
                </p:cNvPr>
                <p:cNvGrpSpPr/>
                <p:nvPr/>
              </p:nvGrpSpPr>
              <p:grpSpPr>
                <a:xfrm>
                  <a:off x="10645552" y="1210701"/>
                  <a:ext cx="877365" cy="981349"/>
                  <a:chOff x="10645552" y="1210701"/>
                  <a:chExt cx="877365" cy="981349"/>
                </a:xfrm>
              </p:grpSpPr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939F18C4-5684-D195-712C-23CD22B35E45}"/>
                      </a:ext>
                    </a:extLst>
                  </p:cNvPr>
                  <p:cNvSpPr/>
                  <p:nvPr/>
                </p:nvSpPr>
                <p:spPr>
                  <a:xfrm>
                    <a:off x="10650214" y="1224901"/>
                    <a:ext cx="872704" cy="967149"/>
                  </a:xfrm>
                  <a:custGeom>
                    <a:avLst/>
                    <a:gdLst>
                      <a:gd name="connsiteX0" fmla="*/ 180442 w 872704"/>
                      <a:gd name="connsiteY0" fmla="*/ 0 h 967149"/>
                      <a:gd name="connsiteX1" fmla="*/ 0 w 872704"/>
                      <a:gd name="connsiteY1" fmla="*/ 905507 h 967149"/>
                      <a:gd name="connsiteX2" fmla="*/ 850141 w 872704"/>
                      <a:gd name="connsiteY2" fmla="*/ 720834 h 967149"/>
                      <a:gd name="connsiteX3" fmla="*/ 180442 w 872704"/>
                      <a:gd name="connsiteY3" fmla="*/ 0 h 967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704" h="967149">
                        <a:moveTo>
                          <a:pt x="180442" y="0"/>
                        </a:moveTo>
                        <a:lnTo>
                          <a:pt x="0" y="905507"/>
                        </a:lnTo>
                        <a:cubicBezTo>
                          <a:pt x="0" y="905507"/>
                          <a:pt x="727432" y="1130485"/>
                          <a:pt x="850141" y="720834"/>
                        </a:cubicBezTo>
                        <a:cubicBezTo>
                          <a:pt x="972850" y="311183"/>
                          <a:pt x="573167" y="77383"/>
                          <a:pt x="180442" y="0"/>
                        </a:cubicBezTo>
                        <a:close/>
                      </a:path>
                    </a:pathLst>
                  </a:custGeom>
                  <a:solidFill>
                    <a:srgbClr val="D83030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任意多边形: 形状 63">
                    <a:extLst>
                      <a:ext uri="{FF2B5EF4-FFF2-40B4-BE49-F238E27FC236}">
                        <a16:creationId xmlns:a16="http://schemas.microsoft.com/office/drawing/2014/main" id="{A73B43C8-10A1-2004-66CE-3B6253E33604}"/>
                      </a:ext>
                    </a:extLst>
                  </p:cNvPr>
                  <p:cNvSpPr/>
                  <p:nvPr/>
                </p:nvSpPr>
                <p:spPr>
                  <a:xfrm>
                    <a:off x="10645552" y="1210701"/>
                    <a:ext cx="642331" cy="967242"/>
                  </a:xfrm>
                  <a:custGeom>
                    <a:avLst/>
                    <a:gdLst>
                      <a:gd name="connsiteX0" fmla="*/ 593464 w 642331"/>
                      <a:gd name="connsiteY0" fmla="*/ 946601 h 967242"/>
                      <a:gd name="connsiteX1" fmla="*/ 618063 w 642331"/>
                      <a:gd name="connsiteY1" fmla="*/ 908806 h 967242"/>
                      <a:gd name="connsiteX2" fmla="*/ 628963 w 642331"/>
                      <a:gd name="connsiteY2" fmla="*/ 881482 h 967242"/>
                      <a:gd name="connsiteX3" fmla="*/ 635705 w 642331"/>
                      <a:gd name="connsiteY3" fmla="*/ 859249 h 967242"/>
                      <a:gd name="connsiteX4" fmla="*/ 639148 w 642331"/>
                      <a:gd name="connsiteY4" fmla="*/ 836443 h 967242"/>
                      <a:gd name="connsiteX5" fmla="*/ 642160 w 642331"/>
                      <a:gd name="connsiteY5" fmla="*/ 794990 h 967242"/>
                      <a:gd name="connsiteX6" fmla="*/ 642232 w 642331"/>
                      <a:gd name="connsiteY6" fmla="*/ 768742 h 967242"/>
                      <a:gd name="connsiteX7" fmla="*/ 640439 w 642331"/>
                      <a:gd name="connsiteY7" fmla="*/ 744573 h 967242"/>
                      <a:gd name="connsiteX8" fmla="*/ 627745 w 642331"/>
                      <a:gd name="connsiteY8" fmla="*/ 669413 h 967242"/>
                      <a:gd name="connsiteX9" fmla="*/ 617704 w 642331"/>
                      <a:gd name="connsiteY9" fmla="*/ 629107 h 967242"/>
                      <a:gd name="connsiteX10" fmla="*/ 611393 w 642331"/>
                      <a:gd name="connsiteY10" fmla="*/ 606803 h 967242"/>
                      <a:gd name="connsiteX11" fmla="*/ 587583 w 642331"/>
                      <a:gd name="connsiteY11" fmla="*/ 549716 h 967242"/>
                      <a:gd name="connsiteX12" fmla="*/ 515865 w 642331"/>
                      <a:gd name="connsiteY12" fmla="*/ 407500 h 967242"/>
                      <a:gd name="connsiteX13" fmla="*/ 422704 w 642331"/>
                      <a:gd name="connsiteY13" fmla="*/ 69207 h 967242"/>
                      <a:gd name="connsiteX14" fmla="*/ 180442 w 642331"/>
                      <a:gd name="connsiteY14" fmla="*/ 0 h 967242"/>
                      <a:gd name="connsiteX15" fmla="*/ 0 w 642331"/>
                      <a:gd name="connsiteY15" fmla="*/ 905507 h 967242"/>
                      <a:gd name="connsiteX16" fmla="*/ 593464 w 642331"/>
                      <a:gd name="connsiteY16" fmla="*/ 946601 h 967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42331" h="967242">
                        <a:moveTo>
                          <a:pt x="593464" y="946601"/>
                        </a:moveTo>
                        <a:cubicBezTo>
                          <a:pt x="603289" y="933262"/>
                          <a:pt x="612182" y="919994"/>
                          <a:pt x="618063" y="908806"/>
                        </a:cubicBezTo>
                        <a:cubicBezTo>
                          <a:pt x="616628" y="910527"/>
                          <a:pt x="629107" y="881051"/>
                          <a:pt x="628963" y="881482"/>
                        </a:cubicBezTo>
                        <a:cubicBezTo>
                          <a:pt x="631474" y="874166"/>
                          <a:pt x="633697" y="866708"/>
                          <a:pt x="635705" y="859249"/>
                        </a:cubicBezTo>
                        <a:cubicBezTo>
                          <a:pt x="635132" y="859966"/>
                          <a:pt x="638359" y="843113"/>
                          <a:pt x="639148" y="836443"/>
                        </a:cubicBezTo>
                        <a:cubicBezTo>
                          <a:pt x="640725" y="822673"/>
                          <a:pt x="641729" y="808832"/>
                          <a:pt x="642160" y="794990"/>
                        </a:cubicBezTo>
                        <a:cubicBezTo>
                          <a:pt x="642446" y="786241"/>
                          <a:pt x="642304" y="777491"/>
                          <a:pt x="642232" y="768742"/>
                        </a:cubicBezTo>
                        <a:cubicBezTo>
                          <a:pt x="641873" y="766733"/>
                          <a:pt x="640797" y="747657"/>
                          <a:pt x="640439" y="744573"/>
                        </a:cubicBezTo>
                        <a:cubicBezTo>
                          <a:pt x="637498" y="719328"/>
                          <a:pt x="633267" y="694227"/>
                          <a:pt x="627745" y="669413"/>
                        </a:cubicBezTo>
                        <a:cubicBezTo>
                          <a:pt x="624732" y="655858"/>
                          <a:pt x="621362" y="642447"/>
                          <a:pt x="617704" y="629107"/>
                        </a:cubicBezTo>
                        <a:cubicBezTo>
                          <a:pt x="616127" y="623442"/>
                          <a:pt x="611178" y="606803"/>
                          <a:pt x="611393" y="606803"/>
                        </a:cubicBezTo>
                        <a:cubicBezTo>
                          <a:pt x="604437" y="587368"/>
                          <a:pt x="596261" y="568434"/>
                          <a:pt x="587583" y="549716"/>
                        </a:cubicBezTo>
                        <a:cubicBezTo>
                          <a:pt x="565350" y="501521"/>
                          <a:pt x="539604" y="455048"/>
                          <a:pt x="515865" y="407500"/>
                        </a:cubicBezTo>
                        <a:cubicBezTo>
                          <a:pt x="462363" y="300354"/>
                          <a:pt x="422632" y="189693"/>
                          <a:pt x="422704" y="69207"/>
                        </a:cubicBezTo>
                        <a:cubicBezTo>
                          <a:pt x="344890" y="39230"/>
                          <a:pt x="262558" y="16136"/>
                          <a:pt x="180442" y="0"/>
                        </a:cubicBezTo>
                        <a:lnTo>
                          <a:pt x="0" y="905507"/>
                        </a:lnTo>
                        <a:cubicBezTo>
                          <a:pt x="72" y="905651"/>
                          <a:pt x="339225" y="1010502"/>
                          <a:pt x="593464" y="946601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" name="图形 7">
                  <a:extLst>
                    <a:ext uri="{FF2B5EF4-FFF2-40B4-BE49-F238E27FC236}">
                      <a16:creationId xmlns:a16="http://schemas.microsoft.com/office/drawing/2014/main" id="{18B7A8FB-75A9-F945-7B82-46DEFECA5F51}"/>
                    </a:ext>
                  </a:extLst>
                </p:cNvPr>
                <p:cNvGrpSpPr/>
                <p:nvPr/>
              </p:nvGrpSpPr>
              <p:grpSpPr>
                <a:xfrm>
                  <a:off x="8792415" y="1034503"/>
                  <a:ext cx="2387347" cy="1840357"/>
                  <a:chOff x="8792415" y="1034503"/>
                  <a:chExt cx="2387347" cy="1840357"/>
                </a:xfrm>
              </p:grpSpPr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50FC27D2-6A89-1C00-56EE-E27486F3D88F}"/>
                      </a:ext>
                    </a:extLst>
                  </p:cNvPr>
                  <p:cNvSpPr/>
                  <p:nvPr/>
                </p:nvSpPr>
                <p:spPr>
                  <a:xfrm>
                    <a:off x="8941978" y="1034503"/>
                    <a:ext cx="2053066" cy="1840357"/>
                  </a:xfrm>
                  <a:custGeom>
                    <a:avLst/>
                    <a:gdLst>
                      <a:gd name="connsiteX0" fmla="*/ 1212 w 2053066"/>
                      <a:gd name="connsiteY0" fmla="*/ 915535 h 1840357"/>
                      <a:gd name="connsiteX1" fmla="*/ 1179246 w 2053066"/>
                      <a:gd name="connsiteY1" fmla="*/ 1819752 h 1840357"/>
                      <a:gd name="connsiteX2" fmla="*/ 2024081 w 2053066"/>
                      <a:gd name="connsiteY2" fmla="*/ 506099 h 1840357"/>
                      <a:gd name="connsiteX3" fmla="*/ 864048 w 2053066"/>
                      <a:gd name="connsiteY3" fmla="*/ 26380 h 1840357"/>
                      <a:gd name="connsiteX4" fmla="*/ 1212 w 2053066"/>
                      <a:gd name="connsiteY4" fmla="*/ 915535 h 1840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53066" h="1840357">
                        <a:moveTo>
                          <a:pt x="1212" y="915535"/>
                        </a:moveTo>
                        <a:cubicBezTo>
                          <a:pt x="1212" y="915535"/>
                          <a:pt x="63320" y="2001986"/>
                          <a:pt x="1179246" y="1819752"/>
                        </a:cubicBezTo>
                        <a:cubicBezTo>
                          <a:pt x="2295173" y="1637445"/>
                          <a:pt x="2024081" y="506099"/>
                          <a:pt x="2024081" y="506099"/>
                        </a:cubicBezTo>
                        <a:cubicBezTo>
                          <a:pt x="1910407" y="106273"/>
                          <a:pt x="1487991" y="-71515"/>
                          <a:pt x="864048" y="26380"/>
                        </a:cubicBezTo>
                        <a:cubicBezTo>
                          <a:pt x="240032" y="124203"/>
                          <a:pt x="-20160" y="515781"/>
                          <a:pt x="1212" y="915535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488247BB-7765-B953-653D-D2F385ADFC37}"/>
                      </a:ext>
                    </a:extLst>
                  </p:cNvPr>
                  <p:cNvSpPr/>
                  <p:nvPr/>
                </p:nvSpPr>
                <p:spPr>
                  <a:xfrm>
                    <a:off x="8792415" y="2098931"/>
                    <a:ext cx="336164" cy="411026"/>
                  </a:xfrm>
                  <a:custGeom>
                    <a:avLst/>
                    <a:gdLst>
                      <a:gd name="connsiteX0" fmla="*/ 4113 w 336164"/>
                      <a:gd name="connsiteY0" fmla="*/ 120048 h 411026"/>
                      <a:gd name="connsiteX1" fmla="*/ 336165 w 336164"/>
                      <a:gd name="connsiteY1" fmla="*/ 368837 h 411026"/>
                      <a:gd name="connsiteX2" fmla="*/ 182403 w 336164"/>
                      <a:gd name="connsiteY2" fmla="*/ 1069 h 411026"/>
                      <a:gd name="connsiteX3" fmla="*/ 4113 w 336164"/>
                      <a:gd name="connsiteY3" fmla="*/ 120048 h 4110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6164" h="411026">
                        <a:moveTo>
                          <a:pt x="4113" y="120048"/>
                        </a:moveTo>
                        <a:cubicBezTo>
                          <a:pt x="-30957" y="277397"/>
                          <a:pt x="164975" y="506248"/>
                          <a:pt x="336165" y="368837"/>
                        </a:cubicBezTo>
                        <a:cubicBezTo>
                          <a:pt x="250749" y="239673"/>
                          <a:pt x="205783" y="102549"/>
                          <a:pt x="182403" y="1069"/>
                        </a:cubicBezTo>
                        <a:cubicBezTo>
                          <a:pt x="125315" y="-5529"/>
                          <a:pt x="27134" y="16560"/>
                          <a:pt x="4113" y="120048"/>
                        </a:cubicBezTo>
                        <a:close/>
                      </a:path>
                    </a:pathLst>
                  </a:custGeom>
                  <a:solidFill>
                    <a:srgbClr val="FFC9A4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E6701149-E17E-AAD6-21A7-F3562603B7F9}"/>
                      </a:ext>
                    </a:extLst>
                  </p:cNvPr>
                  <p:cNvSpPr/>
                  <p:nvPr/>
                </p:nvSpPr>
                <p:spPr>
                  <a:xfrm>
                    <a:off x="8792415" y="2098931"/>
                    <a:ext cx="336164" cy="411026"/>
                  </a:xfrm>
                  <a:custGeom>
                    <a:avLst/>
                    <a:gdLst>
                      <a:gd name="connsiteX0" fmla="*/ 4113 w 336164"/>
                      <a:gd name="connsiteY0" fmla="*/ 120048 h 411026"/>
                      <a:gd name="connsiteX1" fmla="*/ 336165 w 336164"/>
                      <a:gd name="connsiteY1" fmla="*/ 368837 h 411026"/>
                      <a:gd name="connsiteX2" fmla="*/ 182403 w 336164"/>
                      <a:gd name="connsiteY2" fmla="*/ 1069 h 411026"/>
                      <a:gd name="connsiteX3" fmla="*/ 4113 w 336164"/>
                      <a:gd name="connsiteY3" fmla="*/ 120048 h 4110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6164" h="411026">
                        <a:moveTo>
                          <a:pt x="4113" y="120048"/>
                        </a:moveTo>
                        <a:cubicBezTo>
                          <a:pt x="-30957" y="277397"/>
                          <a:pt x="164975" y="506248"/>
                          <a:pt x="336165" y="368837"/>
                        </a:cubicBezTo>
                        <a:cubicBezTo>
                          <a:pt x="250749" y="239673"/>
                          <a:pt x="205783" y="102549"/>
                          <a:pt x="182403" y="1069"/>
                        </a:cubicBezTo>
                        <a:cubicBezTo>
                          <a:pt x="125315" y="-5529"/>
                          <a:pt x="27134" y="16560"/>
                          <a:pt x="4113" y="120048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90E45417-9D62-8644-2980-66A5E70E72E0}"/>
                      </a:ext>
                    </a:extLst>
                  </p:cNvPr>
                  <p:cNvSpPr/>
                  <p:nvPr/>
                </p:nvSpPr>
                <p:spPr>
                  <a:xfrm>
                    <a:off x="10924605" y="1835205"/>
                    <a:ext cx="255157" cy="419639"/>
                  </a:xfrm>
                  <a:custGeom>
                    <a:avLst/>
                    <a:gdLst>
                      <a:gd name="connsiteX0" fmla="*/ 248430 w 255157"/>
                      <a:gd name="connsiteY0" fmla="*/ 106156 h 419639"/>
                      <a:gd name="connsiteX1" fmla="*/ 76308 w 255157"/>
                      <a:gd name="connsiteY1" fmla="*/ 2380 h 419639"/>
                      <a:gd name="connsiteX2" fmla="*/ 0 w 255157"/>
                      <a:gd name="connsiteY2" fmla="*/ 412605 h 419639"/>
                      <a:gd name="connsiteX3" fmla="*/ 248430 w 255157"/>
                      <a:gd name="connsiteY3" fmla="*/ 106156 h 419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5157" h="419639">
                        <a:moveTo>
                          <a:pt x="248430" y="106156"/>
                        </a:moveTo>
                        <a:cubicBezTo>
                          <a:pt x="225480" y="7472"/>
                          <a:pt x="132032" y="-6871"/>
                          <a:pt x="76308" y="2380"/>
                        </a:cubicBezTo>
                        <a:cubicBezTo>
                          <a:pt x="74515" y="124659"/>
                          <a:pt x="56298" y="270318"/>
                          <a:pt x="0" y="412605"/>
                        </a:cubicBezTo>
                        <a:cubicBezTo>
                          <a:pt x="145586" y="457859"/>
                          <a:pt x="288089" y="276485"/>
                          <a:pt x="248430" y="106156"/>
                        </a:cubicBezTo>
                        <a:close/>
                      </a:path>
                    </a:pathLst>
                  </a:custGeom>
                  <a:solidFill>
                    <a:srgbClr val="FFC9A4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1CF0867D-8B5F-48C7-E8D9-237A30C6D02F}"/>
                      </a:ext>
                    </a:extLst>
                  </p:cNvPr>
                  <p:cNvSpPr/>
                  <p:nvPr/>
                </p:nvSpPr>
                <p:spPr>
                  <a:xfrm>
                    <a:off x="10924605" y="1835205"/>
                    <a:ext cx="255157" cy="419639"/>
                  </a:xfrm>
                  <a:custGeom>
                    <a:avLst/>
                    <a:gdLst>
                      <a:gd name="connsiteX0" fmla="*/ 248430 w 255157"/>
                      <a:gd name="connsiteY0" fmla="*/ 106156 h 419639"/>
                      <a:gd name="connsiteX1" fmla="*/ 76308 w 255157"/>
                      <a:gd name="connsiteY1" fmla="*/ 2380 h 419639"/>
                      <a:gd name="connsiteX2" fmla="*/ 0 w 255157"/>
                      <a:gd name="connsiteY2" fmla="*/ 412605 h 419639"/>
                      <a:gd name="connsiteX3" fmla="*/ 248430 w 255157"/>
                      <a:gd name="connsiteY3" fmla="*/ 106156 h 419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5157" h="419639">
                        <a:moveTo>
                          <a:pt x="248430" y="106156"/>
                        </a:moveTo>
                        <a:cubicBezTo>
                          <a:pt x="225480" y="7472"/>
                          <a:pt x="132032" y="-6871"/>
                          <a:pt x="76308" y="2380"/>
                        </a:cubicBezTo>
                        <a:cubicBezTo>
                          <a:pt x="74515" y="124659"/>
                          <a:pt x="56298" y="270318"/>
                          <a:pt x="0" y="412605"/>
                        </a:cubicBezTo>
                        <a:cubicBezTo>
                          <a:pt x="145586" y="457859"/>
                          <a:pt x="288089" y="276485"/>
                          <a:pt x="248430" y="106156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1" name="图形 7">
                    <a:extLst>
                      <a:ext uri="{FF2B5EF4-FFF2-40B4-BE49-F238E27FC236}">
                        <a16:creationId xmlns:a16="http://schemas.microsoft.com/office/drawing/2014/main" id="{CA77EE07-9420-7FD9-13F8-10FA3009DD93}"/>
                      </a:ext>
                    </a:extLst>
                  </p:cNvPr>
                  <p:cNvGrpSpPr/>
                  <p:nvPr/>
                </p:nvGrpSpPr>
                <p:grpSpPr>
                  <a:xfrm>
                    <a:off x="8866259" y="2219901"/>
                    <a:ext cx="163554" cy="209894"/>
                    <a:chOff x="8866259" y="2219901"/>
                    <a:chExt cx="163554" cy="209894"/>
                  </a:xfrm>
                </p:grpSpPr>
                <p:sp>
                  <p:nvSpPr>
                    <p:cNvPr id="72" name="任意多边形: 形状 71">
                      <a:extLst>
                        <a:ext uri="{FF2B5EF4-FFF2-40B4-BE49-F238E27FC236}">
                          <a16:creationId xmlns:a16="http://schemas.microsoft.com/office/drawing/2014/main" id="{D4E1178D-D293-9F2C-EA31-4F7D7B2894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69321" y="2221074"/>
                      <a:ext cx="159794" cy="189391"/>
                    </a:xfrm>
                    <a:custGeom>
                      <a:avLst/>
                      <a:gdLst>
                        <a:gd name="connsiteX0" fmla="*/ 359 w 159794"/>
                        <a:gd name="connsiteY0" fmla="*/ 66540 h 189391"/>
                        <a:gd name="connsiteX1" fmla="*/ 932 w 159794"/>
                        <a:gd name="connsiteY1" fmla="*/ 55925 h 189391"/>
                        <a:gd name="connsiteX2" fmla="*/ 5164 w 159794"/>
                        <a:gd name="connsiteY2" fmla="*/ 39430 h 189391"/>
                        <a:gd name="connsiteX3" fmla="*/ 9611 w 159794"/>
                        <a:gd name="connsiteY3" fmla="*/ 29748 h 189391"/>
                        <a:gd name="connsiteX4" fmla="*/ 12622 w 159794"/>
                        <a:gd name="connsiteY4" fmla="*/ 24728 h 189391"/>
                        <a:gd name="connsiteX5" fmla="*/ 16567 w 159794"/>
                        <a:gd name="connsiteY5" fmla="*/ 19995 h 189391"/>
                        <a:gd name="connsiteX6" fmla="*/ 38871 w 159794"/>
                        <a:gd name="connsiteY6" fmla="*/ 4145 h 189391"/>
                        <a:gd name="connsiteX7" fmla="*/ 69638 w 159794"/>
                        <a:gd name="connsiteY7" fmla="*/ 416 h 189391"/>
                        <a:gd name="connsiteX8" fmla="*/ 100620 w 159794"/>
                        <a:gd name="connsiteY8" fmla="*/ 11460 h 189391"/>
                        <a:gd name="connsiteX9" fmla="*/ 125649 w 159794"/>
                        <a:gd name="connsiteY9" fmla="*/ 33764 h 189391"/>
                        <a:gd name="connsiteX10" fmla="*/ 135045 w 159794"/>
                        <a:gd name="connsiteY10" fmla="*/ 47032 h 189391"/>
                        <a:gd name="connsiteX11" fmla="*/ 143149 w 159794"/>
                        <a:gd name="connsiteY11" fmla="*/ 61232 h 189391"/>
                        <a:gd name="connsiteX12" fmla="*/ 154552 w 159794"/>
                        <a:gd name="connsiteY12" fmla="*/ 90493 h 189391"/>
                        <a:gd name="connsiteX13" fmla="*/ 159500 w 159794"/>
                        <a:gd name="connsiteY13" fmla="*/ 119539 h 189391"/>
                        <a:gd name="connsiteX14" fmla="*/ 157636 w 159794"/>
                        <a:gd name="connsiteY14" fmla="*/ 146003 h 189391"/>
                        <a:gd name="connsiteX15" fmla="*/ 154337 w 159794"/>
                        <a:gd name="connsiteY15" fmla="*/ 157406 h 189391"/>
                        <a:gd name="connsiteX16" fmla="*/ 149675 w 159794"/>
                        <a:gd name="connsiteY16" fmla="*/ 167016 h 189391"/>
                        <a:gd name="connsiteX17" fmla="*/ 144439 w 159794"/>
                        <a:gd name="connsiteY17" fmla="*/ 174690 h 189391"/>
                        <a:gd name="connsiteX18" fmla="*/ 139132 w 159794"/>
                        <a:gd name="connsiteY18" fmla="*/ 180427 h 189391"/>
                        <a:gd name="connsiteX19" fmla="*/ 130742 w 159794"/>
                        <a:gd name="connsiteY19" fmla="*/ 187240 h 189391"/>
                        <a:gd name="connsiteX20" fmla="*/ 127730 w 159794"/>
                        <a:gd name="connsiteY20" fmla="*/ 189392 h 189391"/>
                        <a:gd name="connsiteX21" fmla="*/ 130168 w 159794"/>
                        <a:gd name="connsiteY21" fmla="*/ 186595 h 189391"/>
                        <a:gd name="connsiteX22" fmla="*/ 136694 w 159794"/>
                        <a:gd name="connsiteY22" fmla="*/ 178419 h 189391"/>
                        <a:gd name="connsiteX23" fmla="*/ 140567 w 159794"/>
                        <a:gd name="connsiteY23" fmla="*/ 172179 h 189391"/>
                        <a:gd name="connsiteX24" fmla="*/ 144225 w 159794"/>
                        <a:gd name="connsiteY24" fmla="*/ 164434 h 189391"/>
                        <a:gd name="connsiteX25" fmla="*/ 146949 w 159794"/>
                        <a:gd name="connsiteY25" fmla="*/ 155182 h 189391"/>
                        <a:gd name="connsiteX26" fmla="*/ 148600 w 159794"/>
                        <a:gd name="connsiteY26" fmla="*/ 144712 h 189391"/>
                        <a:gd name="connsiteX27" fmla="*/ 147667 w 159794"/>
                        <a:gd name="connsiteY27" fmla="*/ 120830 h 189391"/>
                        <a:gd name="connsiteX28" fmla="*/ 141141 w 159794"/>
                        <a:gd name="connsiteY28" fmla="*/ 94796 h 189391"/>
                        <a:gd name="connsiteX29" fmla="*/ 137124 w 159794"/>
                        <a:gd name="connsiteY29" fmla="*/ 84684 h 189391"/>
                        <a:gd name="connsiteX30" fmla="*/ 137053 w 159794"/>
                        <a:gd name="connsiteY30" fmla="*/ 85903 h 189391"/>
                        <a:gd name="connsiteX31" fmla="*/ 133467 w 159794"/>
                        <a:gd name="connsiteY31" fmla="*/ 99816 h 189391"/>
                        <a:gd name="connsiteX32" fmla="*/ 127156 w 159794"/>
                        <a:gd name="connsiteY32" fmla="*/ 113156 h 189391"/>
                        <a:gd name="connsiteX33" fmla="*/ 118191 w 159794"/>
                        <a:gd name="connsiteY33" fmla="*/ 124774 h 189391"/>
                        <a:gd name="connsiteX34" fmla="*/ 107648 w 159794"/>
                        <a:gd name="connsiteY34" fmla="*/ 134313 h 189391"/>
                        <a:gd name="connsiteX35" fmla="*/ 96245 w 159794"/>
                        <a:gd name="connsiteY35" fmla="*/ 141054 h 189391"/>
                        <a:gd name="connsiteX36" fmla="*/ 85201 w 159794"/>
                        <a:gd name="connsiteY36" fmla="*/ 145142 h 189391"/>
                        <a:gd name="connsiteX37" fmla="*/ 80181 w 159794"/>
                        <a:gd name="connsiteY37" fmla="*/ 146433 h 189391"/>
                        <a:gd name="connsiteX38" fmla="*/ 75519 w 159794"/>
                        <a:gd name="connsiteY38" fmla="*/ 146863 h 189391"/>
                        <a:gd name="connsiteX39" fmla="*/ 68060 w 159794"/>
                        <a:gd name="connsiteY39" fmla="*/ 147007 h 189391"/>
                        <a:gd name="connsiteX40" fmla="*/ 61678 w 159794"/>
                        <a:gd name="connsiteY40" fmla="*/ 146218 h 189391"/>
                        <a:gd name="connsiteX41" fmla="*/ 67558 w 159794"/>
                        <a:gd name="connsiteY41" fmla="*/ 143851 h 189391"/>
                        <a:gd name="connsiteX42" fmla="*/ 73941 w 159794"/>
                        <a:gd name="connsiteY42" fmla="*/ 140982 h 189391"/>
                        <a:gd name="connsiteX43" fmla="*/ 81687 w 159794"/>
                        <a:gd name="connsiteY43" fmla="*/ 136679 h 189391"/>
                        <a:gd name="connsiteX44" fmla="*/ 90078 w 159794"/>
                        <a:gd name="connsiteY44" fmla="*/ 130870 h 189391"/>
                        <a:gd name="connsiteX45" fmla="*/ 98469 w 159794"/>
                        <a:gd name="connsiteY45" fmla="*/ 123483 h 189391"/>
                        <a:gd name="connsiteX46" fmla="*/ 106430 w 159794"/>
                        <a:gd name="connsiteY46" fmla="*/ 114662 h 189391"/>
                        <a:gd name="connsiteX47" fmla="*/ 113530 w 159794"/>
                        <a:gd name="connsiteY47" fmla="*/ 104765 h 189391"/>
                        <a:gd name="connsiteX48" fmla="*/ 119124 w 159794"/>
                        <a:gd name="connsiteY48" fmla="*/ 94007 h 189391"/>
                        <a:gd name="connsiteX49" fmla="*/ 123211 w 159794"/>
                        <a:gd name="connsiteY49" fmla="*/ 83034 h 189391"/>
                        <a:gd name="connsiteX50" fmla="*/ 125363 w 159794"/>
                        <a:gd name="connsiteY50" fmla="*/ 72205 h 189391"/>
                        <a:gd name="connsiteX51" fmla="*/ 125937 w 159794"/>
                        <a:gd name="connsiteY51" fmla="*/ 62452 h 189391"/>
                        <a:gd name="connsiteX52" fmla="*/ 121992 w 159794"/>
                        <a:gd name="connsiteY52" fmla="*/ 55782 h 189391"/>
                        <a:gd name="connsiteX53" fmla="*/ 113171 w 159794"/>
                        <a:gd name="connsiteY53" fmla="*/ 43733 h 189391"/>
                        <a:gd name="connsiteX54" fmla="*/ 92372 w 159794"/>
                        <a:gd name="connsiteY54" fmla="*/ 24513 h 189391"/>
                        <a:gd name="connsiteX55" fmla="*/ 67415 w 159794"/>
                        <a:gd name="connsiteY55" fmla="*/ 14329 h 189391"/>
                        <a:gd name="connsiteX56" fmla="*/ 42601 w 159794"/>
                        <a:gd name="connsiteY56" fmla="*/ 15405 h 189391"/>
                        <a:gd name="connsiteX57" fmla="*/ 22950 w 159794"/>
                        <a:gd name="connsiteY57" fmla="*/ 26449 h 189391"/>
                        <a:gd name="connsiteX58" fmla="*/ 19005 w 159794"/>
                        <a:gd name="connsiteY58" fmla="*/ 30107 h 189391"/>
                        <a:gd name="connsiteX59" fmla="*/ 15850 w 159794"/>
                        <a:gd name="connsiteY59" fmla="*/ 34123 h 189391"/>
                        <a:gd name="connsiteX60" fmla="*/ 10471 w 159794"/>
                        <a:gd name="connsiteY60" fmla="*/ 42084 h 189391"/>
                        <a:gd name="connsiteX61" fmla="*/ 3873 w 159794"/>
                        <a:gd name="connsiteY61" fmla="*/ 56571 h 189391"/>
                        <a:gd name="connsiteX62" fmla="*/ 0 w 159794"/>
                        <a:gd name="connsiteY62" fmla="*/ 70412 h 189391"/>
                        <a:gd name="connsiteX63" fmla="*/ 359 w 159794"/>
                        <a:gd name="connsiteY63" fmla="*/ 66540 h 1893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</a:cxnLst>
                      <a:rect l="l" t="t" r="r" b="b"/>
                      <a:pathLst>
                        <a:path w="159794" h="189391">
                          <a:moveTo>
                            <a:pt x="359" y="66540"/>
                          </a:moveTo>
                          <a:cubicBezTo>
                            <a:pt x="574" y="64101"/>
                            <a:pt x="359" y="60515"/>
                            <a:pt x="932" y="55925"/>
                          </a:cubicBezTo>
                          <a:cubicBezTo>
                            <a:pt x="2008" y="51407"/>
                            <a:pt x="2439" y="45455"/>
                            <a:pt x="5164" y="39430"/>
                          </a:cubicBezTo>
                          <a:cubicBezTo>
                            <a:pt x="6239" y="36275"/>
                            <a:pt x="7531" y="32976"/>
                            <a:pt x="9611" y="29748"/>
                          </a:cubicBezTo>
                          <a:cubicBezTo>
                            <a:pt x="10615" y="28099"/>
                            <a:pt x="11618" y="26449"/>
                            <a:pt x="12622" y="24728"/>
                          </a:cubicBezTo>
                          <a:cubicBezTo>
                            <a:pt x="13770" y="23079"/>
                            <a:pt x="15204" y="21572"/>
                            <a:pt x="16567" y="19995"/>
                          </a:cubicBezTo>
                          <a:cubicBezTo>
                            <a:pt x="21874" y="13397"/>
                            <a:pt x="29763" y="7803"/>
                            <a:pt x="38871" y="4145"/>
                          </a:cubicBezTo>
                          <a:cubicBezTo>
                            <a:pt x="48123" y="272"/>
                            <a:pt x="58953" y="-660"/>
                            <a:pt x="69638" y="416"/>
                          </a:cubicBezTo>
                          <a:cubicBezTo>
                            <a:pt x="80468" y="1635"/>
                            <a:pt x="90938" y="5795"/>
                            <a:pt x="100620" y="11460"/>
                          </a:cubicBezTo>
                          <a:cubicBezTo>
                            <a:pt x="110087" y="17413"/>
                            <a:pt x="118621" y="25087"/>
                            <a:pt x="125649" y="33764"/>
                          </a:cubicBezTo>
                          <a:cubicBezTo>
                            <a:pt x="129451" y="38570"/>
                            <a:pt x="131961" y="42012"/>
                            <a:pt x="135045" y="47032"/>
                          </a:cubicBezTo>
                          <a:cubicBezTo>
                            <a:pt x="138128" y="51766"/>
                            <a:pt x="140639" y="56499"/>
                            <a:pt x="143149" y="61232"/>
                          </a:cubicBezTo>
                          <a:cubicBezTo>
                            <a:pt x="147954" y="70843"/>
                            <a:pt x="151827" y="80596"/>
                            <a:pt x="154552" y="90493"/>
                          </a:cubicBezTo>
                          <a:cubicBezTo>
                            <a:pt x="157421" y="100247"/>
                            <a:pt x="159070" y="110072"/>
                            <a:pt x="159500" y="119539"/>
                          </a:cubicBezTo>
                          <a:cubicBezTo>
                            <a:pt x="160361" y="128862"/>
                            <a:pt x="159214" y="137898"/>
                            <a:pt x="157636" y="146003"/>
                          </a:cubicBezTo>
                          <a:cubicBezTo>
                            <a:pt x="156776" y="150019"/>
                            <a:pt x="155412" y="153820"/>
                            <a:pt x="154337" y="157406"/>
                          </a:cubicBezTo>
                          <a:cubicBezTo>
                            <a:pt x="152687" y="160776"/>
                            <a:pt x="151181" y="164004"/>
                            <a:pt x="149675" y="167016"/>
                          </a:cubicBezTo>
                          <a:cubicBezTo>
                            <a:pt x="147811" y="169741"/>
                            <a:pt x="146089" y="172323"/>
                            <a:pt x="144439" y="174690"/>
                          </a:cubicBezTo>
                          <a:cubicBezTo>
                            <a:pt x="142718" y="176913"/>
                            <a:pt x="140710" y="178706"/>
                            <a:pt x="139132" y="180427"/>
                          </a:cubicBezTo>
                          <a:cubicBezTo>
                            <a:pt x="136121" y="184013"/>
                            <a:pt x="132606" y="185662"/>
                            <a:pt x="130742" y="187240"/>
                          </a:cubicBezTo>
                          <a:cubicBezTo>
                            <a:pt x="128734" y="188675"/>
                            <a:pt x="127730" y="189392"/>
                            <a:pt x="127730" y="189392"/>
                          </a:cubicBezTo>
                          <a:cubicBezTo>
                            <a:pt x="127730" y="189392"/>
                            <a:pt x="128590" y="188388"/>
                            <a:pt x="130168" y="186595"/>
                          </a:cubicBezTo>
                          <a:cubicBezTo>
                            <a:pt x="131674" y="184659"/>
                            <a:pt x="134399" y="182363"/>
                            <a:pt x="136694" y="178419"/>
                          </a:cubicBezTo>
                          <a:cubicBezTo>
                            <a:pt x="137914" y="176483"/>
                            <a:pt x="139420" y="174546"/>
                            <a:pt x="140567" y="172179"/>
                          </a:cubicBezTo>
                          <a:cubicBezTo>
                            <a:pt x="141714" y="169813"/>
                            <a:pt x="142934" y="167231"/>
                            <a:pt x="144225" y="164434"/>
                          </a:cubicBezTo>
                          <a:cubicBezTo>
                            <a:pt x="145086" y="161494"/>
                            <a:pt x="146018" y="158482"/>
                            <a:pt x="146949" y="155182"/>
                          </a:cubicBezTo>
                          <a:cubicBezTo>
                            <a:pt x="147380" y="151812"/>
                            <a:pt x="148312" y="148369"/>
                            <a:pt x="148600" y="144712"/>
                          </a:cubicBezTo>
                          <a:cubicBezTo>
                            <a:pt x="149029" y="137325"/>
                            <a:pt x="149029" y="129292"/>
                            <a:pt x="147667" y="120830"/>
                          </a:cubicBezTo>
                          <a:cubicBezTo>
                            <a:pt x="146591" y="112439"/>
                            <a:pt x="144081" y="103689"/>
                            <a:pt x="141141" y="94796"/>
                          </a:cubicBezTo>
                          <a:cubicBezTo>
                            <a:pt x="140065" y="91426"/>
                            <a:pt x="138559" y="88055"/>
                            <a:pt x="137124" y="84684"/>
                          </a:cubicBezTo>
                          <a:cubicBezTo>
                            <a:pt x="137124" y="85114"/>
                            <a:pt x="137124" y="85473"/>
                            <a:pt x="137053" y="85903"/>
                          </a:cubicBezTo>
                          <a:cubicBezTo>
                            <a:pt x="136121" y="90421"/>
                            <a:pt x="135331" y="95298"/>
                            <a:pt x="133467" y="99816"/>
                          </a:cubicBezTo>
                          <a:cubicBezTo>
                            <a:pt x="131961" y="104550"/>
                            <a:pt x="129451" y="108781"/>
                            <a:pt x="127156" y="113156"/>
                          </a:cubicBezTo>
                          <a:cubicBezTo>
                            <a:pt x="124287" y="117172"/>
                            <a:pt x="121634" y="121403"/>
                            <a:pt x="118191" y="124774"/>
                          </a:cubicBezTo>
                          <a:cubicBezTo>
                            <a:pt x="115035" y="128503"/>
                            <a:pt x="111162" y="131444"/>
                            <a:pt x="107648" y="134313"/>
                          </a:cubicBezTo>
                          <a:cubicBezTo>
                            <a:pt x="103848" y="136966"/>
                            <a:pt x="100118" y="139405"/>
                            <a:pt x="96245" y="141054"/>
                          </a:cubicBezTo>
                          <a:cubicBezTo>
                            <a:pt x="92444" y="142847"/>
                            <a:pt x="88858" y="144353"/>
                            <a:pt x="85201" y="145142"/>
                          </a:cubicBezTo>
                          <a:cubicBezTo>
                            <a:pt x="83479" y="145572"/>
                            <a:pt x="81830" y="146074"/>
                            <a:pt x="80181" y="146433"/>
                          </a:cubicBezTo>
                          <a:cubicBezTo>
                            <a:pt x="78603" y="146576"/>
                            <a:pt x="77025" y="146720"/>
                            <a:pt x="75519" y="146863"/>
                          </a:cubicBezTo>
                          <a:cubicBezTo>
                            <a:pt x="72650" y="147222"/>
                            <a:pt x="70140" y="147293"/>
                            <a:pt x="68060" y="147007"/>
                          </a:cubicBezTo>
                          <a:cubicBezTo>
                            <a:pt x="63901" y="146576"/>
                            <a:pt x="61678" y="146218"/>
                            <a:pt x="61678" y="146218"/>
                          </a:cubicBezTo>
                          <a:cubicBezTo>
                            <a:pt x="61678" y="146218"/>
                            <a:pt x="63901" y="145285"/>
                            <a:pt x="67558" y="143851"/>
                          </a:cubicBezTo>
                          <a:cubicBezTo>
                            <a:pt x="69351" y="143349"/>
                            <a:pt x="71575" y="142202"/>
                            <a:pt x="73941" y="140982"/>
                          </a:cubicBezTo>
                          <a:cubicBezTo>
                            <a:pt x="76379" y="139907"/>
                            <a:pt x="78961" y="138472"/>
                            <a:pt x="81687" y="136679"/>
                          </a:cubicBezTo>
                          <a:cubicBezTo>
                            <a:pt x="84555" y="135173"/>
                            <a:pt x="87137" y="132950"/>
                            <a:pt x="90078" y="130870"/>
                          </a:cubicBezTo>
                          <a:cubicBezTo>
                            <a:pt x="93018" y="128862"/>
                            <a:pt x="95600" y="125994"/>
                            <a:pt x="98469" y="123483"/>
                          </a:cubicBezTo>
                          <a:cubicBezTo>
                            <a:pt x="101123" y="120686"/>
                            <a:pt x="103991" y="117889"/>
                            <a:pt x="106430" y="114662"/>
                          </a:cubicBezTo>
                          <a:cubicBezTo>
                            <a:pt x="109011" y="111650"/>
                            <a:pt x="111162" y="108064"/>
                            <a:pt x="113530" y="104765"/>
                          </a:cubicBezTo>
                          <a:cubicBezTo>
                            <a:pt x="115466" y="101179"/>
                            <a:pt x="117617" y="97737"/>
                            <a:pt x="119124" y="94007"/>
                          </a:cubicBezTo>
                          <a:cubicBezTo>
                            <a:pt x="120988" y="90421"/>
                            <a:pt x="121920" y="86620"/>
                            <a:pt x="123211" y="83034"/>
                          </a:cubicBezTo>
                          <a:cubicBezTo>
                            <a:pt x="123857" y="79305"/>
                            <a:pt x="125291" y="75719"/>
                            <a:pt x="125363" y="72205"/>
                          </a:cubicBezTo>
                          <a:cubicBezTo>
                            <a:pt x="125793" y="68763"/>
                            <a:pt x="126080" y="65535"/>
                            <a:pt x="125937" y="62452"/>
                          </a:cubicBezTo>
                          <a:cubicBezTo>
                            <a:pt x="124645" y="60228"/>
                            <a:pt x="123427" y="57862"/>
                            <a:pt x="121992" y="55782"/>
                          </a:cubicBezTo>
                          <a:cubicBezTo>
                            <a:pt x="119697" y="51981"/>
                            <a:pt x="115968" y="47032"/>
                            <a:pt x="113171" y="43733"/>
                          </a:cubicBezTo>
                          <a:cubicBezTo>
                            <a:pt x="107218" y="36203"/>
                            <a:pt x="100190" y="29605"/>
                            <a:pt x="92372" y="24513"/>
                          </a:cubicBezTo>
                          <a:cubicBezTo>
                            <a:pt x="84412" y="19851"/>
                            <a:pt x="76164" y="15620"/>
                            <a:pt x="67415" y="14329"/>
                          </a:cubicBezTo>
                          <a:cubicBezTo>
                            <a:pt x="58881" y="13110"/>
                            <a:pt x="50274" y="12895"/>
                            <a:pt x="42601" y="15405"/>
                          </a:cubicBezTo>
                          <a:cubicBezTo>
                            <a:pt x="35070" y="17843"/>
                            <a:pt x="28114" y="21429"/>
                            <a:pt x="22950" y="26449"/>
                          </a:cubicBezTo>
                          <a:cubicBezTo>
                            <a:pt x="21659" y="27668"/>
                            <a:pt x="20225" y="28816"/>
                            <a:pt x="19005" y="30107"/>
                          </a:cubicBezTo>
                          <a:cubicBezTo>
                            <a:pt x="17929" y="31469"/>
                            <a:pt x="16854" y="32832"/>
                            <a:pt x="15850" y="34123"/>
                          </a:cubicBezTo>
                          <a:cubicBezTo>
                            <a:pt x="13555" y="36633"/>
                            <a:pt x="11977" y="39430"/>
                            <a:pt x="10471" y="42084"/>
                          </a:cubicBezTo>
                          <a:cubicBezTo>
                            <a:pt x="7172" y="47247"/>
                            <a:pt x="5738" y="52411"/>
                            <a:pt x="3873" y="56571"/>
                          </a:cubicBezTo>
                          <a:cubicBezTo>
                            <a:pt x="1435" y="65320"/>
                            <a:pt x="0" y="70412"/>
                            <a:pt x="0" y="70412"/>
                          </a:cubicBezTo>
                          <a:cubicBezTo>
                            <a:pt x="0" y="70412"/>
                            <a:pt x="287" y="68978"/>
                            <a:pt x="359" y="66540"/>
                          </a:cubicBezTo>
                          <a:close/>
                        </a:path>
                      </a:pathLst>
                    </a:custGeom>
                    <a:solidFill>
                      <a:srgbClr val="D38467">
                        <a:alpha val="6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" name="任意多边形: 形状 72">
                      <a:extLst>
                        <a:ext uri="{FF2B5EF4-FFF2-40B4-BE49-F238E27FC236}">
                          <a16:creationId xmlns:a16="http://schemas.microsoft.com/office/drawing/2014/main" id="{05CE40B7-2A64-C64E-598F-A56A103D4B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66259" y="2219901"/>
                      <a:ext cx="163554" cy="209894"/>
                    </a:xfrm>
                    <a:custGeom>
                      <a:avLst/>
                      <a:gdLst>
                        <a:gd name="connsiteX0" fmla="*/ 38706 w 163554"/>
                        <a:gd name="connsiteY0" fmla="*/ 160012 h 209894"/>
                        <a:gd name="connsiteX1" fmla="*/ 148076 w 163554"/>
                        <a:gd name="connsiteY1" fmla="*/ 62978 h 209894"/>
                        <a:gd name="connsiteX2" fmla="*/ 38706 w 163554"/>
                        <a:gd name="connsiteY2" fmla="*/ 160012 h 2098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63554" h="209894">
                          <a:moveTo>
                            <a:pt x="38706" y="160012"/>
                          </a:moveTo>
                          <a:cubicBezTo>
                            <a:pt x="-77835" y="28482"/>
                            <a:pt x="101531" y="-69556"/>
                            <a:pt x="148076" y="62978"/>
                          </a:cubicBezTo>
                          <a:cubicBezTo>
                            <a:pt x="194692" y="195513"/>
                            <a:pt x="129572" y="262569"/>
                            <a:pt x="38706" y="160012"/>
                          </a:cubicBez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74" name="图形 7">
                    <a:extLst>
                      <a:ext uri="{FF2B5EF4-FFF2-40B4-BE49-F238E27FC236}">
                        <a16:creationId xmlns:a16="http://schemas.microsoft.com/office/drawing/2014/main" id="{FEC8E5A6-BE5C-D1C9-979C-E6268EE79669}"/>
                      </a:ext>
                    </a:extLst>
                  </p:cNvPr>
                  <p:cNvGrpSpPr/>
                  <p:nvPr/>
                </p:nvGrpSpPr>
                <p:grpSpPr>
                  <a:xfrm>
                    <a:off x="10983843" y="1958622"/>
                    <a:ext cx="154603" cy="216332"/>
                    <a:chOff x="10983843" y="1958622"/>
                    <a:chExt cx="154603" cy="216332"/>
                  </a:xfrm>
                </p:grpSpPr>
                <p:sp>
                  <p:nvSpPr>
                    <p:cNvPr id="75" name="任意多边形: 形状 74">
                      <a:extLst>
                        <a:ext uri="{FF2B5EF4-FFF2-40B4-BE49-F238E27FC236}">
                          <a16:creationId xmlns:a16="http://schemas.microsoft.com/office/drawing/2014/main" id="{C06559C0-69EC-8467-B94F-210FB3D6A6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83843" y="1958622"/>
                      <a:ext cx="149747" cy="198536"/>
                    </a:xfrm>
                    <a:custGeom>
                      <a:avLst/>
                      <a:gdLst>
                        <a:gd name="connsiteX0" fmla="*/ 148959 w 149747"/>
                        <a:gd name="connsiteY0" fmla="*/ 56536 h 198536"/>
                        <a:gd name="connsiteX1" fmla="*/ 146663 w 149747"/>
                        <a:gd name="connsiteY1" fmla="*/ 46137 h 198536"/>
                        <a:gd name="connsiteX2" fmla="*/ 139779 w 149747"/>
                        <a:gd name="connsiteY2" fmla="*/ 30574 h 198536"/>
                        <a:gd name="connsiteX3" fmla="*/ 133826 w 149747"/>
                        <a:gd name="connsiteY3" fmla="*/ 21753 h 198536"/>
                        <a:gd name="connsiteX4" fmla="*/ 130025 w 149747"/>
                        <a:gd name="connsiteY4" fmla="*/ 17306 h 198536"/>
                        <a:gd name="connsiteX5" fmla="*/ 125363 w 149747"/>
                        <a:gd name="connsiteY5" fmla="*/ 13290 h 198536"/>
                        <a:gd name="connsiteX6" fmla="*/ 100764 w 149747"/>
                        <a:gd name="connsiteY6" fmla="*/ 1313 h 198536"/>
                        <a:gd name="connsiteX7" fmla="*/ 69782 w 149747"/>
                        <a:gd name="connsiteY7" fmla="*/ 2748 h 198536"/>
                        <a:gd name="connsiteX8" fmla="*/ 41023 w 149747"/>
                        <a:gd name="connsiteY8" fmla="*/ 18669 h 198536"/>
                        <a:gd name="connsiteX9" fmla="*/ 20010 w 149747"/>
                        <a:gd name="connsiteY9" fmla="*/ 44846 h 198536"/>
                        <a:gd name="connsiteX10" fmla="*/ 12982 w 149747"/>
                        <a:gd name="connsiteY10" fmla="*/ 59476 h 198536"/>
                        <a:gd name="connsiteX11" fmla="*/ 7387 w 149747"/>
                        <a:gd name="connsiteY11" fmla="*/ 74824 h 198536"/>
                        <a:gd name="connsiteX12" fmla="*/ 933 w 149747"/>
                        <a:gd name="connsiteY12" fmla="*/ 105591 h 198536"/>
                        <a:gd name="connsiteX13" fmla="*/ 790 w 149747"/>
                        <a:gd name="connsiteY13" fmla="*/ 134995 h 198536"/>
                        <a:gd name="connsiteX14" fmla="*/ 6957 w 149747"/>
                        <a:gd name="connsiteY14" fmla="*/ 160813 h 198536"/>
                        <a:gd name="connsiteX15" fmla="*/ 12049 w 149747"/>
                        <a:gd name="connsiteY15" fmla="*/ 171499 h 198536"/>
                        <a:gd name="connsiteX16" fmla="*/ 18217 w 149747"/>
                        <a:gd name="connsiteY16" fmla="*/ 180177 h 198536"/>
                        <a:gd name="connsiteX17" fmla="*/ 24672 w 149747"/>
                        <a:gd name="connsiteY17" fmla="*/ 186847 h 198536"/>
                        <a:gd name="connsiteX18" fmla="*/ 30839 w 149747"/>
                        <a:gd name="connsiteY18" fmla="*/ 191580 h 198536"/>
                        <a:gd name="connsiteX19" fmla="*/ 40235 w 149747"/>
                        <a:gd name="connsiteY19" fmla="*/ 196887 h 198536"/>
                        <a:gd name="connsiteX20" fmla="*/ 43605 w 149747"/>
                        <a:gd name="connsiteY20" fmla="*/ 198537 h 198536"/>
                        <a:gd name="connsiteX21" fmla="*/ 40664 w 149747"/>
                        <a:gd name="connsiteY21" fmla="*/ 196170 h 198536"/>
                        <a:gd name="connsiteX22" fmla="*/ 32919 w 149747"/>
                        <a:gd name="connsiteY22" fmla="*/ 189214 h 198536"/>
                        <a:gd name="connsiteX23" fmla="*/ 28042 w 149747"/>
                        <a:gd name="connsiteY23" fmla="*/ 183691 h 198536"/>
                        <a:gd name="connsiteX24" fmla="*/ 23166 w 149747"/>
                        <a:gd name="connsiteY24" fmla="*/ 176663 h 198536"/>
                        <a:gd name="connsiteX25" fmla="*/ 18935 w 149747"/>
                        <a:gd name="connsiteY25" fmla="*/ 167985 h 198536"/>
                        <a:gd name="connsiteX26" fmla="*/ 15563 w 149747"/>
                        <a:gd name="connsiteY26" fmla="*/ 157873 h 198536"/>
                        <a:gd name="connsiteX27" fmla="*/ 12623 w 149747"/>
                        <a:gd name="connsiteY27" fmla="*/ 134206 h 198536"/>
                        <a:gd name="connsiteX28" fmla="*/ 14774 w 149747"/>
                        <a:gd name="connsiteY28" fmla="*/ 107455 h 198536"/>
                        <a:gd name="connsiteX29" fmla="*/ 17070 w 149747"/>
                        <a:gd name="connsiteY29" fmla="*/ 96770 h 198536"/>
                        <a:gd name="connsiteX30" fmla="*/ 17284 w 149747"/>
                        <a:gd name="connsiteY30" fmla="*/ 97989 h 198536"/>
                        <a:gd name="connsiteX31" fmla="*/ 23166 w 149747"/>
                        <a:gd name="connsiteY31" fmla="*/ 111113 h 198536"/>
                        <a:gd name="connsiteX32" fmla="*/ 31628 w 149747"/>
                        <a:gd name="connsiteY32" fmla="*/ 123233 h 198536"/>
                        <a:gd name="connsiteX33" fmla="*/ 42386 w 149747"/>
                        <a:gd name="connsiteY33" fmla="*/ 133274 h 198536"/>
                        <a:gd name="connsiteX34" fmla="*/ 54363 w 149747"/>
                        <a:gd name="connsiteY34" fmla="*/ 140948 h 198536"/>
                        <a:gd name="connsiteX35" fmla="*/ 66698 w 149747"/>
                        <a:gd name="connsiteY35" fmla="*/ 145753 h 198536"/>
                        <a:gd name="connsiteX36" fmla="*/ 78244 w 149747"/>
                        <a:gd name="connsiteY36" fmla="*/ 147976 h 198536"/>
                        <a:gd name="connsiteX37" fmla="*/ 83409 w 149747"/>
                        <a:gd name="connsiteY37" fmla="*/ 148406 h 198536"/>
                        <a:gd name="connsiteX38" fmla="*/ 88070 w 149747"/>
                        <a:gd name="connsiteY38" fmla="*/ 148048 h 198536"/>
                        <a:gd name="connsiteX39" fmla="*/ 95457 w 149747"/>
                        <a:gd name="connsiteY39" fmla="*/ 146972 h 198536"/>
                        <a:gd name="connsiteX40" fmla="*/ 101624 w 149747"/>
                        <a:gd name="connsiteY40" fmla="*/ 145107 h 198536"/>
                        <a:gd name="connsiteX41" fmla="*/ 95457 w 149747"/>
                        <a:gd name="connsiteY41" fmla="*/ 143745 h 198536"/>
                        <a:gd name="connsiteX42" fmla="*/ 88716 w 149747"/>
                        <a:gd name="connsiteY42" fmla="*/ 141952 h 198536"/>
                        <a:gd name="connsiteX43" fmla="*/ 80396 w 149747"/>
                        <a:gd name="connsiteY43" fmla="*/ 139011 h 198536"/>
                        <a:gd name="connsiteX44" fmla="*/ 71144 w 149747"/>
                        <a:gd name="connsiteY44" fmla="*/ 134636 h 198536"/>
                        <a:gd name="connsiteX45" fmla="*/ 61606 w 149747"/>
                        <a:gd name="connsiteY45" fmla="*/ 128756 h 198536"/>
                        <a:gd name="connsiteX46" fmla="*/ 52283 w 149747"/>
                        <a:gd name="connsiteY46" fmla="*/ 121369 h 198536"/>
                        <a:gd name="connsiteX47" fmla="*/ 43677 w 149747"/>
                        <a:gd name="connsiteY47" fmla="*/ 112763 h 198536"/>
                        <a:gd name="connsiteX48" fmla="*/ 36433 w 149747"/>
                        <a:gd name="connsiteY48" fmla="*/ 103081 h 198536"/>
                        <a:gd name="connsiteX49" fmla="*/ 30553 w 149747"/>
                        <a:gd name="connsiteY49" fmla="*/ 92968 h 198536"/>
                        <a:gd name="connsiteX50" fmla="*/ 26608 w 149747"/>
                        <a:gd name="connsiteY50" fmla="*/ 82641 h 198536"/>
                        <a:gd name="connsiteX51" fmla="*/ 24456 w 149747"/>
                        <a:gd name="connsiteY51" fmla="*/ 73103 h 198536"/>
                        <a:gd name="connsiteX52" fmla="*/ 27253 w 149747"/>
                        <a:gd name="connsiteY52" fmla="*/ 65859 h 198536"/>
                        <a:gd name="connsiteX53" fmla="*/ 33923 w 149747"/>
                        <a:gd name="connsiteY53" fmla="*/ 52520 h 198536"/>
                        <a:gd name="connsiteX54" fmla="*/ 51278 w 149747"/>
                        <a:gd name="connsiteY54" fmla="*/ 30144 h 198536"/>
                        <a:gd name="connsiteX55" fmla="*/ 74157 w 149747"/>
                        <a:gd name="connsiteY55" fmla="*/ 16015 h 198536"/>
                        <a:gd name="connsiteX56" fmla="*/ 98756 w 149747"/>
                        <a:gd name="connsiteY56" fmla="*/ 12932 h 198536"/>
                        <a:gd name="connsiteX57" fmla="*/ 119985 w 149747"/>
                        <a:gd name="connsiteY57" fmla="*/ 20605 h 198536"/>
                        <a:gd name="connsiteX58" fmla="*/ 124431 w 149747"/>
                        <a:gd name="connsiteY58" fmla="*/ 23546 h 198536"/>
                        <a:gd name="connsiteX59" fmla="*/ 128160 w 149747"/>
                        <a:gd name="connsiteY59" fmla="*/ 26988 h 198536"/>
                        <a:gd name="connsiteX60" fmla="*/ 134758 w 149747"/>
                        <a:gd name="connsiteY60" fmla="*/ 33945 h 198536"/>
                        <a:gd name="connsiteX61" fmla="*/ 143651 w 149747"/>
                        <a:gd name="connsiteY61" fmla="*/ 47141 h 198536"/>
                        <a:gd name="connsiteX62" fmla="*/ 149748 w 149747"/>
                        <a:gd name="connsiteY62" fmla="*/ 60193 h 198536"/>
                        <a:gd name="connsiteX63" fmla="*/ 148959 w 149747"/>
                        <a:gd name="connsiteY63" fmla="*/ 56536 h 1985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</a:cxnLst>
                      <a:rect l="l" t="t" r="r" b="b"/>
                      <a:pathLst>
                        <a:path w="149747" h="198536">
                          <a:moveTo>
                            <a:pt x="148959" y="56536"/>
                          </a:moveTo>
                          <a:cubicBezTo>
                            <a:pt x="148384" y="54169"/>
                            <a:pt x="147955" y="50583"/>
                            <a:pt x="146663" y="46137"/>
                          </a:cubicBezTo>
                          <a:cubicBezTo>
                            <a:pt x="144870" y="41834"/>
                            <a:pt x="143436" y="36025"/>
                            <a:pt x="139779" y="30574"/>
                          </a:cubicBezTo>
                          <a:cubicBezTo>
                            <a:pt x="138201" y="27634"/>
                            <a:pt x="136408" y="24622"/>
                            <a:pt x="133826" y="21753"/>
                          </a:cubicBezTo>
                          <a:cubicBezTo>
                            <a:pt x="132535" y="20318"/>
                            <a:pt x="131316" y="18812"/>
                            <a:pt x="130025" y="17306"/>
                          </a:cubicBezTo>
                          <a:cubicBezTo>
                            <a:pt x="128590" y="15872"/>
                            <a:pt x="126941" y="14653"/>
                            <a:pt x="125363" y="13290"/>
                          </a:cubicBezTo>
                          <a:cubicBezTo>
                            <a:pt x="119052" y="7624"/>
                            <a:pt x="110375" y="3465"/>
                            <a:pt x="100764" y="1313"/>
                          </a:cubicBezTo>
                          <a:cubicBezTo>
                            <a:pt x="91010" y="-982"/>
                            <a:pt x="80181" y="-121"/>
                            <a:pt x="69782" y="2748"/>
                          </a:cubicBezTo>
                          <a:cubicBezTo>
                            <a:pt x="59312" y="5688"/>
                            <a:pt x="49629" y="11569"/>
                            <a:pt x="41023" y="18669"/>
                          </a:cubicBezTo>
                          <a:cubicBezTo>
                            <a:pt x="32632" y="26128"/>
                            <a:pt x="25532" y="35092"/>
                            <a:pt x="20010" y="44846"/>
                          </a:cubicBezTo>
                          <a:cubicBezTo>
                            <a:pt x="16998" y="50153"/>
                            <a:pt x="15205" y="54026"/>
                            <a:pt x="12982" y="59476"/>
                          </a:cubicBezTo>
                          <a:cubicBezTo>
                            <a:pt x="10687" y="64640"/>
                            <a:pt x="9038" y="69732"/>
                            <a:pt x="7387" y="74824"/>
                          </a:cubicBezTo>
                          <a:cubicBezTo>
                            <a:pt x="4232" y="85079"/>
                            <a:pt x="2008" y="95407"/>
                            <a:pt x="933" y="105591"/>
                          </a:cubicBezTo>
                          <a:cubicBezTo>
                            <a:pt x="-286" y="115703"/>
                            <a:pt x="-286" y="125672"/>
                            <a:pt x="790" y="134995"/>
                          </a:cubicBezTo>
                          <a:cubicBezTo>
                            <a:pt x="1435" y="144390"/>
                            <a:pt x="4089" y="153068"/>
                            <a:pt x="6957" y="160813"/>
                          </a:cubicBezTo>
                          <a:cubicBezTo>
                            <a:pt x="8535" y="164614"/>
                            <a:pt x="10400" y="168129"/>
                            <a:pt x="12049" y="171499"/>
                          </a:cubicBezTo>
                          <a:cubicBezTo>
                            <a:pt x="14201" y="174583"/>
                            <a:pt x="16281" y="177452"/>
                            <a:pt x="18217" y="180177"/>
                          </a:cubicBezTo>
                          <a:cubicBezTo>
                            <a:pt x="20512" y="182616"/>
                            <a:pt x="22591" y="184839"/>
                            <a:pt x="24672" y="186847"/>
                          </a:cubicBezTo>
                          <a:cubicBezTo>
                            <a:pt x="26752" y="188711"/>
                            <a:pt x="28974" y="190146"/>
                            <a:pt x="30839" y="191580"/>
                          </a:cubicBezTo>
                          <a:cubicBezTo>
                            <a:pt x="34425" y="194592"/>
                            <a:pt x="38154" y="195596"/>
                            <a:pt x="40235" y="196887"/>
                          </a:cubicBezTo>
                          <a:cubicBezTo>
                            <a:pt x="42457" y="197963"/>
                            <a:pt x="43605" y="198537"/>
                            <a:pt x="43605" y="198537"/>
                          </a:cubicBezTo>
                          <a:cubicBezTo>
                            <a:pt x="43605" y="198537"/>
                            <a:pt x="42601" y="197676"/>
                            <a:pt x="40664" y="196170"/>
                          </a:cubicBezTo>
                          <a:cubicBezTo>
                            <a:pt x="38871" y="194521"/>
                            <a:pt x="35788" y="192728"/>
                            <a:pt x="32919" y="189214"/>
                          </a:cubicBezTo>
                          <a:cubicBezTo>
                            <a:pt x="31413" y="187492"/>
                            <a:pt x="29620" y="185843"/>
                            <a:pt x="28042" y="183691"/>
                          </a:cubicBezTo>
                          <a:cubicBezTo>
                            <a:pt x="26536" y="181540"/>
                            <a:pt x="24887" y="179173"/>
                            <a:pt x="23166" y="176663"/>
                          </a:cubicBezTo>
                          <a:cubicBezTo>
                            <a:pt x="21874" y="173938"/>
                            <a:pt x="20440" y="171069"/>
                            <a:pt x="18935" y="167985"/>
                          </a:cubicBezTo>
                          <a:cubicBezTo>
                            <a:pt x="17930" y="164686"/>
                            <a:pt x="16496" y="161459"/>
                            <a:pt x="15563" y="157873"/>
                          </a:cubicBezTo>
                          <a:cubicBezTo>
                            <a:pt x="13914" y="150629"/>
                            <a:pt x="12552" y="142741"/>
                            <a:pt x="12623" y="134206"/>
                          </a:cubicBezTo>
                          <a:cubicBezTo>
                            <a:pt x="12336" y="125743"/>
                            <a:pt x="13340" y="116707"/>
                            <a:pt x="14774" y="107455"/>
                          </a:cubicBezTo>
                          <a:cubicBezTo>
                            <a:pt x="15277" y="103941"/>
                            <a:pt x="16209" y="100355"/>
                            <a:pt x="17070" y="96770"/>
                          </a:cubicBezTo>
                          <a:cubicBezTo>
                            <a:pt x="17142" y="97128"/>
                            <a:pt x="17213" y="97558"/>
                            <a:pt x="17284" y="97989"/>
                          </a:cubicBezTo>
                          <a:cubicBezTo>
                            <a:pt x="18935" y="102292"/>
                            <a:pt x="20512" y="106953"/>
                            <a:pt x="23166" y="111113"/>
                          </a:cubicBezTo>
                          <a:cubicBezTo>
                            <a:pt x="25389" y="115559"/>
                            <a:pt x="28616" y="119289"/>
                            <a:pt x="31628" y="123233"/>
                          </a:cubicBezTo>
                          <a:cubicBezTo>
                            <a:pt x="35142" y="126747"/>
                            <a:pt x="38442" y="130477"/>
                            <a:pt x="42386" y="133274"/>
                          </a:cubicBezTo>
                          <a:cubicBezTo>
                            <a:pt x="46115" y="136429"/>
                            <a:pt x="50418" y="138724"/>
                            <a:pt x="54363" y="140948"/>
                          </a:cubicBezTo>
                          <a:cubicBezTo>
                            <a:pt x="58522" y="142884"/>
                            <a:pt x="62610" y="144677"/>
                            <a:pt x="66698" y="145753"/>
                          </a:cubicBezTo>
                          <a:cubicBezTo>
                            <a:pt x="70715" y="146900"/>
                            <a:pt x="74516" y="147761"/>
                            <a:pt x="78244" y="147976"/>
                          </a:cubicBezTo>
                          <a:cubicBezTo>
                            <a:pt x="80037" y="148119"/>
                            <a:pt x="81758" y="148335"/>
                            <a:pt x="83409" y="148406"/>
                          </a:cubicBezTo>
                          <a:cubicBezTo>
                            <a:pt x="84986" y="148263"/>
                            <a:pt x="86564" y="148119"/>
                            <a:pt x="88070" y="148048"/>
                          </a:cubicBezTo>
                          <a:cubicBezTo>
                            <a:pt x="90939" y="147904"/>
                            <a:pt x="93448" y="147546"/>
                            <a:pt x="95457" y="146972"/>
                          </a:cubicBezTo>
                          <a:cubicBezTo>
                            <a:pt x="99545" y="145896"/>
                            <a:pt x="101624" y="145107"/>
                            <a:pt x="101624" y="145107"/>
                          </a:cubicBezTo>
                          <a:cubicBezTo>
                            <a:pt x="101624" y="145107"/>
                            <a:pt x="99330" y="144533"/>
                            <a:pt x="95457" y="143745"/>
                          </a:cubicBezTo>
                          <a:cubicBezTo>
                            <a:pt x="93592" y="143529"/>
                            <a:pt x="91226" y="142741"/>
                            <a:pt x="88716" y="141952"/>
                          </a:cubicBezTo>
                          <a:cubicBezTo>
                            <a:pt x="86134" y="141306"/>
                            <a:pt x="83337" y="140302"/>
                            <a:pt x="80396" y="139011"/>
                          </a:cubicBezTo>
                          <a:cubicBezTo>
                            <a:pt x="77312" y="137935"/>
                            <a:pt x="74372" y="136214"/>
                            <a:pt x="71144" y="134636"/>
                          </a:cubicBezTo>
                          <a:cubicBezTo>
                            <a:pt x="67917" y="133130"/>
                            <a:pt x="64905" y="130764"/>
                            <a:pt x="61606" y="128756"/>
                          </a:cubicBezTo>
                          <a:cubicBezTo>
                            <a:pt x="58522" y="126389"/>
                            <a:pt x="55223" y="124166"/>
                            <a:pt x="52283" y="121369"/>
                          </a:cubicBezTo>
                          <a:cubicBezTo>
                            <a:pt x="49199" y="118787"/>
                            <a:pt x="46546" y="115631"/>
                            <a:pt x="43677" y="112763"/>
                          </a:cubicBezTo>
                          <a:cubicBezTo>
                            <a:pt x="41167" y="109535"/>
                            <a:pt x="38442" y="106523"/>
                            <a:pt x="36433" y="103081"/>
                          </a:cubicBezTo>
                          <a:cubicBezTo>
                            <a:pt x="33995" y="99853"/>
                            <a:pt x="32418" y="96267"/>
                            <a:pt x="30553" y="92968"/>
                          </a:cubicBezTo>
                          <a:cubicBezTo>
                            <a:pt x="29333" y="89454"/>
                            <a:pt x="27325" y="86155"/>
                            <a:pt x="26608" y="82641"/>
                          </a:cubicBezTo>
                          <a:cubicBezTo>
                            <a:pt x="25604" y="79342"/>
                            <a:pt x="24815" y="76187"/>
                            <a:pt x="24456" y="73103"/>
                          </a:cubicBezTo>
                          <a:cubicBezTo>
                            <a:pt x="25389" y="70664"/>
                            <a:pt x="26249" y="68154"/>
                            <a:pt x="27253" y="65859"/>
                          </a:cubicBezTo>
                          <a:cubicBezTo>
                            <a:pt x="28903" y="61700"/>
                            <a:pt x="31771" y="56249"/>
                            <a:pt x="33923" y="52520"/>
                          </a:cubicBezTo>
                          <a:cubicBezTo>
                            <a:pt x="38513" y="44129"/>
                            <a:pt x="44394" y="36455"/>
                            <a:pt x="51278" y="30144"/>
                          </a:cubicBezTo>
                          <a:cubicBezTo>
                            <a:pt x="58308" y="24263"/>
                            <a:pt x="65766" y="18669"/>
                            <a:pt x="74157" y="16015"/>
                          </a:cubicBezTo>
                          <a:cubicBezTo>
                            <a:pt x="82333" y="13434"/>
                            <a:pt x="90795" y="11712"/>
                            <a:pt x="98756" y="12932"/>
                          </a:cubicBezTo>
                          <a:cubicBezTo>
                            <a:pt x="106573" y="14079"/>
                            <a:pt x="114031" y="16446"/>
                            <a:pt x="119985" y="20605"/>
                          </a:cubicBezTo>
                          <a:cubicBezTo>
                            <a:pt x="121490" y="21609"/>
                            <a:pt x="123068" y="22470"/>
                            <a:pt x="124431" y="23546"/>
                          </a:cubicBezTo>
                          <a:cubicBezTo>
                            <a:pt x="125721" y="24693"/>
                            <a:pt x="127013" y="25841"/>
                            <a:pt x="128160" y="26988"/>
                          </a:cubicBezTo>
                          <a:cubicBezTo>
                            <a:pt x="130814" y="29068"/>
                            <a:pt x="132893" y="31578"/>
                            <a:pt x="134758" y="33945"/>
                          </a:cubicBezTo>
                          <a:cubicBezTo>
                            <a:pt x="138918" y="38535"/>
                            <a:pt x="141141" y="43340"/>
                            <a:pt x="143651" y="47141"/>
                          </a:cubicBezTo>
                          <a:cubicBezTo>
                            <a:pt x="147524" y="55388"/>
                            <a:pt x="149748" y="60193"/>
                            <a:pt x="149748" y="60193"/>
                          </a:cubicBezTo>
                          <a:cubicBezTo>
                            <a:pt x="149748" y="60193"/>
                            <a:pt x="149460" y="58974"/>
                            <a:pt x="148959" y="56536"/>
                          </a:cubicBezTo>
                          <a:close/>
                        </a:path>
                      </a:pathLst>
                    </a:custGeom>
                    <a:solidFill>
                      <a:srgbClr val="D38467">
                        <a:alpha val="6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6" name="任意多边形: 形状 75">
                      <a:extLst>
                        <a:ext uri="{FF2B5EF4-FFF2-40B4-BE49-F238E27FC236}">
                          <a16:creationId xmlns:a16="http://schemas.microsoft.com/office/drawing/2014/main" id="{FAFA1250-DEF0-B22F-EE6A-B94051F2A97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84662" y="1958785"/>
                      <a:ext cx="153784" cy="216169"/>
                    </a:xfrm>
                    <a:custGeom>
                      <a:avLst/>
                      <a:gdLst>
                        <a:gd name="connsiteX0" fmla="*/ 128489 w 153784"/>
                        <a:gd name="connsiteY0" fmla="*/ 153191 h 216169"/>
                        <a:gd name="connsiteX1" fmla="*/ 4561 w 153784"/>
                        <a:gd name="connsiteY1" fmla="*/ 75521 h 216169"/>
                        <a:gd name="connsiteX2" fmla="*/ 128489 w 153784"/>
                        <a:gd name="connsiteY2" fmla="*/ 153191 h 216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53784" h="216169">
                          <a:moveTo>
                            <a:pt x="128489" y="153191"/>
                          </a:moveTo>
                          <a:cubicBezTo>
                            <a:pt x="221794" y="4306"/>
                            <a:pt x="28730" y="-62894"/>
                            <a:pt x="4561" y="75521"/>
                          </a:cubicBezTo>
                          <a:cubicBezTo>
                            <a:pt x="-19465" y="213936"/>
                            <a:pt x="55768" y="269374"/>
                            <a:pt x="128489" y="153191"/>
                          </a:cubicBez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77" name="图形 7">
                  <a:extLst>
                    <a:ext uri="{FF2B5EF4-FFF2-40B4-BE49-F238E27FC236}">
                      <a16:creationId xmlns:a16="http://schemas.microsoft.com/office/drawing/2014/main" id="{0F80C017-D837-1032-267D-133CEFA775FA}"/>
                    </a:ext>
                  </a:extLst>
                </p:cNvPr>
                <p:cNvGrpSpPr/>
                <p:nvPr/>
              </p:nvGrpSpPr>
              <p:grpSpPr>
                <a:xfrm>
                  <a:off x="9311860" y="1714261"/>
                  <a:ext cx="1364725" cy="1109545"/>
                  <a:chOff x="9311860" y="1714261"/>
                  <a:chExt cx="1364725" cy="1109545"/>
                </a:xfrm>
              </p:grpSpPr>
              <p:grpSp>
                <p:nvGrpSpPr>
                  <p:cNvPr id="78" name="图形 7">
                    <a:extLst>
                      <a:ext uri="{FF2B5EF4-FFF2-40B4-BE49-F238E27FC236}">
                        <a16:creationId xmlns:a16="http://schemas.microsoft.com/office/drawing/2014/main" id="{B825F7F1-E3AC-5777-C900-57A5B936897B}"/>
                      </a:ext>
                    </a:extLst>
                  </p:cNvPr>
                  <p:cNvGrpSpPr/>
                  <p:nvPr/>
                </p:nvGrpSpPr>
                <p:grpSpPr>
                  <a:xfrm>
                    <a:off x="9806545" y="2162968"/>
                    <a:ext cx="211505" cy="278264"/>
                    <a:chOff x="9806545" y="2162968"/>
                    <a:chExt cx="211505" cy="278264"/>
                  </a:xfrm>
                </p:grpSpPr>
                <p:sp>
                  <p:nvSpPr>
                    <p:cNvPr id="79" name="任意多边形: 形状 78">
                      <a:extLst>
                        <a:ext uri="{FF2B5EF4-FFF2-40B4-BE49-F238E27FC236}">
                          <a16:creationId xmlns:a16="http://schemas.microsoft.com/office/drawing/2014/main" id="{51BBE126-CEAA-A638-A992-88596B75925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29118" y="2282163"/>
                      <a:ext cx="188932" cy="158700"/>
                    </a:xfrm>
                    <a:custGeom>
                      <a:avLst/>
                      <a:gdLst>
                        <a:gd name="connsiteX0" fmla="*/ 76308 w 188932"/>
                        <a:gd name="connsiteY0" fmla="*/ 71718 h 158700"/>
                        <a:gd name="connsiteX1" fmla="*/ 0 w 188932"/>
                        <a:gd name="connsiteY1" fmla="*/ 52282 h 158700"/>
                        <a:gd name="connsiteX2" fmla="*/ 130096 w 188932"/>
                        <a:gd name="connsiteY2" fmla="*/ 152042 h 158700"/>
                        <a:gd name="connsiteX3" fmla="*/ 176497 w 188932"/>
                        <a:gd name="connsiteY3" fmla="*/ 0 h 158700"/>
                        <a:gd name="connsiteX4" fmla="*/ 76308 w 188932"/>
                        <a:gd name="connsiteY4" fmla="*/ 71718 h 158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88932" h="158700">
                          <a:moveTo>
                            <a:pt x="76308" y="71718"/>
                          </a:moveTo>
                          <a:cubicBezTo>
                            <a:pt x="48839" y="75160"/>
                            <a:pt x="18934" y="71646"/>
                            <a:pt x="0" y="52282"/>
                          </a:cubicBezTo>
                          <a:cubicBezTo>
                            <a:pt x="14630" y="110230"/>
                            <a:pt x="64402" y="180872"/>
                            <a:pt x="130096" y="152042"/>
                          </a:cubicBezTo>
                          <a:cubicBezTo>
                            <a:pt x="180943" y="129737"/>
                            <a:pt x="205614" y="47836"/>
                            <a:pt x="176497" y="0"/>
                          </a:cubicBezTo>
                          <a:cubicBezTo>
                            <a:pt x="151252" y="34496"/>
                            <a:pt x="121417" y="66195"/>
                            <a:pt x="76308" y="71718"/>
                          </a:cubicBezTo>
                          <a:close/>
                        </a:path>
                      </a:pathLst>
                    </a:custGeom>
                    <a:solidFill>
                      <a:srgbClr val="F2A686">
                        <a:alpha val="4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0" name="任意多边形: 形状 79">
                      <a:extLst>
                        <a:ext uri="{FF2B5EF4-FFF2-40B4-BE49-F238E27FC236}">
                          <a16:creationId xmlns:a16="http://schemas.microsoft.com/office/drawing/2014/main" id="{A9C33DF1-D413-4713-4C8E-E06DCDFA75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06545" y="2162968"/>
                      <a:ext cx="154544" cy="278264"/>
                    </a:xfrm>
                    <a:custGeom>
                      <a:avLst/>
                      <a:gdLst>
                        <a:gd name="connsiteX0" fmla="*/ 32542 w 154544"/>
                        <a:gd name="connsiteY0" fmla="*/ 129450 h 278264"/>
                        <a:gd name="connsiteX1" fmla="*/ 154534 w 154544"/>
                        <a:gd name="connsiteY1" fmla="*/ 103775 h 278264"/>
                        <a:gd name="connsiteX2" fmla="*/ 153601 w 154544"/>
                        <a:gd name="connsiteY2" fmla="*/ 102269 h 278264"/>
                        <a:gd name="connsiteX3" fmla="*/ 108992 w 154544"/>
                        <a:gd name="connsiteY3" fmla="*/ 91583 h 278264"/>
                        <a:gd name="connsiteX4" fmla="*/ 85254 w 154544"/>
                        <a:gd name="connsiteY4" fmla="*/ 19507 h 278264"/>
                        <a:gd name="connsiteX5" fmla="*/ 73277 w 154544"/>
                        <a:gd name="connsiteY5" fmla="*/ 9825 h 278264"/>
                        <a:gd name="connsiteX6" fmla="*/ 56495 w 154544"/>
                        <a:gd name="connsiteY6" fmla="*/ 0 h 278264"/>
                        <a:gd name="connsiteX7" fmla="*/ 76074 w 154544"/>
                        <a:gd name="connsiteY7" fmla="*/ 87854 h 278264"/>
                        <a:gd name="connsiteX8" fmla="*/ 75573 w 154544"/>
                        <a:gd name="connsiteY8" fmla="*/ 88428 h 278264"/>
                        <a:gd name="connsiteX9" fmla="*/ 75357 w 154544"/>
                        <a:gd name="connsiteY9" fmla="*/ 91440 h 278264"/>
                        <a:gd name="connsiteX10" fmla="*/ 2779 w 154544"/>
                        <a:gd name="connsiteY10" fmla="*/ 135546 h 278264"/>
                        <a:gd name="connsiteX11" fmla="*/ 112865 w 154544"/>
                        <a:gd name="connsiteY11" fmla="*/ 278193 h 278264"/>
                        <a:gd name="connsiteX12" fmla="*/ 113941 w 154544"/>
                        <a:gd name="connsiteY12" fmla="*/ 278264 h 278264"/>
                        <a:gd name="connsiteX13" fmla="*/ 30175 w 154544"/>
                        <a:gd name="connsiteY13" fmla="*/ 169899 h 278264"/>
                        <a:gd name="connsiteX14" fmla="*/ 26876 w 154544"/>
                        <a:gd name="connsiteY14" fmla="*/ 148599 h 278264"/>
                        <a:gd name="connsiteX15" fmla="*/ 32542 w 154544"/>
                        <a:gd name="connsiteY15" fmla="*/ 129450 h 278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54544" h="278264">
                          <a:moveTo>
                            <a:pt x="32542" y="129450"/>
                          </a:moveTo>
                          <a:cubicBezTo>
                            <a:pt x="52193" y="97608"/>
                            <a:pt x="118029" y="96173"/>
                            <a:pt x="154534" y="103775"/>
                          </a:cubicBezTo>
                          <a:cubicBezTo>
                            <a:pt x="154605" y="103273"/>
                            <a:pt x="154318" y="102700"/>
                            <a:pt x="153601" y="102269"/>
                          </a:cubicBezTo>
                          <a:cubicBezTo>
                            <a:pt x="141768" y="97034"/>
                            <a:pt x="125989" y="93305"/>
                            <a:pt x="108992" y="91583"/>
                          </a:cubicBezTo>
                          <a:cubicBezTo>
                            <a:pt x="108491" y="68419"/>
                            <a:pt x="99885" y="41381"/>
                            <a:pt x="85254" y="19507"/>
                          </a:cubicBezTo>
                          <a:cubicBezTo>
                            <a:pt x="81310" y="16136"/>
                            <a:pt x="77366" y="12837"/>
                            <a:pt x="73277" y="9825"/>
                          </a:cubicBezTo>
                          <a:cubicBezTo>
                            <a:pt x="67898" y="5953"/>
                            <a:pt x="62304" y="2797"/>
                            <a:pt x="56495" y="0"/>
                          </a:cubicBezTo>
                          <a:cubicBezTo>
                            <a:pt x="74281" y="26249"/>
                            <a:pt x="85900" y="59311"/>
                            <a:pt x="76074" y="87854"/>
                          </a:cubicBezTo>
                          <a:cubicBezTo>
                            <a:pt x="75931" y="88141"/>
                            <a:pt x="75715" y="88284"/>
                            <a:pt x="75573" y="88428"/>
                          </a:cubicBezTo>
                          <a:cubicBezTo>
                            <a:pt x="75501" y="89432"/>
                            <a:pt x="75501" y="90508"/>
                            <a:pt x="75357" y="91440"/>
                          </a:cubicBezTo>
                          <a:cubicBezTo>
                            <a:pt x="42797" y="94452"/>
                            <a:pt x="12389" y="107074"/>
                            <a:pt x="2779" y="135546"/>
                          </a:cubicBezTo>
                          <a:cubicBezTo>
                            <a:pt x="-16226" y="191343"/>
                            <a:pt x="66822" y="264997"/>
                            <a:pt x="112865" y="278193"/>
                          </a:cubicBezTo>
                          <a:cubicBezTo>
                            <a:pt x="113224" y="278264"/>
                            <a:pt x="113654" y="278264"/>
                            <a:pt x="113941" y="278264"/>
                          </a:cubicBezTo>
                          <a:cubicBezTo>
                            <a:pt x="80736" y="245991"/>
                            <a:pt x="44590" y="213073"/>
                            <a:pt x="30175" y="169899"/>
                          </a:cubicBezTo>
                          <a:cubicBezTo>
                            <a:pt x="27521" y="162010"/>
                            <a:pt x="26661" y="154910"/>
                            <a:pt x="26876" y="148599"/>
                          </a:cubicBezTo>
                          <a:cubicBezTo>
                            <a:pt x="26159" y="140638"/>
                            <a:pt x="28238" y="134399"/>
                            <a:pt x="32542" y="129450"/>
                          </a:cubicBezTo>
                          <a:close/>
                        </a:path>
                      </a:pathLst>
                    </a:custGeom>
                    <a:solidFill>
                      <a:srgbClr val="EC8862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1" name="任意多边形: 形状 80">
                      <a:extLst>
                        <a:ext uri="{FF2B5EF4-FFF2-40B4-BE49-F238E27FC236}">
                          <a16:creationId xmlns:a16="http://schemas.microsoft.com/office/drawing/2014/main" id="{CC33B206-8109-8ED6-761A-E60DADA6C1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0604" y="2273616"/>
                      <a:ext cx="101206" cy="62699"/>
                    </a:xfrm>
                    <a:custGeom>
                      <a:avLst/>
                      <a:gdLst>
                        <a:gd name="connsiteX0" fmla="*/ 26310 w 101206"/>
                        <a:gd name="connsiteY0" fmla="*/ 6969 h 62699"/>
                        <a:gd name="connsiteX1" fmla="*/ 7161 w 101206"/>
                        <a:gd name="connsiteY1" fmla="*/ 46773 h 62699"/>
                        <a:gd name="connsiteX2" fmla="*/ 101183 w 101206"/>
                        <a:gd name="connsiteY2" fmla="*/ 22819 h 62699"/>
                        <a:gd name="connsiteX3" fmla="*/ 26310 w 101206"/>
                        <a:gd name="connsiteY3" fmla="*/ 6969 h 62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1206" h="62699">
                          <a:moveTo>
                            <a:pt x="26310" y="6969"/>
                          </a:moveTo>
                          <a:cubicBezTo>
                            <a:pt x="26310" y="6969"/>
                            <a:pt x="-16578" y="13065"/>
                            <a:pt x="7161" y="46773"/>
                          </a:cubicBezTo>
                          <a:cubicBezTo>
                            <a:pt x="30899" y="80336"/>
                            <a:pt x="99749" y="55307"/>
                            <a:pt x="101183" y="22819"/>
                          </a:cubicBezTo>
                          <a:cubicBezTo>
                            <a:pt x="102546" y="-9526"/>
                            <a:pt x="44597" y="-131"/>
                            <a:pt x="26310" y="6969"/>
                          </a:cubicBez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" name="图形 7">
                    <a:extLst>
                      <a:ext uri="{FF2B5EF4-FFF2-40B4-BE49-F238E27FC236}">
                        <a16:creationId xmlns:a16="http://schemas.microsoft.com/office/drawing/2014/main" id="{DA31C7B8-0ACF-336A-4E4D-C37558CD48B8}"/>
                      </a:ext>
                    </a:extLst>
                  </p:cNvPr>
                  <p:cNvGrpSpPr/>
                  <p:nvPr/>
                </p:nvGrpSpPr>
                <p:grpSpPr>
                  <a:xfrm>
                    <a:off x="9311860" y="1866042"/>
                    <a:ext cx="431967" cy="801904"/>
                    <a:chOff x="9311860" y="1866042"/>
                    <a:chExt cx="431967" cy="801904"/>
                  </a:xfrm>
                </p:grpSpPr>
                <p:grpSp>
                  <p:nvGrpSpPr>
                    <p:cNvPr id="83" name="图形 7">
                      <a:extLst>
                        <a:ext uri="{FF2B5EF4-FFF2-40B4-BE49-F238E27FC236}">
                          <a16:creationId xmlns:a16="http://schemas.microsoft.com/office/drawing/2014/main" id="{0AC2A8D6-ADF8-409B-F750-95BCEC36C56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338068" y="1866042"/>
                      <a:ext cx="405760" cy="579063"/>
                      <a:chOff x="9338068" y="1866042"/>
                      <a:chExt cx="405760" cy="579063"/>
                    </a:xfrm>
                  </p:grpSpPr>
                  <p:sp>
                    <p:nvSpPr>
                      <p:cNvPr id="84" name="任意多边形: 形状 83">
                        <a:extLst>
                          <a:ext uri="{FF2B5EF4-FFF2-40B4-BE49-F238E27FC236}">
                            <a16:creationId xmlns:a16="http://schemas.microsoft.com/office/drawing/2014/main" id="{3BD69FE3-5652-E14B-A2AC-B838C7726AD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38068" y="1866042"/>
                        <a:ext cx="405760" cy="579063"/>
                      </a:xfrm>
                      <a:custGeom>
                        <a:avLst/>
                        <a:gdLst>
                          <a:gd name="connsiteX0" fmla="*/ 397961 w 405760"/>
                          <a:gd name="connsiteY0" fmla="*/ 292767 h 579063"/>
                          <a:gd name="connsiteX1" fmla="*/ 299492 w 405760"/>
                          <a:gd name="connsiteY1" fmla="*/ 104508 h 579063"/>
                          <a:gd name="connsiteX2" fmla="*/ 57948 w 405760"/>
                          <a:gd name="connsiteY2" fmla="*/ 28702 h 579063"/>
                          <a:gd name="connsiteX3" fmla="*/ 0 w 405760"/>
                          <a:gd name="connsiteY3" fmla="*/ 148614 h 579063"/>
                          <a:gd name="connsiteX4" fmla="*/ 148742 w 405760"/>
                          <a:gd name="connsiteY4" fmla="*/ 96834 h 579063"/>
                          <a:gd name="connsiteX5" fmla="*/ 154336 w 405760"/>
                          <a:gd name="connsiteY5" fmla="*/ 110676 h 579063"/>
                          <a:gd name="connsiteX6" fmla="*/ 80036 w 405760"/>
                          <a:gd name="connsiteY6" fmla="*/ 248517 h 579063"/>
                          <a:gd name="connsiteX7" fmla="*/ 82332 w 405760"/>
                          <a:gd name="connsiteY7" fmla="*/ 252676 h 579063"/>
                          <a:gd name="connsiteX8" fmla="*/ 114030 w 405760"/>
                          <a:gd name="connsiteY8" fmla="*/ 512653 h 579063"/>
                          <a:gd name="connsiteX9" fmla="*/ 107791 w 405760"/>
                          <a:gd name="connsiteY9" fmla="*/ 523195 h 579063"/>
                          <a:gd name="connsiteX10" fmla="*/ 17427 w 405760"/>
                          <a:gd name="connsiteY10" fmla="*/ 579063 h 579063"/>
                          <a:gd name="connsiteX11" fmla="*/ 166814 w 405760"/>
                          <a:gd name="connsiteY11" fmla="*/ 547508 h 579063"/>
                          <a:gd name="connsiteX12" fmla="*/ 270734 w 405760"/>
                          <a:gd name="connsiteY12" fmla="*/ 546432 h 579063"/>
                          <a:gd name="connsiteX13" fmla="*/ 403626 w 405760"/>
                          <a:gd name="connsiteY13" fmla="*/ 401921 h 579063"/>
                          <a:gd name="connsiteX14" fmla="*/ 397961 w 405760"/>
                          <a:gd name="connsiteY14" fmla="*/ 292767 h 5790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05760" h="579063">
                            <a:moveTo>
                              <a:pt x="397961" y="292767"/>
                            </a:moveTo>
                            <a:cubicBezTo>
                              <a:pt x="382542" y="221049"/>
                              <a:pt x="330044" y="169986"/>
                              <a:pt x="299492" y="104508"/>
                            </a:cubicBezTo>
                            <a:cubicBezTo>
                              <a:pt x="238819" y="-25301"/>
                              <a:pt x="103058" y="-12966"/>
                              <a:pt x="57948" y="28702"/>
                            </a:cubicBezTo>
                            <a:cubicBezTo>
                              <a:pt x="4733" y="77900"/>
                              <a:pt x="5665" y="127314"/>
                              <a:pt x="0" y="148614"/>
                            </a:cubicBezTo>
                            <a:cubicBezTo>
                              <a:pt x="39731" y="115409"/>
                              <a:pt x="105281" y="100994"/>
                              <a:pt x="148742" y="96834"/>
                            </a:cubicBezTo>
                            <a:cubicBezTo>
                              <a:pt x="156917" y="96045"/>
                              <a:pt x="159643" y="105655"/>
                              <a:pt x="154336" y="110676"/>
                            </a:cubicBezTo>
                            <a:cubicBezTo>
                              <a:pt x="117544" y="145315"/>
                              <a:pt x="93735" y="194657"/>
                              <a:pt x="80036" y="248517"/>
                            </a:cubicBezTo>
                            <a:cubicBezTo>
                              <a:pt x="82116" y="250597"/>
                              <a:pt x="83121" y="252103"/>
                              <a:pt x="82332" y="252676"/>
                            </a:cubicBezTo>
                            <a:cubicBezTo>
                              <a:pt x="68346" y="339455"/>
                              <a:pt x="76881" y="426807"/>
                              <a:pt x="114030" y="512653"/>
                            </a:cubicBezTo>
                            <a:cubicBezTo>
                              <a:pt x="116254" y="517673"/>
                              <a:pt x="112453" y="522120"/>
                              <a:pt x="107791" y="523195"/>
                            </a:cubicBezTo>
                            <a:cubicBezTo>
                              <a:pt x="73439" y="531013"/>
                              <a:pt x="42456" y="552815"/>
                              <a:pt x="17427" y="579063"/>
                            </a:cubicBezTo>
                            <a:cubicBezTo>
                              <a:pt x="63684" y="558050"/>
                              <a:pt x="117616" y="550592"/>
                              <a:pt x="166814" y="547508"/>
                            </a:cubicBezTo>
                            <a:cubicBezTo>
                              <a:pt x="201670" y="545428"/>
                              <a:pt x="236309" y="544711"/>
                              <a:pt x="270734" y="546432"/>
                            </a:cubicBezTo>
                            <a:cubicBezTo>
                              <a:pt x="374581" y="531730"/>
                              <a:pt x="392940" y="490851"/>
                              <a:pt x="403626" y="401921"/>
                            </a:cubicBezTo>
                            <a:cubicBezTo>
                              <a:pt x="407858" y="365990"/>
                              <a:pt x="405706" y="328912"/>
                              <a:pt x="397961" y="292767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5" name="任意多边形: 形状 84">
                        <a:extLst>
                          <a:ext uri="{FF2B5EF4-FFF2-40B4-BE49-F238E27FC236}">
                            <a16:creationId xmlns:a16="http://schemas.microsoft.com/office/drawing/2014/main" id="{CA9F0A2C-EF5B-EC3E-A45C-FABA733A5E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8507" y="1875951"/>
                        <a:ext cx="292105" cy="148171"/>
                      </a:xfrm>
                      <a:custGeom>
                        <a:avLst/>
                        <a:gdLst>
                          <a:gd name="connsiteX0" fmla="*/ 122781 w 292105"/>
                          <a:gd name="connsiteY0" fmla="*/ 55513 h 148171"/>
                          <a:gd name="connsiteX1" fmla="*/ 292106 w 292105"/>
                          <a:gd name="connsiteY1" fmla="*/ 148172 h 148171"/>
                          <a:gd name="connsiteX2" fmla="*/ 115106 w 292105"/>
                          <a:gd name="connsiteY2" fmla="*/ 290 h 148171"/>
                          <a:gd name="connsiteX3" fmla="*/ 0 w 292105"/>
                          <a:gd name="connsiteY3" fmla="*/ 117333 h 148171"/>
                          <a:gd name="connsiteX4" fmla="*/ 122781 w 292105"/>
                          <a:gd name="connsiteY4" fmla="*/ 55513 h 1481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92105" h="148171">
                            <a:moveTo>
                              <a:pt x="122781" y="55513"/>
                            </a:moveTo>
                            <a:cubicBezTo>
                              <a:pt x="191414" y="55154"/>
                              <a:pt x="245202" y="100623"/>
                              <a:pt x="292106" y="148172"/>
                            </a:cubicBezTo>
                            <a:cubicBezTo>
                              <a:pt x="257467" y="70932"/>
                              <a:pt x="210348" y="-5304"/>
                              <a:pt x="115106" y="290"/>
                            </a:cubicBezTo>
                            <a:cubicBezTo>
                              <a:pt x="55581" y="3876"/>
                              <a:pt x="16710" y="61537"/>
                              <a:pt x="0" y="117333"/>
                            </a:cubicBezTo>
                            <a:cubicBezTo>
                              <a:pt x="28472" y="80255"/>
                              <a:pt x="81184" y="55800"/>
                              <a:pt x="122781" y="55513"/>
                            </a:cubicBezTo>
                            <a:close/>
                          </a:path>
                        </a:pathLst>
                      </a:custGeom>
                      <a:solidFill>
                        <a:srgbClr val="6D401B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6" name="任意多边形: 形状 85">
                        <a:extLst>
                          <a:ext uri="{FF2B5EF4-FFF2-40B4-BE49-F238E27FC236}">
                            <a16:creationId xmlns:a16="http://schemas.microsoft.com/office/drawing/2014/main" id="{1A73F55A-FB90-B70E-55F8-5C1E4CCA6D0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38917" y="2009247"/>
                        <a:ext cx="284334" cy="391643"/>
                      </a:xfrm>
                      <a:custGeom>
                        <a:avLst/>
                        <a:gdLst>
                          <a:gd name="connsiteX0" fmla="*/ 270648 w 284334"/>
                          <a:gd name="connsiteY0" fmla="*/ 161108 h 391643"/>
                          <a:gd name="connsiteX1" fmla="*/ 93218 w 284334"/>
                          <a:gd name="connsiteY1" fmla="*/ 3186 h 391643"/>
                          <a:gd name="connsiteX2" fmla="*/ 77225 w 284334"/>
                          <a:gd name="connsiteY2" fmla="*/ 382142 h 391643"/>
                          <a:gd name="connsiteX3" fmla="*/ 270648 w 284334"/>
                          <a:gd name="connsiteY3" fmla="*/ 161108 h 3916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84334" h="391643">
                            <a:moveTo>
                              <a:pt x="270648" y="161108"/>
                            </a:moveTo>
                            <a:cubicBezTo>
                              <a:pt x="270648" y="161108"/>
                              <a:pt x="217505" y="-26505"/>
                              <a:pt x="93218" y="3186"/>
                            </a:cubicBezTo>
                            <a:cubicBezTo>
                              <a:pt x="-30924" y="32805"/>
                              <a:pt x="-25761" y="348865"/>
                              <a:pt x="77225" y="382142"/>
                            </a:cubicBezTo>
                            <a:cubicBezTo>
                              <a:pt x="180284" y="415276"/>
                              <a:pt x="330604" y="366436"/>
                              <a:pt x="270648" y="16110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7" name="任意多边形: 形状 86">
                        <a:extLst>
                          <a:ext uri="{FF2B5EF4-FFF2-40B4-BE49-F238E27FC236}">
                            <a16:creationId xmlns:a16="http://schemas.microsoft.com/office/drawing/2014/main" id="{EE7E29CA-0F99-2199-7697-BC9B54D529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62426" y="2009247"/>
                        <a:ext cx="247641" cy="162542"/>
                      </a:xfrm>
                      <a:custGeom>
                        <a:avLst/>
                        <a:gdLst>
                          <a:gd name="connsiteX0" fmla="*/ 166385 w 247641"/>
                          <a:gd name="connsiteY0" fmla="*/ 53245 h 162542"/>
                          <a:gd name="connsiteX1" fmla="*/ 247641 w 247641"/>
                          <a:gd name="connsiteY1" fmla="*/ 162543 h 162542"/>
                          <a:gd name="connsiteX2" fmla="*/ 247139 w 247641"/>
                          <a:gd name="connsiteY2" fmla="*/ 161108 h 162542"/>
                          <a:gd name="connsiteX3" fmla="*/ 69709 w 247641"/>
                          <a:gd name="connsiteY3" fmla="*/ 3186 h 162542"/>
                          <a:gd name="connsiteX4" fmla="*/ 0 w 247641"/>
                          <a:gd name="connsiteY4" fmla="*/ 71103 h 162542"/>
                          <a:gd name="connsiteX5" fmla="*/ 166385 w 247641"/>
                          <a:gd name="connsiteY5" fmla="*/ 53245 h 1625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47641" h="162542">
                            <a:moveTo>
                              <a:pt x="166385" y="53245"/>
                            </a:moveTo>
                            <a:cubicBezTo>
                              <a:pt x="198873" y="82219"/>
                              <a:pt x="226843" y="120373"/>
                              <a:pt x="247641" y="162543"/>
                            </a:cubicBezTo>
                            <a:cubicBezTo>
                              <a:pt x="247426" y="162041"/>
                              <a:pt x="247282" y="161538"/>
                              <a:pt x="247139" y="161108"/>
                            </a:cubicBezTo>
                            <a:cubicBezTo>
                              <a:pt x="247139" y="161108"/>
                              <a:pt x="193996" y="-26505"/>
                              <a:pt x="69709" y="3186"/>
                            </a:cubicBezTo>
                            <a:cubicBezTo>
                              <a:pt x="38441" y="10645"/>
                              <a:pt x="15419" y="36391"/>
                              <a:pt x="0" y="71103"/>
                            </a:cubicBezTo>
                            <a:cubicBezTo>
                              <a:pt x="42026" y="22048"/>
                              <a:pt x="106931" y="30"/>
                              <a:pt x="166385" y="53245"/>
                            </a:cubicBezTo>
                            <a:close/>
                          </a:path>
                        </a:pathLst>
                      </a:custGeom>
                      <a:solidFill>
                        <a:srgbClr val="D5D7D8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88" name="图形 7">
                        <a:extLst>
                          <a:ext uri="{FF2B5EF4-FFF2-40B4-BE49-F238E27FC236}">
                            <a16:creationId xmlns:a16="http://schemas.microsoft.com/office/drawing/2014/main" id="{297AF7E1-311D-7AF2-4098-50279B9D101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09397" y="2058319"/>
                        <a:ext cx="185664" cy="317319"/>
                        <a:chOff x="9509397" y="2058319"/>
                        <a:chExt cx="185664" cy="317319"/>
                      </a:xfrm>
                    </p:grpSpPr>
                    <p:sp>
                      <p:nvSpPr>
                        <p:cNvPr id="89" name="任意多边形: 形状 88">
                          <a:extLst>
                            <a:ext uri="{FF2B5EF4-FFF2-40B4-BE49-F238E27FC236}">
                              <a16:creationId xmlns:a16="http://schemas.microsoft.com/office/drawing/2014/main" id="{8414D473-E284-98F9-9ADD-B930D771B8E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09397" y="2058319"/>
                          <a:ext cx="185664" cy="317319"/>
                        </a:xfrm>
                        <a:custGeom>
                          <a:avLst/>
                          <a:gdLst>
                            <a:gd name="connsiteX0" fmla="*/ 179370 w 185664"/>
                            <a:gd name="connsiteY0" fmla="*/ 140221 h 317319"/>
                            <a:gd name="connsiteX1" fmla="*/ 126442 w 185664"/>
                            <a:gd name="connsiteY1" fmla="*/ 316216 h 317319"/>
                            <a:gd name="connsiteX2" fmla="*/ 6315 w 185664"/>
                            <a:gd name="connsiteY2" fmla="*/ 177012 h 317319"/>
                            <a:gd name="connsiteX3" fmla="*/ 59243 w 185664"/>
                            <a:gd name="connsiteY3" fmla="*/ 1089 h 317319"/>
                            <a:gd name="connsiteX4" fmla="*/ 179370 w 185664"/>
                            <a:gd name="connsiteY4" fmla="*/ 140221 h 3173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85664" h="317319">
                              <a:moveTo>
                                <a:pt x="179370" y="140221"/>
                              </a:moveTo>
                              <a:cubicBezTo>
                                <a:pt x="197874" y="227215"/>
                                <a:pt x="174206" y="306104"/>
                                <a:pt x="126442" y="316216"/>
                              </a:cubicBezTo>
                              <a:cubicBezTo>
                                <a:pt x="78679" y="326472"/>
                                <a:pt x="24891" y="264078"/>
                                <a:pt x="6315" y="177012"/>
                              </a:cubicBezTo>
                              <a:cubicBezTo>
                                <a:pt x="-12259" y="89947"/>
                                <a:pt x="11551" y="11201"/>
                                <a:pt x="59243" y="1089"/>
                              </a:cubicBezTo>
                              <a:cubicBezTo>
                                <a:pt x="107007" y="-9095"/>
                                <a:pt x="160795" y="53299"/>
                                <a:pt x="179370" y="14022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62D1B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0" name="任意多边形: 形状 89">
                          <a:extLst>
                            <a:ext uri="{FF2B5EF4-FFF2-40B4-BE49-F238E27FC236}">
                              <a16:creationId xmlns:a16="http://schemas.microsoft.com/office/drawing/2014/main" id="{310507A9-B71E-3007-85B7-87EA11AB196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26316" y="2088400"/>
                          <a:ext cx="152664" cy="260943"/>
                        </a:xfrm>
                        <a:custGeom>
                          <a:avLst/>
                          <a:gdLst>
                            <a:gd name="connsiteX0" fmla="*/ 147462 w 152664"/>
                            <a:gd name="connsiteY0" fmla="*/ 115303 h 260943"/>
                            <a:gd name="connsiteX1" fmla="*/ 103930 w 152664"/>
                            <a:gd name="connsiteY1" fmla="*/ 260029 h 260943"/>
                            <a:gd name="connsiteX2" fmla="*/ 5174 w 152664"/>
                            <a:gd name="connsiteY2" fmla="*/ 145640 h 260943"/>
                            <a:gd name="connsiteX3" fmla="*/ 48635 w 152664"/>
                            <a:gd name="connsiteY3" fmla="*/ 914 h 260943"/>
                            <a:gd name="connsiteX4" fmla="*/ 147462 w 152664"/>
                            <a:gd name="connsiteY4" fmla="*/ 115303 h 2609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52664" h="260943">
                              <a:moveTo>
                                <a:pt x="147462" y="115303"/>
                              </a:moveTo>
                              <a:cubicBezTo>
                                <a:pt x="162738" y="186806"/>
                                <a:pt x="143231" y="251639"/>
                                <a:pt x="103930" y="260029"/>
                              </a:cubicBezTo>
                              <a:cubicBezTo>
                                <a:pt x="64628" y="268492"/>
                                <a:pt x="20378" y="217214"/>
                                <a:pt x="5174" y="145640"/>
                              </a:cubicBezTo>
                              <a:cubicBezTo>
                                <a:pt x="-10030" y="74066"/>
                                <a:pt x="9405" y="9305"/>
                                <a:pt x="48635" y="914"/>
                              </a:cubicBezTo>
                              <a:cubicBezTo>
                                <a:pt x="88008" y="-7549"/>
                                <a:pt x="132186" y="43729"/>
                                <a:pt x="147462" y="11530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3442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1" name="任意多边形: 形状 90">
                          <a:extLst>
                            <a:ext uri="{FF2B5EF4-FFF2-40B4-BE49-F238E27FC236}">
                              <a16:creationId xmlns:a16="http://schemas.microsoft.com/office/drawing/2014/main" id="{D32868B8-490C-A104-B259-2E67DB1799B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56826" y="2136806"/>
                          <a:ext cx="95671" cy="163630"/>
                        </a:xfrm>
                        <a:custGeom>
                          <a:avLst/>
                          <a:gdLst>
                            <a:gd name="connsiteX0" fmla="*/ 92424 w 95671"/>
                            <a:gd name="connsiteY0" fmla="*/ 72348 h 163630"/>
                            <a:gd name="connsiteX1" fmla="*/ 65244 w 95671"/>
                            <a:gd name="connsiteY1" fmla="*/ 163071 h 163630"/>
                            <a:gd name="connsiteX2" fmla="*/ 3208 w 95671"/>
                            <a:gd name="connsiteY2" fmla="*/ 91210 h 163630"/>
                            <a:gd name="connsiteX3" fmla="*/ 30532 w 95671"/>
                            <a:gd name="connsiteY3" fmla="*/ 559 h 163630"/>
                            <a:gd name="connsiteX4" fmla="*/ 92424 w 95671"/>
                            <a:gd name="connsiteY4" fmla="*/ 72348 h 1636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5671" h="163630">
                              <a:moveTo>
                                <a:pt x="92424" y="72348"/>
                              </a:moveTo>
                              <a:cubicBezTo>
                                <a:pt x="101963" y="117172"/>
                                <a:pt x="89770" y="157836"/>
                                <a:pt x="65244" y="163071"/>
                              </a:cubicBezTo>
                              <a:cubicBezTo>
                                <a:pt x="40500" y="168307"/>
                                <a:pt x="12889" y="136177"/>
                                <a:pt x="3208" y="91210"/>
                              </a:cubicBezTo>
                              <a:cubicBezTo>
                                <a:pt x="-6260" y="46387"/>
                                <a:pt x="5933" y="5794"/>
                                <a:pt x="30532" y="559"/>
                              </a:cubicBezTo>
                              <a:cubicBezTo>
                                <a:pt x="55203" y="-4676"/>
                                <a:pt x="82886" y="27453"/>
                                <a:pt x="92424" y="723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70000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2" name="任意多边形: 形状 91">
                          <a:extLst>
                            <a:ext uri="{FF2B5EF4-FFF2-40B4-BE49-F238E27FC236}">
                              <a16:creationId xmlns:a16="http://schemas.microsoft.com/office/drawing/2014/main" id="{E1C15366-378C-C544-5742-6B5F59EC77C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42093" y="2122603"/>
                          <a:ext cx="41924" cy="75062"/>
                        </a:xfrm>
                        <a:custGeom>
                          <a:avLst/>
                          <a:gdLst>
                            <a:gd name="connsiteX0" fmla="*/ 41536 w 41924"/>
                            <a:gd name="connsiteY0" fmla="*/ 39719 h 75062"/>
                            <a:gd name="connsiteX1" fmla="*/ 17080 w 41924"/>
                            <a:gd name="connsiteY1" fmla="*/ 75004 h 75062"/>
                            <a:gd name="connsiteX2" fmla="*/ 370 w 41924"/>
                            <a:gd name="connsiteY2" fmla="*/ 35416 h 75062"/>
                            <a:gd name="connsiteX3" fmla="*/ 24825 w 41924"/>
                            <a:gd name="connsiteY3" fmla="*/ 59 h 75062"/>
                            <a:gd name="connsiteX4" fmla="*/ 41536 w 41924"/>
                            <a:gd name="connsiteY4" fmla="*/ 39719 h 7506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1924" h="75062">
                              <a:moveTo>
                                <a:pt x="41536" y="39719"/>
                              </a:moveTo>
                              <a:cubicBezTo>
                                <a:pt x="39456" y="60374"/>
                                <a:pt x="28411" y="76152"/>
                                <a:pt x="17080" y="75004"/>
                              </a:cubicBezTo>
                              <a:cubicBezTo>
                                <a:pt x="5677" y="73785"/>
                                <a:pt x="-1782" y="56071"/>
                                <a:pt x="370" y="35416"/>
                              </a:cubicBezTo>
                              <a:cubicBezTo>
                                <a:pt x="2593" y="14618"/>
                                <a:pt x="13494" y="-1088"/>
                                <a:pt x="24825" y="59"/>
                              </a:cubicBezTo>
                              <a:cubicBezTo>
                                <a:pt x="36229" y="1206"/>
                                <a:pt x="43758" y="18993"/>
                                <a:pt x="41536" y="397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3" name="任意多边形: 形状 92">
                          <a:extLst>
                            <a:ext uri="{FF2B5EF4-FFF2-40B4-BE49-F238E27FC236}">
                              <a16:creationId xmlns:a16="http://schemas.microsoft.com/office/drawing/2014/main" id="{2E3C70B1-8A08-FCE2-7345-F5CEE0C3079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41498" y="2223110"/>
                          <a:ext cx="19472" cy="33563"/>
                        </a:xfrm>
                        <a:custGeom>
                          <a:avLst/>
                          <a:gdLst>
                            <a:gd name="connsiteX0" fmla="*/ 18895 w 19472"/>
                            <a:gd name="connsiteY0" fmla="*/ 14947 h 33563"/>
                            <a:gd name="connsiteX1" fmla="*/ 13157 w 19472"/>
                            <a:gd name="connsiteY1" fmla="*/ 33450 h 33563"/>
                            <a:gd name="connsiteX2" fmla="*/ 606 w 19472"/>
                            <a:gd name="connsiteY2" fmla="*/ 18676 h 33563"/>
                            <a:gd name="connsiteX3" fmla="*/ 6344 w 19472"/>
                            <a:gd name="connsiteY3" fmla="*/ 101 h 33563"/>
                            <a:gd name="connsiteX4" fmla="*/ 18895 w 19472"/>
                            <a:gd name="connsiteY4" fmla="*/ 14947 h 335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9472" h="33563">
                              <a:moveTo>
                                <a:pt x="18895" y="14947"/>
                              </a:moveTo>
                              <a:cubicBezTo>
                                <a:pt x="20688" y="24055"/>
                                <a:pt x="18177" y="32374"/>
                                <a:pt x="13157" y="33450"/>
                              </a:cubicBezTo>
                              <a:cubicBezTo>
                                <a:pt x="8065" y="34526"/>
                                <a:pt x="2471" y="27856"/>
                                <a:pt x="606" y="18676"/>
                              </a:cubicBezTo>
                              <a:cubicBezTo>
                                <a:pt x="-1258" y="9424"/>
                                <a:pt x="1323" y="1177"/>
                                <a:pt x="6344" y="101"/>
                              </a:cubicBezTo>
                              <a:cubicBezTo>
                                <a:pt x="11292" y="-903"/>
                                <a:pt x="16958" y="5695"/>
                                <a:pt x="18895" y="149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94" name="任意多边形: 形状 93">
                      <a:extLst>
                        <a:ext uri="{FF2B5EF4-FFF2-40B4-BE49-F238E27FC236}">
                          <a16:creationId xmlns:a16="http://schemas.microsoft.com/office/drawing/2014/main" id="{B9E3DA13-0E6E-60F0-49C5-6CFA198611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11860" y="2414018"/>
                      <a:ext cx="343813" cy="253927"/>
                    </a:xfrm>
                    <a:custGeom>
                      <a:avLst/>
                      <a:gdLst>
                        <a:gd name="connsiteX0" fmla="*/ 157666 w 343813"/>
                        <a:gd name="connsiteY0" fmla="*/ 1539 h 253927"/>
                        <a:gd name="connsiteX1" fmla="*/ 604 w 343813"/>
                        <a:gd name="connsiteY1" fmla="*/ 146337 h 253927"/>
                        <a:gd name="connsiteX2" fmla="*/ 186138 w 343813"/>
                        <a:gd name="connsiteY2" fmla="*/ 252408 h 253927"/>
                        <a:gd name="connsiteX3" fmla="*/ 343200 w 343813"/>
                        <a:gd name="connsiteY3" fmla="*/ 107466 h 253927"/>
                        <a:gd name="connsiteX4" fmla="*/ 157666 w 343813"/>
                        <a:gd name="connsiteY4" fmla="*/ 1539 h 253927"/>
                        <a:gd name="connsiteX5" fmla="*/ 84872 w 343813"/>
                        <a:gd name="connsiteY5" fmla="*/ 100151 h 253927"/>
                        <a:gd name="connsiteX6" fmla="*/ 61780 w 343813"/>
                        <a:gd name="connsiteY6" fmla="*/ 133213 h 253927"/>
                        <a:gd name="connsiteX7" fmla="*/ 26997 w 343813"/>
                        <a:gd name="connsiteY7" fmla="*/ 122742 h 253927"/>
                        <a:gd name="connsiteX8" fmla="*/ 42415 w 343813"/>
                        <a:gd name="connsiteY8" fmla="*/ 79568 h 253927"/>
                        <a:gd name="connsiteX9" fmla="*/ 44998 w 343813"/>
                        <a:gd name="connsiteY9" fmla="*/ 78420 h 253927"/>
                        <a:gd name="connsiteX10" fmla="*/ 64577 w 343813"/>
                        <a:gd name="connsiteY10" fmla="*/ 72181 h 253927"/>
                        <a:gd name="connsiteX11" fmla="*/ 84872 w 343813"/>
                        <a:gd name="connsiteY11" fmla="*/ 100151 h 253927"/>
                        <a:gd name="connsiteX12" fmla="*/ 113559 w 343813"/>
                        <a:gd name="connsiteY12" fmla="*/ 58411 h 253927"/>
                        <a:gd name="connsiteX13" fmla="*/ 109185 w 343813"/>
                        <a:gd name="connsiteY13" fmla="*/ 66802 h 253927"/>
                        <a:gd name="connsiteX14" fmla="*/ 101941 w 343813"/>
                        <a:gd name="connsiteY14" fmla="*/ 72683 h 253927"/>
                        <a:gd name="connsiteX15" fmla="*/ 89678 w 343813"/>
                        <a:gd name="connsiteY15" fmla="*/ 67448 h 253927"/>
                        <a:gd name="connsiteX16" fmla="*/ 93981 w 343813"/>
                        <a:gd name="connsiteY16" fmla="*/ 52315 h 253927"/>
                        <a:gd name="connsiteX17" fmla="*/ 99718 w 343813"/>
                        <a:gd name="connsiteY17" fmla="*/ 49016 h 253927"/>
                        <a:gd name="connsiteX18" fmla="*/ 100937 w 343813"/>
                        <a:gd name="connsiteY18" fmla="*/ 47725 h 253927"/>
                        <a:gd name="connsiteX19" fmla="*/ 105671 w 343813"/>
                        <a:gd name="connsiteY19" fmla="*/ 46148 h 253927"/>
                        <a:gd name="connsiteX20" fmla="*/ 113559 w 343813"/>
                        <a:gd name="connsiteY20" fmla="*/ 58411 h 2539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343813" h="253927">
                          <a:moveTo>
                            <a:pt x="157666" y="1539"/>
                          </a:moveTo>
                          <a:cubicBezTo>
                            <a:pt x="62998" y="12225"/>
                            <a:pt x="-7285" y="77201"/>
                            <a:pt x="604" y="146337"/>
                          </a:cubicBezTo>
                          <a:cubicBezTo>
                            <a:pt x="8493" y="215688"/>
                            <a:pt x="91614" y="263165"/>
                            <a:pt x="186138" y="252408"/>
                          </a:cubicBezTo>
                          <a:cubicBezTo>
                            <a:pt x="280806" y="241650"/>
                            <a:pt x="351160" y="176745"/>
                            <a:pt x="343200" y="107466"/>
                          </a:cubicBezTo>
                          <a:cubicBezTo>
                            <a:pt x="335383" y="38187"/>
                            <a:pt x="252261" y="-9290"/>
                            <a:pt x="157666" y="1539"/>
                          </a:cubicBezTo>
                          <a:close/>
                          <a:moveTo>
                            <a:pt x="84872" y="100151"/>
                          </a:moveTo>
                          <a:cubicBezTo>
                            <a:pt x="83151" y="113921"/>
                            <a:pt x="73756" y="126543"/>
                            <a:pt x="61780" y="133213"/>
                          </a:cubicBezTo>
                          <a:cubicBezTo>
                            <a:pt x="49731" y="139954"/>
                            <a:pt x="31801" y="137803"/>
                            <a:pt x="26997" y="122742"/>
                          </a:cubicBezTo>
                          <a:cubicBezTo>
                            <a:pt x="22048" y="107323"/>
                            <a:pt x="29435" y="88963"/>
                            <a:pt x="42415" y="79568"/>
                          </a:cubicBezTo>
                          <a:cubicBezTo>
                            <a:pt x="43276" y="78923"/>
                            <a:pt x="44065" y="78636"/>
                            <a:pt x="44998" y="78420"/>
                          </a:cubicBezTo>
                          <a:cubicBezTo>
                            <a:pt x="50663" y="73472"/>
                            <a:pt x="57477" y="70675"/>
                            <a:pt x="64577" y="72181"/>
                          </a:cubicBezTo>
                          <a:cubicBezTo>
                            <a:pt x="77271" y="74906"/>
                            <a:pt x="86522" y="87098"/>
                            <a:pt x="84872" y="100151"/>
                          </a:cubicBezTo>
                          <a:close/>
                          <a:moveTo>
                            <a:pt x="113559" y="58411"/>
                          </a:moveTo>
                          <a:cubicBezTo>
                            <a:pt x="114276" y="61639"/>
                            <a:pt x="113201" y="65224"/>
                            <a:pt x="109185" y="66802"/>
                          </a:cubicBezTo>
                          <a:cubicBezTo>
                            <a:pt x="107176" y="69097"/>
                            <a:pt x="104308" y="70962"/>
                            <a:pt x="101941" y="72683"/>
                          </a:cubicBezTo>
                          <a:cubicBezTo>
                            <a:pt x="97423" y="76197"/>
                            <a:pt x="90108" y="73257"/>
                            <a:pt x="89678" y="67448"/>
                          </a:cubicBezTo>
                          <a:cubicBezTo>
                            <a:pt x="89319" y="61854"/>
                            <a:pt x="89534" y="56260"/>
                            <a:pt x="93981" y="52315"/>
                          </a:cubicBezTo>
                          <a:cubicBezTo>
                            <a:pt x="95774" y="50809"/>
                            <a:pt x="97710" y="49877"/>
                            <a:pt x="99718" y="49016"/>
                          </a:cubicBezTo>
                          <a:cubicBezTo>
                            <a:pt x="100148" y="48658"/>
                            <a:pt x="100435" y="48227"/>
                            <a:pt x="100937" y="47725"/>
                          </a:cubicBezTo>
                          <a:cubicBezTo>
                            <a:pt x="102300" y="46434"/>
                            <a:pt x="104021" y="46076"/>
                            <a:pt x="105671" y="46148"/>
                          </a:cubicBezTo>
                          <a:cubicBezTo>
                            <a:pt x="112197" y="44570"/>
                            <a:pt x="117934" y="52889"/>
                            <a:pt x="113559" y="58411"/>
                          </a:cubicBezTo>
                          <a:close/>
                        </a:path>
                      </a:pathLst>
                    </a:custGeom>
                    <a:solidFill>
                      <a:srgbClr val="EF7B63">
                        <a:alpha val="24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5" name="图形 7">
                    <a:extLst>
                      <a:ext uri="{FF2B5EF4-FFF2-40B4-BE49-F238E27FC236}">
                        <a16:creationId xmlns:a16="http://schemas.microsoft.com/office/drawing/2014/main" id="{FF26B250-D8BB-255D-01E4-B0B06E47EB96}"/>
                      </a:ext>
                    </a:extLst>
                  </p:cNvPr>
                  <p:cNvGrpSpPr/>
                  <p:nvPr/>
                </p:nvGrpSpPr>
                <p:grpSpPr>
                  <a:xfrm>
                    <a:off x="10139154" y="1714261"/>
                    <a:ext cx="537431" cy="756614"/>
                    <a:chOff x="10139154" y="1714261"/>
                    <a:chExt cx="537431" cy="756614"/>
                  </a:xfrm>
                </p:grpSpPr>
                <p:grpSp>
                  <p:nvGrpSpPr>
                    <p:cNvPr id="96" name="图形 7">
                      <a:extLst>
                        <a:ext uri="{FF2B5EF4-FFF2-40B4-BE49-F238E27FC236}">
                          <a16:creationId xmlns:a16="http://schemas.microsoft.com/office/drawing/2014/main" id="{43C9875B-645F-8855-23D4-421BB7EB1FE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139154" y="1714261"/>
                      <a:ext cx="477281" cy="577932"/>
                      <a:chOff x="10139154" y="1714261"/>
                      <a:chExt cx="477281" cy="577932"/>
                    </a:xfrm>
                  </p:grpSpPr>
                  <p:sp>
                    <p:nvSpPr>
                      <p:cNvPr id="97" name="任意多边形: 形状 96">
                        <a:extLst>
                          <a:ext uri="{FF2B5EF4-FFF2-40B4-BE49-F238E27FC236}">
                            <a16:creationId xmlns:a16="http://schemas.microsoft.com/office/drawing/2014/main" id="{175D1FBE-BAD2-DC8C-1DB0-54AD7C9DAE5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39154" y="1714261"/>
                        <a:ext cx="477281" cy="577932"/>
                      </a:xfrm>
                      <a:custGeom>
                        <a:avLst/>
                        <a:gdLst>
                          <a:gd name="connsiteX0" fmla="*/ 370852 w 477281"/>
                          <a:gd name="connsiteY0" fmla="*/ 509452 h 577932"/>
                          <a:gd name="connsiteX1" fmla="*/ 363680 w 477281"/>
                          <a:gd name="connsiteY1" fmla="*/ 499698 h 577932"/>
                          <a:gd name="connsiteX2" fmla="*/ 321510 w 477281"/>
                          <a:gd name="connsiteY2" fmla="*/ 155238 h 577932"/>
                          <a:gd name="connsiteX3" fmla="*/ 424927 w 477281"/>
                          <a:gd name="connsiteY3" fmla="*/ 196906 h 577932"/>
                          <a:gd name="connsiteX4" fmla="*/ 383618 w 477281"/>
                          <a:gd name="connsiteY4" fmla="*/ 80221 h 577932"/>
                          <a:gd name="connsiteX5" fmla="*/ 367553 w 477281"/>
                          <a:gd name="connsiteY5" fmla="*/ 58563 h 577932"/>
                          <a:gd name="connsiteX6" fmla="*/ 181589 w 477281"/>
                          <a:gd name="connsiteY6" fmla="*/ 5348 h 577932"/>
                          <a:gd name="connsiteX7" fmla="*/ 47692 w 477281"/>
                          <a:gd name="connsiteY7" fmla="*/ 113498 h 577932"/>
                          <a:gd name="connsiteX8" fmla="*/ 18790 w 477281"/>
                          <a:gd name="connsiteY8" fmla="*/ 209815 h 577932"/>
                          <a:gd name="connsiteX9" fmla="*/ 0 w 477281"/>
                          <a:gd name="connsiteY9" fmla="*/ 314451 h 577932"/>
                          <a:gd name="connsiteX10" fmla="*/ 40664 w 477281"/>
                          <a:gd name="connsiteY10" fmla="*/ 279883 h 577932"/>
                          <a:gd name="connsiteX11" fmla="*/ 46545 w 477281"/>
                          <a:gd name="connsiteY11" fmla="*/ 500343 h 577932"/>
                          <a:gd name="connsiteX12" fmla="*/ 93878 w 477281"/>
                          <a:gd name="connsiteY12" fmla="*/ 552984 h 577932"/>
                          <a:gd name="connsiteX13" fmla="*/ 248286 w 477281"/>
                          <a:gd name="connsiteY13" fmla="*/ 563383 h 577932"/>
                          <a:gd name="connsiteX14" fmla="*/ 477281 w 477281"/>
                          <a:gd name="connsiteY14" fmla="*/ 534409 h 577932"/>
                          <a:gd name="connsiteX15" fmla="*/ 370852 w 477281"/>
                          <a:gd name="connsiteY15" fmla="*/ 509452 h 57793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77281" h="577932">
                            <a:moveTo>
                              <a:pt x="370852" y="509452"/>
                            </a:moveTo>
                            <a:cubicBezTo>
                              <a:pt x="365258" y="509882"/>
                              <a:pt x="362031" y="504647"/>
                              <a:pt x="363680" y="499698"/>
                            </a:cubicBezTo>
                            <a:cubicBezTo>
                              <a:pt x="402120" y="381579"/>
                              <a:pt x="366119" y="265898"/>
                              <a:pt x="321510" y="155238"/>
                            </a:cubicBezTo>
                            <a:cubicBezTo>
                              <a:pt x="319502" y="150361"/>
                              <a:pt x="398822" y="170872"/>
                              <a:pt x="424927" y="196906"/>
                            </a:cubicBezTo>
                            <a:cubicBezTo>
                              <a:pt x="414958" y="156816"/>
                              <a:pt x="400615" y="118160"/>
                              <a:pt x="383618" y="80221"/>
                            </a:cubicBezTo>
                            <a:cubicBezTo>
                              <a:pt x="378670" y="72691"/>
                              <a:pt x="373505" y="65376"/>
                              <a:pt x="367553" y="58563"/>
                            </a:cubicBezTo>
                            <a:cubicBezTo>
                              <a:pt x="323375" y="8145"/>
                              <a:pt x="246278" y="-10143"/>
                              <a:pt x="181589" y="5348"/>
                            </a:cubicBezTo>
                            <a:cubicBezTo>
                              <a:pt x="124072" y="19046"/>
                              <a:pt x="77455" y="62579"/>
                              <a:pt x="47692" y="113498"/>
                            </a:cubicBezTo>
                            <a:cubicBezTo>
                              <a:pt x="34639" y="144194"/>
                              <a:pt x="24528" y="176108"/>
                              <a:pt x="18790" y="209815"/>
                            </a:cubicBezTo>
                            <a:cubicBezTo>
                              <a:pt x="16853" y="221290"/>
                              <a:pt x="2223" y="280170"/>
                              <a:pt x="0" y="314451"/>
                            </a:cubicBezTo>
                            <a:cubicBezTo>
                              <a:pt x="11618" y="298243"/>
                              <a:pt x="43174" y="273070"/>
                              <a:pt x="40664" y="279883"/>
                            </a:cubicBezTo>
                            <a:cubicBezTo>
                              <a:pt x="16424" y="343569"/>
                              <a:pt x="16997" y="431853"/>
                              <a:pt x="46545" y="500343"/>
                            </a:cubicBezTo>
                            <a:cubicBezTo>
                              <a:pt x="58880" y="520926"/>
                              <a:pt x="74443" y="539286"/>
                              <a:pt x="93878" y="552984"/>
                            </a:cubicBezTo>
                            <a:cubicBezTo>
                              <a:pt x="144655" y="588628"/>
                              <a:pt x="192346" y="580380"/>
                              <a:pt x="248286" y="563383"/>
                            </a:cubicBezTo>
                            <a:cubicBezTo>
                              <a:pt x="323590" y="540649"/>
                              <a:pt x="400830" y="521572"/>
                              <a:pt x="477281" y="534409"/>
                            </a:cubicBezTo>
                            <a:cubicBezTo>
                              <a:pt x="448164" y="512751"/>
                              <a:pt x="403627" y="506798"/>
                              <a:pt x="370852" y="509452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8" name="任意多边形: 形状 97">
                        <a:extLst>
                          <a:ext uri="{FF2B5EF4-FFF2-40B4-BE49-F238E27FC236}">
                            <a16:creationId xmlns:a16="http://schemas.microsoft.com/office/drawing/2014/main" id="{D2923DBF-8332-92C1-56F5-4959CD3CD8E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73073" y="1737488"/>
                        <a:ext cx="335999" cy="211618"/>
                      </a:xfrm>
                      <a:custGeom>
                        <a:avLst/>
                        <a:gdLst>
                          <a:gd name="connsiteX0" fmla="*/ 157064 w 335999"/>
                          <a:gd name="connsiteY0" fmla="*/ 66318 h 211618"/>
                          <a:gd name="connsiteX1" fmla="*/ 3 w 335999"/>
                          <a:gd name="connsiteY1" fmla="*/ 211618 h 211618"/>
                          <a:gd name="connsiteX2" fmla="*/ 154554 w 335999"/>
                          <a:gd name="connsiteY2" fmla="*/ 2848 h 211618"/>
                          <a:gd name="connsiteX3" fmla="*/ 336000 w 335999"/>
                          <a:gd name="connsiteY3" fmla="*/ 110711 h 211618"/>
                          <a:gd name="connsiteX4" fmla="*/ 157064 w 335999"/>
                          <a:gd name="connsiteY4" fmla="*/ 66318 h 2116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35999" h="211618">
                            <a:moveTo>
                              <a:pt x="157064" y="66318"/>
                            </a:moveTo>
                            <a:cubicBezTo>
                              <a:pt x="73872" y="90272"/>
                              <a:pt x="39447" y="134378"/>
                              <a:pt x="3" y="211618"/>
                            </a:cubicBezTo>
                            <a:cubicBezTo>
                              <a:pt x="-356" y="127493"/>
                              <a:pt x="37295" y="29527"/>
                              <a:pt x="154554" y="2848"/>
                            </a:cubicBezTo>
                            <a:cubicBezTo>
                              <a:pt x="227778" y="-13862"/>
                              <a:pt x="295766" y="45663"/>
                              <a:pt x="336000" y="110711"/>
                            </a:cubicBezTo>
                            <a:cubicBezTo>
                              <a:pt x="288021" y="73633"/>
                              <a:pt x="207339" y="51760"/>
                              <a:pt x="157064" y="66318"/>
                            </a:cubicBezTo>
                            <a:close/>
                          </a:path>
                        </a:pathLst>
                      </a:custGeom>
                      <a:solidFill>
                        <a:srgbClr val="6D401B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9" name="任意多边形: 形状 98">
                        <a:extLst>
                          <a:ext uri="{FF2B5EF4-FFF2-40B4-BE49-F238E27FC236}">
                            <a16:creationId xmlns:a16="http://schemas.microsoft.com/office/drawing/2014/main" id="{4A0BDA6C-DC43-94D7-1A00-07279BB33AF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89810" y="1882376"/>
                        <a:ext cx="308056" cy="393646"/>
                      </a:xfrm>
                      <a:custGeom>
                        <a:avLst/>
                        <a:gdLst>
                          <a:gd name="connsiteX0" fmla="*/ 208388 w 308056"/>
                          <a:gd name="connsiteY0" fmla="*/ 20759 h 393646"/>
                          <a:gd name="connsiteX1" fmla="*/ 157684 w 308056"/>
                          <a:gd name="connsiteY1" fmla="*/ 965 h 393646"/>
                          <a:gd name="connsiteX2" fmla="*/ 47095 w 308056"/>
                          <a:gd name="connsiteY2" fmla="*/ 40984 h 393646"/>
                          <a:gd name="connsiteX3" fmla="*/ 19197 w 308056"/>
                          <a:gd name="connsiteY3" fmla="*/ 300817 h 393646"/>
                          <a:gd name="connsiteX4" fmla="*/ 92564 w 308056"/>
                          <a:gd name="connsiteY4" fmla="*/ 386806 h 393646"/>
                          <a:gd name="connsiteX5" fmla="*/ 202794 w 308056"/>
                          <a:gd name="connsiteY5" fmla="*/ 382647 h 393646"/>
                          <a:gd name="connsiteX6" fmla="*/ 284911 w 308056"/>
                          <a:gd name="connsiteY6" fmla="*/ 317814 h 393646"/>
                          <a:gd name="connsiteX7" fmla="*/ 280607 w 308056"/>
                          <a:gd name="connsiteY7" fmla="*/ 109761 h 393646"/>
                          <a:gd name="connsiteX8" fmla="*/ 208388 w 308056"/>
                          <a:gd name="connsiteY8" fmla="*/ 20759 h 3936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8056" h="393646">
                            <a:moveTo>
                              <a:pt x="208388" y="20759"/>
                            </a:moveTo>
                            <a:cubicBezTo>
                              <a:pt x="192897" y="10647"/>
                              <a:pt x="175972" y="3762"/>
                              <a:pt x="157684" y="965"/>
                            </a:cubicBezTo>
                            <a:cubicBezTo>
                              <a:pt x="122757" y="-4485"/>
                              <a:pt x="70761" y="13731"/>
                              <a:pt x="47095" y="40984"/>
                            </a:cubicBezTo>
                            <a:cubicBezTo>
                              <a:pt x="-12503" y="109330"/>
                              <a:pt x="-7984" y="219919"/>
                              <a:pt x="19197" y="300817"/>
                            </a:cubicBezTo>
                            <a:cubicBezTo>
                              <a:pt x="31174" y="336389"/>
                              <a:pt x="57781" y="370598"/>
                              <a:pt x="92564" y="386806"/>
                            </a:cubicBezTo>
                            <a:cubicBezTo>
                              <a:pt x="120390" y="399859"/>
                              <a:pt x="174896" y="391826"/>
                              <a:pt x="202794" y="382647"/>
                            </a:cubicBezTo>
                            <a:cubicBezTo>
                              <a:pt x="236716" y="371530"/>
                              <a:pt x="266407" y="348365"/>
                              <a:pt x="284911" y="317814"/>
                            </a:cubicBezTo>
                            <a:cubicBezTo>
                              <a:pt x="321989" y="256567"/>
                              <a:pt x="310012" y="171797"/>
                              <a:pt x="280607" y="109761"/>
                            </a:cubicBezTo>
                            <a:cubicBezTo>
                              <a:pt x="265331" y="77488"/>
                              <a:pt x="238940" y="40482"/>
                              <a:pt x="208388" y="2075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0" name="任意多边形: 形状 99">
                        <a:extLst>
                          <a:ext uri="{FF2B5EF4-FFF2-40B4-BE49-F238E27FC236}">
                            <a16:creationId xmlns:a16="http://schemas.microsoft.com/office/drawing/2014/main" id="{97A5EA0B-C345-9108-EA5D-39E1DB9A5CC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89889" y="1882304"/>
                        <a:ext cx="294585" cy="215185"/>
                      </a:xfrm>
                      <a:custGeom>
                        <a:avLst/>
                        <a:gdLst>
                          <a:gd name="connsiteX0" fmla="*/ 5061 w 294585"/>
                          <a:gd name="connsiteY0" fmla="*/ 180188 h 215185"/>
                          <a:gd name="connsiteX1" fmla="*/ 101449 w 294585"/>
                          <a:gd name="connsiteY1" fmla="*/ 37183 h 215185"/>
                          <a:gd name="connsiteX2" fmla="*/ 294585 w 294585"/>
                          <a:gd name="connsiteY2" fmla="*/ 145404 h 215185"/>
                          <a:gd name="connsiteX3" fmla="*/ 280528 w 294585"/>
                          <a:gd name="connsiteY3" fmla="*/ 109761 h 215185"/>
                          <a:gd name="connsiteX4" fmla="*/ 208309 w 294585"/>
                          <a:gd name="connsiteY4" fmla="*/ 20759 h 215185"/>
                          <a:gd name="connsiteX5" fmla="*/ 157605 w 294585"/>
                          <a:gd name="connsiteY5" fmla="*/ 965 h 215185"/>
                          <a:gd name="connsiteX6" fmla="*/ 47016 w 294585"/>
                          <a:gd name="connsiteY6" fmla="*/ 40984 h 215185"/>
                          <a:gd name="connsiteX7" fmla="*/ 1332 w 294585"/>
                          <a:gd name="connsiteY7" fmla="*/ 215186 h 215185"/>
                          <a:gd name="connsiteX8" fmla="*/ 5061 w 294585"/>
                          <a:gd name="connsiteY8" fmla="*/ 180188 h 2151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94585" h="215185">
                            <a:moveTo>
                              <a:pt x="5061" y="180188"/>
                            </a:moveTo>
                            <a:cubicBezTo>
                              <a:pt x="13094" y="119658"/>
                              <a:pt x="39485" y="59056"/>
                              <a:pt x="101449" y="37183"/>
                            </a:cubicBezTo>
                            <a:cubicBezTo>
                              <a:pt x="190523" y="5770"/>
                              <a:pt x="256934" y="70388"/>
                              <a:pt x="294585" y="145404"/>
                            </a:cubicBezTo>
                            <a:cubicBezTo>
                              <a:pt x="290569" y="132997"/>
                              <a:pt x="285835" y="121020"/>
                              <a:pt x="280528" y="109761"/>
                            </a:cubicBezTo>
                            <a:cubicBezTo>
                              <a:pt x="265252" y="77488"/>
                              <a:pt x="238861" y="40481"/>
                              <a:pt x="208309" y="20759"/>
                            </a:cubicBezTo>
                            <a:cubicBezTo>
                              <a:pt x="192818" y="10647"/>
                              <a:pt x="175892" y="3762"/>
                              <a:pt x="157605" y="965"/>
                            </a:cubicBezTo>
                            <a:cubicBezTo>
                              <a:pt x="122678" y="-4485"/>
                              <a:pt x="70682" y="13731"/>
                              <a:pt x="47016" y="40984"/>
                            </a:cubicBezTo>
                            <a:cubicBezTo>
                              <a:pt x="6783" y="87241"/>
                              <a:pt x="-4191" y="152576"/>
                              <a:pt x="1332" y="215186"/>
                            </a:cubicBezTo>
                            <a:cubicBezTo>
                              <a:pt x="2264" y="203137"/>
                              <a:pt x="3555" y="191304"/>
                              <a:pt x="5061" y="180188"/>
                            </a:cubicBezTo>
                            <a:close/>
                          </a:path>
                        </a:pathLst>
                      </a:custGeom>
                      <a:solidFill>
                        <a:srgbClr val="D5D7D8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01" name="图形 7">
                        <a:extLst>
                          <a:ext uri="{FF2B5EF4-FFF2-40B4-BE49-F238E27FC236}">
                            <a16:creationId xmlns:a16="http://schemas.microsoft.com/office/drawing/2014/main" id="{3F76E5CC-7191-2928-3EBA-276F9A8CFEF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267679" y="1956682"/>
                        <a:ext cx="167660" cy="300692"/>
                        <a:chOff x="10267679" y="1956682"/>
                        <a:chExt cx="167660" cy="300692"/>
                      </a:xfrm>
                    </p:grpSpPr>
                    <p:sp>
                      <p:nvSpPr>
                        <p:cNvPr id="102" name="任意多边形: 形状 101">
                          <a:extLst>
                            <a:ext uri="{FF2B5EF4-FFF2-40B4-BE49-F238E27FC236}">
                              <a16:creationId xmlns:a16="http://schemas.microsoft.com/office/drawing/2014/main" id="{D5C4A65D-1C43-32BD-ABF8-7C0EE930F8B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67679" y="1956682"/>
                          <a:ext cx="167660" cy="300692"/>
                        </a:xfrm>
                        <a:custGeom>
                          <a:avLst/>
                          <a:gdLst>
                            <a:gd name="connsiteX0" fmla="*/ 166234 w 167660"/>
                            <a:gd name="connsiteY0" fmla="*/ 141955 h 300692"/>
                            <a:gd name="connsiteX1" fmla="*/ 99106 w 167660"/>
                            <a:gd name="connsiteY1" fmla="*/ 300451 h 300692"/>
                            <a:gd name="connsiteX2" fmla="*/ 1427 w 167660"/>
                            <a:gd name="connsiteY2" fmla="*/ 158665 h 300692"/>
                            <a:gd name="connsiteX3" fmla="*/ 68626 w 167660"/>
                            <a:gd name="connsiteY3" fmla="*/ 241 h 300692"/>
                            <a:gd name="connsiteX4" fmla="*/ 166234 w 167660"/>
                            <a:gd name="connsiteY4" fmla="*/ 141955 h 3006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67660" h="300692">
                              <a:moveTo>
                                <a:pt x="166234" y="141955"/>
                              </a:moveTo>
                              <a:cubicBezTo>
                                <a:pt x="174697" y="224861"/>
                                <a:pt x="144647" y="295861"/>
                                <a:pt x="99106" y="300451"/>
                              </a:cubicBezTo>
                              <a:cubicBezTo>
                                <a:pt x="53566" y="305113"/>
                                <a:pt x="9818" y="241571"/>
                                <a:pt x="1427" y="158665"/>
                              </a:cubicBezTo>
                              <a:cubicBezTo>
                                <a:pt x="-7036" y="75832"/>
                                <a:pt x="23014" y="4759"/>
                                <a:pt x="68626" y="241"/>
                              </a:cubicBezTo>
                              <a:cubicBezTo>
                                <a:pt x="114023" y="-4421"/>
                                <a:pt x="157772" y="59050"/>
                                <a:pt x="166234" y="14195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62D1B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03" name="任意多边形: 形状 102">
                          <a:extLst>
                            <a:ext uri="{FF2B5EF4-FFF2-40B4-BE49-F238E27FC236}">
                              <a16:creationId xmlns:a16="http://schemas.microsoft.com/office/drawing/2014/main" id="{86DFC77C-6FE8-9679-4ECA-2C5B0835D17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82708" y="1985185"/>
                          <a:ext cx="137887" cy="247321"/>
                        </a:xfrm>
                        <a:custGeom>
                          <a:avLst/>
                          <a:gdLst>
                            <a:gd name="connsiteX0" fmla="*/ 136718 w 137887"/>
                            <a:gd name="connsiteY0" fmla="*/ 116751 h 247321"/>
                            <a:gd name="connsiteX1" fmla="*/ 81496 w 137887"/>
                            <a:gd name="connsiteY1" fmla="*/ 247133 h 247321"/>
                            <a:gd name="connsiteX2" fmla="*/ 1171 w 137887"/>
                            <a:gd name="connsiteY2" fmla="*/ 130592 h 247321"/>
                            <a:gd name="connsiteX3" fmla="*/ 56323 w 137887"/>
                            <a:gd name="connsiteY3" fmla="*/ 210 h 247321"/>
                            <a:gd name="connsiteX4" fmla="*/ 136718 w 137887"/>
                            <a:gd name="connsiteY4" fmla="*/ 116751 h 24732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7887" h="247321">
                              <a:moveTo>
                                <a:pt x="136718" y="116751"/>
                              </a:moveTo>
                              <a:cubicBezTo>
                                <a:pt x="143675" y="184883"/>
                                <a:pt x="118860" y="243261"/>
                                <a:pt x="81496" y="247133"/>
                              </a:cubicBezTo>
                              <a:cubicBezTo>
                                <a:pt x="43988" y="250863"/>
                                <a:pt x="8129" y="198724"/>
                                <a:pt x="1171" y="130592"/>
                              </a:cubicBezTo>
                              <a:cubicBezTo>
                                <a:pt x="-5785" y="62389"/>
                                <a:pt x="18958" y="4082"/>
                                <a:pt x="56323" y="210"/>
                              </a:cubicBezTo>
                              <a:cubicBezTo>
                                <a:pt x="93831" y="-3735"/>
                                <a:pt x="129762" y="48476"/>
                                <a:pt x="136718" y="1167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3442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04" name="任意多边形: 形状 103">
                          <a:extLst>
                            <a:ext uri="{FF2B5EF4-FFF2-40B4-BE49-F238E27FC236}">
                              <a16:creationId xmlns:a16="http://schemas.microsoft.com/office/drawing/2014/main" id="{EE694AF3-A8D5-C9B3-D9AD-F35D01D9E5A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10324" y="2031180"/>
                          <a:ext cx="86458" cy="155008"/>
                        </a:xfrm>
                        <a:custGeom>
                          <a:avLst/>
                          <a:gdLst>
                            <a:gd name="connsiteX0" fmla="*/ 85722 w 86458"/>
                            <a:gd name="connsiteY0" fmla="*/ 73194 h 155008"/>
                            <a:gd name="connsiteX1" fmla="*/ 51083 w 86458"/>
                            <a:gd name="connsiteY1" fmla="*/ 154881 h 155008"/>
                            <a:gd name="connsiteX2" fmla="*/ 737 w 86458"/>
                            <a:gd name="connsiteY2" fmla="*/ 81800 h 155008"/>
                            <a:gd name="connsiteX3" fmla="*/ 35377 w 86458"/>
                            <a:gd name="connsiteY3" fmla="*/ 114 h 155008"/>
                            <a:gd name="connsiteX4" fmla="*/ 85722 w 86458"/>
                            <a:gd name="connsiteY4" fmla="*/ 73194 h 15500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86458" h="155008">
                              <a:moveTo>
                                <a:pt x="85722" y="73194"/>
                              </a:moveTo>
                              <a:cubicBezTo>
                                <a:pt x="90097" y="116010"/>
                                <a:pt x="74534" y="152514"/>
                                <a:pt x="51083" y="154881"/>
                              </a:cubicBezTo>
                              <a:cubicBezTo>
                                <a:pt x="27631" y="157319"/>
                                <a:pt x="5111" y="124616"/>
                                <a:pt x="737" y="81800"/>
                              </a:cubicBezTo>
                              <a:cubicBezTo>
                                <a:pt x="-3638" y="39128"/>
                                <a:pt x="11925" y="2481"/>
                                <a:pt x="35377" y="114"/>
                              </a:cubicBezTo>
                              <a:cubicBezTo>
                                <a:pt x="58828" y="-2181"/>
                                <a:pt x="81347" y="30451"/>
                                <a:pt x="85722" y="731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70000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05" name="任意多边形: 形状 104">
                          <a:extLst>
                            <a:ext uri="{FF2B5EF4-FFF2-40B4-BE49-F238E27FC236}">
                              <a16:creationId xmlns:a16="http://schemas.microsoft.com/office/drawing/2014/main" id="{5C7421B1-3C73-E3DB-F726-6A5C39C74D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00441" y="2015335"/>
                          <a:ext cx="40708" cy="69427"/>
                        </a:xfrm>
                        <a:custGeom>
                          <a:avLst/>
                          <a:gdLst>
                            <a:gd name="connsiteX0" fmla="*/ 39307 w 40708"/>
                            <a:gd name="connsiteY0" fmla="*/ 38837 h 69427"/>
                            <a:gd name="connsiteX1" fmla="*/ 12915 w 40708"/>
                            <a:gd name="connsiteY1" fmla="*/ 69174 h 69427"/>
                            <a:gd name="connsiteX2" fmla="*/ 1440 w 40708"/>
                            <a:gd name="connsiteY2" fmla="*/ 30662 h 69427"/>
                            <a:gd name="connsiteX3" fmla="*/ 27832 w 40708"/>
                            <a:gd name="connsiteY3" fmla="*/ 253 h 69427"/>
                            <a:gd name="connsiteX4" fmla="*/ 39307 w 40708"/>
                            <a:gd name="connsiteY4" fmla="*/ 38837 h 6942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0708" h="69427">
                              <a:moveTo>
                                <a:pt x="39307" y="38837"/>
                              </a:moveTo>
                              <a:cubicBezTo>
                                <a:pt x="35148" y="57914"/>
                                <a:pt x="23386" y="71469"/>
                                <a:pt x="12915" y="69174"/>
                              </a:cubicBezTo>
                              <a:cubicBezTo>
                                <a:pt x="2444" y="67022"/>
                                <a:pt x="-2719" y="49667"/>
                                <a:pt x="1440" y="30662"/>
                              </a:cubicBezTo>
                              <a:cubicBezTo>
                                <a:pt x="5528" y="11513"/>
                                <a:pt x="17362" y="-2042"/>
                                <a:pt x="27832" y="253"/>
                              </a:cubicBezTo>
                              <a:cubicBezTo>
                                <a:pt x="38231" y="2548"/>
                                <a:pt x="43395" y="19832"/>
                                <a:pt x="39307" y="3883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06" name="任意多边形: 形状 105">
                          <a:extLst>
                            <a:ext uri="{FF2B5EF4-FFF2-40B4-BE49-F238E27FC236}">
                              <a16:creationId xmlns:a16="http://schemas.microsoft.com/office/drawing/2014/main" id="{44CB08F6-2C45-660C-6C1B-D8C9192D244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92797" y="2107223"/>
                          <a:ext cx="17682" cy="31738"/>
                        </a:xfrm>
                        <a:custGeom>
                          <a:avLst/>
                          <a:gdLst>
                            <a:gd name="connsiteX0" fmla="*/ 17546 w 17682"/>
                            <a:gd name="connsiteY0" fmla="*/ 15009 h 31738"/>
                            <a:gd name="connsiteX1" fmla="*/ 10303 w 17682"/>
                            <a:gd name="connsiteY1" fmla="*/ 31719 h 31738"/>
                            <a:gd name="connsiteX2" fmla="*/ 119 w 17682"/>
                            <a:gd name="connsiteY2" fmla="*/ 16658 h 31738"/>
                            <a:gd name="connsiteX3" fmla="*/ 7434 w 17682"/>
                            <a:gd name="connsiteY3" fmla="*/ 20 h 31738"/>
                            <a:gd name="connsiteX4" fmla="*/ 17546 w 17682"/>
                            <a:gd name="connsiteY4" fmla="*/ 15009 h 3173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7682" h="31738">
                              <a:moveTo>
                                <a:pt x="17546" y="15009"/>
                              </a:moveTo>
                              <a:cubicBezTo>
                                <a:pt x="18407" y="23758"/>
                                <a:pt x="15108" y="31289"/>
                                <a:pt x="10303" y="31719"/>
                              </a:cubicBezTo>
                              <a:cubicBezTo>
                                <a:pt x="5497" y="32149"/>
                                <a:pt x="908" y="25479"/>
                                <a:pt x="119" y="16658"/>
                              </a:cubicBezTo>
                              <a:cubicBezTo>
                                <a:pt x="-670" y="7909"/>
                                <a:pt x="2558" y="450"/>
                                <a:pt x="7434" y="20"/>
                              </a:cubicBezTo>
                              <a:cubicBezTo>
                                <a:pt x="12167" y="-411"/>
                                <a:pt x="16758" y="6259"/>
                                <a:pt x="17546" y="150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94352293-C31A-BFEE-163D-7CD4DD89E9C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66970" y="2242299"/>
                      <a:ext cx="309615" cy="228576"/>
                    </a:xfrm>
                    <a:custGeom>
                      <a:avLst/>
                      <a:gdLst>
                        <a:gd name="connsiteX0" fmla="*/ 142032 w 309615"/>
                        <a:gd name="connsiteY0" fmla="*/ 1351 h 228576"/>
                        <a:gd name="connsiteX1" fmla="*/ 533 w 309615"/>
                        <a:gd name="connsiteY1" fmla="*/ 131806 h 228576"/>
                        <a:gd name="connsiteX2" fmla="*/ 167635 w 309615"/>
                        <a:gd name="connsiteY2" fmla="*/ 227190 h 228576"/>
                        <a:gd name="connsiteX3" fmla="*/ 309062 w 309615"/>
                        <a:gd name="connsiteY3" fmla="*/ 96736 h 228576"/>
                        <a:gd name="connsiteX4" fmla="*/ 142032 w 309615"/>
                        <a:gd name="connsiteY4" fmla="*/ 1351 h 228576"/>
                        <a:gd name="connsiteX5" fmla="*/ 76482 w 309615"/>
                        <a:gd name="connsiteY5" fmla="*/ 90138 h 228576"/>
                        <a:gd name="connsiteX6" fmla="*/ 55684 w 309615"/>
                        <a:gd name="connsiteY6" fmla="*/ 119901 h 228576"/>
                        <a:gd name="connsiteX7" fmla="*/ 24344 w 309615"/>
                        <a:gd name="connsiteY7" fmla="*/ 110506 h 228576"/>
                        <a:gd name="connsiteX8" fmla="*/ 38256 w 309615"/>
                        <a:gd name="connsiteY8" fmla="*/ 71635 h 228576"/>
                        <a:gd name="connsiteX9" fmla="*/ 40623 w 309615"/>
                        <a:gd name="connsiteY9" fmla="*/ 70559 h 228576"/>
                        <a:gd name="connsiteX10" fmla="*/ 58266 w 309615"/>
                        <a:gd name="connsiteY10" fmla="*/ 64965 h 228576"/>
                        <a:gd name="connsiteX11" fmla="*/ 76482 w 309615"/>
                        <a:gd name="connsiteY11" fmla="*/ 90138 h 228576"/>
                        <a:gd name="connsiteX12" fmla="*/ 102301 w 309615"/>
                        <a:gd name="connsiteY12" fmla="*/ 52486 h 228576"/>
                        <a:gd name="connsiteX13" fmla="*/ 98428 w 309615"/>
                        <a:gd name="connsiteY13" fmla="*/ 60088 h 228576"/>
                        <a:gd name="connsiteX14" fmla="*/ 91901 w 309615"/>
                        <a:gd name="connsiteY14" fmla="*/ 65395 h 228576"/>
                        <a:gd name="connsiteX15" fmla="*/ 80857 w 309615"/>
                        <a:gd name="connsiteY15" fmla="*/ 60590 h 228576"/>
                        <a:gd name="connsiteX16" fmla="*/ 84801 w 309615"/>
                        <a:gd name="connsiteY16" fmla="*/ 47035 h 228576"/>
                        <a:gd name="connsiteX17" fmla="*/ 89894 w 309615"/>
                        <a:gd name="connsiteY17" fmla="*/ 44167 h 228576"/>
                        <a:gd name="connsiteX18" fmla="*/ 90969 w 309615"/>
                        <a:gd name="connsiteY18" fmla="*/ 42876 h 228576"/>
                        <a:gd name="connsiteX19" fmla="*/ 95272 w 309615"/>
                        <a:gd name="connsiteY19" fmla="*/ 41513 h 228576"/>
                        <a:gd name="connsiteX20" fmla="*/ 102301 w 309615"/>
                        <a:gd name="connsiteY20" fmla="*/ 52486 h 2285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309615" h="228576">
                          <a:moveTo>
                            <a:pt x="142032" y="1351"/>
                          </a:moveTo>
                          <a:cubicBezTo>
                            <a:pt x="56831" y="11033"/>
                            <a:pt x="-6495" y="69411"/>
                            <a:pt x="533" y="131806"/>
                          </a:cubicBezTo>
                          <a:cubicBezTo>
                            <a:pt x="7633" y="194200"/>
                            <a:pt x="82435" y="236944"/>
                            <a:pt x="167635" y="227190"/>
                          </a:cubicBezTo>
                          <a:cubicBezTo>
                            <a:pt x="252836" y="217580"/>
                            <a:pt x="316234" y="159202"/>
                            <a:pt x="309062" y="96736"/>
                          </a:cubicBezTo>
                          <a:cubicBezTo>
                            <a:pt x="301962" y="34413"/>
                            <a:pt x="227232" y="-8259"/>
                            <a:pt x="142032" y="1351"/>
                          </a:cubicBezTo>
                          <a:close/>
                          <a:moveTo>
                            <a:pt x="76482" y="90138"/>
                          </a:moveTo>
                          <a:cubicBezTo>
                            <a:pt x="74904" y="102545"/>
                            <a:pt x="66370" y="113876"/>
                            <a:pt x="55684" y="119901"/>
                          </a:cubicBezTo>
                          <a:cubicBezTo>
                            <a:pt x="44783" y="125997"/>
                            <a:pt x="28718" y="124060"/>
                            <a:pt x="24344" y="110506"/>
                          </a:cubicBezTo>
                          <a:cubicBezTo>
                            <a:pt x="19969" y="96592"/>
                            <a:pt x="26566" y="80026"/>
                            <a:pt x="38256" y="71635"/>
                          </a:cubicBezTo>
                          <a:cubicBezTo>
                            <a:pt x="39045" y="71061"/>
                            <a:pt x="39834" y="70774"/>
                            <a:pt x="40623" y="70559"/>
                          </a:cubicBezTo>
                          <a:cubicBezTo>
                            <a:pt x="45715" y="66112"/>
                            <a:pt x="51883" y="63674"/>
                            <a:pt x="58266" y="64965"/>
                          </a:cubicBezTo>
                          <a:cubicBezTo>
                            <a:pt x="69669" y="67475"/>
                            <a:pt x="77988" y="78448"/>
                            <a:pt x="76482" y="90138"/>
                          </a:cubicBezTo>
                          <a:close/>
                          <a:moveTo>
                            <a:pt x="102301" y="52486"/>
                          </a:moveTo>
                          <a:cubicBezTo>
                            <a:pt x="103018" y="55427"/>
                            <a:pt x="102013" y="58654"/>
                            <a:pt x="98428" y="60088"/>
                          </a:cubicBezTo>
                          <a:cubicBezTo>
                            <a:pt x="96635" y="62168"/>
                            <a:pt x="94053" y="63817"/>
                            <a:pt x="91901" y="65395"/>
                          </a:cubicBezTo>
                          <a:cubicBezTo>
                            <a:pt x="87813" y="68479"/>
                            <a:pt x="81143" y="65897"/>
                            <a:pt x="80857" y="60590"/>
                          </a:cubicBezTo>
                          <a:cubicBezTo>
                            <a:pt x="80498" y="55642"/>
                            <a:pt x="80713" y="50550"/>
                            <a:pt x="84801" y="47035"/>
                          </a:cubicBezTo>
                          <a:cubicBezTo>
                            <a:pt x="86308" y="45673"/>
                            <a:pt x="88101" y="44884"/>
                            <a:pt x="89894" y="44167"/>
                          </a:cubicBezTo>
                          <a:cubicBezTo>
                            <a:pt x="90252" y="43737"/>
                            <a:pt x="90467" y="43306"/>
                            <a:pt x="90969" y="42876"/>
                          </a:cubicBezTo>
                          <a:cubicBezTo>
                            <a:pt x="92188" y="41728"/>
                            <a:pt x="93766" y="41370"/>
                            <a:pt x="95272" y="41513"/>
                          </a:cubicBezTo>
                          <a:cubicBezTo>
                            <a:pt x="101225" y="40151"/>
                            <a:pt x="106316" y="47609"/>
                            <a:pt x="102301" y="52486"/>
                          </a:cubicBezTo>
                          <a:close/>
                        </a:path>
                      </a:pathLst>
                    </a:custGeom>
                    <a:solidFill>
                      <a:srgbClr val="EF7B63">
                        <a:alpha val="24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8" name="图形 7">
                    <a:extLst>
                      <a:ext uri="{FF2B5EF4-FFF2-40B4-BE49-F238E27FC236}">
                        <a16:creationId xmlns:a16="http://schemas.microsoft.com/office/drawing/2014/main" id="{699CEAB9-BC43-8735-E7EC-1C6F612EC3C6}"/>
                      </a:ext>
                    </a:extLst>
                  </p:cNvPr>
                  <p:cNvGrpSpPr/>
                  <p:nvPr/>
                </p:nvGrpSpPr>
                <p:grpSpPr>
                  <a:xfrm>
                    <a:off x="9555587" y="2384360"/>
                    <a:ext cx="945095" cy="439446"/>
                    <a:chOff x="9555587" y="2384360"/>
                    <a:chExt cx="945095" cy="439446"/>
                  </a:xfrm>
                </p:grpSpPr>
                <p:grpSp>
                  <p:nvGrpSpPr>
                    <p:cNvPr id="109" name="图形 7">
                      <a:extLst>
                        <a:ext uri="{FF2B5EF4-FFF2-40B4-BE49-F238E27FC236}">
                          <a16:creationId xmlns:a16="http://schemas.microsoft.com/office/drawing/2014/main" id="{FDA07338-E224-F8E4-5560-D53B20D1300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91948" y="2388233"/>
                      <a:ext cx="908734" cy="435574"/>
                      <a:chOff x="9591948" y="2388233"/>
                      <a:chExt cx="908734" cy="435574"/>
                    </a:xfrm>
                  </p:grpSpPr>
                  <p:sp>
                    <p:nvSpPr>
                      <p:cNvPr id="110" name="任意多边形: 形状 109">
                        <a:extLst>
                          <a:ext uri="{FF2B5EF4-FFF2-40B4-BE49-F238E27FC236}">
                            <a16:creationId xmlns:a16="http://schemas.microsoft.com/office/drawing/2014/main" id="{0B98CF8F-2F22-A734-DF7F-F32794398A2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91948" y="2388233"/>
                        <a:ext cx="908734" cy="435508"/>
                      </a:xfrm>
                      <a:custGeom>
                        <a:avLst/>
                        <a:gdLst>
                          <a:gd name="connsiteX0" fmla="*/ 0 w 908734"/>
                          <a:gd name="connsiteY0" fmla="*/ 160217 h 435508"/>
                          <a:gd name="connsiteX1" fmla="*/ 908735 w 908734"/>
                          <a:gd name="connsiteY1" fmla="*/ 0 h 435508"/>
                          <a:gd name="connsiteX2" fmla="*/ 514360 w 908734"/>
                          <a:gd name="connsiteY2" fmla="*/ 426648 h 435508"/>
                          <a:gd name="connsiteX3" fmla="*/ 0 w 908734"/>
                          <a:gd name="connsiteY3" fmla="*/ 160217 h 4355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08734" h="435508">
                            <a:moveTo>
                              <a:pt x="0" y="160217"/>
                            </a:moveTo>
                            <a:cubicBezTo>
                              <a:pt x="0" y="160217"/>
                              <a:pt x="413740" y="162943"/>
                              <a:pt x="908735" y="0"/>
                            </a:cubicBezTo>
                            <a:cubicBezTo>
                              <a:pt x="908735" y="0"/>
                              <a:pt x="820881" y="360309"/>
                              <a:pt x="514360" y="426648"/>
                            </a:cubicBezTo>
                            <a:cubicBezTo>
                              <a:pt x="207623" y="493489"/>
                              <a:pt x="0" y="160217"/>
                              <a:pt x="0" y="160217"/>
                            </a:cubicBezTo>
                            <a:close/>
                          </a:path>
                        </a:pathLst>
                      </a:custGeom>
                      <a:solidFill>
                        <a:srgbClr val="F6948D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1" name="任意多边形: 形状 110">
                        <a:extLst>
                          <a:ext uri="{FF2B5EF4-FFF2-40B4-BE49-F238E27FC236}">
                            <a16:creationId xmlns:a16="http://schemas.microsoft.com/office/drawing/2014/main" id="{9895F0CC-3F0C-066E-324C-0A59E815F09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90867" y="2672075"/>
                        <a:ext cx="445366" cy="151732"/>
                      </a:xfrm>
                      <a:custGeom>
                        <a:avLst/>
                        <a:gdLst>
                          <a:gd name="connsiteX0" fmla="*/ 182521 w 445366"/>
                          <a:gd name="connsiteY0" fmla="*/ 26839 h 151732"/>
                          <a:gd name="connsiteX1" fmla="*/ 0 w 445366"/>
                          <a:gd name="connsiteY1" fmla="*/ 127387 h 151732"/>
                          <a:gd name="connsiteX2" fmla="*/ 215368 w 445366"/>
                          <a:gd name="connsiteY2" fmla="*/ 142878 h 151732"/>
                          <a:gd name="connsiteX3" fmla="*/ 445366 w 445366"/>
                          <a:gd name="connsiteY3" fmla="*/ 11707 h 151732"/>
                          <a:gd name="connsiteX4" fmla="*/ 182521 w 445366"/>
                          <a:gd name="connsiteY4" fmla="*/ 26839 h 15173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45366" h="151732">
                            <a:moveTo>
                              <a:pt x="182521" y="26839"/>
                            </a:moveTo>
                            <a:cubicBezTo>
                              <a:pt x="131889" y="45486"/>
                              <a:pt x="51350" y="76324"/>
                              <a:pt x="0" y="127387"/>
                            </a:cubicBezTo>
                            <a:cubicBezTo>
                              <a:pt x="63972" y="150624"/>
                              <a:pt x="136335" y="160162"/>
                              <a:pt x="215368" y="142878"/>
                            </a:cubicBezTo>
                            <a:cubicBezTo>
                              <a:pt x="312617" y="121793"/>
                              <a:pt x="387921" y="71089"/>
                              <a:pt x="445366" y="11707"/>
                            </a:cubicBezTo>
                            <a:cubicBezTo>
                              <a:pt x="356867" y="-7155"/>
                              <a:pt x="266718" y="-3999"/>
                              <a:pt x="182521" y="26839"/>
                            </a:cubicBezTo>
                            <a:close/>
                          </a:path>
                        </a:pathLst>
                      </a:custGeom>
                      <a:solidFill>
                        <a:srgbClr val="CF5957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2" name="任意多边形: 形状 111">
                        <a:extLst>
                          <a:ext uri="{FF2B5EF4-FFF2-40B4-BE49-F238E27FC236}">
                            <a16:creationId xmlns:a16="http://schemas.microsoft.com/office/drawing/2014/main" id="{C237363A-4B8C-480A-106E-27B5E60EFC3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76575" y="2388233"/>
                        <a:ext cx="824035" cy="261611"/>
                      </a:xfrm>
                      <a:custGeom>
                        <a:avLst/>
                        <a:gdLst>
                          <a:gd name="connsiteX0" fmla="*/ 79678 w 824035"/>
                          <a:gd name="connsiteY0" fmla="*/ 231863 h 261611"/>
                          <a:gd name="connsiteX1" fmla="*/ 229209 w 824035"/>
                          <a:gd name="connsiteY1" fmla="*/ 260550 h 261611"/>
                          <a:gd name="connsiteX2" fmla="*/ 518160 w 824035"/>
                          <a:gd name="connsiteY2" fmla="*/ 203750 h 261611"/>
                          <a:gd name="connsiteX3" fmla="*/ 787818 w 824035"/>
                          <a:gd name="connsiteY3" fmla="*/ 100548 h 261611"/>
                          <a:gd name="connsiteX4" fmla="*/ 824036 w 824035"/>
                          <a:gd name="connsiteY4" fmla="*/ 0 h 261611"/>
                          <a:gd name="connsiteX5" fmla="*/ 0 w 824035"/>
                          <a:gd name="connsiteY5" fmla="*/ 157349 h 261611"/>
                          <a:gd name="connsiteX6" fmla="*/ 79678 w 824035"/>
                          <a:gd name="connsiteY6" fmla="*/ 231863 h 2616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824035" h="261611">
                            <a:moveTo>
                              <a:pt x="79678" y="231863"/>
                            </a:moveTo>
                            <a:cubicBezTo>
                              <a:pt x="127872" y="259905"/>
                              <a:pt x="177573" y="264064"/>
                              <a:pt x="229209" y="260550"/>
                            </a:cubicBezTo>
                            <a:cubicBezTo>
                              <a:pt x="327749" y="254167"/>
                              <a:pt x="423636" y="230859"/>
                              <a:pt x="518160" y="203750"/>
                            </a:cubicBezTo>
                            <a:cubicBezTo>
                              <a:pt x="602213" y="179724"/>
                              <a:pt x="702905" y="151324"/>
                              <a:pt x="787818" y="100548"/>
                            </a:cubicBezTo>
                            <a:cubicBezTo>
                              <a:pt x="813565" y="42313"/>
                              <a:pt x="824036" y="0"/>
                              <a:pt x="824036" y="0"/>
                            </a:cubicBezTo>
                            <a:cubicBezTo>
                              <a:pt x="463296" y="118908"/>
                              <a:pt x="145730" y="149388"/>
                              <a:pt x="0" y="157349"/>
                            </a:cubicBezTo>
                            <a:cubicBezTo>
                              <a:pt x="23810" y="186681"/>
                              <a:pt x="49772" y="214292"/>
                              <a:pt x="79678" y="231863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" name="任意多边形: 形状 112">
                        <a:extLst>
                          <a:ext uri="{FF2B5EF4-FFF2-40B4-BE49-F238E27FC236}">
                            <a16:creationId xmlns:a16="http://schemas.microsoft.com/office/drawing/2014/main" id="{723E7B8C-121F-043B-1BA5-6140FD64BE0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15707" y="2388305"/>
                        <a:ext cx="684903" cy="160145"/>
                      </a:xfrm>
                      <a:custGeom>
                        <a:avLst/>
                        <a:gdLst>
                          <a:gd name="connsiteX0" fmla="*/ 0 w 684903"/>
                          <a:gd name="connsiteY0" fmla="*/ 146089 h 160145"/>
                          <a:gd name="connsiteX1" fmla="*/ 114892 w 684903"/>
                          <a:gd name="connsiteY1" fmla="*/ 142144 h 160145"/>
                          <a:gd name="connsiteX2" fmla="*/ 403340 w 684903"/>
                          <a:gd name="connsiteY2" fmla="*/ 110230 h 160145"/>
                          <a:gd name="connsiteX3" fmla="*/ 513785 w 684903"/>
                          <a:gd name="connsiteY3" fmla="*/ 128805 h 160145"/>
                          <a:gd name="connsiteX4" fmla="*/ 519021 w 684903"/>
                          <a:gd name="connsiteY4" fmla="*/ 160145 h 160145"/>
                          <a:gd name="connsiteX5" fmla="*/ 648686 w 684903"/>
                          <a:gd name="connsiteY5" fmla="*/ 100548 h 160145"/>
                          <a:gd name="connsiteX6" fmla="*/ 684904 w 684903"/>
                          <a:gd name="connsiteY6" fmla="*/ 0 h 160145"/>
                          <a:gd name="connsiteX7" fmla="*/ 0 w 684903"/>
                          <a:gd name="connsiteY7" fmla="*/ 146089 h 1601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684903" h="160145">
                            <a:moveTo>
                              <a:pt x="0" y="146089"/>
                            </a:moveTo>
                            <a:cubicBezTo>
                              <a:pt x="38584" y="146734"/>
                              <a:pt x="76666" y="145300"/>
                              <a:pt x="114892" y="142144"/>
                            </a:cubicBezTo>
                            <a:cubicBezTo>
                              <a:pt x="211495" y="133753"/>
                              <a:pt x="307166" y="120844"/>
                              <a:pt x="403340" y="110230"/>
                            </a:cubicBezTo>
                            <a:cubicBezTo>
                              <a:pt x="426361" y="107792"/>
                              <a:pt x="499800" y="85846"/>
                              <a:pt x="513785" y="128805"/>
                            </a:cubicBezTo>
                            <a:cubicBezTo>
                              <a:pt x="517012" y="138917"/>
                              <a:pt x="518446" y="149531"/>
                              <a:pt x="519021" y="160145"/>
                            </a:cubicBezTo>
                            <a:cubicBezTo>
                              <a:pt x="563413" y="144009"/>
                              <a:pt x="607879" y="125004"/>
                              <a:pt x="648686" y="100548"/>
                            </a:cubicBezTo>
                            <a:cubicBezTo>
                              <a:pt x="674432" y="42313"/>
                              <a:pt x="684904" y="0"/>
                              <a:pt x="684904" y="0"/>
                            </a:cubicBezTo>
                            <a:cubicBezTo>
                              <a:pt x="414098" y="89217"/>
                              <a:pt x="167604" y="128661"/>
                              <a:pt x="0" y="146089"/>
                            </a:cubicBezTo>
                            <a:close/>
                          </a:path>
                        </a:pathLst>
                      </a:custGeom>
                      <a:solidFill>
                        <a:srgbClr val="D5D7D8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14" name="任意多边形: 形状 113">
                      <a:extLst>
                        <a:ext uri="{FF2B5EF4-FFF2-40B4-BE49-F238E27FC236}">
                          <a16:creationId xmlns:a16="http://schemas.microsoft.com/office/drawing/2014/main" id="{40D38E0F-0450-FB32-C9CE-5549C9E1B8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55587" y="2384360"/>
                      <a:ext cx="908590" cy="166098"/>
                    </a:xfrm>
                    <a:custGeom>
                      <a:avLst/>
                      <a:gdLst>
                        <a:gd name="connsiteX0" fmla="*/ 0 w 908590"/>
                        <a:gd name="connsiteY0" fmla="*/ 166098 h 166098"/>
                        <a:gd name="connsiteX1" fmla="*/ 908590 w 908590"/>
                        <a:gd name="connsiteY1" fmla="*/ 0 h 166098"/>
                        <a:gd name="connsiteX2" fmla="*/ 0 w 908590"/>
                        <a:gd name="connsiteY2" fmla="*/ 166098 h 1660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908590" h="166098">
                          <a:moveTo>
                            <a:pt x="0" y="166098"/>
                          </a:moveTo>
                          <a:cubicBezTo>
                            <a:pt x="0" y="166098"/>
                            <a:pt x="535157" y="152687"/>
                            <a:pt x="908590" y="0"/>
                          </a:cubicBezTo>
                          <a:cubicBezTo>
                            <a:pt x="908590" y="0"/>
                            <a:pt x="457845" y="103991"/>
                            <a:pt x="0" y="166098"/>
                          </a:cubicBez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5" name="图形 7">
                  <a:extLst>
                    <a:ext uri="{FF2B5EF4-FFF2-40B4-BE49-F238E27FC236}">
                      <a16:creationId xmlns:a16="http://schemas.microsoft.com/office/drawing/2014/main" id="{5AE6D2D2-F90D-7E17-6CE2-66D81C322B2A}"/>
                    </a:ext>
                  </a:extLst>
                </p:cNvPr>
                <p:cNvGrpSpPr/>
                <p:nvPr/>
              </p:nvGrpSpPr>
              <p:grpSpPr>
                <a:xfrm>
                  <a:off x="9430727" y="4043476"/>
                  <a:ext cx="1750986" cy="888748"/>
                  <a:chOff x="9430727" y="4043476"/>
                  <a:chExt cx="1750986" cy="888748"/>
                </a:xfrm>
              </p:grpSpPr>
              <p:sp>
                <p:nvSpPr>
                  <p:cNvPr id="116" name="任意多边形: 形状 115">
                    <a:extLst>
                      <a:ext uri="{FF2B5EF4-FFF2-40B4-BE49-F238E27FC236}">
                        <a16:creationId xmlns:a16="http://schemas.microsoft.com/office/drawing/2014/main" id="{80CCD506-A8D9-0E47-2904-DE52A01BDC91}"/>
                      </a:ext>
                    </a:extLst>
                  </p:cNvPr>
                  <p:cNvSpPr/>
                  <p:nvPr/>
                </p:nvSpPr>
                <p:spPr>
                  <a:xfrm>
                    <a:off x="9430727" y="4043476"/>
                    <a:ext cx="1750914" cy="888748"/>
                  </a:xfrm>
                  <a:custGeom>
                    <a:avLst/>
                    <a:gdLst>
                      <a:gd name="connsiteX0" fmla="*/ 1500118 w 1750914"/>
                      <a:gd name="connsiteY0" fmla="*/ 0 h 888748"/>
                      <a:gd name="connsiteX1" fmla="*/ 840172 w 1750914"/>
                      <a:gd name="connsiteY1" fmla="*/ 226628 h 888748"/>
                      <a:gd name="connsiteX2" fmla="*/ 163229 w 1750914"/>
                      <a:gd name="connsiteY2" fmla="*/ 122709 h 888748"/>
                      <a:gd name="connsiteX3" fmla="*/ 0 w 1750914"/>
                      <a:gd name="connsiteY3" fmla="*/ 677947 h 888748"/>
                      <a:gd name="connsiteX4" fmla="*/ 692506 w 1750914"/>
                      <a:gd name="connsiteY4" fmla="*/ 875673 h 888748"/>
                      <a:gd name="connsiteX5" fmla="*/ 827406 w 1750914"/>
                      <a:gd name="connsiteY5" fmla="*/ 374725 h 888748"/>
                      <a:gd name="connsiteX6" fmla="*/ 1037540 w 1750914"/>
                      <a:gd name="connsiteY6" fmla="*/ 755259 h 888748"/>
                      <a:gd name="connsiteX7" fmla="*/ 1750915 w 1750914"/>
                      <a:gd name="connsiteY7" fmla="*/ 454977 h 888748"/>
                      <a:gd name="connsiteX8" fmla="*/ 1500118 w 1750914"/>
                      <a:gd name="connsiteY8" fmla="*/ 0 h 888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0914" h="888748">
                        <a:moveTo>
                          <a:pt x="1500118" y="0"/>
                        </a:moveTo>
                        <a:cubicBezTo>
                          <a:pt x="1500118" y="0"/>
                          <a:pt x="1395195" y="177214"/>
                          <a:pt x="840172" y="226628"/>
                        </a:cubicBezTo>
                        <a:cubicBezTo>
                          <a:pt x="285149" y="275969"/>
                          <a:pt x="163229" y="122709"/>
                          <a:pt x="163229" y="122709"/>
                        </a:cubicBezTo>
                        <a:cubicBezTo>
                          <a:pt x="163229" y="122709"/>
                          <a:pt x="48051" y="422704"/>
                          <a:pt x="0" y="677947"/>
                        </a:cubicBezTo>
                        <a:cubicBezTo>
                          <a:pt x="0" y="677947"/>
                          <a:pt x="266288" y="950761"/>
                          <a:pt x="692506" y="875673"/>
                        </a:cubicBezTo>
                        <a:cubicBezTo>
                          <a:pt x="692506" y="875673"/>
                          <a:pt x="743713" y="403268"/>
                          <a:pt x="827406" y="374725"/>
                        </a:cubicBezTo>
                        <a:cubicBezTo>
                          <a:pt x="911173" y="346109"/>
                          <a:pt x="1037540" y="755259"/>
                          <a:pt x="1037540" y="755259"/>
                        </a:cubicBezTo>
                        <a:cubicBezTo>
                          <a:pt x="1037540" y="755259"/>
                          <a:pt x="1455510" y="777563"/>
                          <a:pt x="1750915" y="454977"/>
                        </a:cubicBezTo>
                        <a:cubicBezTo>
                          <a:pt x="1750987" y="454905"/>
                          <a:pt x="1616803" y="174633"/>
                          <a:pt x="1500118" y="0"/>
                        </a:cubicBezTo>
                        <a:close/>
                      </a:path>
                    </a:pathLst>
                  </a:custGeom>
                  <a:solidFill>
                    <a:srgbClr val="754E2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任意多边形: 形状 116">
                    <a:extLst>
                      <a:ext uri="{FF2B5EF4-FFF2-40B4-BE49-F238E27FC236}">
                        <a16:creationId xmlns:a16="http://schemas.microsoft.com/office/drawing/2014/main" id="{28CBAEFC-9EA3-0953-81E9-24879B3F1BFB}"/>
                      </a:ext>
                    </a:extLst>
                  </p:cNvPr>
                  <p:cNvSpPr/>
                  <p:nvPr/>
                </p:nvSpPr>
                <p:spPr>
                  <a:xfrm>
                    <a:off x="9430727" y="4043476"/>
                    <a:ext cx="1750986" cy="888748"/>
                  </a:xfrm>
                  <a:custGeom>
                    <a:avLst/>
                    <a:gdLst>
                      <a:gd name="connsiteX0" fmla="*/ 1500118 w 1750986"/>
                      <a:gd name="connsiteY0" fmla="*/ 0 h 888748"/>
                      <a:gd name="connsiteX1" fmla="*/ 840172 w 1750986"/>
                      <a:gd name="connsiteY1" fmla="*/ 226628 h 888748"/>
                      <a:gd name="connsiteX2" fmla="*/ 163229 w 1750986"/>
                      <a:gd name="connsiteY2" fmla="*/ 122709 h 888748"/>
                      <a:gd name="connsiteX3" fmla="*/ 0 w 1750986"/>
                      <a:gd name="connsiteY3" fmla="*/ 677947 h 888748"/>
                      <a:gd name="connsiteX4" fmla="*/ 692506 w 1750986"/>
                      <a:gd name="connsiteY4" fmla="*/ 875673 h 888748"/>
                      <a:gd name="connsiteX5" fmla="*/ 827478 w 1750986"/>
                      <a:gd name="connsiteY5" fmla="*/ 374725 h 888748"/>
                      <a:gd name="connsiteX6" fmla="*/ 1037611 w 1750986"/>
                      <a:gd name="connsiteY6" fmla="*/ 755259 h 888748"/>
                      <a:gd name="connsiteX7" fmla="*/ 1750987 w 1750986"/>
                      <a:gd name="connsiteY7" fmla="*/ 454977 h 888748"/>
                      <a:gd name="connsiteX8" fmla="*/ 1500118 w 1750986"/>
                      <a:gd name="connsiteY8" fmla="*/ 0 h 888748"/>
                      <a:gd name="connsiteX9" fmla="*/ 1102444 w 1750986"/>
                      <a:gd name="connsiteY9" fmla="*/ 715455 h 888748"/>
                      <a:gd name="connsiteX10" fmla="*/ 789539 w 1750986"/>
                      <a:gd name="connsiteY10" fmla="*/ 310609 h 888748"/>
                      <a:gd name="connsiteX11" fmla="*/ 601568 w 1750986"/>
                      <a:gd name="connsiteY11" fmla="*/ 843256 h 888748"/>
                      <a:gd name="connsiteX12" fmla="*/ 31197 w 1750986"/>
                      <a:gd name="connsiteY12" fmla="*/ 641658 h 888748"/>
                      <a:gd name="connsiteX13" fmla="*/ 241975 w 1750986"/>
                      <a:gd name="connsiteY13" fmla="*/ 231361 h 888748"/>
                      <a:gd name="connsiteX14" fmla="*/ 1385227 w 1750986"/>
                      <a:gd name="connsiteY14" fmla="*/ 130383 h 888748"/>
                      <a:gd name="connsiteX15" fmla="*/ 1692680 w 1750986"/>
                      <a:gd name="connsiteY15" fmla="*/ 455407 h 888748"/>
                      <a:gd name="connsiteX16" fmla="*/ 1102444 w 1750986"/>
                      <a:gd name="connsiteY16" fmla="*/ 715455 h 888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750986" h="888748">
                        <a:moveTo>
                          <a:pt x="1500118" y="0"/>
                        </a:moveTo>
                        <a:cubicBezTo>
                          <a:pt x="1500118" y="0"/>
                          <a:pt x="1395195" y="177214"/>
                          <a:pt x="840172" y="226628"/>
                        </a:cubicBezTo>
                        <a:cubicBezTo>
                          <a:pt x="285149" y="275969"/>
                          <a:pt x="163229" y="122709"/>
                          <a:pt x="163229" y="122709"/>
                        </a:cubicBezTo>
                        <a:cubicBezTo>
                          <a:pt x="163229" y="122709"/>
                          <a:pt x="48051" y="422704"/>
                          <a:pt x="0" y="677947"/>
                        </a:cubicBezTo>
                        <a:cubicBezTo>
                          <a:pt x="0" y="677947"/>
                          <a:pt x="266288" y="950761"/>
                          <a:pt x="692506" y="875673"/>
                        </a:cubicBezTo>
                        <a:cubicBezTo>
                          <a:pt x="692506" y="875673"/>
                          <a:pt x="743713" y="403268"/>
                          <a:pt x="827478" y="374725"/>
                        </a:cubicBezTo>
                        <a:cubicBezTo>
                          <a:pt x="911173" y="346109"/>
                          <a:pt x="1037611" y="755259"/>
                          <a:pt x="1037611" y="755259"/>
                        </a:cubicBezTo>
                        <a:cubicBezTo>
                          <a:pt x="1037611" y="755259"/>
                          <a:pt x="1455581" y="777563"/>
                          <a:pt x="1750987" y="454977"/>
                        </a:cubicBezTo>
                        <a:cubicBezTo>
                          <a:pt x="1750987" y="454905"/>
                          <a:pt x="1616803" y="174633"/>
                          <a:pt x="1500118" y="0"/>
                        </a:cubicBezTo>
                        <a:close/>
                        <a:moveTo>
                          <a:pt x="1102444" y="715455"/>
                        </a:moveTo>
                        <a:cubicBezTo>
                          <a:pt x="1102444" y="715455"/>
                          <a:pt x="893961" y="283213"/>
                          <a:pt x="789539" y="310609"/>
                        </a:cubicBezTo>
                        <a:cubicBezTo>
                          <a:pt x="685047" y="338005"/>
                          <a:pt x="617561" y="649762"/>
                          <a:pt x="601568" y="843256"/>
                        </a:cubicBezTo>
                        <a:cubicBezTo>
                          <a:pt x="601568" y="843256"/>
                          <a:pt x="214651" y="834004"/>
                          <a:pt x="31197" y="641658"/>
                        </a:cubicBezTo>
                        <a:cubicBezTo>
                          <a:pt x="56298" y="551150"/>
                          <a:pt x="80467" y="209272"/>
                          <a:pt x="241975" y="231361"/>
                        </a:cubicBezTo>
                        <a:cubicBezTo>
                          <a:pt x="857385" y="315701"/>
                          <a:pt x="1064075" y="264495"/>
                          <a:pt x="1385227" y="130383"/>
                        </a:cubicBezTo>
                        <a:cubicBezTo>
                          <a:pt x="1557636" y="58378"/>
                          <a:pt x="1692680" y="455407"/>
                          <a:pt x="1692680" y="455407"/>
                        </a:cubicBezTo>
                        <a:cubicBezTo>
                          <a:pt x="1692680" y="455407"/>
                          <a:pt x="1536694" y="661811"/>
                          <a:pt x="1102444" y="715455"/>
                        </a:cubicBezTo>
                        <a:close/>
                      </a:path>
                    </a:pathLst>
                  </a:custGeom>
                  <a:solidFill>
                    <a:srgbClr val="754E2E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任意多边形: 形状 117">
                    <a:extLst>
                      <a:ext uri="{FF2B5EF4-FFF2-40B4-BE49-F238E27FC236}">
                        <a16:creationId xmlns:a16="http://schemas.microsoft.com/office/drawing/2014/main" id="{E6961148-8916-DD5D-05E5-DBE20C30A048}"/>
                      </a:ext>
                    </a:extLst>
                  </p:cNvPr>
                  <p:cNvSpPr/>
                  <p:nvPr/>
                </p:nvSpPr>
                <p:spPr>
                  <a:xfrm>
                    <a:off x="9525357" y="4374310"/>
                    <a:ext cx="490943" cy="468531"/>
                  </a:xfrm>
                  <a:custGeom>
                    <a:avLst/>
                    <a:gdLst>
                      <a:gd name="connsiteX0" fmla="*/ 65802 w 490943"/>
                      <a:gd name="connsiteY0" fmla="*/ 0 h 468531"/>
                      <a:gd name="connsiteX1" fmla="*/ 61140 w 490943"/>
                      <a:gd name="connsiteY1" fmla="*/ 347616 h 468531"/>
                      <a:gd name="connsiteX2" fmla="*/ 490944 w 490943"/>
                      <a:gd name="connsiteY2" fmla="*/ 468532 h 468531"/>
                      <a:gd name="connsiteX3" fmla="*/ 65802 w 490943"/>
                      <a:gd name="connsiteY3" fmla="*/ 0 h 468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943" h="468531">
                        <a:moveTo>
                          <a:pt x="65802" y="0"/>
                        </a:moveTo>
                        <a:cubicBezTo>
                          <a:pt x="13520" y="92731"/>
                          <a:pt x="-49305" y="247713"/>
                          <a:pt x="61140" y="347616"/>
                        </a:cubicBezTo>
                        <a:cubicBezTo>
                          <a:pt x="171585" y="447518"/>
                          <a:pt x="490944" y="468532"/>
                          <a:pt x="490944" y="468532"/>
                        </a:cubicBezTo>
                        <a:cubicBezTo>
                          <a:pt x="490944" y="468532"/>
                          <a:pt x="-95276" y="395953"/>
                          <a:pt x="65802" y="0"/>
                        </a:cubicBezTo>
                        <a:close/>
                      </a:path>
                    </a:pathLst>
                  </a:custGeom>
                  <a:solidFill>
                    <a:srgbClr val="754E2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0D2B15B1-1679-9A59-89F5-E7B41033806E}"/>
                    </a:ext>
                  </a:extLst>
                </p:cNvPr>
                <p:cNvSpPr/>
                <p:nvPr/>
              </p:nvSpPr>
              <p:spPr>
                <a:xfrm>
                  <a:off x="9315333" y="1077808"/>
                  <a:ext cx="1679711" cy="1797022"/>
                </a:xfrm>
                <a:custGeom>
                  <a:avLst/>
                  <a:gdLst>
                    <a:gd name="connsiteX0" fmla="*/ 1650725 w 1679711"/>
                    <a:gd name="connsiteY0" fmla="*/ 462794 h 1797022"/>
                    <a:gd name="connsiteX1" fmla="*/ 1155658 w 1679711"/>
                    <a:gd name="connsiteY1" fmla="*/ 0 h 1797022"/>
                    <a:gd name="connsiteX2" fmla="*/ 1071462 w 1679711"/>
                    <a:gd name="connsiteY2" fmla="*/ 377020 h 1797022"/>
                    <a:gd name="connsiteX3" fmla="*/ 1531244 w 1679711"/>
                    <a:gd name="connsiteY3" fmla="*/ 914041 h 1797022"/>
                    <a:gd name="connsiteX4" fmla="*/ 824394 w 1679711"/>
                    <a:gd name="connsiteY4" fmla="*/ 1747544 h 1797022"/>
                    <a:gd name="connsiteX5" fmla="*/ 0 w 1679711"/>
                    <a:gd name="connsiteY5" fmla="*/ 1619313 h 1797022"/>
                    <a:gd name="connsiteX6" fmla="*/ 805891 w 1679711"/>
                    <a:gd name="connsiteY6" fmla="*/ 1776446 h 1797022"/>
                    <a:gd name="connsiteX7" fmla="*/ 1650725 w 1679711"/>
                    <a:gd name="connsiteY7" fmla="*/ 462794 h 1797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9711" h="1797022">
                      <a:moveTo>
                        <a:pt x="1650725" y="462794"/>
                      </a:moveTo>
                      <a:cubicBezTo>
                        <a:pt x="1584243" y="228923"/>
                        <a:pt x="1411977" y="71216"/>
                        <a:pt x="1155658" y="0"/>
                      </a:cubicBezTo>
                      <a:lnTo>
                        <a:pt x="1071462" y="377020"/>
                      </a:lnTo>
                      <a:cubicBezTo>
                        <a:pt x="1380923" y="372071"/>
                        <a:pt x="1556129" y="644240"/>
                        <a:pt x="1531244" y="914041"/>
                      </a:cubicBezTo>
                      <a:cubicBezTo>
                        <a:pt x="1506358" y="1183915"/>
                        <a:pt x="1377051" y="1636453"/>
                        <a:pt x="824394" y="1747544"/>
                      </a:cubicBezTo>
                      <a:cubicBezTo>
                        <a:pt x="271738" y="1858635"/>
                        <a:pt x="0" y="1619313"/>
                        <a:pt x="0" y="1619313"/>
                      </a:cubicBezTo>
                      <a:cubicBezTo>
                        <a:pt x="174632" y="1755433"/>
                        <a:pt x="430593" y="1837693"/>
                        <a:pt x="805891" y="1776446"/>
                      </a:cubicBezTo>
                      <a:cubicBezTo>
                        <a:pt x="1921818" y="1594068"/>
                        <a:pt x="1650725" y="462794"/>
                        <a:pt x="1650725" y="462794"/>
                      </a:cubicBezTo>
                      <a:close/>
                    </a:path>
                  </a:pathLst>
                </a:custGeom>
                <a:solidFill>
                  <a:srgbClr val="F2A686">
                    <a:alpha val="5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20" name="图形 7">
                  <a:extLst>
                    <a:ext uri="{FF2B5EF4-FFF2-40B4-BE49-F238E27FC236}">
                      <a16:creationId xmlns:a16="http://schemas.microsoft.com/office/drawing/2014/main" id="{28A079E5-90D1-7EE8-DA6A-0D5749A84BDD}"/>
                    </a:ext>
                  </a:extLst>
                </p:cNvPr>
                <p:cNvGrpSpPr/>
                <p:nvPr/>
              </p:nvGrpSpPr>
              <p:grpSpPr>
                <a:xfrm>
                  <a:off x="8886060" y="1061618"/>
                  <a:ext cx="2298265" cy="1044118"/>
                  <a:chOff x="8886060" y="1061618"/>
                  <a:chExt cx="2298265" cy="1044118"/>
                </a:xfrm>
              </p:grpSpPr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B7A0BAC9-8232-68CB-1655-7ADA61405DD5}"/>
                      </a:ext>
                    </a:extLst>
                  </p:cNvPr>
                  <p:cNvSpPr/>
                  <p:nvPr/>
                </p:nvSpPr>
                <p:spPr>
                  <a:xfrm>
                    <a:off x="8944194" y="1089373"/>
                    <a:ext cx="2240131" cy="1016364"/>
                  </a:xfrm>
                  <a:custGeom>
                    <a:avLst/>
                    <a:gdLst>
                      <a:gd name="connsiteX0" fmla="*/ 2125209 w 2240131"/>
                      <a:gd name="connsiteY0" fmla="*/ 475254 h 1016364"/>
                      <a:gd name="connsiteX1" fmla="*/ 841391 w 2240131"/>
                      <a:gd name="connsiteY1" fmla="*/ 43443 h 1016364"/>
                      <a:gd name="connsiteX2" fmla="*/ 0 w 2240131"/>
                      <a:gd name="connsiteY2" fmla="*/ 814694 h 1016364"/>
                      <a:gd name="connsiteX3" fmla="*/ 12335 w 2240131"/>
                      <a:gd name="connsiteY3" fmla="*/ 924135 h 1016364"/>
                      <a:gd name="connsiteX4" fmla="*/ 29260 w 2240131"/>
                      <a:gd name="connsiteY4" fmla="*/ 1016364 h 1016364"/>
                      <a:gd name="connsiteX5" fmla="*/ 256032 w 2240131"/>
                      <a:gd name="connsiteY5" fmla="*/ 810104 h 1016364"/>
                      <a:gd name="connsiteX6" fmla="*/ 679166 w 2240131"/>
                      <a:gd name="connsiteY6" fmla="*/ 654979 h 1016364"/>
                      <a:gd name="connsiteX7" fmla="*/ 950546 w 2240131"/>
                      <a:gd name="connsiteY7" fmla="*/ 575803 h 1016364"/>
                      <a:gd name="connsiteX8" fmla="*/ 1189724 w 2240131"/>
                      <a:gd name="connsiteY8" fmla="*/ 587564 h 1016364"/>
                      <a:gd name="connsiteX9" fmla="*/ 1572697 w 2240131"/>
                      <a:gd name="connsiteY9" fmla="*/ 535426 h 1016364"/>
                      <a:gd name="connsiteX10" fmla="*/ 1766764 w 2240131"/>
                      <a:gd name="connsiteY10" fmla="*/ 686033 h 1016364"/>
                      <a:gd name="connsiteX11" fmla="*/ 1829087 w 2240131"/>
                      <a:gd name="connsiteY11" fmla="*/ 500571 h 1016364"/>
                      <a:gd name="connsiteX12" fmla="*/ 1973598 w 2240131"/>
                      <a:gd name="connsiteY12" fmla="*/ 876084 h 1016364"/>
                      <a:gd name="connsiteX13" fmla="*/ 2057938 w 2240131"/>
                      <a:gd name="connsiteY13" fmla="*/ 610514 h 1016364"/>
                      <a:gd name="connsiteX14" fmla="*/ 2228913 w 2240131"/>
                      <a:gd name="connsiteY14" fmla="*/ 675777 h 1016364"/>
                      <a:gd name="connsiteX15" fmla="*/ 2125209 w 2240131"/>
                      <a:gd name="connsiteY15" fmla="*/ 475254 h 1016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240131" h="1016364">
                        <a:moveTo>
                          <a:pt x="2125209" y="475254"/>
                        </a:moveTo>
                        <a:cubicBezTo>
                          <a:pt x="2125209" y="475254"/>
                          <a:pt x="1648574" y="-170491"/>
                          <a:pt x="841391" y="43443"/>
                        </a:cubicBezTo>
                        <a:cubicBezTo>
                          <a:pt x="179294" y="218864"/>
                          <a:pt x="31700" y="661218"/>
                          <a:pt x="0" y="814694"/>
                        </a:cubicBezTo>
                        <a:cubicBezTo>
                          <a:pt x="4805" y="851127"/>
                          <a:pt x="7459" y="887703"/>
                          <a:pt x="12335" y="924135"/>
                        </a:cubicBezTo>
                        <a:cubicBezTo>
                          <a:pt x="16495" y="955117"/>
                          <a:pt x="24169" y="985597"/>
                          <a:pt x="29260" y="1016364"/>
                        </a:cubicBezTo>
                        <a:cubicBezTo>
                          <a:pt x="84340" y="985311"/>
                          <a:pt x="164162" y="914597"/>
                          <a:pt x="256032" y="810104"/>
                        </a:cubicBezTo>
                        <a:cubicBezTo>
                          <a:pt x="229784" y="1034437"/>
                          <a:pt x="480580" y="1001447"/>
                          <a:pt x="679166" y="654979"/>
                        </a:cubicBezTo>
                        <a:cubicBezTo>
                          <a:pt x="693079" y="937547"/>
                          <a:pt x="846196" y="923848"/>
                          <a:pt x="950546" y="575803"/>
                        </a:cubicBezTo>
                        <a:cubicBezTo>
                          <a:pt x="1067015" y="816272"/>
                          <a:pt x="1179253" y="872283"/>
                          <a:pt x="1189724" y="587564"/>
                        </a:cubicBezTo>
                        <a:cubicBezTo>
                          <a:pt x="1635450" y="810606"/>
                          <a:pt x="1736715" y="695356"/>
                          <a:pt x="1572697" y="535426"/>
                        </a:cubicBezTo>
                        <a:cubicBezTo>
                          <a:pt x="1572697" y="535426"/>
                          <a:pt x="1660479" y="556869"/>
                          <a:pt x="1766764" y="686033"/>
                        </a:cubicBezTo>
                        <a:cubicBezTo>
                          <a:pt x="1838697" y="773456"/>
                          <a:pt x="1883951" y="620770"/>
                          <a:pt x="1829087" y="500571"/>
                        </a:cubicBezTo>
                        <a:cubicBezTo>
                          <a:pt x="1829087" y="500571"/>
                          <a:pt x="1925188" y="648022"/>
                          <a:pt x="1973598" y="876084"/>
                        </a:cubicBezTo>
                        <a:cubicBezTo>
                          <a:pt x="2019928" y="1094035"/>
                          <a:pt x="2100682" y="810965"/>
                          <a:pt x="2057938" y="610514"/>
                        </a:cubicBezTo>
                        <a:cubicBezTo>
                          <a:pt x="2057938" y="610514"/>
                          <a:pt x="2175053" y="725047"/>
                          <a:pt x="2228913" y="675777"/>
                        </a:cubicBezTo>
                        <a:cubicBezTo>
                          <a:pt x="2282772" y="626507"/>
                          <a:pt x="2125209" y="475254"/>
                          <a:pt x="2125209" y="475254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7AB061E6-D062-556E-5322-C96B8FCE7BCB}"/>
                      </a:ext>
                    </a:extLst>
                  </p:cNvPr>
                  <p:cNvSpPr/>
                  <p:nvPr/>
                </p:nvSpPr>
                <p:spPr>
                  <a:xfrm>
                    <a:off x="8886060" y="1061618"/>
                    <a:ext cx="2290018" cy="1034411"/>
                  </a:xfrm>
                  <a:custGeom>
                    <a:avLst/>
                    <a:gdLst>
                      <a:gd name="connsiteX0" fmla="*/ 41567 w 2290018"/>
                      <a:gd name="connsiteY0" fmla="*/ 868196 h 1034411"/>
                      <a:gd name="connsiteX1" fmla="*/ 305990 w 2290018"/>
                      <a:gd name="connsiteY1" fmla="*/ 810176 h 1034411"/>
                      <a:gd name="connsiteX2" fmla="*/ 729052 w 2290018"/>
                      <a:gd name="connsiteY2" fmla="*/ 655051 h 1034411"/>
                      <a:gd name="connsiteX3" fmla="*/ 1000432 w 2290018"/>
                      <a:gd name="connsiteY3" fmla="*/ 575874 h 1034411"/>
                      <a:gd name="connsiteX4" fmla="*/ 1239610 w 2290018"/>
                      <a:gd name="connsiteY4" fmla="*/ 587636 h 1034411"/>
                      <a:gd name="connsiteX5" fmla="*/ 1622583 w 2290018"/>
                      <a:gd name="connsiteY5" fmla="*/ 535426 h 1034411"/>
                      <a:gd name="connsiteX6" fmla="*/ 1816650 w 2290018"/>
                      <a:gd name="connsiteY6" fmla="*/ 686033 h 1034411"/>
                      <a:gd name="connsiteX7" fmla="*/ 1878973 w 2290018"/>
                      <a:gd name="connsiteY7" fmla="*/ 500571 h 1034411"/>
                      <a:gd name="connsiteX8" fmla="*/ 2023485 w 2290018"/>
                      <a:gd name="connsiteY8" fmla="*/ 876084 h 1034411"/>
                      <a:gd name="connsiteX9" fmla="*/ 2107824 w 2290018"/>
                      <a:gd name="connsiteY9" fmla="*/ 610514 h 1034411"/>
                      <a:gd name="connsiteX10" fmla="*/ 2278799 w 2290018"/>
                      <a:gd name="connsiteY10" fmla="*/ 675777 h 1034411"/>
                      <a:gd name="connsiteX11" fmla="*/ 2175095 w 2290018"/>
                      <a:gd name="connsiteY11" fmla="*/ 475255 h 1034411"/>
                      <a:gd name="connsiteX12" fmla="*/ 891278 w 2290018"/>
                      <a:gd name="connsiteY12" fmla="*/ 43443 h 1034411"/>
                      <a:gd name="connsiteX13" fmla="*/ 41567 w 2290018"/>
                      <a:gd name="connsiteY13" fmla="*/ 868196 h 1034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290018" h="1034411">
                        <a:moveTo>
                          <a:pt x="41567" y="868196"/>
                        </a:moveTo>
                        <a:cubicBezTo>
                          <a:pt x="-78201" y="1122148"/>
                          <a:pt x="76493" y="1071085"/>
                          <a:pt x="305990" y="810176"/>
                        </a:cubicBezTo>
                        <a:cubicBezTo>
                          <a:pt x="279742" y="1034509"/>
                          <a:pt x="530538" y="1001519"/>
                          <a:pt x="729052" y="655051"/>
                        </a:cubicBezTo>
                        <a:cubicBezTo>
                          <a:pt x="742966" y="937618"/>
                          <a:pt x="896083" y="923920"/>
                          <a:pt x="1000432" y="575874"/>
                        </a:cubicBezTo>
                        <a:cubicBezTo>
                          <a:pt x="1116830" y="816344"/>
                          <a:pt x="1229140" y="872355"/>
                          <a:pt x="1239610" y="587636"/>
                        </a:cubicBezTo>
                        <a:cubicBezTo>
                          <a:pt x="1685336" y="810678"/>
                          <a:pt x="1786601" y="695428"/>
                          <a:pt x="1622583" y="535426"/>
                        </a:cubicBezTo>
                        <a:cubicBezTo>
                          <a:pt x="1622583" y="535426"/>
                          <a:pt x="1710365" y="556869"/>
                          <a:pt x="1816650" y="686033"/>
                        </a:cubicBezTo>
                        <a:cubicBezTo>
                          <a:pt x="1888583" y="773457"/>
                          <a:pt x="1933838" y="620770"/>
                          <a:pt x="1878973" y="500571"/>
                        </a:cubicBezTo>
                        <a:cubicBezTo>
                          <a:pt x="1878973" y="500571"/>
                          <a:pt x="1975075" y="648022"/>
                          <a:pt x="2023485" y="876084"/>
                        </a:cubicBezTo>
                        <a:cubicBezTo>
                          <a:pt x="2069814" y="1094034"/>
                          <a:pt x="2150568" y="810965"/>
                          <a:pt x="2107824" y="610514"/>
                        </a:cubicBezTo>
                        <a:cubicBezTo>
                          <a:pt x="2107824" y="610514"/>
                          <a:pt x="2224939" y="725047"/>
                          <a:pt x="2278799" y="675777"/>
                        </a:cubicBezTo>
                        <a:cubicBezTo>
                          <a:pt x="2332659" y="626507"/>
                          <a:pt x="2175095" y="475255"/>
                          <a:pt x="2175095" y="475255"/>
                        </a:cubicBezTo>
                        <a:cubicBezTo>
                          <a:pt x="2175095" y="475255"/>
                          <a:pt x="1698460" y="-170491"/>
                          <a:pt x="891278" y="43443"/>
                        </a:cubicBezTo>
                        <a:cubicBezTo>
                          <a:pt x="84096" y="257448"/>
                          <a:pt x="41567" y="868196"/>
                          <a:pt x="41567" y="868196"/>
                        </a:cubicBezTo>
                        <a:close/>
                      </a:path>
                    </a:pathLst>
                  </a:custGeom>
                  <a:solidFill>
                    <a:srgbClr val="7A4B20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3" name="图形 7">
                    <a:extLst>
                      <a:ext uri="{FF2B5EF4-FFF2-40B4-BE49-F238E27FC236}">
                        <a16:creationId xmlns:a16="http://schemas.microsoft.com/office/drawing/2014/main" id="{92119A60-B69B-9848-FFF6-69396599A866}"/>
                      </a:ext>
                    </a:extLst>
                  </p:cNvPr>
                  <p:cNvGrpSpPr/>
                  <p:nvPr/>
                </p:nvGrpSpPr>
                <p:grpSpPr>
                  <a:xfrm>
                    <a:off x="8886249" y="1524322"/>
                    <a:ext cx="2289830" cy="571526"/>
                    <a:chOff x="8886249" y="1524322"/>
                    <a:chExt cx="2289830" cy="571526"/>
                  </a:xfrm>
                  <a:solidFill>
                    <a:srgbClr val="7A4B20">
                      <a:alpha val="50000"/>
                    </a:srgbClr>
                  </a:solidFill>
                </p:grpSpPr>
                <p:sp>
                  <p:nvSpPr>
                    <p:cNvPr id="124" name="任意多边形: 形状 123">
                      <a:extLst>
                        <a:ext uri="{FF2B5EF4-FFF2-40B4-BE49-F238E27FC236}">
                          <a16:creationId xmlns:a16="http://schemas.microsoft.com/office/drawing/2014/main" id="{E20A46FA-667D-3766-8258-C8FFFFC545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6249" y="1833784"/>
                      <a:ext cx="299275" cy="262065"/>
                    </a:xfrm>
                    <a:custGeom>
                      <a:avLst/>
                      <a:gdLst>
                        <a:gd name="connsiteX0" fmla="*/ 299275 w 299275"/>
                        <a:gd name="connsiteY0" fmla="*/ 0 h 262065"/>
                        <a:gd name="connsiteX1" fmla="*/ 643 w 299275"/>
                        <a:gd name="connsiteY1" fmla="*/ 215727 h 262065"/>
                        <a:gd name="connsiteX2" fmla="*/ 298199 w 299275"/>
                        <a:gd name="connsiteY2" fmla="*/ 46616 h 262065"/>
                        <a:gd name="connsiteX3" fmla="*/ 299275 w 299275"/>
                        <a:gd name="connsiteY3" fmla="*/ 0 h 2620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9275" h="262065">
                          <a:moveTo>
                            <a:pt x="299275" y="0"/>
                          </a:moveTo>
                          <a:cubicBezTo>
                            <a:pt x="148812" y="171047"/>
                            <a:pt x="30478" y="251872"/>
                            <a:pt x="643" y="215727"/>
                          </a:cubicBezTo>
                          <a:cubicBezTo>
                            <a:pt x="-10330" y="317924"/>
                            <a:pt x="120411" y="246494"/>
                            <a:pt x="298199" y="46616"/>
                          </a:cubicBezTo>
                          <a:cubicBezTo>
                            <a:pt x="297052" y="32560"/>
                            <a:pt x="297267" y="17141"/>
                            <a:pt x="299275" y="0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" name="任意多边形: 形状 124">
                      <a:extLst>
                        <a:ext uri="{FF2B5EF4-FFF2-40B4-BE49-F238E27FC236}">
                          <a16:creationId xmlns:a16="http://schemas.microsoft.com/office/drawing/2014/main" id="{24091CFE-1E69-2D5B-FA67-B7D282B3AE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90616" y="1678730"/>
                      <a:ext cx="421556" cy="335307"/>
                    </a:xfrm>
                    <a:custGeom>
                      <a:avLst/>
                      <a:gdLst>
                        <a:gd name="connsiteX0" fmla="*/ 418042 w 421556"/>
                        <a:gd name="connsiteY0" fmla="*/ 0 h 335307"/>
                        <a:gd name="connsiteX1" fmla="*/ 0 w 421556"/>
                        <a:gd name="connsiteY1" fmla="*/ 235664 h 335307"/>
                        <a:gd name="connsiteX2" fmla="*/ 421557 w 421556"/>
                        <a:gd name="connsiteY2" fmla="*/ 43102 h 335307"/>
                        <a:gd name="connsiteX3" fmla="*/ 418042 w 421556"/>
                        <a:gd name="connsiteY3" fmla="*/ 0 h 3353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21556" h="335307">
                          <a:moveTo>
                            <a:pt x="418042" y="0"/>
                          </a:moveTo>
                          <a:cubicBezTo>
                            <a:pt x="248143" y="296553"/>
                            <a:pt x="40018" y="363178"/>
                            <a:pt x="0" y="235664"/>
                          </a:cubicBezTo>
                          <a:cubicBezTo>
                            <a:pt x="9610" y="410297"/>
                            <a:pt x="237170" y="361027"/>
                            <a:pt x="421557" y="43102"/>
                          </a:cubicBezTo>
                          <a:cubicBezTo>
                            <a:pt x="419979" y="29548"/>
                            <a:pt x="418759" y="15276"/>
                            <a:pt x="418042" y="0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6" name="任意多边形: 形状 125">
                      <a:extLst>
                        <a:ext uri="{FF2B5EF4-FFF2-40B4-BE49-F238E27FC236}">
                          <a16:creationId xmlns:a16="http://schemas.microsoft.com/office/drawing/2014/main" id="{3775A7B8-8641-BBC3-3D58-62EA5E2D8B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02117" y="1559105"/>
                      <a:ext cx="287318" cy="214523"/>
                    </a:xfrm>
                    <a:custGeom>
                      <a:avLst/>
                      <a:gdLst>
                        <a:gd name="connsiteX0" fmla="*/ 194068 w 287318"/>
                        <a:gd name="connsiteY0" fmla="*/ 150607 h 214523"/>
                        <a:gd name="connsiteX1" fmla="*/ 0 w 287318"/>
                        <a:gd name="connsiteY1" fmla="*/ 0 h 214523"/>
                        <a:gd name="connsiteX2" fmla="*/ 47836 w 287318"/>
                        <a:gd name="connsiteY2" fmla="*/ 55796 h 214523"/>
                        <a:gd name="connsiteX3" fmla="*/ 200666 w 287318"/>
                        <a:gd name="connsiteY3" fmla="*/ 188689 h 214523"/>
                        <a:gd name="connsiteX4" fmla="*/ 279340 w 287318"/>
                        <a:gd name="connsiteY4" fmla="*/ 50633 h 214523"/>
                        <a:gd name="connsiteX5" fmla="*/ 194068 w 287318"/>
                        <a:gd name="connsiteY5" fmla="*/ 150607 h 2145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87318" h="214523">
                          <a:moveTo>
                            <a:pt x="194068" y="150607"/>
                          </a:moveTo>
                          <a:cubicBezTo>
                            <a:pt x="87782" y="21444"/>
                            <a:pt x="0" y="0"/>
                            <a:pt x="0" y="0"/>
                          </a:cubicBezTo>
                          <a:cubicBezTo>
                            <a:pt x="19938" y="19435"/>
                            <a:pt x="35859" y="38154"/>
                            <a:pt x="47836" y="55796"/>
                          </a:cubicBezTo>
                          <a:cubicBezTo>
                            <a:pt x="83479" y="75088"/>
                            <a:pt x="138917" y="113672"/>
                            <a:pt x="200666" y="188689"/>
                          </a:cubicBezTo>
                          <a:cubicBezTo>
                            <a:pt x="263347" y="264853"/>
                            <a:pt x="305732" y="158711"/>
                            <a:pt x="279340" y="50633"/>
                          </a:cubicBezTo>
                          <a:cubicBezTo>
                            <a:pt x="288807" y="143292"/>
                            <a:pt x="249362" y="217806"/>
                            <a:pt x="194068" y="150607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7" name="任意多边形: 形状 126">
                      <a:extLst>
                        <a:ext uri="{FF2B5EF4-FFF2-40B4-BE49-F238E27FC236}">
                          <a16:creationId xmlns:a16="http://schemas.microsoft.com/office/drawing/2014/main" id="{7D4F9507-C97E-018A-426E-51C169F6D3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20061" y="1599554"/>
                      <a:ext cx="962301" cy="315243"/>
                    </a:xfrm>
                    <a:custGeom>
                      <a:avLst/>
                      <a:gdLst>
                        <a:gd name="connsiteX0" fmla="*/ 499155 w 962301"/>
                        <a:gd name="connsiteY0" fmla="*/ 11762 h 315243"/>
                        <a:gd name="connsiteX1" fmla="*/ 259976 w 962301"/>
                        <a:gd name="connsiteY1" fmla="*/ 0 h 315243"/>
                        <a:gd name="connsiteX2" fmla="*/ 0 w 962301"/>
                        <a:gd name="connsiteY2" fmla="*/ 171333 h 315243"/>
                        <a:gd name="connsiteX3" fmla="*/ 266503 w 962301"/>
                        <a:gd name="connsiteY3" fmla="*/ 38010 h 315243"/>
                        <a:gd name="connsiteX4" fmla="*/ 505681 w 962301"/>
                        <a:gd name="connsiteY4" fmla="*/ 49772 h 315243"/>
                        <a:gd name="connsiteX5" fmla="*/ 955494 w 962301"/>
                        <a:gd name="connsiteY5" fmla="*/ 88571 h 315243"/>
                        <a:gd name="connsiteX6" fmla="*/ 499155 w 962301"/>
                        <a:gd name="connsiteY6" fmla="*/ 11762 h 315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962301" h="315243">
                          <a:moveTo>
                            <a:pt x="499155" y="11762"/>
                          </a:moveTo>
                          <a:cubicBezTo>
                            <a:pt x="488684" y="296481"/>
                            <a:pt x="376446" y="240469"/>
                            <a:pt x="259976" y="0"/>
                          </a:cubicBezTo>
                          <a:cubicBezTo>
                            <a:pt x="168680" y="304441"/>
                            <a:pt x="40090" y="353066"/>
                            <a:pt x="0" y="171333"/>
                          </a:cubicBezTo>
                          <a:cubicBezTo>
                            <a:pt x="30049" y="396097"/>
                            <a:pt x="169325" y="361959"/>
                            <a:pt x="266503" y="38010"/>
                          </a:cubicBezTo>
                          <a:cubicBezTo>
                            <a:pt x="382972" y="278480"/>
                            <a:pt x="495211" y="334491"/>
                            <a:pt x="505681" y="49772"/>
                          </a:cubicBezTo>
                          <a:cubicBezTo>
                            <a:pt x="859106" y="226628"/>
                            <a:pt x="995728" y="190697"/>
                            <a:pt x="955494" y="88571"/>
                          </a:cubicBezTo>
                          <a:cubicBezTo>
                            <a:pt x="947534" y="158496"/>
                            <a:pt x="803883" y="164233"/>
                            <a:pt x="499155" y="11762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8" name="任意多边形: 形状 127">
                      <a:extLst>
                        <a:ext uri="{FF2B5EF4-FFF2-40B4-BE49-F238E27FC236}">
                          <a16:creationId xmlns:a16="http://schemas.microsoft.com/office/drawing/2014/main" id="{BC29B6BA-B6E7-65C0-0FB2-3921FD7E302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8507" y="1524322"/>
                      <a:ext cx="417572" cy="492197"/>
                    </a:xfrm>
                    <a:custGeom>
                      <a:avLst/>
                      <a:gdLst>
                        <a:gd name="connsiteX0" fmla="*/ 410440 w 417572"/>
                        <a:gd name="connsiteY0" fmla="*/ 154623 h 492197"/>
                        <a:gd name="connsiteX1" fmla="*/ 399826 w 417572"/>
                        <a:gd name="connsiteY1" fmla="*/ 175206 h 492197"/>
                        <a:gd name="connsiteX2" fmla="*/ 228851 w 417572"/>
                        <a:gd name="connsiteY2" fmla="*/ 109943 h 492197"/>
                        <a:gd name="connsiteX3" fmla="*/ 144511 w 417572"/>
                        <a:gd name="connsiteY3" fmla="*/ 375514 h 492197"/>
                        <a:gd name="connsiteX4" fmla="*/ 0 w 417572"/>
                        <a:gd name="connsiteY4" fmla="*/ 0 h 492197"/>
                        <a:gd name="connsiteX5" fmla="*/ 18790 w 417572"/>
                        <a:gd name="connsiteY5" fmla="*/ 58450 h 492197"/>
                        <a:gd name="connsiteX6" fmla="*/ 151038 w 417572"/>
                        <a:gd name="connsiteY6" fmla="*/ 413524 h 492197"/>
                        <a:gd name="connsiteX7" fmla="*/ 235377 w 417572"/>
                        <a:gd name="connsiteY7" fmla="*/ 147954 h 492197"/>
                        <a:gd name="connsiteX8" fmla="*/ 406352 w 417572"/>
                        <a:gd name="connsiteY8" fmla="*/ 213217 h 492197"/>
                        <a:gd name="connsiteX9" fmla="*/ 410440 w 417572"/>
                        <a:gd name="connsiteY9" fmla="*/ 154623 h 4921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417572" h="492197">
                          <a:moveTo>
                            <a:pt x="410440" y="154623"/>
                          </a:moveTo>
                          <a:cubicBezTo>
                            <a:pt x="409221" y="162512"/>
                            <a:pt x="405994" y="169541"/>
                            <a:pt x="399826" y="175206"/>
                          </a:cubicBezTo>
                          <a:cubicBezTo>
                            <a:pt x="345966" y="224476"/>
                            <a:pt x="228851" y="109943"/>
                            <a:pt x="228851" y="109943"/>
                          </a:cubicBezTo>
                          <a:cubicBezTo>
                            <a:pt x="271595" y="310394"/>
                            <a:pt x="190841" y="593535"/>
                            <a:pt x="144511" y="375514"/>
                          </a:cubicBezTo>
                          <a:cubicBezTo>
                            <a:pt x="96102" y="147451"/>
                            <a:pt x="0" y="0"/>
                            <a:pt x="0" y="0"/>
                          </a:cubicBezTo>
                          <a:cubicBezTo>
                            <a:pt x="8678" y="19005"/>
                            <a:pt x="14845" y="38871"/>
                            <a:pt x="18790" y="58450"/>
                          </a:cubicBezTo>
                          <a:cubicBezTo>
                            <a:pt x="46258" y="106286"/>
                            <a:pt x="113171" y="235306"/>
                            <a:pt x="151038" y="413524"/>
                          </a:cubicBezTo>
                          <a:cubicBezTo>
                            <a:pt x="197367" y="631474"/>
                            <a:pt x="278121" y="348404"/>
                            <a:pt x="235377" y="147954"/>
                          </a:cubicBezTo>
                          <a:cubicBezTo>
                            <a:pt x="235377" y="147954"/>
                            <a:pt x="352492" y="262487"/>
                            <a:pt x="406352" y="213217"/>
                          </a:cubicBezTo>
                          <a:cubicBezTo>
                            <a:pt x="421198" y="199590"/>
                            <a:pt x="419979" y="178362"/>
                            <a:pt x="410440" y="154623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29" name="图形 7">
                  <a:extLst>
                    <a:ext uri="{FF2B5EF4-FFF2-40B4-BE49-F238E27FC236}">
                      <a16:creationId xmlns:a16="http://schemas.microsoft.com/office/drawing/2014/main" id="{CF635CEC-FE39-0C11-032C-1A6203BADBF5}"/>
                    </a:ext>
                  </a:extLst>
                </p:cNvPr>
                <p:cNvGrpSpPr/>
                <p:nvPr/>
              </p:nvGrpSpPr>
              <p:grpSpPr>
                <a:xfrm>
                  <a:off x="8867119" y="629553"/>
                  <a:ext cx="2221074" cy="1354622"/>
                  <a:chOff x="8867119" y="629553"/>
                  <a:chExt cx="2221074" cy="1354622"/>
                </a:xfrm>
              </p:grpSpPr>
              <p:grpSp>
                <p:nvGrpSpPr>
                  <p:cNvPr id="130" name="图形 7">
                    <a:extLst>
                      <a:ext uri="{FF2B5EF4-FFF2-40B4-BE49-F238E27FC236}">
                        <a16:creationId xmlns:a16="http://schemas.microsoft.com/office/drawing/2014/main" id="{9CE10B90-D3E7-6467-5EA4-3EFC462CF1BA}"/>
                      </a:ext>
                    </a:extLst>
                  </p:cNvPr>
                  <p:cNvGrpSpPr/>
                  <p:nvPr/>
                </p:nvGrpSpPr>
                <p:grpSpPr>
                  <a:xfrm>
                    <a:off x="8867119" y="629553"/>
                    <a:ext cx="2221074" cy="1354622"/>
                    <a:chOff x="8867119" y="629553"/>
                    <a:chExt cx="2221074" cy="1354622"/>
                  </a:xfrm>
                </p:grpSpPr>
                <p:sp>
                  <p:nvSpPr>
                    <p:cNvPr id="131" name="任意多边形: 形状 130">
                      <a:extLst>
                        <a:ext uri="{FF2B5EF4-FFF2-40B4-BE49-F238E27FC236}">
                          <a16:creationId xmlns:a16="http://schemas.microsoft.com/office/drawing/2014/main" id="{39AD4023-AB38-8E7D-0232-F7AFA5443B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0416" y="1413862"/>
                      <a:ext cx="2177777" cy="570313"/>
                    </a:xfrm>
                    <a:custGeom>
                      <a:avLst/>
                      <a:gdLst>
                        <a:gd name="connsiteX0" fmla="*/ 0 w 2177777"/>
                        <a:gd name="connsiteY0" fmla="*/ 570314 h 570313"/>
                        <a:gd name="connsiteX1" fmla="*/ 919133 w 2177777"/>
                        <a:gd name="connsiteY1" fmla="*/ 85574 h 570313"/>
                        <a:gd name="connsiteX2" fmla="*/ 2177778 w 2177777"/>
                        <a:gd name="connsiteY2" fmla="*/ 147395 h 570313"/>
                        <a:gd name="connsiteX3" fmla="*/ 0 w 2177777"/>
                        <a:gd name="connsiteY3" fmla="*/ 570314 h 5703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77777" h="570313">
                          <a:moveTo>
                            <a:pt x="0" y="570314"/>
                          </a:moveTo>
                          <a:cubicBezTo>
                            <a:pt x="0" y="570314"/>
                            <a:pt x="46258" y="272255"/>
                            <a:pt x="919133" y="85574"/>
                          </a:cubicBezTo>
                          <a:cubicBezTo>
                            <a:pt x="1549029" y="-49112"/>
                            <a:pt x="1912279" y="-22074"/>
                            <a:pt x="2177778" y="147395"/>
                          </a:cubicBezTo>
                          <a:cubicBezTo>
                            <a:pt x="2177778" y="147466"/>
                            <a:pt x="1096778" y="83494"/>
                            <a:pt x="0" y="570314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4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" name="任意多边形: 形状 131">
                      <a:extLst>
                        <a:ext uri="{FF2B5EF4-FFF2-40B4-BE49-F238E27FC236}">
                          <a16:creationId xmlns:a16="http://schemas.microsoft.com/office/drawing/2014/main" id="{0C0375CC-014A-4C8F-A2A8-AED8C2E595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67119" y="629557"/>
                      <a:ext cx="2217560" cy="1334538"/>
                    </a:xfrm>
                    <a:custGeom>
                      <a:avLst/>
                      <a:gdLst>
                        <a:gd name="connsiteX0" fmla="*/ 39782 w 2217560"/>
                        <a:gd name="connsiteY0" fmla="*/ 1334538 h 1334538"/>
                        <a:gd name="connsiteX1" fmla="*/ 874504 w 2217560"/>
                        <a:gd name="connsiteY1" fmla="*/ 38600 h 1334538"/>
                        <a:gd name="connsiteX2" fmla="*/ 2217560 w 2217560"/>
                        <a:gd name="connsiteY2" fmla="*/ 911691 h 1334538"/>
                        <a:gd name="connsiteX3" fmla="*/ 39782 w 2217560"/>
                        <a:gd name="connsiteY3" fmla="*/ 1334538 h 13345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217560" h="1334538">
                          <a:moveTo>
                            <a:pt x="39782" y="1334538"/>
                          </a:moveTo>
                          <a:cubicBezTo>
                            <a:pt x="39782" y="1334538"/>
                            <a:pt x="-276493" y="272902"/>
                            <a:pt x="874504" y="38600"/>
                          </a:cubicBezTo>
                          <a:cubicBezTo>
                            <a:pt x="1505691" y="-89846"/>
                            <a:pt x="2136233" y="78045"/>
                            <a:pt x="2217560" y="911691"/>
                          </a:cubicBezTo>
                          <a:cubicBezTo>
                            <a:pt x="2217560" y="911619"/>
                            <a:pt x="1136560" y="847719"/>
                            <a:pt x="39782" y="1334538"/>
                          </a:cubicBez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3" name="任意多边形: 形状 132">
                      <a:extLst>
                        <a:ext uri="{FF2B5EF4-FFF2-40B4-BE49-F238E27FC236}">
                          <a16:creationId xmlns:a16="http://schemas.microsoft.com/office/drawing/2014/main" id="{AF74A819-94BA-A137-A167-664BF0EBA3C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67119" y="664212"/>
                      <a:ext cx="894369" cy="1299810"/>
                    </a:xfrm>
                    <a:custGeom>
                      <a:avLst/>
                      <a:gdLst>
                        <a:gd name="connsiteX0" fmla="*/ 894370 w 894369"/>
                        <a:gd name="connsiteY0" fmla="*/ 0 h 1299810"/>
                        <a:gd name="connsiteX1" fmla="*/ 874504 w 894369"/>
                        <a:gd name="connsiteY1" fmla="*/ 3873 h 1299810"/>
                        <a:gd name="connsiteX2" fmla="*/ 39782 w 894369"/>
                        <a:gd name="connsiteY2" fmla="*/ 1299811 h 1299810"/>
                        <a:gd name="connsiteX3" fmla="*/ 457394 w 894369"/>
                        <a:gd name="connsiteY3" fmla="*/ 1138876 h 1299810"/>
                        <a:gd name="connsiteX4" fmla="*/ 457394 w 894369"/>
                        <a:gd name="connsiteY4" fmla="*/ 1138876 h 1299810"/>
                        <a:gd name="connsiteX5" fmla="*/ 894370 w 894369"/>
                        <a:gd name="connsiteY5" fmla="*/ 0 h 129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94369" h="1299810">
                          <a:moveTo>
                            <a:pt x="894370" y="0"/>
                          </a:moveTo>
                          <a:cubicBezTo>
                            <a:pt x="887700" y="1291"/>
                            <a:pt x="881102" y="2582"/>
                            <a:pt x="874504" y="3873"/>
                          </a:cubicBezTo>
                          <a:cubicBezTo>
                            <a:pt x="-276493" y="238174"/>
                            <a:pt x="39782" y="1299811"/>
                            <a:pt x="39782" y="1299811"/>
                          </a:cubicBezTo>
                          <a:cubicBezTo>
                            <a:pt x="179990" y="1237560"/>
                            <a:pt x="319911" y="1184417"/>
                            <a:pt x="457394" y="1138876"/>
                          </a:cubicBezTo>
                          <a:lnTo>
                            <a:pt x="457394" y="1138876"/>
                          </a:lnTo>
                          <a:cubicBezTo>
                            <a:pt x="226966" y="263993"/>
                            <a:pt x="893437" y="359"/>
                            <a:pt x="894370" y="0"/>
                          </a:cubicBezTo>
                          <a:close/>
                        </a:path>
                      </a:pathLst>
                    </a:custGeom>
                    <a:solidFill>
                      <a:srgbClr val="E84646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4" name="任意多边形: 形状 133">
                      <a:extLst>
                        <a:ext uri="{FF2B5EF4-FFF2-40B4-BE49-F238E27FC236}">
                          <a16:creationId xmlns:a16="http://schemas.microsoft.com/office/drawing/2014/main" id="{429DA0B7-F83C-4535-1915-9245F846602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61488" y="629553"/>
                      <a:ext cx="1323190" cy="933783"/>
                    </a:xfrm>
                    <a:custGeom>
                      <a:avLst/>
                      <a:gdLst>
                        <a:gd name="connsiteX0" fmla="*/ 1323191 w 1323190"/>
                        <a:gd name="connsiteY0" fmla="*/ 911623 h 933783"/>
                        <a:gd name="connsiteX1" fmla="*/ 0 w 1323190"/>
                        <a:gd name="connsiteY1" fmla="*/ 34660 h 933783"/>
                        <a:gd name="connsiteX2" fmla="*/ 710077 w 1323190"/>
                        <a:gd name="connsiteY2" fmla="*/ 933784 h 933783"/>
                        <a:gd name="connsiteX3" fmla="*/ 710077 w 1323190"/>
                        <a:gd name="connsiteY3" fmla="*/ 933784 h 933783"/>
                        <a:gd name="connsiteX4" fmla="*/ 1323191 w 1323190"/>
                        <a:gd name="connsiteY4" fmla="*/ 911623 h 9337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23190" h="933783">
                          <a:moveTo>
                            <a:pt x="1323191" y="911623"/>
                          </a:moveTo>
                          <a:cubicBezTo>
                            <a:pt x="1242724" y="86798"/>
                            <a:pt x="624518" y="-86256"/>
                            <a:pt x="0" y="34660"/>
                          </a:cubicBezTo>
                          <a:cubicBezTo>
                            <a:pt x="789" y="34660"/>
                            <a:pt x="633124" y="60550"/>
                            <a:pt x="710077" y="933784"/>
                          </a:cubicBezTo>
                          <a:lnTo>
                            <a:pt x="710077" y="933784"/>
                          </a:lnTo>
                          <a:cubicBezTo>
                            <a:pt x="1081215" y="897351"/>
                            <a:pt x="1323191" y="911623"/>
                            <a:pt x="1323191" y="911623"/>
                          </a:cubicBezTo>
                          <a:close/>
                        </a:path>
                      </a:pathLst>
                    </a:custGeom>
                    <a:solidFill>
                      <a:srgbClr val="E84646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ED42A4C5-1975-8D00-ADEC-607197D5FA68}"/>
                      </a:ext>
                    </a:extLst>
                  </p:cNvPr>
                  <p:cNvSpPr/>
                  <p:nvPr/>
                </p:nvSpPr>
                <p:spPr>
                  <a:xfrm>
                    <a:off x="8867189" y="629566"/>
                    <a:ext cx="2217489" cy="1334600"/>
                  </a:xfrm>
                  <a:custGeom>
                    <a:avLst/>
                    <a:gdLst>
                      <a:gd name="connsiteX0" fmla="*/ 961714 w 2217489"/>
                      <a:gd name="connsiteY0" fmla="*/ 22742 h 1334600"/>
                      <a:gd name="connsiteX1" fmla="*/ 961785 w 2217489"/>
                      <a:gd name="connsiteY1" fmla="*/ 22813 h 1334600"/>
                      <a:gd name="connsiteX2" fmla="*/ 1897773 w 2217489"/>
                      <a:gd name="connsiteY2" fmla="*/ 807476 h 1334600"/>
                      <a:gd name="connsiteX3" fmla="*/ 84965 w 2217489"/>
                      <a:gd name="connsiteY3" fmla="*/ 1196186 h 1334600"/>
                      <a:gd name="connsiteX4" fmla="*/ 165217 w 2217489"/>
                      <a:gd name="connsiteY4" fmla="*/ 451111 h 1334600"/>
                      <a:gd name="connsiteX5" fmla="*/ 39711 w 2217489"/>
                      <a:gd name="connsiteY5" fmla="*/ 1334601 h 1334600"/>
                      <a:gd name="connsiteX6" fmla="*/ 2217490 w 2217489"/>
                      <a:gd name="connsiteY6" fmla="*/ 911754 h 1334600"/>
                      <a:gd name="connsiteX7" fmla="*/ 961714 w 2217489"/>
                      <a:gd name="connsiteY7" fmla="*/ 22742 h 1334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17489" h="1334600">
                        <a:moveTo>
                          <a:pt x="961714" y="22742"/>
                        </a:moveTo>
                        <a:lnTo>
                          <a:pt x="961785" y="22813"/>
                        </a:lnTo>
                        <a:cubicBezTo>
                          <a:pt x="1796292" y="-114024"/>
                          <a:pt x="2047232" y="809484"/>
                          <a:pt x="1897773" y="807476"/>
                        </a:cubicBezTo>
                        <a:cubicBezTo>
                          <a:pt x="1015861" y="795499"/>
                          <a:pt x="84965" y="1196186"/>
                          <a:pt x="84965" y="1196186"/>
                        </a:cubicBezTo>
                        <a:cubicBezTo>
                          <a:pt x="-47928" y="755051"/>
                          <a:pt x="154747" y="468897"/>
                          <a:pt x="165217" y="451111"/>
                        </a:cubicBezTo>
                        <a:cubicBezTo>
                          <a:pt x="-107596" y="839677"/>
                          <a:pt x="39711" y="1334601"/>
                          <a:pt x="39711" y="1334601"/>
                        </a:cubicBezTo>
                        <a:cubicBezTo>
                          <a:pt x="1136490" y="847781"/>
                          <a:pt x="2217490" y="911754"/>
                          <a:pt x="2217490" y="911754"/>
                        </a:cubicBezTo>
                        <a:cubicBezTo>
                          <a:pt x="2139891" y="116548"/>
                          <a:pt x="1562636" y="-72930"/>
                          <a:pt x="961714" y="22742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27288A8C-FE4D-FB6D-5FC9-2230BFA7BEDA}"/>
                      </a:ext>
                    </a:extLst>
                  </p:cNvPr>
                  <p:cNvSpPr/>
                  <p:nvPr/>
                </p:nvSpPr>
                <p:spPr>
                  <a:xfrm>
                    <a:off x="8968498" y="658834"/>
                    <a:ext cx="821964" cy="1078920"/>
                  </a:xfrm>
                  <a:custGeom>
                    <a:avLst/>
                    <a:gdLst>
                      <a:gd name="connsiteX0" fmla="*/ 23102 w 821964"/>
                      <a:gd name="connsiteY0" fmla="*/ 1078920 h 1078920"/>
                      <a:gd name="connsiteX1" fmla="*/ 821965 w 821964"/>
                      <a:gd name="connsiteY1" fmla="*/ 0 h 1078920"/>
                      <a:gd name="connsiteX2" fmla="*/ 23102 w 821964"/>
                      <a:gd name="connsiteY2" fmla="*/ 1078920 h 1078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21964" h="1078920">
                        <a:moveTo>
                          <a:pt x="23102" y="1078920"/>
                        </a:moveTo>
                        <a:cubicBezTo>
                          <a:pt x="23102" y="1078920"/>
                          <a:pt x="-212634" y="214005"/>
                          <a:pt x="821965" y="0"/>
                        </a:cubicBezTo>
                        <a:cubicBezTo>
                          <a:pt x="821965" y="0"/>
                          <a:pt x="7253" y="166457"/>
                          <a:pt x="23102" y="1078920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4E0E7E6D-2A2A-735E-17A5-BC279FA2D3E2}"/>
                      </a:ext>
                    </a:extLst>
                  </p:cNvPr>
                  <p:cNvSpPr/>
                  <p:nvPr/>
                </p:nvSpPr>
                <p:spPr>
                  <a:xfrm>
                    <a:off x="9558696" y="1139581"/>
                    <a:ext cx="750213" cy="426480"/>
                  </a:xfrm>
                  <a:custGeom>
                    <a:avLst/>
                    <a:gdLst>
                      <a:gd name="connsiteX0" fmla="*/ 118 w 750213"/>
                      <a:gd name="connsiteY0" fmla="*/ 426481 h 426480"/>
                      <a:gd name="connsiteX1" fmla="*/ 750213 w 750213"/>
                      <a:gd name="connsiteY1" fmla="*/ 286847 h 426480"/>
                      <a:gd name="connsiteX2" fmla="*/ 315604 w 750213"/>
                      <a:gd name="connsiteY2" fmla="*/ 8224 h 426480"/>
                      <a:gd name="connsiteX3" fmla="*/ 118 w 750213"/>
                      <a:gd name="connsiteY3" fmla="*/ 426481 h 426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0213" h="426480">
                        <a:moveTo>
                          <a:pt x="118" y="426481"/>
                        </a:moveTo>
                        <a:cubicBezTo>
                          <a:pt x="118" y="426481"/>
                          <a:pt x="453876" y="299397"/>
                          <a:pt x="750213" y="286847"/>
                        </a:cubicBezTo>
                        <a:cubicBezTo>
                          <a:pt x="750213" y="286847"/>
                          <a:pt x="660637" y="-56968"/>
                          <a:pt x="315604" y="8224"/>
                        </a:cubicBezTo>
                        <a:cubicBezTo>
                          <a:pt x="-15588" y="70690"/>
                          <a:pt x="118" y="426481"/>
                          <a:pt x="118" y="426481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3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8" name="图形 7">
                    <a:extLst>
                      <a:ext uri="{FF2B5EF4-FFF2-40B4-BE49-F238E27FC236}">
                        <a16:creationId xmlns:a16="http://schemas.microsoft.com/office/drawing/2014/main" id="{E7B82C1F-3A47-EEC2-3A9A-7576DFF590CD}"/>
                      </a:ext>
                    </a:extLst>
                  </p:cNvPr>
                  <p:cNvGrpSpPr/>
                  <p:nvPr/>
                </p:nvGrpSpPr>
                <p:grpSpPr>
                  <a:xfrm>
                    <a:off x="9582940" y="1163946"/>
                    <a:ext cx="702015" cy="377947"/>
                    <a:chOff x="9582940" y="1163946"/>
                    <a:chExt cx="702015" cy="377947"/>
                  </a:xfrm>
                </p:grpSpPr>
                <p:sp>
                  <p:nvSpPr>
                    <p:cNvPr id="139" name="任意多边形: 形状 138">
                      <a:extLst>
                        <a:ext uri="{FF2B5EF4-FFF2-40B4-BE49-F238E27FC236}">
                          <a16:creationId xmlns:a16="http://schemas.microsoft.com/office/drawing/2014/main" id="{0C3C0C34-6437-01AB-8244-BAAD76302F3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82940" y="1163946"/>
                      <a:ext cx="702015" cy="377947"/>
                    </a:xfrm>
                    <a:custGeom>
                      <a:avLst/>
                      <a:gdLst>
                        <a:gd name="connsiteX0" fmla="*/ 115 w 702015"/>
                        <a:gd name="connsiteY0" fmla="*/ 377947 h 377947"/>
                        <a:gd name="connsiteX1" fmla="*/ 702016 w 702015"/>
                        <a:gd name="connsiteY1" fmla="*/ 254593 h 377947"/>
                        <a:gd name="connsiteX2" fmla="*/ 295090 w 702015"/>
                        <a:gd name="connsiteY2" fmla="*/ 7239 h 377947"/>
                        <a:gd name="connsiteX3" fmla="*/ 115 w 702015"/>
                        <a:gd name="connsiteY3" fmla="*/ 377947 h 3779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015" h="377947">
                          <a:moveTo>
                            <a:pt x="115" y="377947"/>
                          </a:moveTo>
                          <a:cubicBezTo>
                            <a:pt x="115" y="377947"/>
                            <a:pt x="424756" y="265494"/>
                            <a:pt x="702016" y="254593"/>
                          </a:cubicBezTo>
                          <a:cubicBezTo>
                            <a:pt x="702016" y="254593"/>
                            <a:pt x="617891" y="-50350"/>
                            <a:pt x="295090" y="7239"/>
                          </a:cubicBezTo>
                          <a:cubicBezTo>
                            <a:pt x="-14802" y="62461"/>
                            <a:pt x="115" y="377947"/>
                            <a:pt x="115" y="377947"/>
                          </a:cubicBezTo>
                          <a:close/>
                        </a:path>
                      </a:pathLst>
                    </a:custGeom>
                    <a:solidFill>
                      <a:srgbClr val="7A4B20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0" name="任意多边形: 形状 139">
                      <a:extLst>
                        <a:ext uri="{FF2B5EF4-FFF2-40B4-BE49-F238E27FC236}">
                          <a16:creationId xmlns:a16="http://schemas.microsoft.com/office/drawing/2014/main" id="{2C5C6C7F-B5B8-C3E5-E07D-C283767EDA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82948" y="1164873"/>
                      <a:ext cx="702007" cy="377019"/>
                    </a:xfrm>
                    <a:custGeom>
                      <a:avLst/>
                      <a:gdLst>
                        <a:gd name="connsiteX0" fmla="*/ 397567 w 702007"/>
                        <a:gd name="connsiteY0" fmla="*/ 0 h 377019"/>
                        <a:gd name="connsiteX1" fmla="*/ 394268 w 702007"/>
                        <a:gd name="connsiteY1" fmla="*/ 120916 h 377019"/>
                        <a:gd name="connsiteX2" fmla="*/ 202996 w 702007"/>
                        <a:gd name="connsiteY2" fmla="*/ 286369 h 377019"/>
                        <a:gd name="connsiteX3" fmla="*/ 12945 w 702007"/>
                        <a:gd name="connsiteY3" fmla="*/ 269443 h 377019"/>
                        <a:gd name="connsiteX4" fmla="*/ 107 w 702007"/>
                        <a:gd name="connsiteY4" fmla="*/ 377020 h 377019"/>
                        <a:gd name="connsiteX5" fmla="*/ 702008 w 702007"/>
                        <a:gd name="connsiteY5" fmla="*/ 253665 h 377019"/>
                        <a:gd name="connsiteX6" fmla="*/ 397567 w 702007"/>
                        <a:gd name="connsiteY6" fmla="*/ 0 h 3770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02007" h="377019">
                          <a:moveTo>
                            <a:pt x="397567" y="0"/>
                          </a:moveTo>
                          <a:cubicBezTo>
                            <a:pt x="407679" y="37365"/>
                            <a:pt x="406961" y="79391"/>
                            <a:pt x="394268" y="120916"/>
                          </a:cubicBezTo>
                          <a:cubicBezTo>
                            <a:pt x="366799" y="211065"/>
                            <a:pt x="287408" y="259976"/>
                            <a:pt x="202996" y="286369"/>
                          </a:cubicBezTo>
                          <a:cubicBezTo>
                            <a:pt x="138880" y="306450"/>
                            <a:pt x="69674" y="301429"/>
                            <a:pt x="12945" y="269443"/>
                          </a:cubicBezTo>
                          <a:cubicBezTo>
                            <a:pt x="-2044" y="330116"/>
                            <a:pt x="107" y="377020"/>
                            <a:pt x="107" y="377020"/>
                          </a:cubicBezTo>
                          <a:cubicBezTo>
                            <a:pt x="107" y="377020"/>
                            <a:pt x="424748" y="264566"/>
                            <a:pt x="702008" y="253665"/>
                          </a:cubicBezTo>
                          <a:cubicBezTo>
                            <a:pt x="702079" y="253665"/>
                            <a:pt x="636171" y="15348"/>
                            <a:pt x="397567" y="0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4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41" name="图形 7">
                <a:extLst>
                  <a:ext uri="{FF2B5EF4-FFF2-40B4-BE49-F238E27FC236}">
                    <a16:creationId xmlns:a16="http://schemas.microsoft.com/office/drawing/2014/main" id="{A67EF39C-CE83-6CAA-7959-A5E9237FFC7B}"/>
                  </a:ext>
                </a:extLst>
              </p:cNvPr>
              <p:cNvGrpSpPr/>
              <p:nvPr/>
            </p:nvGrpSpPr>
            <p:grpSpPr>
              <a:xfrm>
                <a:off x="3082189" y="777297"/>
                <a:ext cx="3386331" cy="5470904"/>
                <a:chOff x="3082189" y="777297"/>
                <a:chExt cx="3386331" cy="5470904"/>
              </a:xfrm>
            </p:grpSpPr>
            <p:grpSp>
              <p:nvGrpSpPr>
                <p:cNvPr id="142" name="图形 7">
                  <a:extLst>
                    <a:ext uri="{FF2B5EF4-FFF2-40B4-BE49-F238E27FC236}">
                      <a16:creationId xmlns:a16="http://schemas.microsoft.com/office/drawing/2014/main" id="{019BDC38-CF0B-A278-5AE3-E8364B59370A}"/>
                    </a:ext>
                  </a:extLst>
                </p:cNvPr>
                <p:cNvGrpSpPr/>
                <p:nvPr/>
              </p:nvGrpSpPr>
              <p:grpSpPr>
                <a:xfrm>
                  <a:off x="4774160" y="2813724"/>
                  <a:ext cx="753961" cy="676453"/>
                  <a:chOff x="4774160" y="2813724"/>
                  <a:chExt cx="753961" cy="676453"/>
                </a:xfrm>
              </p:grpSpPr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6A6D9F76-D0D6-F220-D520-672665EBA664}"/>
                      </a:ext>
                    </a:extLst>
                  </p:cNvPr>
                  <p:cNvSpPr/>
                  <p:nvPr/>
                </p:nvSpPr>
                <p:spPr>
                  <a:xfrm>
                    <a:off x="4774160" y="2813724"/>
                    <a:ext cx="753961" cy="676453"/>
                  </a:xfrm>
                  <a:custGeom>
                    <a:avLst/>
                    <a:gdLst>
                      <a:gd name="connsiteX0" fmla="*/ 4961 w 753961"/>
                      <a:gd name="connsiteY0" fmla="*/ 146672 h 676453"/>
                      <a:gd name="connsiteX1" fmla="*/ 559051 w 753961"/>
                      <a:gd name="connsiteY1" fmla="*/ 631985 h 676453"/>
                      <a:gd name="connsiteX2" fmla="*/ 682692 w 753961"/>
                      <a:gd name="connsiteY2" fmla="*/ 418912 h 676453"/>
                      <a:gd name="connsiteX3" fmla="*/ 367852 w 753961"/>
                      <a:gd name="connsiteY3" fmla="*/ 87577 h 676453"/>
                      <a:gd name="connsiteX4" fmla="*/ 4961 w 753961"/>
                      <a:gd name="connsiteY4" fmla="*/ 146672 h 6764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3961" h="676453">
                        <a:moveTo>
                          <a:pt x="4961" y="146672"/>
                        </a:moveTo>
                        <a:cubicBezTo>
                          <a:pt x="40604" y="252097"/>
                          <a:pt x="308398" y="316428"/>
                          <a:pt x="559051" y="631985"/>
                        </a:cubicBezTo>
                        <a:cubicBezTo>
                          <a:pt x="629334" y="720485"/>
                          <a:pt x="873174" y="690220"/>
                          <a:pt x="682692" y="418912"/>
                        </a:cubicBezTo>
                        <a:cubicBezTo>
                          <a:pt x="552740" y="233809"/>
                          <a:pt x="367852" y="87577"/>
                          <a:pt x="367852" y="87577"/>
                        </a:cubicBezTo>
                        <a:cubicBezTo>
                          <a:pt x="118490" y="-92363"/>
                          <a:pt x="-29536" y="44546"/>
                          <a:pt x="4961" y="146672"/>
                        </a:cubicBezTo>
                        <a:close/>
                      </a:path>
                    </a:pathLst>
                  </a:custGeom>
                  <a:solidFill>
                    <a:srgbClr val="FFC39C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6A685F2B-B260-FFF1-523D-AD1486A6A682}"/>
                      </a:ext>
                    </a:extLst>
                  </p:cNvPr>
                  <p:cNvSpPr/>
                  <p:nvPr/>
                </p:nvSpPr>
                <p:spPr>
                  <a:xfrm>
                    <a:off x="4774170" y="2838692"/>
                    <a:ext cx="747944" cy="651367"/>
                  </a:xfrm>
                  <a:custGeom>
                    <a:avLst/>
                    <a:gdLst>
                      <a:gd name="connsiteX0" fmla="*/ 53359 w 747944"/>
                      <a:gd name="connsiteY0" fmla="*/ 0 h 651367"/>
                      <a:gd name="connsiteX1" fmla="*/ 45901 w 747944"/>
                      <a:gd name="connsiteY1" fmla="*/ 78244 h 651367"/>
                      <a:gd name="connsiteX2" fmla="*/ 599991 w 747944"/>
                      <a:gd name="connsiteY2" fmla="*/ 563486 h 651367"/>
                      <a:gd name="connsiteX3" fmla="*/ 747945 w 747944"/>
                      <a:gd name="connsiteY3" fmla="*/ 598197 h 651367"/>
                      <a:gd name="connsiteX4" fmla="*/ 559041 w 747944"/>
                      <a:gd name="connsiteY4" fmla="*/ 607018 h 651367"/>
                      <a:gd name="connsiteX5" fmla="*/ 4950 w 747944"/>
                      <a:gd name="connsiteY5" fmla="*/ 121705 h 651367"/>
                      <a:gd name="connsiteX6" fmla="*/ 53359 w 747944"/>
                      <a:gd name="connsiteY6" fmla="*/ 0 h 651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47944" h="651367">
                        <a:moveTo>
                          <a:pt x="53359" y="0"/>
                        </a:moveTo>
                        <a:cubicBezTo>
                          <a:pt x="40163" y="24527"/>
                          <a:pt x="37223" y="52497"/>
                          <a:pt x="45901" y="78244"/>
                        </a:cubicBezTo>
                        <a:cubicBezTo>
                          <a:pt x="81544" y="183669"/>
                          <a:pt x="349338" y="248000"/>
                          <a:pt x="599991" y="563486"/>
                        </a:cubicBezTo>
                        <a:cubicBezTo>
                          <a:pt x="632336" y="604221"/>
                          <a:pt x="701328" y="619640"/>
                          <a:pt x="747945" y="598197"/>
                        </a:cubicBezTo>
                        <a:cubicBezTo>
                          <a:pt x="720548" y="671492"/>
                          <a:pt x="604151" y="663747"/>
                          <a:pt x="559041" y="607018"/>
                        </a:cubicBezTo>
                        <a:cubicBezTo>
                          <a:pt x="308459" y="291532"/>
                          <a:pt x="40665" y="227201"/>
                          <a:pt x="4950" y="121705"/>
                        </a:cubicBezTo>
                        <a:cubicBezTo>
                          <a:pt x="-9680" y="78459"/>
                          <a:pt x="8608" y="28974"/>
                          <a:pt x="53359" y="0"/>
                        </a:cubicBezTo>
                        <a:close/>
                      </a:path>
                    </a:pathLst>
                  </a:custGeom>
                  <a:solidFill>
                    <a:srgbClr val="FFC39C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5" name="图形 7">
                  <a:extLst>
                    <a:ext uri="{FF2B5EF4-FFF2-40B4-BE49-F238E27FC236}">
                      <a16:creationId xmlns:a16="http://schemas.microsoft.com/office/drawing/2014/main" id="{60B42535-D783-4FE7-FBC1-DE8D6045ABB4}"/>
                    </a:ext>
                  </a:extLst>
                </p:cNvPr>
                <p:cNvGrpSpPr/>
                <p:nvPr/>
              </p:nvGrpSpPr>
              <p:grpSpPr>
                <a:xfrm>
                  <a:off x="4002736" y="2852142"/>
                  <a:ext cx="741974" cy="689201"/>
                  <a:chOff x="4002736" y="2852142"/>
                  <a:chExt cx="741974" cy="689201"/>
                </a:xfrm>
              </p:grpSpPr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36CB4FEB-DB64-F670-745D-9D00BA17AF57}"/>
                      </a:ext>
                    </a:extLst>
                  </p:cNvPr>
                  <p:cNvSpPr/>
                  <p:nvPr/>
                </p:nvSpPr>
                <p:spPr>
                  <a:xfrm>
                    <a:off x="4002736" y="2852142"/>
                    <a:ext cx="741974" cy="689201"/>
                  </a:xfrm>
                  <a:custGeom>
                    <a:avLst/>
                    <a:gdLst>
                      <a:gd name="connsiteX0" fmla="*/ 737729 w 741974"/>
                      <a:gd name="connsiteY0" fmla="*/ 143181 h 689201"/>
                      <a:gd name="connsiteX1" fmla="*/ 195974 w 741974"/>
                      <a:gd name="connsiteY1" fmla="*/ 642192 h 689201"/>
                      <a:gd name="connsiteX2" fmla="*/ 67025 w 741974"/>
                      <a:gd name="connsiteY2" fmla="*/ 432274 h 689201"/>
                      <a:gd name="connsiteX3" fmla="*/ 373475 w 741974"/>
                      <a:gd name="connsiteY3" fmla="*/ 93122 h 689201"/>
                      <a:gd name="connsiteX4" fmla="*/ 737729 w 741974"/>
                      <a:gd name="connsiteY4" fmla="*/ 143181 h 689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1974" h="689201">
                        <a:moveTo>
                          <a:pt x="737729" y="143181"/>
                        </a:moveTo>
                        <a:cubicBezTo>
                          <a:pt x="704739" y="249466"/>
                          <a:pt x="438594" y="320467"/>
                          <a:pt x="195974" y="642192"/>
                        </a:cubicBezTo>
                        <a:cubicBezTo>
                          <a:pt x="127914" y="732413"/>
                          <a:pt x="-116572" y="708244"/>
                          <a:pt x="67025" y="432274"/>
                        </a:cubicBezTo>
                        <a:cubicBezTo>
                          <a:pt x="192316" y="244016"/>
                          <a:pt x="373475" y="93122"/>
                          <a:pt x="373475" y="93122"/>
                        </a:cubicBezTo>
                        <a:cubicBezTo>
                          <a:pt x="618319" y="-92914"/>
                          <a:pt x="769715" y="40266"/>
                          <a:pt x="737729" y="143181"/>
                        </a:cubicBezTo>
                        <a:close/>
                      </a:path>
                    </a:pathLst>
                  </a:custGeom>
                  <a:solidFill>
                    <a:srgbClr val="FFC39C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835E669F-B1F1-DD8E-8319-D980C7C56DDF}"/>
                      </a:ext>
                    </a:extLst>
                  </p:cNvPr>
                  <p:cNvSpPr/>
                  <p:nvPr/>
                </p:nvSpPr>
                <p:spPr>
                  <a:xfrm>
                    <a:off x="4009662" y="2874909"/>
                    <a:ext cx="735041" cy="666404"/>
                  </a:xfrm>
                  <a:custGeom>
                    <a:avLst/>
                    <a:gdLst>
                      <a:gd name="connsiteX0" fmla="*/ 679453 w 735041"/>
                      <a:gd name="connsiteY0" fmla="*/ 0 h 666404"/>
                      <a:gd name="connsiteX1" fmla="*/ 688848 w 735041"/>
                      <a:gd name="connsiteY1" fmla="*/ 78029 h 666404"/>
                      <a:gd name="connsiteX2" fmla="*/ 147093 w 735041"/>
                      <a:gd name="connsiteY2" fmla="*/ 577040 h 666404"/>
                      <a:gd name="connsiteX3" fmla="*/ 0 w 735041"/>
                      <a:gd name="connsiteY3" fmla="*/ 615409 h 666404"/>
                      <a:gd name="connsiteX4" fmla="*/ 189048 w 735041"/>
                      <a:gd name="connsiteY4" fmla="*/ 619497 h 666404"/>
                      <a:gd name="connsiteX5" fmla="*/ 730803 w 735041"/>
                      <a:gd name="connsiteY5" fmla="*/ 120486 h 666404"/>
                      <a:gd name="connsiteX6" fmla="*/ 679453 w 735041"/>
                      <a:gd name="connsiteY6" fmla="*/ 0 h 6664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35041" h="666404">
                        <a:moveTo>
                          <a:pt x="679453" y="0"/>
                        </a:moveTo>
                        <a:cubicBezTo>
                          <a:pt x="693223" y="24169"/>
                          <a:pt x="696880" y="52067"/>
                          <a:pt x="688848" y="78029"/>
                        </a:cubicBezTo>
                        <a:cubicBezTo>
                          <a:pt x="655858" y="184314"/>
                          <a:pt x="389785" y="255315"/>
                          <a:pt x="147093" y="577040"/>
                        </a:cubicBezTo>
                        <a:cubicBezTo>
                          <a:pt x="115752" y="618565"/>
                          <a:pt x="47190" y="635705"/>
                          <a:pt x="0" y="615409"/>
                        </a:cubicBezTo>
                        <a:cubicBezTo>
                          <a:pt x="29260" y="687988"/>
                          <a:pt x="145443" y="677373"/>
                          <a:pt x="189048" y="619497"/>
                        </a:cubicBezTo>
                        <a:cubicBezTo>
                          <a:pt x="431669" y="297843"/>
                          <a:pt x="697813" y="226843"/>
                          <a:pt x="730803" y="120486"/>
                        </a:cubicBezTo>
                        <a:cubicBezTo>
                          <a:pt x="744357" y="76810"/>
                          <a:pt x="724922" y="27826"/>
                          <a:pt x="679453" y="0"/>
                        </a:cubicBezTo>
                        <a:close/>
                      </a:path>
                    </a:pathLst>
                  </a:custGeom>
                  <a:solidFill>
                    <a:srgbClr val="FFC39C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8" name="图形 7">
                  <a:extLst>
                    <a:ext uri="{FF2B5EF4-FFF2-40B4-BE49-F238E27FC236}">
                      <a16:creationId xmlns:a16="http://schemas.microsoft.com/office/drawing/2014/main" id="{6E11E1A9-D9B8-FE42-6CF6-FB3612C5512D}"/>
                    </a:ext>
                  </a:extLst>
                </p:cNvPr>
                <p:cNvGrpSpPr/>
                <p:nvPr/>
              </p:nvGrpSpPr>
              <p:grpSpPr>
                <a:xfrm>
                  <a:off x="4301454" y="4353368"/>
                  <a:ext cx="508290" cy="1894833"/>
                  <a:chOff x="4301454" y="4353368"/>
                  <a:chExt cx="508290" cy="1894833"/>
                </a:xfrm>
              </p:grpSpPr>
              <p:grpSp>
                <p:nvGrpSpPr>
                  <p:cNvPr id="149" name="图形 7">
                    <a:extLst>
                      <a:ext uri="{FF2B5EF4-FFF2-40B4-BE49-F238E27FC236}">
                        <a16:creationId xmlns:a16="http://schemas.microsoft.com/office/drawing/2014/main" id="{16DFC23D-9202-F4E7-AF20-8ECA1B2ABE15}"/>
                      </a:ext>
                    </a:extLst>
                  </p:cNvPr>
                  <p:cNvGrpSpPr/>
                  <p:nvPr/>
                </p:nvGrpSpPr>
                <p:grpSpPr>
                  <a:xfrm>
                    <a:off x="4301454" y="4353368"/>
                    <a:ext cx="508290" cy="1894833"/>
                    <a:chOff x="4301454" y="4353368"/>
                    <a:chExt cx="508290" cy="1894833"/>
                  </a:xfrm>
                </p:grpSpPr>
                <p:sp>
                  <p:nvSpPr>
                    <p:cNvPr id="150" name="任意多边形: 形状 149">
                      <a:extLst>
                        <a:ext uri="{FF2B5EF4-FFF2-40B4-BE49-F238E27FC236}">
                          <a16:creationId xmlns:a16="http://schemas.microsoft.com/office/drawing/2014/main" id="{73A9AAFF-6094-B341-2E32-C02E139C9F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9900" y="5807228"/>
                      <a:ext cx="221773" cy="288803"/>
                    </a:xfrm>
                    <a:custGeom>
                      <a:avLst/>
                      <a:gdLst>
                        <a:gd name="connsiteX0" fmla="*/ 173363 w 221773"/>
                        <a:gd name="connsiteY0" fmla="*/ 62897 h 288803"/>
                        <a:gd name="connsiteX1" fmla="*/ 172431 w 221773"/>
                        <a:gd name="connsiteY1" fmla="*/ 74801 h 288803"/>
                        <a:gd name="connsiteX2" fmla="*/ 220051 w 221773"/>
                        <a:gd name="connsiteY2" fmla="*/ 230070 h 288803"/>
                        <a:gd name="connsiteX3" fmla="*/ 15010 w 221773"/>
                        <a:gd name="connsiteY3" fmla="*/ 232867 h 288803"/>
                        <a:gd name="connsiteX4" fmla="*/ 17951 w 221773"/>
                        <a:gd name="connsiteY4" fmla="*/ 53716 h 288803"/>
                        <a:gd name="connsiteX5" fmla="*/ 38462 w 221773"/>
                        <a:gd name="connsiteY5" fmla="*/ 0 h 288803"/>
                        <a:gd name="connsiteX6" fmla="*/ 173363 w 221773"/>
                        <a:gd name="connsiteY6" fmla="*/ 62897 h 2888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21773" h="288803">
                          <a:moveTo>
                            <a:pt x="173363" y="62897"/>
                          </a:moveTo>
                          <a:lnTo>
                            <a:pt x="172431" y="74801"/>
                          </a:lnTo>
                          <a:cubicBezTo>
                            <a:pt x="172431" y="74801"/>
                            <a:pt x="232602" y="147739"/>
                            <a:pt x="220051" y="230070"/>
                          </a:cubicBezTo>
                          <a:cubicBezTo>
                            <a:pt x="207573" y="312402"/>
                            <a:pt x="43052" y="303366"/>
                            <a:pt x="15010" y="232867"/>
                          </a:cubicBezTo>
                          <a:cubicBezTo>
                            <a:pt x="-13174" y="162369"/>
                            <a:pt x="4540" y="84627"/>
                            <a:pt x="17951" y="53716"/>
                          </a:cubicBezTo>
                          <a:cubicBezTo>
                            <a:pt x="31362" y="22735"/>
                            <a:pt x="38462" y="0"/>
                            <a:pt x="38462" y="0"/>
                          </a:cubicBezTo>
                          <a:lnTo>
                            <a:pt x="173363" y="62897"/>
                          </a:ln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" name="任意多边形: 形状 150">
                      <a:extLst>
                        <a:ext uri="{FF2B5EF4-FFF2-40B4-BE49-F238E27FC236}">
                          <a16:creationId xmlns:a16="http://schemas.microsoft.com/office/drawing/2014/main" id="{547BB8AE-850B-B293-C9EB-5AF77DBAAC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50897" y="4353440"/>
                      <a:ext cx="458846" cy="1545217"/>
                    </a:xfrm>
                    <a:custGeom>
                      <a:avLst/>
                      <a:gdLst>
                        <a:gd name="connsiteX0" fmla="*/ 458846 w 458846"/>
                        <a:gd name="connsiteY0" fmla="*/ 11546 h 1545217"/>
                        <a:gd name="connsiteX1" fmla="*/ 326958 w 458846"/>
                        <a:gd name="connsiteY1" fmla="*/ 519236 h 1545217"/>
                        <a:gd name="connsiteX2" fmla="*/ 160429 w 458846"/>
                        <a:gd name="connsiteY2" fmla="*/ 1535977 h 1545217"/>
                        <a:gd name="connsiteX3" fmla="*/ 28612 w 458846"/>
                        <a:gd name="connsiteY3" fmla="*/ 1507362 h 1545217"/>
                        <a:gd name="connsiteX4" fmla="*/ 2794 w 458846"/>
                        <a:gd name="connsiteY4" fmla="*/ 806034 h 1545217"/>
                        <a:gd name="connsiteX5" fmla="*/ 60598 w 458846"/>
                        <a:gd name="connsiteY5" fmla="*/ 473623 h 1545217"/>
                        <a:gd name="connsiteX6" fmla="*/ 53355 w 458846"/>
                        <a:gd name="connsiteY6" fmla="*/ 0 h 1545217"/>
                        <a:gd name="connsiteX7" fmla="*/ 458846 w 458846"/>
                        <a:gd name="connsiteY7" fmla="*/ 11546 h 15452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58846" h="1545217">
                          <a:moveTo>
                            <a:pt x="458846" y="11546"/>
                          </a:moveTo>
                          <a:cubicBezTo>
                            <a:pt x="458846" y="11546"/>
                            <a:pt x="383973" y="271093"/>
                            <a:pt x="326958" y="519236"/>
                          </a:cubicBezTo>
                          <a:cubicBezTo>
                            <a:pt x="269870" y="767379"/>
                            <a:pt x="160429" y="1535977"/>
                            <a:pt x="160429" y="1535977"/>
                          </a:cubicBezTo>
                          <a:cubicBezTo>
                            <a:pt x="160429" y="1535977"/>
                            <a:pt x="98608" y="1570043"/>
                            <a:pt x="28612" y="1507362"/>
                          </a:cubicBezTo>
                          <a:cubicBezTo>
                            <a:pt x="28612" y="1507362"/>
                            <a:pt x="-10617" y="992572"/>
                            <a:pt x="2794" y="806034"/>
                          </a:cubicBezTo>
                          <a:cubicBezTo>
                            <a:pt x="16205" y="619497"/>
                            <a:pt x="55148" y="544480"/>
                            <a:pt x="60598" y="473623"/>
                          </a:cubicBezTo>
                          <a:cubicBezTo>
                            <a:pt x="66049" y="402766"/>
                            <a:pt x="53355" y="0"/>
                            <a:pt x="53355" y="0"/>
                          </a:cubicBezTo>
                          <a:lnTo>
                            <a:pt x="458846" y="11546"/>
                          </a:ln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2" name="任意多边形: 形状 151">
                      <a:extLst>
                        <a:ext uri="{FF2B5EF4-FFF2-40B4-BE49-F238E27FC236}">
                          <a16:creationId xmlns:a16="http://schemas.microsoft.com/office/drawing/2014/main" id="{8DC9D29F-57F4-F76A-6288-E0059336C48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9900" y="5807228"/>
                      <a:ext cx="221773" cy="288803"/>
                    </a:xfrm>
                    <a:custGeom>
                      <a:avLst/>
                      <a:gdLst>
                        <a:gd name="connsiteX0" fmla="*/ 173363 w 221773"/>
                        <a:gd name="connsiteY0" fmla="*/ 62897 h 288803"/>
                        <a:gd name="connsiteX1" fmla="*/ 172431 w 221773"/>
                        <a:gd name="connsiteY1" fmla="*/ 74801 h 288803"/>
                        <a:gd name="connsiteX2" fmla="*/ 220051 w 221773"/>
                        <a:gd name="connsiteY2" fmla="*/ 230070 h 288803"/>
                        <a:gd name="connsiteX3" fmla="*/ 15010 w 221773"/>
                        <a:gd name="connsiteY3" fmla="*/ 232867 h 288803"/>
                        <a:gd name="connsiteX4" fmla="*/ 17951 w 221773"/>
                        <a:gd name="connsiteY4" fmla="*/ 53716 h 288803"/>
                        <a:gd name="connsiteX5" fmla="*/ 38462 w 221773"/>
                        <a:gd name="connsiteY5" fmla="*/ 0 h 288803"/>
                        <a:gd name="connsiteX6" fmla="*/ 173363 w 221773"/>
                        <a:gd name="connsiteY6" fmla="*/ 62897 h 2888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21773" h="288803">
                          <a:moveTo>
                            <a:pt x="173363" y="62897"/>
                          </a:moveTo>
                          <a:lnTo>
                            <a:pt x="172431" y="74801"/>
                          </a:lnTo>
                          <a:cubicBezTo>
                            <a:pt x="172431" y="74801"/>
                            <a:pt x="232602" y="147739"/>
                            <a:pt x="220051" y="230070"/>
                          </a:cubicBezTo>
                          <a:cubicBezTo>
                            <a:pt x="207573" y="312402"/>
                            <a:pt x="43052" y="303366"/>
                            <a:pt x="15010" y="232867"/>
                          </a:cubicBezTo>
                          <a:cubicBezTo>
                            <a:pt x="-13174" y="162369"/>
                            <a:pt x="4540" y="84627"/>
                            <a:pt x="17951" y="53716"/>
                          </a:cubicBezTo>
                          <a:cubicBezTo>
                            <a:pt x="31362" y="22735"/>
                            <a:pt x="38462" y="0"/>
                            <a:pt x="38462" y="0"/>
                          </a:cubicBezTo>
                          <a:lnTo>
                            <a:pt x="173363" y="62897"/>
                          </a:ln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3" name="任意多边形: 形状 152">
                      <a:extLst>
                        <a:ext uri="{FF2B5EF4-FFF2-40B4-BE49-F238E27FC236}">
                          <a16:creationId xmlns:a16="http://schemas.microsoft.com/office/drawing/2014/main" id="{A59E6974-51C8-6F14-C47C-515052A975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50897" y="4353440"/>
                      <a:ext cx="458846" cy="1545217"/>
                    </a:xfrm>
                    <a:custGeom>
                      <a:avLst/>
                      <a:gdLst>
                        <a:gd name="connsiteX0" fmla="*/ 458846 w 458846"/>
                        <a:gd name="connsiteY0" fmla="*/ 11546 h 1545217"/>
                        <a:gd name="connsiteX1" fmla="*/ 326958 w 458846"/>
                        <a:gd name="connsiteY1" fmla="*/ 519236 h 1545217"/>
                        <a:gd name="connsiteX2" fmla="*/ 160429 w 458846"/>
                        <a:gd name="connsiteY2" fmla="*/ 1535977 h 1545217"/>
                        <a:gd name="connsiteX3" fmla="*/ 28612 w 458846"/>
                        <a:gd name="connsiteY3" fmla="*/ 1507362 h 1545217"/>
                        <a:gd name="connsiteX4" fmla="*/ 2794 w 458846"/>
                        <a:gd name="connsiteY4" fmla="*/ 806034 h 1545217"/>
                        <a:gd name="connsiteX5" fmla="*/ 60598 w 458846"/>
                        <a:gd name="connsiteY5" fmla="*/ 473623 h 1545217"/>
                        <a:gd name="connsiteX6" fmla="*/ 53355 w 458846"/>
                        <a:gd name="connsiteY6" fmla="*/ 0 h 1545217"/>
                        <a:gd name="connsiteX7" fmla="*/ 458846 w 458846"/>
                        <a:gd name="connsiteY7" fmla="*/ 11546 h 15452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58846" h="1545217">
                          <a:moveTo>
                            <a:pt x="458846" y="11546"/>
                          </a:moveTo>
                          <a:cubicBezTo>
                            <a:pt x="458846" y="11546"/>
                            <a:pt x="383973" y="271093"/>
                            <a:pt x="326958" y="519236"/>
                          </a:cubicBezTo>
                          <a:cubicBezTo>
                            <a:pt x="269870" y="767379"/>
                            <a:pt x="160429" y="1535977"/>
                            <a:pt x="160429" y="1535977"/>
                          </a:cubicBezTo>
                          <a:cubicBezTo>
                            <a:pt x="160429" y="1535977"/>
                            <a:pt x="98608" y="1570043"/>
                            <a:pt x="28612" y="1507362"/>
                          </a:cubicBezTo>
                          <a:cubicBezTo>
                            <a:pt x="28612" y="1507362"/>
                            <a:pt x="-10617" y="992572"/>
                            <a:pt x="2794" y="806034"/>
                          </a:cubicBezTo>
                          <a:cubicBezTo>
                            <a:pt x="16205" y="619497"/>
                            <a:pt x="55148" y="544480"/>
                            <a:pt x="60598" y="473623"/>
                          </a:cubicBezTo>
                          <a:cubicBezTo>
                            <a:pt x="66049" y="402766"/>
                            <a:pt x="53355" y="0"/>
                            <a:pt x="53355" y="0"/>
                          </a:cubicBezTo>
                          <a:lnTo>
                            <a:pt x="458846" y="11546"/>
                          </a:ln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4" name="任意多边形: 形状 153">
                      <a:extLst>
                        <a:ext uri="{FF2B5EF4-FFF2-40B4-BE49-F238E27FC236}">
                          <a16:creationId xmlns:a16="http://schemas.microsoft.com/office/drawing/2014/main" id="{B8532818-1D24-E5D9-CCC3-6F2BD72DC6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59930" y="5544168"/>
                      <a:ext cx="202458" cy="354489"/>
                    </a:xfrm>
                    <a:custGeom>
                      <a:avLst/>
                      <a:gdLst>
                        <a:gd name="connsiteX0" fmla="*/ 0 w 202458"/>
                        <a:gd name="connsiteY0" fmla="*/ 6024 h 354489"/>
                        <a:gd name="connsiteX1" fmla="*/ 19507 w 202458"/>
                        <a:gd name="connsiteY1" fmla="*/ 316634 h 354489"/>
                        <a:gd name="connsiteX2" fmla="*/ 151325 w 202458"/>
                        <a:gd name="connsiteY2" fmla="*/ 345249 h 354489"/>
                        <a:gd name="connsiteX3" fmla="*/ 202459 w 202458"/>
                        <a:gd name="connsiteY3" fmla="*/ 0 h 354489"/>
                        <a:gd name="connsiteX4" fmla="*/ 0 w 202458"/>
                        <a:gd name="connsiteY4" fmla="*/ 6024 h 3544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02458" h="354489">
                          <a:moveTo>
                            <a:pt x="0" y="6024"/>
                          </a:moveTo>
                          <a:cubicBezTo>
                            <a:pt x="8391" y="170688"/>
                            <a:pt x="19507" y="316634"/>
                            <a:pt x="19507" y="316634"/>
                          </a:cubicBezTo>
                          <a:cubicBezTo>
                            <a:pt x="89575" y="379315"/>
                            <a:pt x="151325" y="345249"/>
                            <a:pt x="151325" y="345249"/>
                          </a:cubicBezTo>
                          <a:cubicBezTo>
                            <a:pt x="151325" y="345249"/>
                            <a:pt x="173198" y="191845"/>
                            <a:pt x="202459" y="0"/>
                          </a:cubicBezTo>
                          <a:cubicBezTo>
                            <a:pt x="135547" y="12909"/>
                            <a:pt x="67415" y="15204"/>
                            <a:pt x="0" y="6024"/>
                          </a:cubicBez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5" name="任意多边形: 形状 154">
                      <a:extLst>
                        <a:ext uri="{FF2B5EF4-FFF2-40B4-BE49-F238E27FC236}">
                          <a16:creationId xmlns:a16="http://schemas.microsoft.com/office/drawing/2014/main" id="{2DA9E7CD-0449-9978-0098-0921955621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9823" y="4353368"/>
                      <a:ext cx="469848" cy="1742308"/>
                    </a:xfrm>
                    <a:custGeom>
                      <a:avLst/>
                      <a:gdLst>
                        <a:gd name="connsiteX0" fmla="*/ 17884 w 469848"/>
                        <a:gd name="connsiteY0" fmla="*/ 1507577 h 1742308"/>
                        <a:gd name="connsiteX1" fmla="*/ 36172 w 469848"/>
                        <a:gd name="connsiteY1" fmla="*/ 1460602 h 1742308"/>
                        <a:gd name="connsiteX2" fmla="*/ 13724 w 469848"/>
                        <a:gd name="connsiteY2" fmla="*/ 806035 h 1742308"/>
                        <a:gd name="connsiteX3" fmla="*/ 71528 w 469848"/>
                        <a:gd name="connsiteY3" fmla="*/ 473623 h 1742308"/>
                        <a:gd name="connsiteX4" fmla="*/ 64285 w 469848"/>
                        <a:gd name="connsiteY4" fmla="*/ 0 h 1742308"/>
                        <a:gd name="connsiteX5" fmla="*/ 469848 w 469848"/>
                        <a:gd name="connsiteY5" fmla="*/ 11475 h 1742308"/>
                        <a:gd name="connsiteX6" fmla="*/ 466477 w 469848"/>
                        <a:gd name="connsiteY6" fmla="*/ 23380 h 1742308"/>
                        <a:gd name="connsiteX7" fmla="*/ 120010 w 469848"/>
                        <a:gd name="connsiteY7" fmla="*/ 13555 h 1742308"/>
                        <a:gd name="connsiteX8" fmla="*/ 127253 w 469848"/>
                        <a:gd name="connsiteY8" fmla="*/ 487178 h 1742308"/>
                        <a:gd name="connsiteX9" fmla="*/ 69449 w 469848"/>
                        <a:gd name="connsiteY9" fmla="*/ 819589 h 1742308"/>
                        <a:gd name="connsiteX10" fmla="*/ 91896 w 469848"/>
                        <a:gd name="connsiteY10" fmla="*/ 1474156 h 1742308"/>
                        <a:gd name="connsiteX11" fmla="*/ 73608 w 469848"/>
                        <a:gd name="connsiteY11" fmla="*/ 1521131 h 1742308"/>
                        <a:gd name="connsiteX12" fmla="*/ 70668 w 469848"/>
                        <a:gd name="connsiteY12" fmla="*/ 1700282 h 1742308"/>
                        <a:gd name="connsiteX13" fmla="*/ 115419 w 469848"/>
                        <a:gd name="connsiteY13" fmla="*/ 1742309 h 1742308"/>
                        <a:gd name="connsiteX14" fmla="*/ 15015 w 469848"/>
                        <a:gd name="connsiteY14" fmla="*/ 1686728 h 1742308"/>
                        <a:gd name="connsiteX15" fmla="*/ 17884 w 469848"/>
                        <a:gd name="connsiteY15" fmla="*/ 1507577 h 17423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69848" h="1742308">
                          <a:moveTo>
                            <a:pt x="17884" y="1507577"/>
                          </a:moveTo>
                          <a:cubicBezTo>
                            <a:pt x="26920" y="1486707"/>
                            <a:pt x="33088" y="1469566"/>
                            <a:pt x="36172" y="1460602"/>
                          </a:cubicBezTo>
                          <a:cubicBezTo>
                            <a:pt x="26920" y="1329574"/>
                            <a:pt x="2823" y="958363"/>
                            <a:pt x="13724" y="806035"/>
                          </a:cubicBezTo>
                          <a:cubicBezTo>
                            <a:pt x="27135" y="619497"/>
                            <a:pt x="66078" y="544480"/>
                            <a:pt x="71528" y="473623"/>
                          </a:cubicBezTo>
                          <a:cubicBezTo>
                            <a:pt x="76979" y="402766"/>
                            <a:pt x="64285" y="0"/>
                            <a:pt x="64285" y="0"/>
                          </a:cubicBezTo>
                          <a:lnTo>
                            <a:pt x="469848" y="11475"/>
                          </a:lnTo>
                          <a:cubicBezTo>
                            <a:pt x="469848" y="11475"/>
                            <a:pt x="468629" y="15634"/>
                            <a:pt x="466477" y="23380"/>
                          </a:cubicBezTo>
                          <a:lnTo>
                            <a:pt x="120010" y="13555"/>
                          </a:lnTo>
                          <a:cubicBezTo>
                            <a:pt x="120010" y="13555"/>
                            <a:pt x="132704" y="416321"/>
                            <a:pt x="127253" y="487178"/>
                          </a:cubicBezTo>
                          <a:cubicBezTo>
                            <a:pt x="121802" y="558035"/>
                            <a:pt x="82860" y="633051"/>
                            <a:pt x="69449" y="819589"/>
                          </a:cubicBezTo>
                          <a:cubicBezTo>
                            <a:pt x="58547" y="971917"/>
                            <a:pt x="82645" y="1343128"/>
                            <a:pt x="91896" y="1474156"/>
                          </a:cubicBezTo>
                          <a:cubicBezTo>
                            <a:pt x="88813" y="1483121"/>
                            <a:pt x="82645" y="1500262"/>
                            <a:pt x="73608" y="1521131"/>
                          </a:cubicBezTo>
                          <a:cubicBezTo>
                            <a:pt x="60197" y="1551970"/>
                            <a:pt x="42483" y="1629784"/>
                            <a:pt x="70668" y="1700282"/>
                          </a:cubicBezTo>
                          <a:cubicBezTo>
                            <a:pt x="77983" y="1718642"/>
                            <a:pt x="94622" y="1732842"/>
                            <a:pt x="115419" y="1742309"/>
                          </a:cubicBezTo>
                          <a:cubicBezTo>
                            <a:pt x="71744" y="1739512"/>
                            <a:pt x="28211" y="1719933"/>
                            <a:pt x="15015" y="1686728"/>
                          </a:cubicBezTo>
                          <a:cubicBezTo>
                            <a:pt x="-13170" y="1616229"/>
                            <a:pt x="4544" y="1538487"/>
                            <a:pt x="17884" y="1507577"/>
                          </a:cubicBezTo>
                          <a:close/>
                        </a:path>
                      </a:pathLst>
                    </a:custGeom>
                    <a:solidFill>
                      <a:srgbClr val="939393">
                        <a:alpha val="6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6" name="任意多边形: 形状 155">
                      <a:extLst>
                        <a:ext uri="{FF2B5EF4-FFF2-40B4-BE49-F238E27FC236}">
                          <a16:creationId xmlns:a16="http://schemas.microsoft.com/office/drawing/2014/main" id="{A69B405F-2086-E80B-ED61-DF36E81DB98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01454" y="5860945"/>
                      <a:ext cx="305290" cy="387257"/>
                    </a:xfrm>
                    <a:custGeom>
                      <a:avLst/>
                      <a:gdLst>
                        <a:gd name="connsiteX0" fmla="*/ 38898 w 305290"/>
                        <a:gd name="connsiteY0" fmla="*/ 21731 h 387257"/>
                        <a:gd name="connsiteX1" fmla="*/ 56253 w 305290"/>
                        <a:gd name="connsiteY1" fmla="*/ 0 h 387257"/>
                        <a:gd name="connsiteX2" fmla="*/ 47002 w 305290"/>
                        <a:gd name="connsiteY2" fmla="*/ 57948 h 387257"/>
                        <a:gd name="connsiteX3" fmla="*/ 53672 w 305290"/>
                        <a:gd name="connsiteY3" fmla="*/ 127084 h 387257"/>
                        <a:gd name="connsiteX4" fmla="*/ 136721 w 305290"/>
                        <a:gd name="connsiteY4" fmla="*/ 197009 h 387257"/>
                        <a:gd name="connsiteX5" fmla="*/ 235117 w 305290"/>
                        <a:gd name="connsiteY5" fmla="*/ 171190 h 387257"/>
                        <a:gd name="connsiteX6" fmla="*/ 239707 w 305290"/>
                        <a:gd name="connsiteY6" fmla="*/ 119912 h 387257"/>
                        <a:gd name="connsiteX7" fmla="*/ 239636 w 305290"/>
                        <a:gd name="connsiteY7" fmla="*/ 119338 h 387257"/>
                        <a:gd name="connsiteX8" fmla="*/ 237627 w 305290"/>
                        <a:gd name="connsiteY8" fmla="*/ 103417 h 387257"/>
                        <a:gd name="connsiteX9" fmla="*/ 219124 w 305290"/>
                        <a:gd name="connsiteY9" fmla="*/ 34998 h 387257"/>
                        <a:gd name="connsiteX10" fmla="*/ 287901 w 305290"/>
                        <a:gd name="connsiteY10" fmla="*/ 348261 h 387257"/>
                        <a:gd name="connsiteX11" fmla="*/ 39400 w 305290"/>
                        <a:gd name="connsiteY11" fmla="*/ 345034 h 387257"/>
                        <a:gd name="connsiteX12" fmla="*/ 38898 w 305290"/>
                        <a:gd name="connsiteY12" fmla="*/ 21731 h 387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05290" h="387257">
                          <a:moveTo>
                            <a:pt x="38898" y="21731"/>
                          </a:moveTo>
                          <a:cubicBezTo>
                            <a:pt x="42412" y="11475"/>
                            <a:pt x="49225" y="4590"/>
                            <a:pt x="56253" y="0"/>
                          </a:cubicBezTo>
                          <a:cubicBezTo>
                            <a:pt x="52022" y="19005"/>
                            <a:pt x="46572" y="37795"/>
                            <a:pt x="47002" y="57948"/>
                          </a:cubicBezTo>
                          <a:cubicBezTo>
                            <a:pt x="47504" y="81184"/>
                            <a:pt x="48580" y="104278"/>
                            <a:pt x="53672" y="127084"/>
                          </a:cubicBezTo>
                          <a:cubicBezTo>
                            <a:pt x="62063" y="165453"/>
                            <a:pt x="99284" y="189478"/>
                            <a:pt x="136721" y="197009"/>
                          </a:cubicBezTo>
                          <a:cubicBezTo>
                            <a:pt x="173225" y="204252"/>
                            <a:pt x="212885" y="204467"/>
                            <a:pt x="235117" y="171190"/>
                          </a:cubicBezTo>
                          <a:cubicBezTo>
                            <a:pt x="244656" y="156918"/>
                            <a:pt x="242648" y="135762"/>
                            <a:pt x="239707" y="119912"/>
                          </a:cubicBezTo>
                          <a:cubicBezTo>
                            <a:pt x="239707" y="119697"/>
                            <a:pt x="239707" y="119482"/>
                            <a:pt x="239636" y="119338"/>
                          </a:cubicBezTo>
                          <a:cubicBezTo>
                            <a:pt x="239205" y="113816"/>
                            <a:pt x="238345" y="108509"/>
                            <a:pt x="237627" y="103417"/>
                          </a:cubicBezTo>
                          <a:cubicBezTo>
                            <a:pt x="235261" y="89576"/>
                            <a:pt x="215825" y="45254"/>
                            <a:pt x="219124" y="34998"/>
                          </a:cubicBezTo>
                          <a:cubicBezTo>
                            <a:pt x="265167" y="109513"/>
                            <a:pt x="339180" y="301501"/>
                            <a:pt x="287901" y="348261"/>
                          </a:cubicBezTo>
                          <a:cubicBezTo>
                            <a:pt x="235046" y="396384"/>
                            <a:pt x="127828" y="405133"/>
                            <a:pt x="39400" y="345034"/>
                          </a:cubicBezTo>
                          <a:cubicBezTo>
                            <a:pt x="-48956" y="284791"/>
                            <a:pt x="38898" y="21731"/>
                            <a:pt x="38898" y="21731"/>
                          </a:cubicBezTo>
                          <a:close/>
                        </a:path>
                      </a:pathLst>
                    </a:custGeom>
                    <a:solidFill>
                      <a:srgbClr val="F05137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7" name="任意多边形: 形状 156">
                      <a:extLst>
                        <a:ext uri="{FF2B5EF4-FFF2-40B4-BE49-F238E27FC236}">
                          <a16:creationId xmlns:a16="http://schemas.microsoft.com/office/drawing/2014/main" id="{612C892A-7CBA-47A1-1F74-948AAEE64BB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01454" y="5860945"/>
                      <a:ext cx="305290" cy="387257"/>
                    </a:xfrm>
                    <a:custGeom>
                      <a:avLst/>
                      <a:gdLst>
                        <a:gd name="connsiteX0" fmla="*/ 38898 w 305290"/>
                        <a:gd name="connsiteY0" fmla="*/ 21731 h 387257"/>
                        <a:gd name="connsiteX1" fmla="*/ 56253 w 305290"/>
                        <a:gd name="connsiteY1" fmla="*/ 0 h 387257"/>
                        <a:gd name="connsiteX2" fmla="*/ 47002 w 305290"/>
                        <a:gd name="connsiteY2" fmla="*/ 57948 h 387257"/>
                        <a:gd name="connsiteX3" fmla="*/ 53672 w 305290"/>
                        <a:gd name="connsiteY3" fmla="*/ 127084 h 387257"/>
                        <a:gd name="connsiteX4" fmla="*/ 136721 w 305290"/>
                        <a:gd name="connsiteY4" fmla="*/ 197009 h 387257"/>
                        <a:gd name="connsiteX5" fmla="*/ 235117 w 305290"/>
                        <a:gd name="connsiteY5" fmla="*/ 171190 h 387257"/>
                        <a:gd name="connsiteX6" fmla="*/ 239707 w 305290"/>
                        <a:gd name="connsiteY6" fmla="*/ 119912 h 387257"/>
                        <a:gd name="connsiteX7" fmla="*/ 239636 w 305290"/>
                        <a:gd name="connsiteY7" fmla="*/ 119338 h 387257"/>
                        <a:gd name="connsiteX8" fmla="*/ 237627 w 305290"/>
                        <a:gd name="connsiteY8" fmla="*/ 103417 h 387257"/>
                        <a:gd name="connsiteX9" fmla="*/ 219124 w 305290"/>
                        <a:gd name="connsiteY9" fmla="*/ 34998 h 387257"/>
                        <a:gd name="connsiteX10" fmla="*/ 287901 w 305290"/>
                        <a:gd name="connsiteY10" fmla="*/ 348261 h 387257"/>
                        <a:gd name="connsiteX11" fmla="*/ 39400 w 305290"/>
                        <a:gd name="connsiteY11" fmla="*/ 345034 h 387257"/>
                        <a:gd name="connsiteX12" fmla="*/ 38898 w 305290"/>
                        <a:gd name="connsiteY12" fmla="*/ 21731 h 387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05290" h="387257">
                          <a:moveTo>
                            <a:pt x="38898" y="21731"/>
                          </a:moveTo>
                          <a:cubicBezTo>
                            <a:pt x="42412" y="11475"/>
                            <a:pt x="49225" y="4590"/>
                            <a:pt x="56253" y="0"/>
                          </a:cubicBezTo>
                          <a:cubicBezTo>
                            <a:pt x="52022" y="19005"/>
                            <a:pt x="46572" y="37795"/>
                            <a:pt x="47002" y="57948"/>
                          </a:cubicBezTo>
                          <a:cubicBezTo>
                            <a:pt x="47504" y="81184"/>
                            <a:pt x="48580" y="104278"/>
                            <a:pt x="53672" y="127084"/>
                          </a:cubicBezTo>
                          <a:cubicBezTo>
                            <a:pt x="62063" y="165453"/>
                            <a:pt x="99284" y="189478"/>
                            <a:pt x="136721" y="197009"/>
                          </a:cubicBezTo>
                          <a:cubicBezTo>
                            <a:pt x="173225" y="204252"/>
                            <a:pt x="212885" y="204467"/>
                            <a:pt x="235117" y="171190"/>
                          </a:cubicBezTo>
                          <a:cubicBezTo>
                            <a:pt x="244656" y="156918"/>
                            <a:pt x="242648" y="135762"/>
                            <a:pt x="239707" y="119912"/>
                          </a:cubicBezTo>
                          <a:cubicBezTo>
                            <a:pt x="239707" y="119697"/>
                            <a:pt x="239707" y="119482"/>
                            <a:pt x="239636" y="119338"/>
                          </a:cubicBezTo>
                          <a:cubicBezTo>
                            <a:pt x="239205" y="113816"/>
                            <a:pt x="238345" y="108509"/>
                            <a:pt x="237627" y="103417"/>
                          </a:cubicBezTo>
                          <a:cubicBezTo>
                            <a:pt x="235261" y="89576"/>
                            <a:pt x="215825" y="45254"/>
                            <a:pt x="219124" y="34998"/>
                          </a:cubicBezTo>
                          <a:cubicBezTo>
                            <a:pt x="265167" y="109513"/>
                            <a:pt x="339180" y="301501"/>
                            <a:pt x="287901" y="348261"/>
                          </a:cubicBezTo>
                          <a:cubicBezTo>
                            <a:pt x="235046" y="396384"/>
                            <a:pt x="127828" y="405133"/>
                            <a:pt x="39400" y="345034"/>
                          </a:cubicBezTo>
                          <a:cubicBezTo>
                            <a:pt x="-48956" y="284791"/>
                            <a:pt x="38898" y="21731"/>
                            <a:pt x="38898" y="21731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8" name="任意多边形: 形状 157">
                      <a:extLst>
                        <a:ext uri="{FF2B5EF4-FFF2-40B4-BE49-F238E27FC236}">
                          <a16:creationId xmlns:a16="http://schemas.microsoft.com/office/drawing/2014/main" id="{C62EF036-F83A-8EC2-60D5-6FD28A52E0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83694" y="6070646"/>
                      <a:ext cx="94496" cy="120316"/>
                    </a:xfrm>
                    <a:custGeom>
                      <a:avLst/>
                      <a:gdLst>
                        <a:gd name="connsiteX0" fmla="*/ 954 w 94496"/>
                        <a:gd name="connsiteY0" fmla="*/ 62324 h 120316"/>
                        <a:gd name="connsiteX1" fmla="*/ 27920 w 94496"/>
                        <a:gd name="connsiteY1" fmla="*/ 3085 h 120316"/>
                        <a:gd name="connsiteX2" fmla="*/ 92394 w 94496"/>
                        <a:gd name="connsiteY2" fmla="*/ 52928 h 120316"/>
                        <a:gd name="connsiteX3" fmla="*/ 53953 w 94496"/>
                        <a:gd name="connsiteY3" fmla="*/ 120271 h 120316"/>
                        <a:gd name="connsiteX4" fmla="*/ 4898 w 94496"/>
                        <a:gd name="connsiteY4" fmla="*/ 89146 h 120316"/>
                        <a:gd name="connsiteX5" fmla="*/ 954 w 94496"/>
                        <a:gd name="connsiteY5" fmla="*/ 62324 h 1203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4496" h="120316">
                          <a:moveTo>
                            <a:pt x="954" y="62324"/>
                          </a:moveTo>
                          <a:cubicBezTo>
                            <a:pt x="-1700" y="39661"/>
                            <a:pt x="8269" y="12265"/>
                            <a:pt x="27920" y="3085"/>
                          </a:cubicBezTo>
                          <a:cubicBezTo>
                            <a:pt x="59045" y="-11546"/>
                            <a:pt x="86083" y="29334"/>
                            <a:pt x="92394" y="52928"/>
                          </a:cubicBezTo>
                          <a:cubicBezTo>
                            <a:pt x="99781" y="80468"/>
                            <a:pt x="87876" y="118550"/>
                            <a:pt x="53953" y="120271"/>
                          </a:cubicBezTo>
                          <a:cubicBezTo>
                            <a:pt x="33011" y="121276"/>
                            <a:pt x="15011" y="105354"/>
                            <a:pt x="4898" y="89146"/>
                          </a:cubicBezTo>
                          <a:cubicBezTo>
                            <a:pt x="-265" y="80899"/>
                            <a:pt x="-911" y="71432"/>
                            <a:pt x="954" y="62324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9" name="任意多边形: 形状 158">
                      <a:extLst>
                        <a:ext uri="{FF2B5EF4-FFF2-40B4-BE49-F238E27FC236}">
                          <a16:creationId xmlns:a16="http://schemas.microsoft.com/office/drawing/2014/main" id="{83E229CE-4C81-74DC-18D9-654CEF4A534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12597" y="6142867"/>
                      <a:ext cx="294013" cy="105191"/>
                    </a:xfrm>
                    <a:custGeom>
                      <a:avLst/>
                      <a:gdLst>
                        <a:gd name="connsiteX0" fmla="*/ 165022 w 294013"/>
                        <a:gd name="connsiteY0" fmla="*/ 76738 h 105191"/>
                        <a:gd name="connsiteX1" fmla="*/ 275539 w 294013"/>
                        <a:gd name="connsiteY1" fmla="*/ 34425 h 105191"/>
                        <a:gd name="connsiteX2" fmla="*/ 293684 w 294013"/>
                        <a:gd name="connsiteY2" fmla="*/ 0 h 105191"/>
                        <a:gd name="connsiteX3" fmla="*/ 276830 w 294013"/>
                        <a:gd name="connsiteY3" fmla="*/ 66196 h 105191"/>
                        <a:gd name="connsiteX4" fmla="*/ 28329 w 294013"/>
                        <a:gd name="connsiteY4" fmla="*/ 62968 h 105191"/>
                        <a:gd name="connsiteX5" fmla="*/ 0 w 294013"/>
                        <a:gd name="connsiteY5" fmla="*/ 24886 h 105191"/>
                        <a:gd name="connsiteX6" fmla="*/ 165022 w 294013"/>
                        <a:gd name="connsiteY6" fmla="*/ 76738 h 1051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4013" h="105191">
                          <a:moveTo>
                            <a:pt x="165022" y="76738"/>
                          </a:moveTo>
                          <a:cubicBezTo>
                            <a:pt x="203821" y="79320"/>
                            <a:pt x="250366" y="66913"/>
                            <a:pt x="275539" y="34425"/>
                          </a:cubicBezTo>
                          <a:cubicBezTo>
                            <a:pt x="283930" y="23667"/>
                            <a:pt x="289596" y="12049"/>
                            <a:pt x="293684" y="0"/>
                          </a:cubicBezTo>
                          <a:cubicBezTo>
                            <a:pt x="295333" y="29261"/>
                            <a:pt x="290959" y="53358"/>
                            <a:pt x="276830" y="66196"/>
                          </a:cubicBezTo>
                          <a:cubicBezTo>
                            <a:pt x="223974" y="114318"/>
                            <a:pt x="116756" y="123068"/>
                            <a:pt x="28329" y="62968"/>
                          </a:cubicBezTo>
                          <a:cubicBezTo>
                            <a:pt x="15347" y="54219"/>
                            <a:pt x="6311" y="40951"/>
                            <a:pt x="0" y="24886"/>
                          </a:cubicBezTo>
                          <a:cubicBezTo>
                            <a:pt x="43461" y="62897"/>
                            <a:pt x="93878" y="72077"/>
                            <a:pt x="165022" y="76738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0" name="任意多边形: 形状 159">
                    <a:extLst>
                      <a:ext uri="{FF2B5EF4-FFF2-40B4-BE49-F238E27FC236}">
                        <a16:creationId xmlns:a16="http://schemas.microsoft.com/office/drawing/2014/main" id="{16C248B8-B9FB-F972-5C8B-476CFFDED039}"/>
                      </a:ext>
                    </a:extLst>
                  </p:cNvPr>
                  <p:cNvSpPr/>
                  <p:nvPr/>
                </p:nvSpPr>
                <p:spPr>
                  <a:xfrm>
                    <a:off x="4345533" y="5915967"/>
                    <a:ext cx="196055" cy="64818"/>
                  </a:xfrm>
                  <a:custGeom>
                    <a:avLst/>
                    <a:gdLst>
                      <a:gd name="connsiteX0" fmla="*/ 7871 w 196055"/>
                      <a:gd name="connsiteY0" fmla="*/ 63312 h 64818"/>
                      <a:gd name="connsiteX1" fmla="*/ 195628 w 196055"/>
                      <a:gd name="connsiteY1" fmla="*/ 64819 h 64818"/>
                      <a:gd name="connsiteX2" fmla="*/ 190034 w 196055"/>
                      <a:gd name="connsiteY2" fmla="*/ 35630 h 64818"/>
                      <a:gd name="connsiteX3" fmla="*/ 4429 w 196055"/>
                      <a:gd name="connsiteY3" fmla="*/ 35630 h 64818"/>
                      <a:gd name="connsiteX4" fmla="*/ 7871 w 196055"/>
                      <a:gd name="connsiteY4" fmla="*/ 63312 h 64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6055" h="64818">
                        <a:moveTo>
                          <a:pt x="7871" y="63312"/>
                        </a:moveTo>
                        <a:cubicBezTo>
                          <a:pt x="46240" y="14760"/>
                          <a:pt x="170383" y="28386"/>
                          <a:pt x="195628" y="64819"/>
                        </a:cubicBezTo>
                        <a:cubicBezTo>
                          <a:pt x="195628" y="64819"/>
                          <a:pt x="198353" y="46603"/>
                          <a:pt x="190034" y="35630"/>
                        </a:cubicBezTo>
                        <a:cubicBezTo>
                          <a:pt x="126708" y="-17441"/>
                          <a:pt x="31825" y="-5967"/>
                          <a:pt x="4429" y="35630"/>
                        </a:cubicBezTo>
                        <a:cubicBezTo>
                          <a:pt x="-3030" y="43375"/>
                          <a:pt x="-520" y="59870"/>
                          <a:pt x="7871" y="63312"/>
                        </a:cubicBezTo>
                        <a:close/>
                      </a:path>
                    </a:pathLst>
                  </a:custGeom>
                  <a:solidFill>
                    <a:srgbClr val="4BC993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1" name="图形 7">
                  <a:extLst>
                    <a:ext uri="{FF2B5EF4-FFF2-40B4-BE49-F238E27FC236}">
                      <a16:creationId xmlns:a16="http://schemas.microsoft.com/office/drawing/2014/main" id="{4221A9F8-A8B2-B0EC-A45F-8427DA275629}"/>
                    </a:ext>
                  </a:extLst>
                </p:cNvPr>
                <p:cNvGrpSpPr/>
                <p:nvPr/>
              </p:nvGrpSpPr>
              <p:grpSpPr>
                <a:xfrm>
                  <a:off x="4809744" y="4353368"/>
                  <a:ext cx="508218" cy="1894833"/>
                  <a:chOff x="4809744" y="4353368"/>
                  <a:chExt cx="508218" cy="1894833"/>
                </a:xfrm>
              </p:grpSpPr>
              <p:grpSp>
                <p:nvGrpSpPr>
                  <p:cNvPr id="162" name="图形 7">
                    <a:extLst>
                      <a:ext uri="{FF2B5EF4-FFF2-40B4-BE49-F238E27FC236}">
                        <a16:creationId xmlns:a16="http://schemas.microsoft.com/office/drawing/2014/main" id="{2CCA73E3-40B1-863C-88F1-D5795E43E0B1}"/>
                      </a:ext>
                    </a:extLst>
                  </p:cNvPr>
                  <p:cNvGrpSpPr/>
                  <p:nvPr/>
                </p:nvGrpSpPr>
                <p:grpSpPr>
                  <a:xfrm>
                    <a:off x="4809744" y="4353368"/>
                    <a:ext cx="508218" cy="1894833"/>
                    <a:chOff x="4809744" y="4353368"/>
                    <a:chExt cx="508218" cy="1894833"/>
                  </a:xfrm>
                </p:grpSpPr>
                <p:sp>
                  <p:nvSpPr>
                    <p:cNvPr id="163" name="任意多边形: 形状 162">
                      <a:extLst>
                        <a:ext uri="{FF2B5EF4-FFF2-40B4-BE49-F238E27FC236}">
                          <a16:creationId xmlns:a16="http://schemas.microsoft.com/office/drawing/2014/main" id="{F40030EE-0469-B01E-8307-46773DAEDF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7742" y="5807228"/>
                      <a:ext cx="221773" cy="288803"/>
                    </a:xfrm>
                    <a:custGeom>
                      <a:avLst/>
                      <a:gdLst>
                        <a:gd name="connsiteX0" fmla="*/ 48410 w 221773"/>
                        <a:gd name="connsiteY0" fmla="*/ 62897 h 288803"/>
                        <a:gd name="connsiteX1" fmla="*/ 49343 w 221773"/>
                        <a:gd name="connsiteY1" fmla="*/ 74801 h 288803"/>
                        <a:gd name="connsiteX2" fmla="*/ 1722 w 221773"/>
                        <a:gd name="connsiteY2" fmla="*/ 230070 h 288803"/>
                        <a:gd name="connsiteX3" fmla="*/ 206763 w 221773"/>
                        <a:gd name="connsiteY3" fmla="*/ 232867 h 288803"/>
                        <a:gd name="connsiteX4" fmla="*/ 203823 w 221773"/>
                        <a:gd name="connsiteY4" fmla="*/ 53716 h 288803"/>
                        <a:gd name="connsiteX5" fmla="*/ 183311 w 221773"/>
                        <a:gd name="connsiteY5" fmla="*/ 0 h 288803"/>
                        <a:gd name="connsiteX6" fmla="*/ 48410 w 221773"/>
                        <a:gd name="connsiteY6" fmla="*/ 62897 h 2888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21773" h="288803">
                          <a:moveTo>
                            <a:pt x="48410" y="62897"/>
                          </a:moveTo>
                          <a:lnTo>
                            <a:pt x="49343" y="74801"/>
                          </a:lnTo>
                          <a:cubicBezTo>
                            <a:pt x="49343" y="74801"/>
                            <a:pt x="-10829" y="147739"/>
                            <a:pt x="1722" y="230070"/>
                          </a:cubicBezTo>
                          <a:cubicBezTo>
                            <a:pt x="14201" y="312402"/>
                            <a:pt x="178722" y="303366"/>
                            <a:pt x="206763" y="232867"/>
                          </a:cubicBezTo>
                          <a:cubicBezTo>
                            <a:pt x="234948" y="162369"/>
                            <a:pt x="217234" y="84627"/>
                            <a:pt x="203823" y="53716"/>
                          </a:cubicBezTo>
                          <a:cubicBezTo>
                            <a:pt x="190412" y="22735"/>
                            <a:pt x="183311" y="0"/>
                            <a:pt x="183311" y="0"/>
                          </a:cubicBezTo>
                          <a:lnTo>
                            <a:pt x="48410" y="62897"/>
                          </a:ln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4" name="任意多边形: 形状 163">
                      <a:extLst>
                        <a:ext uri="{FF2B5EF4-FFF2-40B4-BE49-F238E27FC236}">
                          <a16:creationId xmlns:a16="http://schemas.microsoft.com/office/drawing/2014/main" id="{412F101E-E7E5-B389-4F29-EA5E458FE7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09744" y="4353440"/>
                      <a:ext cx="458917" cy="1545217"/>
                    </a:xfrm>
                    <a:custGeom>
                      <a:avLst/>
                      <a:gdLst>
                        <a:gd name="connsiteX0" fmla="*/ 0 w 458917"/>
                        <a:gd name="connsiteY0" fmla="*/ 11546 h 1545217"/>
                        <a:gd name="connsiteX1" fmla="*/ 131888 w 458917"/>
                        <a:gd name="connsiteY1" fmla="*/ 519236 h 1545217"/>
                        <a:gd name="connsiteX2" fmla="*/ 298489 w 458917"/>
                        <a:gd name="connsiteY2" fmla="*/ 1535977 h 1545217"/>
                        <a:gd name="connsiteX3" fmla="*/ 430306 w 458917"/>
                        <a:gd name="connsiteY3" fmla="*/ 1507362 h 1545217"/>
                        <a:gd name="connsiteX4" fmla="*/ 456124 w 458917"/>
                        <a:gd name="connsiteY4" fmla="*/ 806034 h 1545217"/>
                        <a:gd name="connsiteX5" fmla="*/ 398320 w 458917"/>
                        <a:gd name="connsiteY5" fmla="*/ 473623 h 1545217"/>
                        <a:gd name="connsiteX6" fmla="*/ 405563 w 458917"/>
                        <a:gd name="connsiteY6" fmla="*/ 0 h 1545217"/>
                        <a:gd name="connsiteX7" fmla="*/ 0 w 458917"/>
                        <a:gd name="connsiteY7" fmla="*/ 11546 h 15452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58917" h="1545217">
                          <a:moveTo>
                            <a:pt x="0" y="11546"/>
                          </a:moveTo>
                          <a:cubicBezTo>
                            <a:pt x="0" y="11546"/>
                            <a:pt x="74873" y="271093"/>
                            <a:pt x="131888" y="519236"/>
                          </a:cubicBezTo>
                          <a:cubicBezTo>
                            <a:pt x="188976" y="767379"/>
                            <a:pt x="298489" y="1535977"/>
                            <a:pt x="298489" y="1535977"/>
                          </a:cubicBezTo>
                          <a:cubicBezTo>
                            <a:pt x="298489" y="1535977"/>
                            <a:pt x="360309" y="1570043"/>
                            <a:pt x="430306" y="1507362"/>
                          </a:cubicBezTo>
                          <a:cubicBezTo>
                            <a:pt x="430306" y="1507362"/>
                            <a:pt x="469535" y="992572"/>
                            <a:pt x="456124" y="806034"/>
                          </a:cubicBezTo>
                          <a:cubicBezTo>
                            <a:pt x="442713" y="619497"/>
                            <a:pt x="403770" y="544480"/>
                            <a:pt x="398320" y="473623"/>
                          </a:cubicBezTo>
                          <a:cubicBezTo>
                            <a:pt x="392869" y="402766"/>
                            <a:pt x="405563" y="0"/>
                            <a:pt x="405563" y="0"/>
                          </a:cubicBezTo>
                          <a:lnTo>
                            <a:pt x="0" y="11546"/>
                          </a:ln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" name="任意多边形: 形状 164">
                      <a:extLst>
                        <a:ext uri="{FF2B5EF4-FFF2-40B4-BE49-F238E27FC236}">
                          <a16:creationId xmlns:a16="http://schemas.microsoft.com/office/drawing/2014/main" id="{A18EBCE8-2297-76E6-9F07-22A5068889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7742" y="5807228"/>
                      <a:ext cx="221773" cy="288803"/>
                    </a:xfrm>
                    <a:custGeom>
                      <a:avLst/>
                      <a:gdLst>
                        <a:gd name="connsiteX0" fmla="*/ 48410 w 221773"/>
                        <a:gd name="connsiteY0" fmla="*/ 62897 h 288803"/>
                        <a:gd name="connsiteX1" fmla="*/ 49343 w 221773"/>
                        <a:gd name="connsiteY1" fmla="*/ 74801 h 288803"/>
                        <a:gd name="connsiteX2" fmla="*/ 1722 w 221773"/>
                        <a:gd name="connsiteY2" fmla="*/ 230070 h 288803"/>
                        <a:gd name="connsiteX3" fmla="*/ 206763 w 221773"/>
                        <a:gd name="connsiteY3" fmla="*/ 232867 h 288803"/>
                        <a:gd name="connsiteX4" fmla="*/ 203823 w 221773"/>
                        <a:gd name="connsiteY4" fmla="*/ 53716 h 288803"/>
                        <a:gd name="connsiteX5" fmla="*/ 183311 w 221773"/>
                        <a:gd name="connsiteY5" fmla="*/ 0 h 288803"/>
                        <a:gd name="connsiteX6" fmla="*/ 48410 w 221773"/>
                        <a:gd name="connsiteY6" fmla="*/ 62897 h 2888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21773" h="288803">
                          <a:moveTo>
                            <a:pt x="48410" y="62897"/>
                          </a:moveTo>
                          <a:lnTo>
                            <a:pt x="49343" y="74801"/>
                          </a:lnTo>
                          <a:cubicBezTo>
                            <a:pt x="49343" y="74801"/>
                            <a:pt x="-10829" y="147739"/>
                            <a:pt x="1722" y="230070"/>
                          </a:cubicBezTo>
                          <a:cubicBezTo>
                            <a:pt x="14201" y="312402"/>
                            <a:pt x="178722" y="303366"/>
                            <a:pt x="206763" y="232867"/>
                          </a:cubicBezTo>
                          <a:cubicBezTo>
                            <a:pt x="234948" y="162369"/>
                            <a:pt x="217234" y="84627"/>
                            <a:pt x="203823" y="53716"/>
                          </a:cubicBezTo>
                          <a:cubicBezTo>
                            <a:pt x="190412" y="22735"/>
                            <a:pt x="183311" y="0"/>
                            <a:pt x="183311" y="0"/>
                          </a:cubicBezTo>
                          <a:lnTo>
                            <a:pt x="48410" y="62897"/>
                          </a:ln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" name="任意多边形: 形状 165">
                      <a:extLst>
                        <a:ext uri="{FF2B5EF4-FFF2-40B4-BE49-F238E27FC236}">
                          <a16:creationId xmlns:a16="http://schemas.microsoft.com/office/drawing/2014/main" id="{952AB7C4-1D1D-3E76-52B3-B266A8B25A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09744" y="4353440"/>
                      <a:ext cx="458917" cy="1545217"/>
                    </a:xfrm>
                    <a:custGeom>
                      <a:avLst/>
                      <a:gdLst>
                        <a:gd name="connsiteX0" fmla="*/ 0 w 458917"/>
                        <a:gd name="connsiteY0" fmla="*/ 11546 h 1545217"/>
                        <a:gd name="connsiteX1" fmla="*/ 131888 w 458917"/>
                        <a:gd name="connsiteY1" fmla="*/ 519236 h 1545217"/>
                        <a:gd name="connsiteX2" fmla="*/ 298489 w 458917"/>
                        <a:gd name="connsiteY2" fmla="*/ 1535977 h 1545217"/>
                        <a:gd name="connsiteX3" fmla="*/ 430306 w 458917"/>
                        <a:gd name="connsiteY3" fmla="*/ 1507362 h 1545217"/>
                        <a:gd name="connsiteX4" fmla="*/ 456124 w 458917"/>
                        <a:gd name="connsiteY4" fmla="*/ 806034 h 1545217"/>
                        <a:gd name="connsiteX5" fmla="*/ 398320 w 458917"/>
                        <a:gd name="connsiteY5" fmla="*/ 473623 h 1545217"/>
                        <a:gd name="connsiteX6" fmla="*/ 405563 w 458917"/>
                        <a:gd name="connsiteY6" fmla="*/ 0 h 1545217"/>
                        <a:gd name="connsiteX7" fmla="*/ 0 w 458917"/>
                        <a:gd name="connsiteY7" fmla="*/ 11546 h 15452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58917" h="1545217">
                          <a:moveTo>
                            <a:pt x="0" y="11546"/>
                          </a:moveTo>
                          <a:cubicBezTo>
                            <a:pt x="0" y="11546"/>
                            <a:pt x="74873" y="271093"/>
                            <a:pt x="131888" y="519236"/>
                          </a:cubicBezTo>
                          <a:cubicBezTo>
                            <a:pt x="188976" y="767379"/>
                            <a:pt x="298489" y="1535977"/>
                            <a:pt x="298489" y="1535977"/>
                          </a:cubicBezTo>
                          <a:cubicBezTo>
                            <a:pt x="298489" y="1535977"/>
                            <a:pt x="360309" y="1570043"/>
                            <a:pt x="430306" y="1507362"/>
                          </a:cubicBezTo>
                          <a:cubicBezTo>
                            <a:pt x="430306" y="1507362"/>
                            <a:pt x="469535" y="992572"/>
                            <a:pt x="456124" y="806034"/>
                          </a:cubicBezTo>
                          <a:cubicBezTo>
                            <a:pt x="442713" y="619497"/>
                            <a:pt x="403770" y="544480"/>
                            <a:pt x="398320" y="473623"/>
                          </a:cubicBezTo>
                          <a:cubicBezTo>
                            <a:pt x="392869" y="402766"/>
                            <a:pt x="405563" y="0"/>
                            <a:pt x="405563" y="0"/>
                          </a:cubicBezTo>
                          <a:lnTo>
                            <a:pt x="0" y="11546"/>
                          </a:ln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" name="任意多边形: 形状 166">
                      <a:extLst>
                        <a:ext uri="{FF2B5EF4-FFF2-40B4-BE49-F238E27FC236}">
                          <a16:creationId xmlns:a16="http://schemas.microsoft.com/office/drawing/2014/main" id="{897F6A3A-A93F-E4DC-A2DA-E4989BC289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7026" y="5544168"/>
                      <a:ext cx="202458" cy="354489"/>
                    </a:xfrm>
                    <a:custGeom>
                      <a:avLst/>
                      <a:gdLst>
                        <a:gd name="connsiteX0" fmla="*/ 202459 w 202458"/>
                        <a:gd name="connsiteY0" fmla="*/ 6024 h 354489"/>
                        <a:gd name="connsiteX1" fmla="*/ 182952 w 202458"/>
                        <a:gd name="connsiteY1" fmla="*/ 316634 h 354489"/>
                        <a:gd name="connsiteX2" fmla="*/ 51135 w 202458"/>
                        <a:gd name="connsiteY2" fmla="*/ 345249 h 354489"/>
                        <a:gd name="connsiteX3" fmla="*/ 0 w 202458"/>
                        <a:gd name="connsiteY3" fmla="*/ 0 h 354489"/>
                        <a:gd name="connsiteX4" fmla="*/ 202459 w 202458"/>
                        <a:gd name="connsiteY4" fmla="*/ 6024 h 3544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02458" h="354489">
                          <a:moveTo>
                            <a:pt x="202459" y="6024"/>
                          </a:moveTo>
                          <a:cubicBezTo>
                            <a:pt x="194068" y="170688"/>
                            <a:pt x="182952" y="316634"/>
                            <a:pt x="182952" y="316634"/>
                          </a:cubicBezTo>
                          <a:cubicBezTo>
                            <a:pt x="112884" y="379315"/>
                            <a:pt x="51135" y="345249"/>
                            <a:pt x="51135" y="345249"/>
                          </a:cubicBezTo>
                          <a:cubicBezTo>
                            <a:pt x="51135" y="345249"/>
                            <a:pt x="29261" y="191845"/>
                            <a:pt x="0" y="0"/>
                          </a:cubicBezTo>
                          <a:cubicBezTo>
                            <a:pt x="66913" y="12909"/>
                            <a:pt x="135044" y="15204"/>
                            <a:pt x="202459" y="6024"/>
                          </a:cubicBez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8" name="任意多边形: 形状 167">
                      <a:extLst>
                        <a:ext uri="{FF2B5EF4-FFF2-40B4-BE49-F238E27FC236}">
                          <a16:creationId xmlns:a16="http://schemas.microsoft.com/office/drawing/2014/main" id="{9915A12F-5A2C-7D5C-BBBE-16AB2E4E144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09744" y="4353368"/>
                      <a:ext cx="469848" cy="1742308"/>
                    </a:xfrm>
                    <a:custGeom>
                      <a:avLst/>
                      <a:gdLst>
                        <a:gd name="connsiteX0" fmla="*/ 451964 w 469848"/>
                        <a:gd name="connsiteY0" fmla="*/ 1507577 h 1742308"/>
                        <a:gd name="connsiteX1" fmla="*/ 433676 w 469848"/>
                        <a:gd name="connsiteY1" fmla="*/ 1460602 h 1742308"/>
                        <a:gd name="connsiteX2" fmla="*/ 456124 w 469848"/>
                        <a:gd name="connsiteY2" fmla="*/ 806035 h 1742308"/>
                        <a:gd name="connsiteX3" fmla="*/ 398320 w 469848"/>
                        <a:gd name="connsiteY3" fmla="*/ 473623 h 1742308"/>
                        <a:gd name="connsiteX4" fmla="*/ 405563 w 469848"/>
                        <a:gd name="connsiteY4" fmla="*/ 0 h 1742308"/>
                        <a:gd name="connsiteX5" fmla="*/ 0 w 469848"/>
                        <a:gd name="connsiteY5" fmla="*/ 11475 h 1742308"/>
                        <a:gd name="connsiteX6" fmla="*/ 3371 w 469848"/>
                        <a:gd name="connsiteY6" fmla="*/ 23380 h 1742308"/>
                        <a:gd name="connsiteX7" fmla="*/ 349838 w 469848"/>
                        <a:gd name="connsiteY7" fmla="*/ 13555 h 1742308"/>
                        <a:gd name="connsiteX8" fmla="*/ 342595 w 469848"/>
                        <a:gd name="connsiteY8" fmla="*/ 487178 h 1742308"/>
                        <a:gd name="connsiteX9" fmla="*/ 400399 w 469848"/>
                        <a:gd name="connsiteY9" fmla="*/ 819589 h 1742308"/>
                        <a:gd name="connsiteX10" fmla="*/ 377952 w 469848"/>
                        <a:gd name="connsiteY10" fmla="*/ 1474156 h 1742308"/>
                        <a:gd name="connsiteX11" fmla="*/ 396240 w 469848"/>
                        <a:gd name="connsiteY11" fmla="*/ 1521131 h 1742308"/>
                        <a:gd name="connsiteX12" fmla="*/ 399180 w 469848"/>
                        <a:gd name="connsiteY12" fmla="*/ 1700282 h 1742308"/>
                        <a:gd name="connsiteX13" fmla="*/ 354429 w 469848"/>
                        <a:gd name="connsiteY13" fmla="*/ 1742309 h 1742308"/>
                        <a:gd name="connsiteX14" fmla="*/ 454833 w 469848"/>
                        <a:gd name="connsiteY14" fmla="*/ 1686728 h 1742308"/>
                        <a:gd name="connsiteX15" fmla="*/ 451964 w 469848"/>
                        <a:gd name="connsiteY15" fmla="*/ 1507577 h 17423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69848" h="1742308">
                          <a:moveTo>
                            <a:pt x="451964" y="1507577"/>
                          </a:moveTo>
                          <a:cubicBezTo>
                            <a:pt x="442928" y="1486707"/>
                            <a:pt x="436760" y="1469566"/>
                            <a:pt x="433676" y="1460602"/>
                          </a:cubicBezTo>
                          <a:cubicBezTo>
                            <a:pt x="442928" y="1329574"/>
                            <a:pt x="467025" y="958363"/>
                            <a:pt x="456124" y="806035"/>
                          </a:cubicBezTo>
                          <a:cubicBezTo>
                            <a:pt x="442713" y="619497"/>
                            <a:pt x="403770" y="544480"/>
                            <a:pt x="398320" y="473623"/>
                          </a:cubicBezTo>
                          <a:cubicBezTo>
                            <a:pt x="392869" y="402766"/>
                            <a:pt x="405563" y="0"/>
                            <a:pt x="405563" y="0"/>
                          </a:cubicBezTo>
                          <a:lnTo>
                            <a:pt x="0" y="11475"/>
                          </a:lnTo>
                          <a:cubicBezTo>
                            <a:pt x="0" y="11475"/>
                            <a:pt x="1219" y="15634"/>
                            <a:pt x="3371" y="23380"/>
                          </a:cubicBezTo>
                          <a:lnTo>
                            <a:pt x="349838" y="13555"/>
                          </a:lnTo>
                          <a:cubicBezTo>
                            <a:pt x="349838" y="13555"/>
                            <a:pt x="337144" y="416321"/>
                            <a:pt x="342595" y="487178"/>
                          </a:cubicBezTo>
                          <a:cubicBezTo>
                            <a:pt x="348046" y="558035"/>
                            <a:pt x="386988" y="633051"/>
                            <a:pt x="400399" y="819589"/>
                          </a:cubicBezTo>
                          <a:cubicBezTo>
                            <a:pt x="411301" y="971917"/>
                            <a:pt x="387204" y="1343128"/>
                            <a:pt x="377952" y="1474156"/>
                          </a:cubicBezTo>
                          <a:cubicBezTo>
                            <a:pt x="381036" y="1483121"/>
                            <a:pt x="387204" y="1500262"/>
                            <a:pt x="396240" y="1521131"/>
                          </a:cubicBezTo>
                          <a:cubicBezTo>
                            <a:pt x="409651" y="1551970"/>
                            <a:pt x="427365" y="1629784"/>
                            <a:pt x="399180" y="1700282"/>
                          </a:cubicBezTo>
                          <a:cubicBezTo>
                            <a:pt x="391865" y="1718642"/>
                            <a:pt x="375226" y="1732842"/>
                            <a:pt x="354429" y="1742309"/>
                          </a:cubicBezTo>
                          <a:cubicBezTo>
                            <a:pt x="398104" y="1739512"/>
                            <a:pt x="441637" y="1719933"/>
                            <a:pt x="454833" y="1686728"/>
                          </a:cubicBezTo>
                          <a:cubicBezTo>
                            <a:pt x="483018" y="1616229"/>
                            <a:pt x="465304" y="1538487"/>
                            <a:pt x="451964" y="1507577"/>
                          </a:cubicBezTo>
                          <a:close/>
                        </a:path>
                      </a:pathLst>
                    </a:custGeom>
                    <a:solidFill>
                      <a:srgbClr val="939393">
                        <a:alpha val="6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9" name="任意多边形: 形状 168">
                      <a:extLst>
                        <a:ext uri="{FF2B5EF4-FFF2-40B4-BE49-F238E27FC236}">
                          <a16:creationId xmlns:a16="http://schemas.microsoft.com/office/drawing/2014/main" id="{6F971AFD-ABF0-BE27-B714-69BC1932D3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2671" y="5860945"/>
                      <a:ext cx="305290" cy="387257"/>
                    </a:xfrm>
                    <a:custGeom>
                      <a:avLst/>
                      <a:gdLst>
                        <a:gd name="connsiteX0" fmla="*/ 266393 w 305290"/>
                        <a:gd name="connsiteY0" fmla="*/ 21731 h 387257"/>
                        <a:gd name="connsiteX1" fmla="*/ 249037 w 305290"/>
                        <a:gd name="connsiteY1" fmla="*/ 0 h 387257"/>
                        <a:gd name="connsiteX2" fmla="*/ 258289 w 305290"/>
                        <a:gd name="connsiteY2" fmla="*/ 57948 h 387257"/>
                        <a:gd name="connsiteX3" fmla="*/ 251619 w 305290"/>
                        <a:gd name="connsiteY3" fmla="*/ 127084 h 387257"/>
                        <a:gd name="connsiteX4" fmla="*/ 168570 w 305290"/>
                        <a:gd name="connsiteY4" fmla="*/ 197009 h 387257"/>
                        <a:gd name="connsiteX5" fmla="*/ 70173 w 305290"/>
                        <a:gd name="connsiteY5" fmla="*/ 171190 h 387257"/>
                        <a:gd name="connsiteX6" fmla="*/ 65583 w 305290"/>
                        <a:gd name="connsiteY6" fmla="*/ 119912 h 387257"/>
                        <a:gd name="connsiteX7" fmla="*/ 65655 w 305290"/>
                        <a:gd name="connsiteY7" fmla="*/ 119338 h 387257"/>
                        <a:gd name="connsiteX8" fmla="*/ 67663 w 305290"/>
                        <a:gd name="connsiteY8" fmla="*/ 103417 h 387257"/>
                        <a:gd name="connsiteX9" fmla="*/ 86166 w 305290"/>
                        <a:gd name="connsiteY9" fmla="*/ 34998 h 387257"/>
                        <a:gd name="connsiteX10" fmla="*/ 17389 w 305290"/>
                        <a:gd name="connsiteY10" fmla="*/ 348261 h 387257"/>
                        <a:gd name="connsiteX11" fmla="*/ 265891 w 305290"/>
                        <a:gd name="connsiteY11" fmla="*/ 345034 h 387257"/>
                        <a:gd name="connsiteX12" fmla="*/ 266393 w 305290"/>
                        <a:gd name="connsiteY12" fmla="*/ 21731 h 387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05290" h="387257">
                          <a:moveTo>
                            <a:pt x="266393" y="21731"/>
                          </a:moveTo>
                          <a:cubicBezTo>
                            <a:pt x="262878" y="11475"/>
                            <a:pt x="256065" y="4590"/>
                            <a:pt x="249037" y="0"/>
                          </a:cubicBezTo>
                          <a:cubicBezTo>
                            <a:pt x="253268" y="19005"/>
                            <a:pt x="258719" y="37795"/>
                            <a:pt x="258289" y="57948"/>
                          </a:cubicBezTo>
                          <a:cubicBezTo>
                            <a:pt x="257786" y="81184"/>
                            <a:pt x="256711" y="104278"/>
                            <a:pt x="251619" y="127084"/>
                          </a:cubicBezTo>
                          <a:cubicBezTo>
                            <a:pt x="243228" y="165453"/>
                            <a:pt x="206006" y="189478"/>
                            <a:pt x="168570" y="197009"/>
                          </a:cubicBezTo>
                          <a:cubicBezTo>
                            <a:pt x="132065" y="204252"/>
                            <a:pt x="92406" y="204467"/>
                            <a:pt x="70173" y="171190"/>
                          </a:cubicBezTo>
                          <a:cubicBezTo>
                            <a:pt x="60635" y="156918"/>
                            <a:pt x="62643" y="135762"/>
                            <a:pt x="65583" y="119912"/>
                          </a:cubicBezTo>
                          <a:cubicBezTo>
                            <a:pt x="65583" y="119697"/>
                            <a:pt x="65583" y="119482"/>
                            <a:pt x="65655" y="119338"/>
                          </a:cubicBezTo>
                          <a:cubicBezTo>
                            <a:pt x="66157" y="113816"/>
                            <a:pt x="66874" y="108509"/>
                            <a:pt x="67663" y="103417"/>
                          </a:cubicBezTo>
                          <a:cubicBezTo>
                            <a:pt x="70030" y="89576"/>
                            <a:pt x="89465" y="45254"/>
                            <a:pt x="86166" y="34998"/>
                          </a:cubicBezTo>
                          <a:cubicBezTo>
                            <a:pt x="40123" y="109513"/>
                            <a:pt x="-33890" y="301501"/>
                            <a:pt x="17389" y="348261"/>
                          </a:cubicBezTo>
                          <a:cubicBezTo>
                            <a:pt x="70245" y="396384"/>
                            <a:pt x="177463" y="405133"/>
                            <a:pt x="265891" y="345034"/>
                          </a:cubicBezTo>
                          <a:cubicBezTo>
                            <a:pt x="354247" y="284791"/>
                            <a:pt x="266393" y="21731"/>
                            <a:pt x="266393" y="21731"/>
                          </a:cubicBezTo>
                          <a:close/>
                        </a:path>
                      </a:pathLst>
                    </a:custGeom>
                    <a:solidFill>
                      <a:srgbClr val="F05137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0" name="任意多边形: 形状 169">
                      <a:extLst>
                        <a:ext uri="{FF2B5EF4-FFF2-40B4-BE49-F238E27FC236}">
                          <a16:creationId xmlns:a16="http://schemas.microsoft.com/office/drawing/2014/main" id="{16F094AA-27C0-4A18-9B13-5A80476B90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2671" y="5860945"/>
                      <a:ext cx="305290" cy="387257"/>
                    </a:xfrm>
                    <a:custGeom>
                      <a:avLst/>
                      <a:gdLst>
                        <a:gd name="connsiteX0" fmla="*/ 266393 w 305290"/>
                        <a:gd name="connsiteY0" fmla="*/ 21731 h 387257"/>
                        <a:gd name="connsiteX1" fmla="*/ 249037 w 305290"/>
                        <a:gd name="connsiteY1" fmla="*/ 0 h 387257"/>
                        <a:gd name="connsiteX2" fmla="*/ 258289 w 305290"/>
                        <a:gd name="connsiteY2" fmla="*/ 57948 h 387257"/>
                        <a:gd name="connsiteX3" fmla="*/ 251619 w 305290"/>
                        <a:gd name="connsiteY3" fmla="*/ 127084 h 387257"/>
                        <a:gd name="connsiteX4" fmla="*/ 168570 w 305290"/>
                        <a:gd name="connsiteY4" fmla="*/ 197009 h 387257"/>
                        <a:gd name="connsiteX5" fmla="*/ 70173 w 305290"/>
                        <a:gd name="connsiteY5" fmla="*/ 171190 h 387257"/>
                        <a:gd name="connsiteX6" fmla="*/ 65583 w 305290"/>
                        <a:gd name="connsiteY6" fmla="*/ 119912 h 387257"/>
                        <a:gd name="connsiteX7" fmla="*/ 65655 w 305290"/>
                        <a:gd name="connsiteY7" fmla="*/ 119338 h 387257"/>
                        <a:gd name="connsiteX8" fmla="*/ 67663 w 305290"/>
                        <a:gd name="connsiteY8" fmla="*/ 103417 h 387257"/>
                        <a:gd name="connsiteX9" fmla="*/ 86166 w 305290"/>
                        <a:gd name="connsiteY9" fmla="*/ 34998 h 387257"/>
                        <a:gd name="connsiteX10" fmla="*/ 17389 w 305290"/>
                        <a:gd name="connsiteY10" fmla="*/ 348261 h 387257"/>
                        <a:gd name="connsiteX11" fmla="*/ 265891 w 305290"/>
                        <a:gd name="connsiteY11" fmla="*/ 345034 h 387257"/>
                        <a:gd name="connsiteX12" fmla="*/ 266393 w 305290"/>
                        <a:gd name="connsiteY12" fmla="*/ 21731 h 387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05290" h="387257">
                          <a:moveTo>
                            <a:pt x="266393" y="21731"/>
                          </a:moveTo>
                          <a:cubicBezTo>
                            <a:pt x="262878" y="11475"/>
                            <a:pt x="256065" y="4590"/>
                            <a:pt x="249037" y="0"/>
                          </a:cubicBezTo>
                          <a:cubicBezTo>
                            <a:pt x="253268" y="19005"/>
                            <a:pt x="258719" y="37795"/>
                            <a:pt x="258289" y="57948"/>
                          </a:cubicBezTo>
                          <a:cubicBezTo>
                            <a:pt x="257786" y="81184"/>
                            <a:pt x="256711" y="104278"/>
                            <a:pt x="251619" y="127084"/>
                          </a:cubicBezTo>
                          <a:cubicBezTo>
                            <a:pt x="243228" y="165453"/>
                            <a:pt x="206006" y="189478"/>
                            <a:pt x="168570" y="197009"/>
                          </a:cubicBezTo>
                          <a:cubicBezTo>
                            <a:pt x="132065" y="204252"/>
                            <a:pt x="92406" y="204467"/>
                            <a:pt x="70173" y="171190"/>
                          </a:cubicBezTo>
                          <a:cubicBezTo>
                            <a:pt x="60635" y="156918"/>
                            <a:pt x="62643" y="135762"/>
                            <a:pt x="65583" y="119912"/>
                          </a:cubicBezTo>
                          <a:cubicBezTo>
                            <a:pt x="65583" y="119697"/>
                            <a:pt x="65583" y="119482"/>
                            <a:pt x="65655" y="119338"/>
                          </a:cubicBezTo>
                          <a:cubicBezTo>
                            <a:pt x="66157" y="113816"/>
                            <a:pt x="66874" y="108509"/>
                            <a:pt x="67663" y="103417"/>
                          </a:cubicBezTo>
                          <a:cubicBezTo>
                            <a:pt x="70030" y="89576"/>
                            <a:pt x="89465" y="45254"/>
                            <a:pt x="86166" y="34998"/>
                          </a:cubicBezTo>
                          <a:cubicBezTo>
                            <a:pt x="40123" y="109513"/>
                            <a:pt x="-33890" y="301501"/>
                            <a:pt x="17389" y="348261"/>
                          </a:cubicBezTo>
                          <a:cubicBezTo>
                            <a:pt x="70245" y="396384"/>
                            <a:pt x="177463" y="405133"/>
                            <a:pt x="265891" y="345034"/>
                          </a:cubicBezTo>
                          <a:cubicBezTo>
                            <a:pt x="354247" y="284791"/>
                            <a:pt x="266393" y="21731"/>
                            <a:pt x="266393" y="21731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1" name="任意多边形: 形状 170">
                      <a:extLst>
                        <a:ext uri="{FF2B5EF4-FFF2-40B4-BE49-F238E27FC236}">
                          <a16:creationId xmlns:a16="http://schemas.microsoft.com/office/drawing/2014/main" id="{5162CEC2-3950-0D9F-FE45-F02234DDBB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41297" y="6070646"/>
                      <a:ext cx="94427" cy="120316"/>
                    </a:xfrm>
                    <a:custGeom>
                      <a:avLst/>
                      <a:gdLst>
                        <a:gd name="connsiteX0" fmla="*/ 93471 w 94427"/>
                        <a:gd name="connsiteY0" fmla="*/ 62324 h 120316"/>
                        <a:gd name="connsiteX1" fmla="*/ 66505 w 94427"/>
                        <a:gd name="connsiteY1" fmla="*/ 3085 h 120316"/>
                        <a:gd name="connsiteX2" fmla="*/ 2102 w 94427"/>
                        <a:gd name="connsiteY2" fmla="*/ 52928 h 120316"/>
                        <a:gd name="connsiteX3" fmla="*/ 40543 w 94427"/>
                        <a:gd name="connsiteY3" fmla="*/ 120271 h 120316"/>
                        <a:gd name="connsiteX4" fmla="*/ 89598 w 94427"/>
                        <a:gd name="connsiteY4" fmla="*/ 89146 h 120316"/>
                        <a:gd name="connsiteX5" fmla="*/ 93471 w 94427"/>
                        <a:gd name="connsiteY5" fmla="*/ 62324 h 1203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4427" h="120316">
                          <a:moveTo>
                            <a:pt x="93471" y="62324"/>
                          </a:moveTo>
                          <a:cubicBezTo>
                            <a:pt x="96125" y="39661"/>
                            <a:pt x="86156" y="12265"/>
                            <a:pt x="66505" y="3085"/>
                          </a:cubicBezTo>
                          <a:cubicBezTo>
                            <a:pt x="35380" y="-11546"/>
                            <a:pt x="8342" y="29334"/>
                            <a:pt x="2102" y="52928"/>
                          </a:cubicBezTo>
                          <a:cubicBezTo>
                            <a:pt x="-5284" y="80468"/>
                            <a:pt x="6621" y="118550"/>
                            <a:pt x="40543" y="120271"/>
                          </a:cubicBezTo>
                          <a:cubicBezTo>
                            <a:pt x="61485" y="121276"/>
                            <a:pt x="79486" y="105354"/>
                            <a:pt x="89598" y="89146"/>
                          </a:cubicBezTo>
                          <a:cubicBezTo>
                            <a:pt x="94690" y="80899"/>
                            <a:pt x="95335" y="71432"/>
                            <a:pt x="93471" y="62324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2" name="任意多边形: 形状 171">
                      <a:extLst>
                        <a:ext uri="{FF2B5EF4-FFF2-40B4-BE49-F238E27FC236}">
                          <a16:creationId xmlns:a16="http://schemas.microsoft.com/office/drawing/2014/main" id="{25A7CF68-578D-6784-6F31-2286AA1247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2805" y="6142867"/>
                      <a:ext cx="294013" cy="105191"/>
                    </a:xfrm>
                    <a:custGeom>
                      <a:avLst/>
                      <a:gdLst>
                        <a:gd name="connsiteX0" fmla="*/ 128991 w 294013"/>
                        <a:gd name="connsiteY0" fmla="*/ 76738 h 105191"/>
                        <a:gd name="connsiteX1" fmla="*/ 18474 w 294013"/>
                        <a:gd name="connsiteY1" fmla="*/ 34425 h 105191"/>
                        <a:gd name="connsiteX2" fmla="*/ 330 w 294013"/>
                        <a:gd name="connsiteY2" fmla="*/ 0 h 105191"/>
                        <a:gd name="connsiteX3" fmla="*/ 17183 w 294013"/>
                        <a:gd name="connsiteY3" fmla="*/ 66196 h 105191"/>
                        <a:gd name="connsiteX4" fmla="*/ 265685 w 294013"/>
                        <a:gd name="connsiteY4" fmla="*/ 62968 h 105191"/>
                        <a:gd name="connsiteX5" fmla="*/ 294014 w 294013"/>
                        <a:gd name="connsiteY5" fmla="*/ 24886 h 105191"/>
                        <a:gd name="connsiteX6" fmla="*/ 128991 w 294013"/>
                        <a:gd name="connsiteY6" fmla="*/ 76738 h 1051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4013" h="105191">
                          <a:moveTo>
                            <a:pt x="128991" y="76738"/>
                          </a:moveTo>
                          <a:cubicBezTo>
                            <a:pt x="90192" y="79320"/>
                            <a:pt x="43647" y="66913"/>
                            <a:pt x="18474" y="34425"/>
                          </a:cubicBezTo>
                          <a:cubicBezTo>
                            <a:pt x="10083" y="23667"/>
                            <a:pt x="4418" y="12049"/>
                            <a:pt x="330" y="0"/>
                          </a:cubicBezTo>
                          <a:cubicBezTo>
                            <a:pt x="-1320" y="29261"/>
                            <a:pt x="3055" y="53358"/>
                            <a:pt x="17183" y="66196"/>
                          </a:cubicBezTo>
                          <a:cubicBezTo>
                            <a:pt x="70039" y="114318"/>
                            <a:pt x="177257" y="123068"/>
                            <a:pt x="265685" y="62968"/>
                          </a:cubicBezTo>
                          <a:cubicBezTo>
                            <a:pt x="278666" y="54219"/>
                            <a:pt x="287702" y="40951"/>
                            <a:pt x="294014" y="24886"/>
                          </a:cubicBezTo>
                          <a:cubicBezTo>
                            <a:pt x="250624" y="62897"/>
                            <a:pt x="200135" y="72077"/>
                            <a:pt x="128991" y="76738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69C1B8CE-C592-3712-2CA9-D9C1E21CD263}"/>
                      </a:ext>
                    </a:extLst>
                  </p:cNvPr>
                  <p:cNvSpPr/>
                  <p:nvPr/>
                </p:nvSpPr>
                <p:spPr>
                  <a:xfrm>
                    <a:off x="5077828" y="5915967"/>
                    <a:ext cx="196085" cy="64818"/>
                  </a:xfrm>
                  <a:custGeom>
                    <a:avLst/>
                    <a:gdLst>
                      <a:gd name="connsiteX0" fmla="*/ 188184 w 196085"/>
                      <a:gd name="connsiteY0" fmla="*/ 63312 h 64818"/>
                      <a:gd name="connsiteX1" fmla="*/ 427 w 196085"/>
                      <a:gd name="connsiteY1" fmla="*/ 64819 h 64818"/>
                      <a:gd name="connsiteX2" fmla="*/ 6021 w 196085"/>
                      <a:gd name="connsiteY2" fmla="*/ 35630 h 64818"/>
                      <a:gd name="connsiteX3" fmla="*/ 191626 w 196085"/>
                      <a:gd name="connsiteY3" fmla="*/ 35630 h 64818"/>
                      <a:gd name="connsiteX4" fmla="*/ 188184 w 196085"/>
                      <a:gd name="connsiteY4" fmla="*/ 63312 h 64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6085" h="64818">
                        <a:moveTo>
                          <a:pt x="188184" y="63312"/>
                        </a:moveTo>
                        <a:cubicBezTo>
                          <a:pt x="149815" y="14760"/>
                          <a:pt x="25671" y="28386"/>
                          <a:pt x="427" y="64819"/>
                        </a:cubicBezTo>
                        <a:cubicBezTo>
                          <a:pt x="427" y="64819"/>
                          <a:pt x="-2298" y="46603"/>
                          <a:pt x="6021" y="35630"/>
                        </a:cubicBezTo>
                        <a:cubicBezTo>
                          <a:pt x="69348" y="-17441"/>
                          <a:pt x="164230" y="-5967"/>
                          <a:pt x="191626" y="35630"/>
                        </a:cubicBezTo>
                        <a:cubicBezTo>
                          <a:pt x="199156" y="43375"/>
                          <a:pt x="196575" y="59870"/>
                          <a:pt x="188184" y="63312"/>
                        </a:cubicBezTo>
                        <a:close/>
                      </a:path>
                    </a:pathLst>
                  </a:custGeom>
                  <a:solidFill>
                    <a:srgbClr val="4BC993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4" name="图形 7">
                  <a:extLst>
                    <a:ext uri="{FF2B5EF4-FFF2-40B4-BE49-F238E27FC236}">
                      <a16:creationId xmlns:a16="http://schemas.microsoft.com/office/drawing/2014/main" id="{1A80AE13-362A-F3D6-5282-A8641B7EA0BA}"/>
                    </a:ext>
                  </a:extLst>
                </p:cNvPr>
                <p:cNvGrpSpPr/>
                <p:nvPr/>
              </p:nvGrpSpPr>
              <p:grpSpPr>
                <a:xfrm>
                  <a:off x="4107484" y="2799888"/>
                  <a:ext cx="1475232" cy="2038394"/>
                  <a:chOff x="4107484" y="2799888"/>
                  <a:chExt cx="1475232" cy="2038394"/>
                </a:xfrm>
              </p:grpSpPr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id="{63359BF2-4DF2-BEC0-61ED-F722A5BB2FA4}"/>
                      </a:ext>
                    </a:extLst>
                  </p:cNvPr>
                  <p:cNvSpPr/>
                  <p:nvPr/>
                </p:nvSpPr>
                <p:spPr>
                  <a:xfrm>
                    <a:off x="4107556" y="2799888"/>
                    <a:ext cx="1475160" cy="2038394"/>
                  </a:xfrm>
                  <a:custGeom>
                    <a:avLst/>
                    <a:gdLst>
                      <a:gd name="connsiteX0" fmla="*/ 629681 w 1475160"/>
                      <a:gd name="connsiteY0" fmla="*/ 76 h 2038394"/>
                      <a:gd name="connsiteX1" fmla="*/ 1242365 w 1475160"/>
                      <a:gd name="connsiteY1" fmla="*/ 1199124 h 2038394"/>
                      <a:gd name="connsiteX2" fmla="*/ 1475160 w 1475160"/>
                      <a:gd name="connsiteY2" fmla="*/ 1832247 h 2038394"/>
                      <a:gd name="connsiteX3" fmla="*/ 812920 w 1475160"/>
                      <a:gd name="connsiteY3" fmla="*/ 2038363 h 2038394"/>
                      <a:gd name="connsiteX4" fmla="*/ 0 w 1475160"/>
                      <a:gd name="connsiteY4" fmla="*/ 1877573 h 2038394"/>
                      <a:gd name="connsiteX5" fmla="*/ 287516 w 1475160"/>
                      <a:gd name="connsiteY5" fmla="*/ 470831 h 2038394"/>
                      <a:gd name="connsiteX6" fmla="*/ 629681 w 1475160"/>
                      <a:gd name="connsiteY6" fmla="*/ 76 h 2038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75160" h="2038394">
                        <a:moveTo>
                          <a:pt x="629681" y="76"/>
                        </a:moveTo>
                        <a:cubicBezTo>
                          <a:pt x="922504" y="5957"/>
                          <a:pt x="1066155" y="695594"/>
                          <a:pt x="1242365" y="1199124"/>
                        </a:cubicBezTo>
                        <a:cubicBezTo>
                          <a:pt x="1294862" y="1349157"/>
                          <a:pt x="1475160" y="1832247"/>
                          <a:pt x="1475160" y="1832247"/>
                        </a:cubicBezTo>
                        <a:cubicBezTo>
                          <a:pt x="1475160" y="1832247"/>
                          <a:pt x="1358404" y="2041304"/>
                          <a:pt x="812920" y="2038363"/>
                        </a:cubicBezTo>
                        <a:cubicBezTo>
                          <a:pt x="247354" y="2035280"/>
                          <a:pt x="0" y="1877573"/>
                          <a:pt x="0" y="1877573"/>
                        </a:cubicBezTo>
                        <a:cubicBezTo>
                          <a:pt x="0" y="1877573"/>
                          <a:pt x="112095" y="1061713"/>
                          <a:pt x="287516" y="470831"/>
                        </a:cubicBezTo>
                        <a:cubicBezTo>
                          <a:pt x="390503" y="124219"/>
                          <a:pt x="449168" y="-3582"/>
                          <a:pt x="629681" y="76"/>
                        </a:cubicBezTo>
                        <a:close/>
                      </a:path>
                    </a:pathLst>
                  </a:custGeom>
                  <a:solidFill>
                    <a:srgbClr val="E84646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6" name="图形 7">
                    <a:extLst>
                      <a:ext uri="{FF2B5EF4-FFF2-40B4-BE49-F238E27FC236}">
                        <a16:creationId xmlns:a16="http://schemas.microsoft.com/office/drawing/2014/main" id="{02BB0EFE-8C52-3050-B235-686F423A2D8E}"/>
                      </a:ext>
                    </a:extLst>
                  </p:cNvPr>
                  <p:cNvGrpSpPr/>
                  <p:nvPr/>
                </p:nvGrpSpPr>
                <p:grpSpPr>
                  <a:xfrm>
                    <a:off x="4107556" y="3108623"/>
                    <a:ext cx="1414487" cy="1729628"/>
                    <a:chOff x="4107556" y="3108623"/>
                    <a:chExt cx="1414487" cy="1729628"/>
                  </a:xfrm>
                  <a:solidFill>
                    <a:srgbClr val="4BC993"/>
                  </a:solidFill>
                </p:grpSpPr>
                <p:sp>
                  <p:nvSpPr>
                    <p:cNvPr id="177" name="任意多边形: 形状 176">
                      <a:extLst>
                        <a:ext uri="{FF2B5EF4-FFF2-40B4-BE49-F238E27FC236}">
                          <a16:creationId xmlns:a16="http://schemas.microsoft.com/office/drawing/2014/main" id="{D57CAAD9-6A79-9ED8-267F-81C1941DF0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64742" y="3108623"/>
                      <a:ext cx="137644" cy="133843"/>
                    </a:xfrm>
                    <a:custGeom>
                      <a:avLst/>
                      <a:gdLst>
                        <a:gd name="connsiteX0" fmla="*/ 153 w 137644"/>
                        <a:gd name="connsiteY0" fmla="*/ 62408 h 133843"/>
                        <a:gd name="connsiteX1" fmla="*/ 64269 w 137644"/>
                        <a:gd name="connsiteY1" fmla="*/ 133695 h 133843"/>
                        <a:gd name="connsiteX2" fmla="*/ 137492 w 137644"/>
                        <a:gd name="connsiteY2" fmla="*/ 71373 h 133843"/>
                        <a:gd name="connsiteX3" fmla="*/ 73376 w 137644"/>
                        <a:gd name="connsiteY3" fmla="*/ 157 h 133843"/>
                        <a:gd name="connsiteX4" fmla="*/ 153 w 137644"/>
                        <a:gd name="connsiteY4" fmla="*/ 62408 h 1338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644" h="133843">
                          <a:moveTo>
                            <a:pt x="153" y="62408"/>
                          </a:moveTo>
                          <a:cubicBezTo>
                            <a:pt x="-2357" y="99271"/>
                            <a:pt x="26330" y="131185"/>
                            <a:pt x="64269" y="133695"/>
                          </a:cubicBezTo>
                          <a:cubicBezTo>
                            <a:pt x="102207" y="136134"/>
                            <a:pt x="134982" y="108236"/>
                            <a:pt x="137492" y="71373"/>
                          </a:cubicBezTo>
                          <a:cubicBezTo>
                            <a:pt x="140002" y="34510"/>
                            <a:pt x="111315" y="2595"/>
                            <a:pt x="73376" y="157"/>
                          </a:cubicBezTo>
                          <a:cubicBezTo>
                            <a:pt x="35438" y="-2353"/>
                            <a:pt x="2663" y="25545"/>
                            <a:pt x="153" y="62408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8" name="任意多边形: 形状 177">
                      <a:extLst>
                        <a:ext uri="{FF2B5EF4-FFF2-40B4-BE49-F238E27FC236}">
                          <a16:creationId xmlns:a16="http://schemas.microsoft.com/office/drawing/2014/main" id="{12A9BC32-1943-8CCF-EF64-26B9167722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1282" y="3395207"/>
                      <a:ext cx="137573" cy="133915"/>
                    </a:xfrm>
                    <a:custGeom>
                      <a:avLst/>
                      <a:gdLst>
                        <a:gd name="connsiteX0" fmla="*/ 153 w 137573"/>
                        <a:gd name="connsiteY0" fmla="*/ 62479 h 133915"/>
                        <a:gd name="connsiteX1" fmla="*/ 64197 w 137573"/>
                        <a:gd name="connsiteY1" fmla="*/ 133767 h 133915"/>
                        <a:gd name="connsiteX2" fmla="*/ 137420 w 137573"/>
                        <a:gd name="connsiteY2" fmla="*/ 71444 h 133915"/>
                        <a:gd name="connsiteX3" fmla="*/ 73305 w 137573"/>
                        <a:gd name="connsiteY3" fmla="*/ 157 h 133915"/>
                        <a:gd name="connsiteX4" fmla="*/ 153 w 137573"/>
                        <a:gd name="connsiteY4" fmla="*/ 62479 h 1339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573" h="133915">
                          <a:moveTo>
                            <a:pt x="153" y="62479"/>
                          </a:moveTo>
                          <a:cubicBezTo>
                            <a:pt x="-2357" y="99342"/>
                            <a:pt x="26330" y="131256"/>
                            <a:pt x="64197" y="133767"/>
                          </a:cubicBezTo>
                          <a:cubicBezTo>
                            <a:pt x="102135" y="136205"/>
                            <a:pt x="134910" y="108307"/>
                            <a:pt x="137420" y="71444"/>
                          </a:cubicBezTo>
                          <a:cubicBezTo>
                            <a:pt x="139931" y="34581"/>
                            <a:pt x="111244" y="2667"/>
                            <a:pt x="73305" y="157"/>
                          </a:cubicBezTo>
                          <a:cubicBezTo>
                            <a:pt x="35510" y="-2354"/>
                            <a:pt x="2663" y="25616"/>
                            <a:pt x="153" y="62479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9" name="任意多边形: 形状 178">
                      <a:extLst>
                        <a:ext uri="{FF2B5EF4-FFF2-40B4-BE49-F238E27FC236}">
                          <a16:creationId xmlns:a16="http://schemas.microsoft.com/office/drawing/2014/main" id="{3FC5B556-2209-260D-C81F-D4CAA46DA4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12356" y="3115879"/>
                      <a:ext cx="130105" cy="133903"/>
                    </a:xfrm>
                    <a:custGeom>
                      <a:avLst/>
                      <a:gdLst>
                        <a:gd name="connsiteX0" fmla="*/ 65909 w 130105"/>
                        <a:gd name="connsiteY0" fmla="*/ 145 h 133903"/>
                        <a:gd name="connsiteX1" fmla="*/ 28329 w 130105"/>
                        <a:gd name="connsiteY1" fmla="*/ 8177 h 133903"/>
                        <a:gd name="connsiteX2" fmla="*/ 0 w 130105"/>
                        <a:gd name="connsiteY2" fmla="*/ 97394 h 133903"/>
                        <a:gd name="connsiteX3" fmla="*/ 56729 w 130105"/>
                        <a:gd name="connsiteY3" fmla="*/ 133755 h 133903"/>
                        <a:gd name="connsiteX4" fmla="*/ 129952 w 130105"/>
                        <a:gd name="connsiteY4" fmla="*/ 71432 h 133903"/>
                        <a:gd name="connsiteX5" fmla="*/ 65909 w 130105"/>
                        <a:gd name="connsiteY5" fmla="*/ 145 h 133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30105" h="133903">
                          <a:moveTo>
                            <a:pt x="65909" y="145"/>
                          </a:moveTo>
                          <a:cubicBezTo>
                            <a:pt x="52354" y="-716"/>
                            <a:pt x="39445" y="2296"/>
                            <a:pt x="28329" y="8177"/>
                          </a:cubicBezTo>
                          <a:lnTo>
                            <a:pt x="0" y="97394"/>
                          </a:lnTo>
                          <a:cubicBezTo>
                            <a:pt x="10686" y="117690"/>
                            <a:pt x="31699" y="132105"/>
                            <a:pt x="56729" y="133755"/>
                          </a:cubicBezTo>
                          <a:cubicBezTo>
                            <a:pt x="94667" y="136193"/>
                            <a:pt x="127442" y="108295"/>
                            <a:pt x="129952" y="71432"/>
                          </a:cubicBezTo>
                          <a:cubicBezTo>
                            <a:pt x="132463" y="34498"/>
                            <a:pt x="103847" y="2583"/>
                            <a:pt x="65909" y="145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0" name="任意多边形: 形状 179">
                      <a:extLst>
                        <a:ext uri="{FF2B5EF4-FFF2-40B4-BE49-F238E27FC236}">
                          <a16:creationId xmlns:a16="http://schemas.microsoft.com/office/drawing/2014/main" id="{5EBB1005-0986-6E5E-E46F-0FB41ED447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81042" y="3361370"/>
                      <a:ext cx="103354" cy="133547"/>
                    </a:xfrm>
                    <a:custGeom>
                      <a:avLst/>
                      <a:gdLst>
                        <a:gd name="connsiteX0" fmla="*/ 61400 w 103354"/>
                        <a:gd name="connsiteY0" fmla="*/ 0 h 133547"/>
                        <a:gd name="connsiteX1" fmla="*/ 153 w 103354"/>
                        <a:gd name="connsiteY1" fmla="*/ 62108 h 133547"/>
                        <a:gd name="connsiteX2" fmla="*/ 64197 w 103354"/>
                        <a:gd name="connsiteY2" fmla="*/ 133395 h 133547"/>
                        <a:gd name="connsiteX3" fmla="*/ 103355 w 103354"/>
                        <a:gd name="connsiteY3" fmla="*/ 124502 h 133547"/>
                        <a:gd name="connsiteX4" fmla="*/ 61400 w 103354"/>
                        <a:gd name="connsiteY4" fmla="*/ 0 h 1335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3354" h="133547">
                          <a:moveTo>
                            <a:pt x="61400" y="0"/>
                          </a:moveTo>
                          <a:cubicBezTo>
                            <a:pt x="28768" y="3371"/>
                            <a:pt x="2448" y="29189"/>
                            <a:pt x="153" y="62108"/>
                          </a:cubicBezTo>
                          <a:cubicBezTo>
                            <a:pt x="-2357" y="98970"/>
                            <a:pt x="26330" y="130885"/>
                            <a:pt x="64197" y="133395"/>
                          </a:cubicBezTo>
                          <a:cubicBezTo>
                            <a:pt x="78397" y="134327"/>
                            <a:pt x="91880" y="130956"/>
                            <a:pt x="103355" y="124502"/>
                          </a:cubicBezTo>
                          <a:lnTo>
                            <a:pt x="61400" y="0"/>
                          </a:ln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1" name="任意多边形: 形状 180">
                      <a:extLst>
                        <a:ext uri="{FF2B5EF4-FFF2-40B4-BE49-F238E27FC236}">
                          <a16:creationId xmlns:a16="http://schemas.microsoft.com/office/drawing/2014/main" id="{1FB4FE42-BBDB-4F83-3FA7-C370197FA4A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56535" y="3808171"/>
                      <a:ext cx="69862" cy="122278"/>
                    </a:xfrm>
                    <a:custGeom>
                      <a:avLst/>
                      <a:gdLst>
                        <a:gd name="connsiteX0" fmla="*/ 30059 w 69862"/>
                        <a:gd name="connsiteY0" fmla="*/ 0 h 122278"/>
                        <a:gd name="connsiteX1" fmla="*/ 153 w 69862"/>
                        <a:gd name="connsiteY1" fmla="*/ 50848 h 122278"/>
                        <a:gd name="connsiteX2" fmla="*/ 64197 w 69862"/>
                        <a:gd name="connsiteY2" fmla="*/ 122135 h 122278"/>
                        <a:gd name="connsiteX3" fmla="*/ 69863 w 69862"/>
                        <a:gd name="connsiteY3" fmla="*/ 122279 h 122278"/>
                        <a:gd name="connsiteX4" fmla="*/ 30059 w 69862"/>
                        <a:gd name="connsiteY4" fmla="*/ 0 h 1222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862" h="122278">
                          <a:moveTo>
                            <a:pt x="30059" y="0"/>
                          </a:moveTo>
                          <a:cubicBezTo>
                            <a:pt x="13206" y="11188"/>
                            <a:pt x="1659" y="29548"/>
                            <a:pt x="153" y="50848"/>
                          </a:cubicBezTo>
                          <a:cubicBezTo>
                            <a:pt x="-2357" y="87711"/>
                            <a:pt x="26330" y="119625"/>
                            <a:pt x="64197" y="122135"/>
                          </a:cubicBezTo>
                          <a:cubicBezTo>
                            <a:pt x="66133" y="122279"/>
                            <a:pt x="67998" y="122279"/>
                            <a:pt x="69863" y="122279"/>
                          </a:cubicBezTo>
                          <a:lnTo>
                            <a:pt x="30059" y="0"/>
                          </a:ln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2" name="任意多边形: 形状 181">
                      <a:extLst>
                        <a:ext uri="{FF2B5EF4-FFF2-40B4-BE49-F238E27FC236}">
                          <a16:creationId xmlns:a16="http://schemas.microsoft.com/office/drawing/2014/main" id="{41559301-8C4D-B144-8620-04CE54ED54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94525" y="4155638"/>
                      <a:ext cx="137573" cy="133906"/>
                    </a:xfrm>
                    <a:custGeom>
                      <a:avLst/>
                      <a:gdLst>
                        <a:gd name="connsiteX0" fmla="*/ 153 w 137573"/>
                        <a:gd name="connsiteY0" fmla="*/ 62471 h 133906"/>
                        <a:gd name="connsiteX1" fmla="*/ 64197 w 137573"/>
                        <a:gd name="connsiteY1" fmla="*/ 133758 h 133906"/>
                        <a:gd name="connsiteX2" fmla="*/ 137421 w 137573"/>
                        <a:gd name="connsiteY2" fmla="*/ 71436 h 133906"/>
                        <a:gd name="connsiteX3" fmla="*/ 73305 w 137573"/>
                        <a:gd name="connsiteY3" fmla="*/ 148 h 133906"/>
                        <a:gd name="connsiteX4" fmla="*/ 153 w 137573"/>
                        <a:gd name="connsiteY4" fmla="*/ 62471 h 13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573" h="133906">
                          <a:moveTo>
                            <a:pt x="153" y="62471"/>
                          </a:moveTo>
                          <a:cubicBezTo>
                            <a:pt x="-2357" y="99334"/>
                            <a:pt x="26330" y="131248"/>
                            <a:pt x="64197" y="133758"/>
                          </a:cubicBezTo>
                          <a:cubicBezTo>
                            <a:pt x="102135" y="136197"/>
                            <a:pt x="134910" y="108298"/>
                            <a:pt x="137421" y="71436"/>
                          </a:cubicBezTo>
                          <a:cubicBezTo>
                            <a:pt x="139931" y="34573"/>
                            <a:pt x="111243" y="2658"/>
                            <a:pt x="73305" y="148"/>
                          </a:cubicBezTo>
                          <a:cubicBezTo>
                            <a:pt x="35438" y="-2290"/>
                            <a:pt x="2663" y="25608"/>
                            <a:pt x="153" y="62471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3" name="任意多边形: 形状 182">
                      <a:extLst>
                        <a:ext uri="{FF2B5EF4-FFF2-40B4-BE49-F238E27FC236}">
                          <a16:creationId xmlns:a16="http://schemas.microsoft.com/office/drawing/2014/main" id="{2F2E3E77-92DF-9CFD-9DBC-93CA24F68DE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1771" y="3902959"/>
                      <a:ext cx="137573" cy="133852"/>
                    </a:xfrm>
                    <a:custGeom>
                      <a:avLst/>
                      <a:gdLst>
                        <a:gd name="connsiteX0" fmla="*/ 153 w 137573"/>
                        <a:gd name="connsiteY0" fmla="*/ 62416 h 133852"/>
                        <a:gd name="connsiteX1" fmla="*/ 64197 w 137573"/>
                        <a:gd name="connsiteY1" fmla="*/ 133704 h 133852"/>
                        <a:gd name="connsiteX2" fmla="*/ 137421 w 137573"/>
                        <a:gd name="connsiteY2" fmla="*/ 71381 h 133852"/>
                        <a:gd name="connsiteX3" fmla="*/ 73377 w 137573"/>
                        <a:gd name="connsiteY3" fmla="*/ 165 h 133852"/>
                        <a:gd name="connsiteX4" fmla="*/ 153 w 137573"/>
                        <a:gd name="connsiteY4" fmla="*/ 62416 h 1338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573" h="133852">
                          <a:moveTo>
                            <a:pt x="153" y="62416"/>
                          </a:moveTo>
                          <a:cubicBezTo>
                            <a:pt x="-2357" y="99279"/>
                            <a:pt x="26330" y="131194"/>
                            <a:pt x="64197" y="133704"/>
                          </a:cubicBezTo>
                          <a:cubicBezTo>
                            <a:pt x="102135" y="136142"/>
                            <a:pt x="134910" y="108244"/>
                            <a:pt x="137421" y="71381"/>
                          </a:cubicBezTo>
                          <a:cubicBezTo>
                            <a:pt x="139931" y="34518"/>
                            <a:pt x="111243" y="2604"/>
                            <a:pt x="73377" y="165"/>
                          </a:cubicBezTo>
                          <a:cubicBezTo>
                            <a:pt x="35438" y="-2416"/>
                            <a:pt x="2663" y="25553"/>
                            <a:pt x="153" y="62416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" name="任意多边形: 形状 183">
                      <a:extLst>
                        <a:ext uri="{FF2B5EF4-FFF2-40B4-BE49-F238E27FC236}">
                          <a16:creationId xmlns:a16="http://schemas.microsoft.com/office/drawing/2014/main" id="{474C8020-39FE-23DF-37F9-2DAB1789BB3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9891" y="4613770"/>
                      <a:ext cx="137573" cy="133835"/>
                    </a:xfrm>
                    <a:custGeom>
                      <a:avLst/>
                      <a:gdLst>
                        <a:gd name="connsiteX0" fmla="*/ 153 w 137573"/>
                        <a:gd name="connsiteY0" fmla="*/ 62400 h 133835"/>
                        <a:gd name="connsiteX1" fmla="*/ 64197 w 137573"/>
                        <a:gd name="connsiteY1" fmla="*/ 133687 h 133835"/>
                        <a:gd name="connsiteX2" fmla="*/ 137421 w 137573"/>
                        <a:gd name="connsiteY2" fmla="*/ 71365 h 133835"/>
                        <a:gd name="connsiteX3" fmla="*/ 73377 w 137573"/>
                        <a:gd name="connsiteY3" fmla="*/ 149 h 133835"/>
                        <a:gd name="connsiteX4" fmla="*/ 153 w 137573"/>
                        <a:gd name="connsiteY4" fmla="*/ 62400 h 1338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573" h="133835">
                          <a:moveTo>
                            <a:pt x="153" y="62400"/>
                          </a:moveTo>
                          <a:cubicBezTo>
                            <a:pt x="-2357" y="99263"/>
                            <a:pt x="26330" y="131177"/>
                            <a:pt x="64197" y="133687"/>
                          </a:cubicBezTo>
                          <a:cubicBezTo>
                            <a:pt x="102136" y="136126"/>
                            <a:pt x="134911" y="108227"/>
                            <a:pt x="137421" y="71365"/>
                          </a:cubicBezTo>
                          <a:cubicBezTo>
                            <a:pt x="139931" y="34502"/>
                            <a:pt x="111244" y="2587"/>
                            <a:pt x="73377" y="149"/>
                          </a:cubicBezTo>
                          <a:cubicBezTo>
                            <a:pt x="35510" y="-2289"/>
                            <a:pt x="2735" y="25537"/>
                            <a:pt x="153" y="62400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5" name="任意多边形: 形状 184">
                      <a:extLst>
                        <a:ext uri="{FF2B5EF4-FFF2-40B4-BE49-F238E27FC236}">
                          <a16:creationId xmlns:a16="http://schemas.microsoft.com/office/drawing/2014/main" id="{3F86A31A-AF66-DC79-1C8D-C2FB95CBA0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84696" y="4763373"/>
                      <a:ext cx="137725" cy="74878"/>
                    </a:xfrm>
                    <a:custGeom>
                      <a:avLst/>
                      <a:gdLst>
                        <a:gd name="connsiteX0" fmla="*/ 161 w 137725"/>
                        <a:gd name="connsiteY0" fmla="*/ 62471 h 74878"/>
                        <a:gd name="connsiteX1" fmla="*/ 161 w 137725"/>
                        <a:gd name="connsiteY1" fmla="*/ 71006 h 74878"/>
                        <a:gd name="connsiteX2" fmla="*/ 137214 w 137725"/>
                        <a:gd name="connsiteY2" fmla="*/ 74878 h 74878"/>
                        <a:gd name="connsiteX3" fmla="*/ 137572 w 137725"/>
                        <a:gd name="connsiteY3" fmla="*/ 71364 h 74878"/>
                        <a:gd name="connsiteX4" fmla="*/ 73457 w 137725"/>
                        <a:gd name="connsiteY4" fmla="*/ 148 h 74878"/>
                        <a:gd name="connsiteX5" fmla="*/ 161 w 137725"/>
                        <a:gd name="connsiteY5" fmla="*/ 62471 h 748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37725" h="74878">
                          <a:moveTo>
                            <a:pt x="161" y="62471"/>
                          </a:moveTo>
                          <a:cubicBezTo>
                            <a:pt x="-54" y="65340"/>
                            <a:pt x="-54" y="68208"/>
                            <a:pt x="161" y="71006"/>
                          </a:cubicBezTo>
                          <a:cubicBezTo>
                            <a:pt x="43048" y="73157"/>
                            <a:pt x="103937" y="74591"/>
                            <a:pt x="137214" y="74878"/>
                          </a:cubicBezTo>
                          <a:cubicBezTo>
                            <a:pt x="137357" y="73731"/>
                            <a:pt x="137429" y="72583"/>
                            <a:pt x="137572" y="71364"/>
                          </a:cubicBezTo>
                          <a:cubicBezTo>
                            <a:pt x="140082" y="34501"/>
                            <a:pt x="111395" y="2587"/>
                            <a:pt x="73457" y="148"/>
                          </a:cubicBezTo>
                          <a:cubicBezTo>
                            <a:pt x="35446" y="-2290"/>
                            <a:pt x="2672" y="25608"/>
                            <a:pt x="161" y="62471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6" name="任意多边形: 形状 185">
                      <a:extLst>
                        <a:ext uri="{FF2B5EF4-FFF2-40B4-BE49-F238E27FC236}">
                          <a16:creationId xmlns:a16="http://schemas.microsoft.com/office/drawing/2014/main" id="{5B65685A-7CAE-4749-1849-635D5CD1A59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03838" y="4265429"/>
                      <a:ext cx="137645" cy="133915"/>
                    </a:xfrm>
                    <a:custGeom>
                      <a:avLst/>
                      <a:gdLst>
                        <a:gd name="connsiteX0" fmla="*/ 153 w 137645"/>
                        <a:gd name="connsiteY0" fmla="*/ 62479 h 133915"/>
                        <a:gd name="connsiteX1" fmla="*/ 64269 w 137645"/>
                        <a:gd name="connsiteY1" fmla="*/ 133767 h 133915"/>
                        <a:gd name="connsiteX2" fmla="*/ 137492 w 137645"/>
                        <a:gd name="connsiteY2" fmla="*/ 71444 h 133915"/>
                        <a:gd name="connsiteX3" fmla="*/ 73377 w 137645"/>
                        <a:gd name="connsiteY3" fmla="*/ 157 h 133915"/>
                        <a:gd name="connsiteX4" fmla="*/ 153 w 137645"/>
                        <a:gd name="connsiteY4" fmla="*/ 62479 h 1339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645" h="133915">
                          <a:moveTo>
                            <a:pt x="153" y="62479"/>
                          </a:moveTo>
                          <a:cubicBezTo>
                            <a:pt x="-2357" y="99342"/>
                            <a:pt x="26330" y="131256"/>
                            <a:pt x="64269" y="133767"/>
                          </a:cubicBezTo>
                          <a:cubicBezTo>
                            <a:pt x="102207" y="136205"/>
                            <a:pt x="134982" y="108307"/>
                            <a:pt x="137492" y="71444"/>
                          </a:cubicBezTo>
                          <a:cubicBezTo>
                            <a:pt x="140002" y="34581"/>
                            <a:pt x="111315" y="2667"/>
                            <a:pt x="73377" y="157"/>
                          </a:cubicBezTo>
                          <a:cubicBezTo>
                            <a:pt x="35438" y="-2354"/>
                            <a:pt x="2663" y="25616"/>
                            <a:pt x="153" y="62479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7" name="任意多边形: 形状 186">
                      <a:extLst>
                        <a:ext uri="{FF2B5EF4-FFF2-40B4-BE49-F238E27FC236}">
                          <a16:creationId xmlns:a16="http://schemas.microsoft.com/office/drawing/2014/main" id="{05DD0132-F66F-D8B5-D6CC-67E1EA919A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25630" y="3643709"/>
                      <a:ext cx="137644" cy="133843"/>
                    </a:xfrm>
                    <a:custGeom>
                      <a:avLst/>
                      <a:gdLst>
                        <a:gd name="connsiteX0" fmla="*/ 153 w 137644"/>
                        <a:gd name="connsiteY0" fmla="*/ 62408 h 133843"/>
                        <a:gd name="connsiteX1" fmla="*/ 64269 w 137644"/>
                        <a:gd name="connsiteY1" fmla="*/ 133695 h 133843"/>
                        <a:gd name="connsiteX2" fmla="*/ 137492 w 137644"/>
                        <a:gd name="connsiteY2" fmla="*/ 71373 h 133843"/>
                        <a:gd name="connsiteX3" fmla="*/ 73376 w 137644"/>
                        <a:gd name="connsiteY3" fmla="*/ 157 h 133843"/>
                        <a:gd name="connsiteX4" fmla="*/ 153 w 137644"/>
                        <a:gd name="connsiteY4" fmla="*/ 62408 h 1338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644" h="133843">
                          <a:moveTo>
                            <a:pt x="153" y="62408"/>
                          </a:moveTo>
                          <a:cubicBezTo>
                            <a:pt x="-2357" y="99271"/>
                            <a:pt x="26330" y="131185"/>
                            <a:pt x="64269" y="133695"/>
                          </a:cubicBezTo>
                          <a:cubicBezTo>
                            <a:pt x="102207" y="136134"/>
                            <a:pt x="134982" y="108236"/>
                            <a:pt x="137492" y="71373"/>
                          </a:cubicBezTo>
                          <a:cubicBezTo>
                            <a:pt x="140002" y="34510"/>
                            <a:pt x="111315" y="2595"/>
                            <a:pt x="73376" y="157"/>
                          </a:cubicBezTo>
                          <a:cubicBezTo>
                            <a:pt x="35510" y="-2353"/>
                            <a:pt x="2663" y="25545"/>
                            <a:pt x="153" y="62408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8" name="任意多边形: 形状 187">
                      <a:extLst>
                        <a:ext uri="{FF2B5EF4-FFF2-40B4-BE49-F238E27FC236}">
                          <a16:creationId xmlns:a16="http://schemas.microsoft.com/office/drawing/2014/main" id="{3B301749-90A2-C890-C6E3-AE9B2EF99A8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96968" y="4332350"/>
                      <a:ext cx="137644" cy="133906"/>
                    </a:xfrm>
                    <a:custGeom>
                      <a:avLst/>
                      <a:gdLst>
                        <a:gd name="connsiteX0" fmla="*/ 153 w 137644"/>
                        <a:gd name="connsiteY0" fmla="*/ 62471 h 133906"/>
                        <a:gd name="connsiteX1" fmla="*/ 64269 w 137644"/>
                        <a:gd name="connsiteY1" fmla="*/ 133758 h 133906"/>
                        <a:gd name="connsiteX2" fmla="*/ 137492 w 137644"/>
                        <a:gd name="connsiteY2" fmla="*/ 71436 h 133906"/>
                        <a:gd name="connsiteX3" fmla="*/ 73448 w 137644"/>
                        <a:gd name="connsiteY3" fmla="*/ 148 h 133906"/>
                        <a:gd name="connsiteX4" fmla="*/ 153 w 137644"/>
                        <a:gd name="connsiteY4" fmla="*/ 62471 h 13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644" h="133906">
                          <a:moveTo>
                            <a:pt x="153" y="62471"/>
                          </a:moveTo>
                          <a:cubicBezTo>
                            <a:pt x="-2357" y="99334"/>
                            <a:pt x="26330" y="131248"/>
                            <a:pt x="64269" y="133758"/>
                          </a:cubicBezTo>
                          <a:cubicBezTo>
                            <a:pt x="102207" y="136197"/>
                            <a:pt x="134982" y="108299"/>
                            <a:pt x="137492" y="71436"/>
                          </a:cubicBezTo>
                          <a:cubicBezTo>
                            <a:pt x="140002" y="34573"/>
                            <a:pt x="111315" y="2659"/>
                            <a:pt x="73448" y="148"/>
                          </a:cubicBezTo>
                          <a:cubicBezTo>
                            <a:pt x="35510" y="-2290"/>
                            <a:pt x="2663" y="25609"/>
                            <a:pt x="153" y="62471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9" name="任意多边形: 形状 188">
                      <a:extLst>
                        <a:ext uri="{FF2B5EF4-FFF2-40B4-BE49-F238E27FC236}">
                          <a16:creationId xmlns:a16="http://schemas.microsoft.com/office/drawing/2014/main" id="{F81EF94C-96AA-63CA-68C4-97AB90F34A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03442" y="3974842"/>
                      <a:ext cx="57173" cy="123426"/>
                    </a:xfrm>
                    <a:custGeom>
                      <a:avLst/>
                      <a:gdLst>
                        <a:gd name="connsiteX0" fmla="*/ 0 w 57173"/>
                        <a:gd name="connsiteY0" fmla="*/ 123426 h 123426"/>
                        <a:gd name="connsiteX1" fmla="*/ 57016 w 57173"/>
                        <a:gd name="connsiteY1" fmla="*/ 61892 h 123426"/>
                        <a:gd name="connsiteX2" fmla="*/ 23739 w 57173"/>
                        <a:gd name="connsiteY2" fmla="*/ 0 h 123426"/>
                        <a:gd name="connsiteX3" fmla="*/ 0 w 57173"/>
                        <a:gd name="connsiteY3" fmla="*/ 123426 h 1234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7173" h="123426">
                          <a:moveTo>
                            <a:pt x="0" y="123426"/>
                          </a:moveTo>
                          <a:cubicBezTo>
                            <a:pt x="30624" y="118334"/>
                            <a:pt x="54864" y="93377"/>
                            <a:pt x="57016" y="61892"/>
                          </a:cubicBezTo>
                          <a:cubicBezTo>
                            <a:pt x="58809" y="35931"/>
                            <a:pt x="45182" y="12479"/>
                            <a:pt x="23739" y="0"/>
                          </a:cubicBezTo>
                          <a:cubicBezTo>
                            <a:pt x="14129" y="33349"/>
                            <a:pt x="12981" y="69351"/>
                            <a:pt x="0" y="123426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0" name="任意多边形: 形状 189">
                      <a:extLst>
                        <a:ext uri="{FF2B5EF4-FFF2-40B4-BE49-F238E27FC236}">
                          <a16:creationId xmlns:a16="http://schemas.microsoft.com/office/drawing/2014/main" id="{D618FE40-F146-4918-318C-FBDE8D1F93F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24641" y="4343471"/>
                      <a:ext cx="97402" cy="131594"/>
                    </a:xfrm>
                    <a:custGeom>
                      <a:avLst/>
                      <a:gdLst>
                        <a:gd name="connsiteX0" fmla="*/ 97402 w 97402"/>
                        <a:gd name="connsiteY0" fmla="*/ 125578 h 131594"/>
                        <a:gd name="connsiteX1" fmla="*/ 64269 w 97402"/>
                        <a:gd name="connsiteY1" fmla="*/ 131459 h 131594"/>
                        <a:gd name="connsiteX2" fmla="*/ 153 w 97402"/>
                        <a:gd name="connsiteY2" fmla="*/ 60171 h 131594"/>
                        <a:gd name="connsiteX3" fmla="*/ 50857 w 97402"/>
                        <a:gd name="connsiteY3" fmla="*/ 0 h 131594"/>
                        <a:gd name="connsiteX4" fmla="*/ 97402 w 97402"/>
                        <a:gd name="connsiteY4" fmla="*/ 125578 h 1315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7402" h="131594">
                          <a:moveTo>
                            <a:pt x="97402" y="125578"/>
                          </a:moveTo>
                          <a:cubicBezTo>
                            <a:pt x="87362" y="130024"/>
                            <a:pt x="76102" y="132176"/>
                            <a:pt x="64269" y="131459"/>
                          </a:cubicBezTo>
                          <a:cubicBezTo>
                            <a:pt x="26330" y="129020"/>
                            <a:pt x="-2357" y="97106"/>
                            <a:pt x="153" y="60171"/>
                          </a:cubicBezTo>
                          <a:cubicBezTo>
                            <a:pt x="2161" y="30910"/>
                            <a:pt x="23246" y="7244"/>
                            <a:pt x="50857" y="0"/>
                          </a:cubicBezTo>
                          <a:lnTo>
                            <a:pt x="97402" y="125578"/>
                          </a:ln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1" name="任意多边形: 形状 190">
                      <a:extLst>
                        <a:ext uri="{FF2B5EF4-FFF2-40B4-BE49-F238E27FC236}">
                          <a16:creationId xmlns:a16="http://schemas.microsoft.com/office/drawing/2014/main" id="{D97CBA72-1618-F573-B0BD-34B207B31C7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32643" y="4613627"/>
                      <a:ext cx="137644" cy="133906"/>
                    </a:xfrm>
                    <a:custGeom>
                      <a:avLst/>
                      <a:gdLst>
                        <a:gd name="connsiteX0" fmla="*/ 153 w 137644"/>
                        <a:gd name="connsiteY0" fmla="*/ 62543 h 133906"/>
                        <a:gd name="connsiteX1" fmla="*/ 64269 w 137644"/>
                        <a:gd name="connsiteY1" fmla="*/ 133758 h 133906"/>
                        <a:gd name="connsiteX2" fmla="*/ 137492 w 137644"/>
                        <a:gd name="connsiteY2" fmla="*/ 71435 h 133906"/>
                        <a:gd name="connsiteX3" fmla="*/ 73376 w 137644"/>
                        <a:gd name="connsiteY3" fmla="*/ 148 h 133906"/>
                        <a:gd name="connsiteX4" fmla="*/ 153 w 137644"/>
                        <a:gd name="connsiteY4" fmla="*/ 62543 h 13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644" h="133906">
                          <a:moveTo>
                            <a:pt x="153" y="62543"/>
                          </a:moveTo>
                          <a:cubicBezTo>
                            <a:pt x="-2357" y="99405"/>
                            <a:pt x="26330" y="131320"/>
                            <a:pt x="64269" y="133758"/>
                          </a:cubicBezTo>
                          <a:cubicBezTo>
                            <a:pt x="102207" y="136196"/>
                            <a:pt x="134982" y="108298"/>
                            <a:pt x="137492" y="71435"/>
                          </a:cubicBezTo>
                          <a:cubicBezTo>
                            <a:pt x="140002" y="34572"/>
                            <a:pt x="111315" y="2658"/>
                            <a:pt x="73376" y="148"/>
                          </a:cubicBezTo>
                          <a:cubicBezTo>
                            <a:pt x="35438" y="-2291"/>
                            <a:pt x="2663" y="25680"/>
                            <a:pt x="153" y="62543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任意多边形: 形状 191">
                      <a:extLst>
                        <a:ext uri="{FF2B5EF4-FFF2-40B4-BE49-F238E27FC236}">
                          <a16:creationId xmlns:a16="http://schemas.microsoft.com/office/drawing/2014/main" id="{356AF796-A15D-1C5D-2F19-FBA765D64D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07556" y="4596853"/>
                      <a:ext cx="98908" cy="118407"/>
                    </a:xfrm>
                    <a:custGeom>
                      <a:avLst/>
                      <a:gdLst>
                        <a:gd name="connsiteX0" fmla="*/ 75160 w 98908"/>
                        <a:gd name="connsiteY0" fmla="*/ 117542 h 118407"/>
                        <a:gd name="connsiteX1" fmla="*/ 98755 w 98908"/>
                        <a:gd name="connsiteY1" fmla="*/ 71427 h 118407"/>
                        <a:gd name="connsiteX2" fmla="*/ 34640 w 98908"/>
                        <a:gd name="connsiteY2" fmla="*/ 140 h 118407"/>
                        <a:gd name="connsiteX3" fmla="*/ 11332 w 98908"/>
                        <a:gd name="connsiteY3" fmla="*/ 2507 h 118407"/>
                        <a:gd name="connsiteX4" fmla="*/ 0 w 98908"/>
                        <a:gd name="connsiteY4" fmla="*/ 80608 h 118407"/>
                        <a:gd name="connsiteX5" fmla="*/ 75160 w 98908"/>
                        <a:gd name="connsiteY5" fmla="*/ 117542 h 1184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8908" h="118407">
                          <a:moveTo>
                            <a:pt x="75160" y="117542"/>
                          </a:moveTo>
                          <a:cubicBezTo>
                            <a:pt x="91440" y="124283"/>
                            <a:pt x="97464" y="90003"/>
                            <a:pt x="98755" y="71427"/>
                          </a:cubicBezTo>
                          <a:cubicBezTo>
                            <a:pt x="101265" y="34565"/>
                            <a:pt x="72578" y="2650"/>
                            <a:pt x="34640" y="140"/>
                          </a:cubicBezTo>
                          <a:cubicBezTo>
                            <a:pt x="26536" y="-362"/>
                            <a:pt x="18718" y="499"/>
                            <a:pt x="11332" y="2507"/>
                          </a:cubicBezTo>
                          <a:lnTo>
                            <a:pt x="0" y="80608"/>
                          </a:lnTo>
                          <a:cubicBezTo>
                            <a:pt x="0" y="80608"/>
                            <a:pt x="61964" y="112091"/>
                            <a:pt x="75160" y="117542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任意多边形: 形状 192">
                      <a:extLst>
                        <a:ext uri="{FF2B5EF4-FFF2-40B4-BE49-F238E27FC236}">
                          <a16:creationId xmlns:a16="http://schemas.microsoft.com/office/drawing/2014/main" id="{A60A7068-4D55-6F85-7882-0E5B0956E0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1122" y="3677209"/>
                      <a:ext cx="137645" cy="133906"/>
                    </a:xfrm>
                    <a:custGeom>
                      <a:avLst/>
                      <a:gdLst>
                        <a:gd name="connsiteX0" fmla="*/ 153 w 137645"/>
                        <a:gd name="connsiteY0" fmla="*/ 62543 h 133906"/>
                        <a:gd name="connsiteX1" fmla="*/ 64269 w 137645"/>
                        <a:gd name="connsiteY1" fmla="*/ 133758 h 133906"/>
                        <a:gd name="connsiteX2" fmla="*/ 137492 w 137645"/>
                        <a:gd name="connsiteY2" fmla="*/ 71436 h 133906"/>
                        <a:gd name="connsiteX3" fmla="*/ 73377 w 137645"/>
                        <a:gd name="connsiteY3" fmla="*/ 148 h 133906"/>
                        <a:gd name="connsiteX4" fmla="*/ 153 w 137645"/>
                        <a:gd name="connsiteY4" fmla="*/ 62543 h 13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645" h="133906">
                          <a:moveTo>
                            <a:pt x="153" y="62543"/>
                          </a:moveTo>
                          <a:cubicBezTo>
                            <a:pt x="-2357" y="99406"/>
                            <a:pt x="26330" y="131320"/>
                            <a:pt x="64269" y="133758"/>
                          </a:cubicBezTo>
                          <a:cubicBezTo>
                            <a:pt x="102207" y="136197"/>
                            <a:pt x="134982" y="108299"/>
                            <a:pt x="137492" y="71436"/>
                          </a:cubicBezTo>
                          <a:cubicBezTo>
                            <a:pt x="140002" y="34573"/>
                            <a:pt x="111315" y="2659"/>
                            <a:pt x="73377" y="148"/>
                          </a:cubicBezTo>
                          <a:cubicBezTo>
                            <a:pt x="35438" y="-2290"/>
                            <a:pt x="2663" y="25608"/>
                            <a:pt x="153" y="62543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94" name="任意多边形: 形状 193">
                    <a:extLst>
                      <a:ext uri="{FF2B5EF4-FFF2-40B4-BE49-F238E27FC236}">
                        <a16:creationId xmlns:a16="http://schemas.microsoft.com/office/drawing/2014/main" id="{3407AB75-DFEE-A3DA-2A67-9ED36F550E7C}"/>
                      </a:ext>
                    </a:extLst>
                  </p:cNvPr>
                  <p:cNvSpPr/>
                  <p:nvPr/>
                </p:nvSpPr>
                <p:spPr>
                  <a:xfrm>
                    <a:off x="4107484" y="2799889"/>
                    <a:ext cx="1475160" cy="2038392"/>
                  </a:xfrm>
                  <a:custGeom>
                    <a:avLst/>
                    <a:gdLst>
                      <a:gd name="connsiteX0" fmla="*/ 1242437 w 1475160"/>
                      <a:gd name="connsiteY0" fmla="*/ 1199122 h 2038392"/>
                      <a:gd name="connsiteX1" fmla="*/ 629753 w 1475160"/>
                      <a:gd name="connsiteY1" fmla="*/ 75 h 2038392"/>
                      <a:gd name="connsiteX2" fmla="*/ 336714 w 1475160"/>
                      <a:gd name="connsiteY2" fmla="*/ 313768 h 2038392"/>
                      <a:gd name="connsiteX3" fmla="*/ 986978 w 1475160"/>
                      <a:gd name="connsiteY3" fmla="*/ 1019254 h 2038392"/>
                      <a:gd name="connsiteX4" fmla="*/ 24528 w 1475160"/>
                      <a:gd name="connsiteY4" fmla="*/ 1713696 h 2038392"/>
                      <a:gd name="connsiteX5" fmla="*/ 0 w 1475160"/>
                      <a:gd name="connsiteY5" fmla="*/ 1877571 h 2038392"/>
                      <a:gd name="connsiteX6" fmla="*/ 812920 w 1475160"/>
                      <a:gd name="connsiteY6" fmla="*/ 2038362 h 2038392"/>
                      <a:gd name="connsiteX7" fmla="*/ 1475160 w 1475160"/>
                      <a:gd name="connsiteY7" fmla="*/ 1832246 h 2038392"/>
                      <a:gd name="connsiteX8" fmla="*/ 1242437 w 1475160"/>
                      <a:gd name="connsiteY8" fmla="*/ 1199122 h 2038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75160" h="2038392">
                        <a:moveTo>
                          <a:pt x="1242437" y="1199122"/>
                        </a:moveTo>
                        <a:cubicBezTo>
                          <a:pt x="1066227" y="695592"/>
                          <a:pt x="922576" y="5955"/>
                          <a:pt x="629753" y="75"/>
                        </a:cubicBezTo>
                        <a:cubicBezTo>
                          <a:pt x="479719" y="-2938"/>
                          <a:pt x="413811" y="84988"/>
                          <a:pt x="336714" y="313768"/>
                        </a:cubicBezTo>
                        <a:cubicBezTo>
                          <a:pt x="455335" y="273032"/>
                          <a:pt x="894821" y="213435"/>
                          <a:pt x="986978" y="1019254"/>
                        </a:cubicBezTo>
                        <a:cubicBezTo>
                          <a:pt x="1125394" y="2229776"/>
                          <a:pt x="168680" y="1880799"/>
                          <a:pt x="24528" y="1713696"/>
                        </a:cubicBezTo>
                        <a:cubicBezTo>
                          <a:pt x="20870" y="1738725"/>
                          <a:pt x="0" y="1877571"/>
                          <a:pt x="0" y="1877571"/>
                        </a:cubicBezTo>
                        <a:cubicBezTo>
                          <a:pt x="0" y="1877571"/>
                          <a:pt x="247283" y="2035350"/>
                          <a:pt x="812920" y="2038362"/>
                        </a:cubicBezTo>
                        <a:cubicBezTo>
                          <a:pt x="1358404" y="2041302"/>
                          <a:pt x="1475160" y="1832246"/>
                          <a:pt x="1475160" y="1832246"/>
                        </a:cubicBezTo>
                        <a:cubicBezTo>
                          <a:pt x="1475160" y="1832246"/>
                          <a:pt x="1295006" y="1349156"/>
                          <a:pt x="1242437" y="1199122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5" name="图形 7">
                  <a:extLst>
                    <a:ext uri="{FF2B5EF4-FFF2-40B4-BE49-F238E27FC236}">
                      <a16:creationId xmlns:a16="http://schemas.microsoft.com/office/drawing/2014/main" id="{02C6FC27-E7ED-2035-9D20-9A4D4DC4FCDE}"/>
                    </a:ext>
                  </a:extLst>
                </p:cNvPr>
                <p:cNvGrpSpPr/>
                <p:nvPr/>
              </p:nvGrpSpPr>
              <p:grpSpPr>
                <a:xfrm>
                  <a:off x="3668148" y="3366726"/>
                  <a:ext cx="511881" cy="956530"/>
                  <a:chOff x="3668148" y="3366726"/>
                  <a:chExt cx="511881" cy="956530"/>
                </a:xfrm>
              </p:grpSpPr>
              <p:sp>
                <p:nvSpPr>
                  <p:cNvPr id="196" name="任意多边形: 形状 195">
                    <a:extLst>
                      <a:ext uri="{FF2B5EF4-FFF2-40B4-BE49-F238E27FC236}">
                        <a16:creationId xmlns:a16="http://schemas.microsoft.com/office/drawing/2014/main" id="{D427D57B-721E-B5AA-F412-1C4FF4064E3D}"/>
                      </a:ext>
                    </a:extLst>
                  </p:cNvPr>
                  <p:cNvSpPr/>
                  <p:nvPr/>
                </p:nvSpPr>
                <p:spPr>
                  <a:xfrm>
                    <a:off x="3876267" y="3366726"/>
                    <a:ext cx="303763" cy="630205"/>
                  </a:xfrm>
                  <a:custGeom>
                    <a:avLst/>
                    <a:gdLst>
                      <a:gd name="connsiteX0" fmla="*/ 0 w 303763"/>
                      <a:gd name="connsiteY0" fmla="*/ 630205 h 630205"/>
                      <a:gd name="connsiteX1" fmla="*/ 124574 w 303763"/>
                      <a:gd name="connsiteY1" fmla="*/ 65501 h 630205"/>
                      <a:gd name="connsiteX2" fmla="*/ 299851 w 303763"/>
                      <a:gd name="connsiteY2" fmla="*/ 122516 h 630205"/>
                      <a:gd name="connsiteX3" fmla="*/ 136264 w 303763"/>
                      <a:gd name="connsiteY3" fmla="*/ 606754 h 630205"/>
                      <a:gd name="connsiteX4" fmla="*/ 0 w 303763"/>
                      <a:gd name="connsiteY4" fmla="*/ 630205 h 630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3763" h="630205">
                        <a:moveTo>
                          <a:pt x="0" y="630205"/>
                        </a:moveTo>
                        <a:cubicBezTo>
                          <a:pt x="0" y="630205"/>
                          <a:pt x="68562" y="180823"/>
                          <a:pt x="124574" y="65501"/>
                        </a:cubicBezTo>
                        <a:cubicBezTo>
                          <a:pt x="192992" y="-75353"/>
                          <a:pt x="328467" y="42981"/>
                          <a:pt x="299851" y="122516"/>
                        </a:cubicBezTo>
                        <a:cubicBezTo>
                          <a:pt x="271308" y="202051"/>
                          <a:pt x="136264" y="606754"/>
                          <a:pt x="136264" y="606754"/>
                        </a:cubicBezTo>
                        <a:lnTo>
                          <a:pt x="0" y="630205"/>
                        </a:lnTo>
                        <a:close/>
                      </a:path>
                    </a:pathLst>
                  </a:custGeom>
                  <a:solidFill>
                    <a:srgbClr val="FFC9A5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" name="任意多边形: 形状 196">
                    <a:extLst>
                      <a:ext uri="{FF2B5EF4-FFF2-40B4-BE49-F238E27FC236}">
                        <a16:creationId xmlns:a16="http://schemas.microsoft.com/office/drawing/2014/main" id="{762C455C-8ABC-95EE-8027-B715EA75B327}"/>
                      </a:ext>
                    </a:extLst>
                  </p:cNvPr>
                  <p:cNvSpPr/>
                  <p:nvPr/>
                </p:nvSpPr>
                <p:spPr>
                  <a:xfrm>
                    <a:off x="3876267" y="3366864"/>
                    <a:ext cx="303744" cy="630067"/>
                  </a:xfrm>
                  <a:custGeom>
                    <a:avLst/>
                    <a:gdLst>
                      <a:gd name="connsiteX0" fmla="*/ 199590 w 303744"/>
                      <a:gd name="connsiteY0" fmla="*/ 459 h 630067"/>
                      <a:gd name="connsiteX1" fmla="*/ 257108 w 303744"/>
                      <a:gd name="connsiteY1" fmla="*/ 114418 h 630067"/>
                      <a:gd name="connsiteX2" fmla="*/ 93520 w 303744"/>
                      <a:gd name="connsiteY2" fmla="*/ 598656 h 630067"/>
                      <a:gd name="connsiteX3" fmla="*/ 2439 w 303744"/>
                      <a:gd name="connsiteY3" fmla="*/ 614362 h 630067"/>
                      <a:gd name="connsiteX4" fmla="*/ 0 w 303744"/>
                      <a:gd name="connsiteY4" fmla="*/ 630068 h 630067"/>
                      <a:gd name="connsiteX5" fmla="*/ 136264 w 303744"/>
                      <a:gd name="connsiteY5" fmla="*/ 606545 h 630067"/>
                      <a:gd name="connsiteX6" fmla="*/ 299851 w 303744"/>
                      <a:gd name="connsiteY6" fmla="*/ 122307 h 630067"/>
                      <a:gd name="connsiteX7" fmla="*/ 199590 w 303744"/>
                      <a:gd name="connsiteY7" fmla="*/ 459 h 630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3744" h="630067">
                        <a:moveTo>
                          <a:pt x="199590" y="459"/>
                        </a:moveTo>
                        <a:cubicBezTo>
                          <a:pt x="241689" y="20396"/>
                          <a:pt x="272169" y="72607"/>
                          <a:pt x="257108" y="114418"/>
                        </a:cubicBezTo>
                        <a:cubicBezTo>
                          <a:pt x="228564" y="193953"/>
                          <a:pt x="93520" y="598656"/>
                          <a:pt x="93520" y="598656"/>
                        </a:cubicBezTo>
                        <a:lnTo>
                          <a:pt x="2439" y="614362"/>
                        </a:lnTo>
                        <a:cubicBezTo>
                          <a:pt x="861" y="624259"/>
                          <a:pt x="0" y="630068"/>
                          <a:pt x="0" y="630068"/>
                        </a:cubicBezTo>
                        <a:lnTo>
                          <a:pt x="136264" y="606545"/>
                        </a:lnTo>
                        <a:cubicBezTo>
                          <a:pt x="136264" y="606545"/>
                          <a:pt x="271308" y="201842"/>
                          <a:pt x="299851" y="122307"/>
                        </a:cubicBezTo>
                        <a:cubicBezTo>
                          <a:pt x="319646" y="67156"/>
                          <a:pt x="260550" y="-6498"/>
                          <a:pt x="199590" y="459"/>
                        </a:cubicBezTo>
                        <a:close/>
                      </a:path>
                    </a:pathLst>
                  </a:custGeom>
                  <a:solidFill>
                    <a:srgbClr val="FFC9A5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" name="任意多边形: 形状 197">
                    <a:extLst>
                      <a:ext uri="{FF2B5EF4-FFF2-40B4-BE49-F238E27FC236}">
                        <a16:creationId xmlns:a16="http://schemas.microsoft.com/office/drawing/2014/main" id="{90DD7D6B-9EC3-ED78-D2CC-BDA30C7F0C49}"/>
                      </a:ext>
                    </a:extLst>
                  </p:cNvPr>
                  <p:cNvSpPr/>
                  <p:nvPr/>
                </p:nvSpPr>
                <p:spPr>
                  <a:xfrm>
                    <a:off x="3668148" y="3874475"/>
                    <a:ext cx="463359" cy="448782"/>
                  </a:xfrm>
                  <a:custGeom>
                    <a:avLst/>
                    <a:gdLst>
                      <a:gd name="connsiteX0" fmla="*/ 2648 w 463359"/>
                      <a:gd name="connsiteY0" fmla="*/ 232472 h 448782"/>
                      <a:gd name="connsiteX1" fmla="*/ 185886 w 463359"/>
                      <a:gd name="connsiteY1" fmla="*/ 151216 h 448782"/>
                      <a:gd name="connsiteX2" fmla="*/ 87203 w 463359"/>
                      <a:gd name="connsiteY2" fmla="*/ 349228 h 448782"/>
                      <a:gd name="connsiteX3" fmla="*/ 242902 w 463359"/>
                      <a:gd name="connsiteY3" fmla="*/ 223794 h 448782"/>
                      <a:gd name="connsiteX4" fmla="*/ 196500 w 463359"/>
                      <a:gd name="connsiteY4" fmla="*/ 432205 h 448782"/>
                      <a:gd name="connsiteX5" fmla="*/ 299415 w 463359"/>
                      <a:gd name="connsiteY5" fmla="*/ 246313 h 448782"/>
                      <a:gd name="connsiteX6" fmla="*/ 331186 w 463359"/>
                      <a:gd name="connsiteY6" fmla="*/ 448628 h 448782"/>
                      <a:gd name="connsiteX7" fmla="*/ 360304 w 463359"/>
                      <a:gd name="connsiteY7" fmla="*/ 204645 h 448782"/>
                      <a:gd name="connsiteX8" fmla="*/ 458987 w 463359"/>
                      <a:gd name="connsiteY8" fmla="*/ 292212 h 448782"/>
                      <a:gd name="connsiteX9" fmla="*/ 418753 w 463359"/>
                      <a:gd name="connsiteY9" fmla="*/ 181696 h 448782"/>
                      <a:gd name="connsiteX10" fmla="*/ 376655 w 463359"/>
                      <a:gd name="connsiteY10" fmla="*/ 35965 h 448782"/>
                      <a:gd name="connsiteX11" fmla="*/ 253014 w 463359"/>
                      <a:gd name="connsiteY11" fmla="*/ 752 h 448782"/>
                      <a:gd name="connsiteX12" fmla="*/ 199297 w 463359"/>
                      <a:gd name="connsiteY12" fmla="*/ 24419 h 448782"/>
                      <a:gd name="connsiteX13" fmla="*/ 166881 w 463359"/>
                      <a:gd name="connsiteY13" fmla="*/ 80502 h 448782"/>
                      <a:gd name="connsiteX14" fmla="*/ 2648 w 463359"/>
                      <a:gd name="connsiteY14" fmla="*/ 232472 h 448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63359" h="448782">
                        <a:moveTo>
                          <a:pt x="2648" y="232472"/>
                        </a:moveTo>
                        <a:cubicBezTo>
                          <a:pt x="24522" y="260370"/>
                          <a:pt x="185886" y="151216"/>
                          <a:pt x="185886" y="151216"/>
                        </a:cubicBezTo>
                        <a:cubicBezTo>
                          <a:pt x="185886" y="151216"/>
                          <a:pt x="60595" y="328860"/>
                          <a:pt x="87203" y="349228"/>
                        </a:cubicBezTo>
                        <a:cubicBezTo>
                          <a:pt x="113810" y="369596"/>
                          <a:pt x="242902" y="223794"/>
                          <a:pt x="242902" y="223794"/>
                        </a:cubicBezTo>
                        <a:cubicBezTo>
                          <a:pt x="242902" y="223794"/>
                          <a:pt x="169893" y="411837"/>
                          <a:pt x="196500" y="432205"/>
                        </a:cubicBezTo>
                        <a:cubicBezTo>
                          <a:pt x="223108" y="452573"/>
                          <a:pt x="299415" y="246313"/>
                          <a:pt x="299415" y="246313"/>
                        </a:cubicBezTo>
                        <a:cubicBezTo>
                          <a:pt x="299415" y="246313"/>
                          <a:pt x="304364" y="441457"/>
                          <a:pt x="331186" y="448628"/>
                        </a:cubicBezTo>
                        <a:cubicBezTo>
                          <a:pt x="358009" y="455872"/>
                          <a:pt x="360304" y="204645"/>
                          <a:pt x="360304" y="204645"/>
                        </a:cubicBezTo>
                        <a:cubicBezTo>
                          <a:pt x="360304" y="204645"/>
                          <a:pt x="441990" y="313297"/>
                          <a:pt x="458987" y="292212"/>
                        </a:cubicBezTo>
                        <a:cubicBezTo>
                          <a:pt x="477777" y="268976"/>
                          <a:pt x="430659" y="203282"/>
                          <a:pt x="418753" y="181696"/>
                        </a:cubicBezTo>
                        <a:cubicBezTo>
                          <a:pt x="393867" y="136442"/>
                          <a:pt x="413733" y="77633"/>
                          <a:pt x="376655" y="35965"/>
                        </a:cubicBezTo>
                        <a:cubicBezTo>
                          <a:pt x="348829" y="4696"/>
                          <a:pt x="292961" y="-2619"/>
                          <a:pt x="253014" y="752"/>
                        </a:cubicBezTo>
                        <a:cubicBezTo>
                          <a:pt x="230925" y="2617"/>
                          <a:pt x="213282" y="9717"/>
                          <a:pt x="199297" y="24419"/>
                        </a:cubicBezTo>
                        <a:cubicBezTo>
                          <a:pt x="189687" y="34531"/>
                          <a:pt x="177710" y="76342"/>
                          <a:pt x="166881" y="80502"/>
                        </a:cubicBezTo>
                        <a:cubicBezTo>
                          <a:pt x="100470" y="105962"/>
                          <a:pt x="-19298" y="204573"/>
                          <a:pt x="2648" y="232472"/>
                        </a:cubicBezTo>
                        <a:close/>
                      </a:path>
                    </a:pathLst>
                  </a:custGeom>
                  <a:solidFill>
                    <a:srgbClr val="FFC9A5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9" name="图形 7">
                    <a:extLst>
                      <a:ext uri="{FF2B5EF4-FFF2-40B4-BE49-F238E27FC236}">
                        <a16:creationId xmlns:a16="http://schemas.microsoft.com/office/drawing/2014/main" id="{CE2C7ADB-005D-E847-937E-23491E99D868}"/>
                      </a:ext>
                    </a:extLst>
                  </p:cNvPr>
                  <p:cNvGrpSpPr/>
                  <p:nvPr/>
                </p:nvGrpSpPr>
                <p:grpSpPr>
                  <a:xfrm>
                    <a:off x="3669433" y="3875299"/>
                    <a:ext cx="462176" cy="447384"/>
                    <a:chOff x="3669433" y="3875299"/>
                    <a:chExt cx="462176" cy="447384"/>
                  </a:xfrm>
                  <a:solidFill>
                    <a:srgbClr val="FFC9A5"/>
                  </a:solidFill>
                </p:grpSpPr>
                <p:sp>
                  <p:nvSpPr>
                    <p:cNvPr id="200" name="任意多边形: 形状 199">
                      <a:extLst>
                        <a:ext uri="{FF2B5EF4-FFF2-40B4-BE49-F238E27FC236}">
                          <a16:creationId xmlns:a16="http://schemas.microsoft.com/office/drawing/2014/main" id="{7E3B882E-524B-7215-4582-A256EF4793A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69433" y="4019523"/>
                      <a:ext cx="155053" cy="91272"/>
                    </a:xfrm>
                    <a:custGeom>
                      <a:avLst/>
                      <a:gdLst>
                        <a:gd name="connsiteX0" fmla="*/ 155054 w 155053"/>
                        <a:gd name="connsiteY0" fmla="*/ 0 h 91272"/>
                        <a:gd name="connsiteX1" fmla="*/ 0 w 155053"/>
                        <a:gd name="connsiteY1" fmla="*/ 83193 h 91272"/>
                        <a:gd name="connsiteX2" fmla="*/ 1506 w 155053"/>
                        <a:gd name="connsiteY2" fmla="*/ 86707 h 91272"/>
                        <a:gd name="connsiteX3" fmla="*/ 126725 w 155053"/>
                        <a:gd name="connsiteY3" fmla="*/ 41883 h 91272"/>
                        <a:gd name="connsiteX4" fmla="*/ 155054 w 155053"/>
                        <a:gd name="connsiteY4" fmla="*/ 0 h 91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5053" h="91272">
                          <a:moveTo>
                            <a:pt x="155054" y="0"/>
                          </a:moveTo>
                          <a:cubicBezTo>
                            <a:pt x="155054" y="0"/>
                            <a:pt x="52713" y="69207"/>
                            <a:pt x="0" y="83193"/>
                          </a:cubicBezTo>
                          <a:cubicBezTo>
                            <a:pt x="430" y="84412"/>
                            <a:pt x="645" y="85702"/>
                            <a:pt x="1506" y="86707"/>
                          </a:cubicBezTo>
                          <a:cubicBezTo>
                            <a:pt x="14702" y="103489"/>
                            <a:pt x="78172" y="70714"/>
                            <a:pt x="126725" y="41883"/>
                          </a:cubicBezTo>
                          <a:cubicBezTo>
                            <a:pt x="142790" y="17427"/>
                            <a:pt x="155054" y="0"/>
                            <a:pt x="155054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id="{EE6703BA-7947-6793-DB7C-7D52085D100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63117" y="3875299"/>
                      <a:ext cx="168492" cy="293522"/>
                    </a:xfrm>
                    <a:custGeom>
                      <a:avLst/>
                      <a:gdLst>
                        <a:gd name="connsiteX0" fmla="*/ 123928 w 168492"/>
                        <a:gd name="connsiteY0" fmla="*/ 180298 h 293522"/>
                        <a:gd name="connsiteX1" fmla="*/ 81830 w 168492"/>
                        <a:gd name="connsiteY1" fmla="*/ 34568 h 293522"/>
                        <a:gd name="connsiteX2" fmla="*/ 0 w 168492"/>
                        <a:gd name="connsiteY2" fmla="*/ 0 h 293522"/>
                        <a:gd name="connsiteX3" fmla="*/ 52139 w 168492"/>
                        <a:gd name="connsiteY3" fmla="*/ 29117 h 293522"/>
                        <a:gd name="connsiteX4" fmla="*/ 94237 w 168492"/>
                        <a:gd name="connsiteY4" fmla="*/ 174847 h 293522"/>
                        <a:gd name="connsiteX5" fmla="*/ 135905 w 168492"/>
                        <a:gd name="connsiteY5" fmla="*/ 281635 h 293522"/>
                        <a:gd name="connsiteX6" fmla="*/ 164090 w 168492"/>
                        <a:gd name="connsiteY6" fmla="*/ 290815 h 293522"/>
                        <a:gd name="connsiteX7" fmla="*/ 123928 w 168492"/>
                        <a:gd name="connsiteY7" fmla="*/ 180298 h 2935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68492" h="293522">
                          <a:moveTo>
                            <a:pt x="123928" y="180298"/>
                          </a:moveTo>
                          <a:cubicBezTo>
                            <a:pt x="99042" y="135044"/>
                            <a:pt x="118908" y="76236"/>
                            <a:pt x="81830" y="34568"/>
                          </a:cubicBezTo>
                          <a:cubicBezTo>
                            <a:pt x="62897" y="13339"/>
                            <a:pt x="31054" y="3299"/>
                            <a:pt x="0" y="0"/>
                          </a:cubicBezTo>
                          <a:cubicBezTo>
                            <a:pt x="20440" y="5522"/>
                            <a:pt x="39302" y="14702"/>
                            <a:pt x="52139" y="29117"/>
                          </a:cubicBezTo>
                          <a:cubicBezTo>
                            <a:pt x="89145" y="70714"/>
                            <a:pt x="69351" y="129594"/>
                            <a:pt x="94237" y="174847"/>
                          </a:cubicBezTo>
                          <a:cubicBezTo>
                            <a:pt x="105640" y="195502"/>
                            <a:pt x="148456" y="256032"/>
                            <a:pt x="135905" y="281635"/>
                          </a:cubicBezTo>
                          <a:cubicBezTo>
                            <a:pt x="148384" y="291891"/>
                            <a:pt x="159070" y="297055"/>
                            <a:pt x="164090" y="290815"/>
                          </a:cubicBezTo>
                          <a:cubicBezTo>
                            <a:pt x="182952" y="267578"/>
                            <a:pt x="135833" y="201885"/>
                            <a:pt x="123928" y="180298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任意多边形: 形状 201">
                      <a:extLst>
                        <a:ext uri="{FF2B5EF4-FFF2-40B4-BE49-F238E27FC236}">
                          <a16:creationId xmlns:a16="http://schemas.microsoft.com/office/drawing/2014/main" id="{7D3ACFEB-993F-9A66-C459-F055CA93FE8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52119" y="4092172"/>
                      <a:ext cx="129382" cy="132833"/>
                    </a:xfrm>
                    <a:custGeom>
                      <a:avLst/>
                      <a:gdLst>
                        <a:gd name="connsiteX0" fmla="*/ 129383 w 129382"/>
                        <a:gd name="connsiteY0" fmla="*/ 0 h 132833"/>
                        <a:gd name="connsiteX1" fmla="*/ 4 w 129382"/>
                        <a:gd name="connsiteY1" fmla="*/ 120127 h 132833"/>
                        <a:gd name="connsiteX2" fmla="*/ 3375 w 129382"/>
                        <a:gd name="connsiteY2" fmla="*/ 130885 h 132833"/>
                        <a:gd name="connsiteX3" fmla="*/ 108155 w 129382"/>
                        <a:gd name="connsiteY3" fmla="*/ 59239 h 132833"/>
                        <a:gd name="connsiteX4" fmla="*/ 129383 w 129382"/>
                        <a:gd name="connsiteY4" fmla="*/ 0 h 1328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9382" h="132833">
                          <a:moveTo>
                            <a:pt x="129383" y="0"/>
                          </a:moveTo>
                          <a:cubicBezTo>
                            <a:pt x="129383" y="0"/>
                            <a:pt x="46693" y="93377"/>
                            <a:pt x="4" y="120127"/>
                          </a:cubicBezTo>
                          <a:cubicBezTo>
                            <a:pt x="-67" y="124932"/>
                            <a:pt x="722" y="128877"/>
                            <a:pt x="3375" y="130885"/>
                          </a:cubicBezTo>
                          <a:cubicBezTo>
                            <a:pt x="18866" y="142718"/>
                            <a:pt x="68925" y="98397"/>
                            <a:pt x="108155" y="59239"/>
                          </a:cubicBezTo>
                          <a:cubicBezTo>
                            <a:pt x="119414" y="25747"/>
                            <a:pt x="129383" y="0"/>
                            <a:pt x="129383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任意多边形: 形状 202">
                      <a:extLst>
                        <a:ext uri="{FF2B5EF4-FFF2-40B4-BE49-F238E27FC236}">
                          <a16:creationId xmlns:a16="http://schemas.microsoft.com/office/drawing/2014/main" id="{802BB931-E86A-5EEB-6BE2-391BCC84FB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59117" y="4114692"/>
                      <a:ext cx="82484" cy="192825"/>
                    </a:xfrm>
                    <a:custGeom>
                      <a:avLst/>
                      <a:gdLst>
                        <a:gd name="connsiteX0" fmla="*/ 78899 w 82484"/>
                        <a:gd name="connsiteY0" fmla="*/ 0 h 192825"/>
                        <a:gd name="connsiteX1" fmla="*/ 9 w 82484"/>
                        <a:gd name="connsiteY1" fmla="*/ 169899 h 192825"/>
                        <a:gd name="connsiteX2" fmla="*/ 5603 w 82484"/>
                        <a:gd name="connsiteY2" fmla="*/ 191414 h 192825"/>
                        <a:gd name="connsiteX3" fmla="*/ 82485 w 82484"/>
                        <a:gd name="connsiteY3" fmla="*/ 70929 h 192825"/>
                        <a:gd name="connsiteX4" fmla="*/ 78899 w 82484"/>
                        <a:gd name="connsiteY4" fmla="*/ 0 h 1928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484" h="192825">
                          <a:moveTo>
                            <a:pt x="78899" y="0"/>
                          </a:moveTo>
                          <a:cubicBezTo>
                            <a:pt x="78899" y="0"/>
                            <a:pt x="33071" y="123713"/>
                            <a:pt x="9" y="169899"/>
                          </a:cubicBezTo>
                          <a:cubicBezTo>
                            <a:pt x="-134" y="180298"/>
                            <a:pt x="1372" y="188116"/>
                            <a:pt x="5603" y="191414"/>
                          </a:cubicBezTo>
                          <a:cubicBezTo>
                            <a:pt x="22098" y="204037"/>
                            <a:pt x="57742" y="129379"/>
                            <a:pt x="82485" y="70929"/>
                          </a:cubicBezTo>
                          <a:cubicBezTo>
                            <a:pt x="79759" y="32201"/>
                            <a:pt x="78899" y="0"/>
                            <a:pt x="78899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任意多边形: 形状 203">
                      <a:extLst>
                        <a:ext uri="{FF2B5EF4-FFF2-40B4-BE49-F238E27FC236}">
                          <a16:creationId xmlns:a16="http://schemas.microsoft.com/office/drawing/2014/main" id="{83AEBFE4-C511-5EE4-29EC-EA37C211988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83843" y="4073096"/>
                      <a:ext cx="44178" cy="249587"/>
                    </a:xfrm>
                    <a:custGeom>
                      <a:avLst/>
                      <a:gdLst>
                        <a:gd name="connsiteX0" fmla="*/ 15061 w 44178"/>
                        <a:gd name="connsiteY0" fmla="*/ 0 h 249587"/>
                        <a:gd name="connsiteX1" fmla="*/ 0 w 44178"/>
                        <a:gd name="connsiteY1" fmla="*/ 217448 h 249587"/>
                        <a:gd name="connsiteX2" fmla="*/ 15634 w 44178"/>
                        <a:gd name="connsiteY2" fmla="*/ 249434 h 249587"/>
                        <a:gd name="connsiteX3" fmla="*/ 44178 w 44178"/>
                        <a:gd name="connsiteY3" fmla="*/ 36002 h 249587"/>
                        <a:gd name="connsiteX4" fmla="*/ 15061 w 44178"/>
                        <a:gd name="connsiteY4" fmla="*/ 0 h 249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4178" h="249587">
                          <a:moveTo>
                            <a:pt x="15061" y="0"/>
                          </a:moveTo>
                          <a:cubicBezTo>
                            <a:pt x="15061" y="0"/>
                            <a:pt x="13627" y="154408"/>
                            <a:pt x="0" y="217448"/>
                          </a:cubicBezTo>
                          <a:cubicBezTo>
                            <a:pt x="4160" y="235234"/>
                            <a:pt x="9252" y="247713"/>
                            <a:pt x="15634" y="249434"/>
                          </a:cubicBezTo>
                          <a:cubicBezTo>
                            <a:pt x="36719" y="255100"/>
                            <a:pt x="42600" y="102484"/>
                            <a:pt x="44178" y="36002"/>
                          </a:cubicBezTo>
                          <a:cubicBezTo>
                            <a:pt x="27826" y="16853"/>
                            <a:pt x="15061" y="0"/>
                            <a:pt x="15061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05" name="图形 7">
                  <a:extLst>
                    <a:ext uri="{FF2B5EF4-FFF2-40B4-BE49-F238E27FC236}">
                      <a16:creationId xmlns:a16="http://schemas.microsoft.com/office/drawing/2014/main" id="{6018BDD0-CA67-7DED-3B1E-A87F8C356ACC}"/>
                    </a:ext>
                  </a:extLst>
                </p:cNvPr>
                <p:cNvGrpSpPr/>
                <p:nvPr/>
              </p:nvGrpSpPr>
              <p:grpSpPr>
                <a:xfrm>
                  <a:off x="5351161" y="3315173"/>
                  <a:ext cx="527611" cy="954252"/>
                  <a:chOff x="5351161" y="3315173"/>
                  <a:chExt cx="527611" cy="954252"/>
                </a:xfrm>
              </p:grpSpPr>
              <p:sp>
                <p:nvSpPr>
                  <p:cNvPr id="206" name="任意多边形: 形状 205">
                    <a:extLst>
                      <a:ext uri="{FF2B5EF4-FFF2-40B4-BE49-F238E27FC236}">
                        <a16:creationId xmlns:a16="http://schemas.microsoft.com/office/drawing/2014/main" id="{12742054-A721-82D4-E202-D8FB5BF7C05A}"/>
                      </a:ext>
                    </a:extLst>
                  </p:cNvPr>
                  <p:cNvSpPr/>
                  <p:nvPr/>
                </p:nvSpPr>
                <p:spPr>
                  <a:xfrm>
                    <a:off x="5351161" y="3315173"/>
                    <a:ext cx="317042" cy="624814"/>
                  </a:xfrm>
                  <a:custGeom>
                    <a:avLst/>
                    <a:gdLst>
                      <a:gd name="connsiteX0" fmla="*/ 317042 w 317042"/>
                      <a:gd name="connsiteY0" fmla="*/ 624814 h 624814"/>
                      <a:gd name="connsiteX1" fmla="*/ 178340 w 317042"/>
                      <a:gd name="connsiteY1" fmla="*/ 63409 h 624814"/>
                      <a:gd name="connsiteX2" fmla="*/ 4497 w 317042"/>
                      <a:gd name="connsiteY2" fmla="*/ 124799 h 624814"/>
                      <a:gd name="connsiteX3" fmla="*/ 180133 w 317042"/>
                      <a:gd name="connsiteY3" fmla="*/ 604733 h 624814"/>
                      <a:gd name="connsiteX4" fmla="*/ 317042 w 317042"/>
                      <a:gd name="connsiteY4" fmla="*/ 624814 h 624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7042" h="624814">
                        <a:moveTo>
                          <a:pt x="317042" y="624814"/>
                        </a:moveTo>
                        <a:cubicBezTo>
                          <a:pt x="317042" y="624814"/>
                          <a:pt x="237292" y="177296"/>
                          <a:pt x="178340" y="63409"/>
                        </a:cubicBezTo>
                        <a:cubicBezTo>
                          <a:pt x="106479" y="-75652"/>
                          <a:pt x="-26055" y="45981"/>
                          <a:pt x="4497" y="124799"/>
                        </a:cubicBezTo>
                        <a:cubicBezTo>
                          <a:pt x="35049" y="203545"/>
                          <a:pt x="180133" y="604733"/>
                          <a:pt x="180133" y="604733"/>
                        </a:cubicBezTo>
                        <a:lnTo>
                          <a:pt x="317042" y="624814"/>
                        </a:lnTo>
                        <a:close/>
                      </a:path>
                    </a:pathLst>
                  </a:custGeom>
                  <a:solidFill>
                    <a:srgbClr val="FFC9A5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任意多边形: 形状 206">
                    <a:extLst>
                      <a:ext uri="{FF2B5EF4-FFF2-40B4-BE49-F238E27FC236}">
                        <a16:creationId xmlns:a16="http://schemas.microsoft.com/office/drawing/2014/main" id="{744E9038-5D8B-B650-BFF7-818EFB9AF62A}"/>
                      </a:ext>
                    </a:extLst>
                  </p:cNvPr>
                  <p:cNvSpPr/>
                  <p:nvPr/>
                </p:nvSpPr>
                <p:spPr>
                  <a:xfrm>
                    <a:off x="5351221" y="3315333"/>
                    <a:ext cx="316982" cy="624654"/>
                  </a:xfrm>
                  <a:custGeom>
                    <a:avLst/>
                    <a:gdLst>
                      <a:gd name="connsiteX0" fmla="*/ 101686 w 316982"/>
                      <a:gd name="connsiteY0" fmla="*/ 281 h 624654"/>
                      <a:gd name="connsiteX1" fmla="*/ 47037 w 316982"/>
                      <a:gd name="connsiteY1" fmla="*/ 115674 h 624654"/>
                      <a:gd name="connsiteX2" fmla="*/ 222674 w 316982"/>
                      <a:gd name="connsiteY2" fmla="*/ 595609 h 624654"/>
                      <a:gd name="connsiteX3" fmla="*/ 314114 w 316982"/>
                      <a:gd name="connsiteY3" fmla="*/ 609020 h 624654"/>
                      <a:gd name="connsiteX4" fmla="*/ 316982 w 316982"/>
                      <a:gd name="connsiteY4" fmla="*/ 624655 h 624654"/>
                      <a:gd name="connsiteX5" fmla="*/ 180145 w 316982"/>
                      <a:gd name="connsiteY5" fmla="*/ 604574 h 624654"/>
                      <a:gd name="connsiteX6" fmla="*/ 4509 w 316982"/>
                      <a:gd name="connsiteY6" fmla="*/ 124639 h 624654"/>
                      <a:gd name="connsiteX7" fmla="*/ 101686 w 316982"/>
                      <a:gd name="connsiteY7" fmla="*/ 281 h 624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982" h="624654">
                        <a:moveTo>
                          <a:pt x="101686" y="281"/>
                        </a:moveTo>
                        <a:cubicBezTo>
                          <a:pt x="60090" y="21294"/>
                          <a:pt x="30972" y="74222"/>
                          <a:pt x="47037" y="115674"/>
                        </a:cubicBezTo>
                        <a:cubicBezTo>
                          <a:pt x="77589" y="194420"/>
                          <a:pt x="222674" y="595609"/>
                          <a:pt x="222674" y="595609"/>
                        </a:cubicBezTo>
                        <a:lnTo>
                          <a:pt x="314114" y="609020"/>
                        </a:lnTo>
                        <a:cubicBezTo>
                          <a:pt x="315907" y="618917"/>
                          <a:pt x="316982" y="624655"/>
                          <a:pt x="316982" y="624655"/>
                        </a:cubicBezTo>
                        <a:lnTo>
                          <a:pt x="180145" y="604574"/>
                        </a:lnTo>
                        <a:cubicBezTo>
                          <a:pt x="180145" y="604574"/>
                          <a:pt x="34989" y="203385"/>
                          <a:pt x="4509" y="124639"/>
                        </a:cubicBezTo>
                        <a:cubicBezTo>
                          <a:pt x="-16720" y="69918"/>
                          <a:pt x="40583" y="-5170"/>
                          <a:pt x="101686" y="281"/>
                        </a:cubicBezTo>
                        <a:close/>
                      </a:path>
                    </a:pathLst>
                  </a:custGeom>
                  <a:solidFill>
                    <a:srgbClr val="FFC9A5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任意多边形: 形状 207">
                    <a:extLst>
                      <a:ext uri="{FF2B5EF4-FFF2-40B4-BE49-F238E27FC236}">
                        <a16:creationId xmlns:a16="http://schemas.microsoft.com/office/drawing/2014/main" id="{5F2CF5ED-F24D-B31A-9312-3A28EC98A7D8}"/>
                      </a:ext>
                    </a:extLst>
                  </p:cNvPr>
                  <p:cNvSpPr/>
                  <p:nvPr/>
                </p:nvSpPr>
                <p:spPr>
                  <a:xfrm>
                    <a:off x="5416826" y="3819157"/>
                    <a:ext cx="461947" cy="450268"/>
                  </a:xfrm>
                  <a:custGeom>
                    <a:avLst/>
                    <a:gdLst>
                      <a:gd name="connsiteX0" fmla="*/ 459503 w 461947"/>
                      <a:gd name="connsiteY0" fmla="*/ 225682 h 450268"/>
                      <a:gd name="connsiteX1" fmla="*/ 274256 w 461947"/>
                      <a:gd name="connsiteY1" fmla="*/ 149016 h 450268"/>
                      <a:gd name="connsiteX2" fmla="*/ 377888 w 461947"/>
                      <a:gd name="connsiteY2" fmla="*/ 344518 h 450268"/>
                      <a:gd name="connsiteX3" fmla="*/ 219105 w 461947"/>
                      <a:gd name="connsiteY3" fmla="*/ 223028 h 450268"/>
                      <a:gd name="connsiteX4" fmla="*/ 270670 w 461947"/>
                      <a:gd name="connsiteY4" fmla="*/ 430221 h 450268"/>
                      <a:gd name="connsiteX5" fmla="*/ 163094 w 461947"/>
                      <a:gd name="connsiteY5" fmla="*/ 246982 h 450268"/>
                      <a:gd name="connsiteX6" fmla="*/ 136415 w 461947"/>
                      <a:gd name="connsiteY6" fmla="*/ 450086 h 450268"/>
                      <a:gd name="connsiteX7" fmla="*/ 101201 w 461947"/>
                      <a:gd name="connsiteY7" fmla="*/ 206964 h 450268"/>
                      <a:gd name="connsiteX8" fmla="*/ 4741 w 461947"/>
                      <a:gd name="connsiteY8" fmla="*/ 296969 h 450268"/>
                      <a:gd name="connsiteX9" fmla="*/ 42178 w 461947"/>
                      <a:gd name="connsiteY9" fmla="*/ 185448 h 450268"/>
                      <a:gd name="connsiteX10" fmla="*/ 80618 w 461947"/>
                      <a:gd name="connsiteY10" fmla="*/ 38714 h 450268"/>
                      <a:gd name="connsiteX11" fmla="*/ 203328 w 461947"/>
                      <a:gd name="connsiteY11" fmla="*/ 345 h 450268"/>
                      <a:gd name="connsiteX12" fmla="*/ 257617 w 461947"/>
                      <a:gd name="connsiteY12" fmla="*/ 22649 h 450268"/>
                      <a:gd name="connsiteX13" fmla="*/ 291397 w 461947"/>
                      <a:gd name="connsiteY13" fmla="*/ 77872 h 450268"/>
                      <a:gd name="connsiteX14" fmla="*/ 459503 w 461947"/>
                      <a:gd name="connsiteY14" fmla="*/ 225682 h 450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61947" h="450268">
                        <a:moveTo>
                          <a:pt x="459503" y="225682"/>
                        </a:moveTo>
                        <a:cubicBezTo>
                          <a:pt x="438274" y="254154"/>
                          <a:pt x="274256" y="149016"/>
                          <a:pt x="274256" y="149016"/>
                        </a:cubicBezTo>
                        <a:cubicBezTo>
                          <a:pt x="274256" y="149016"/>
                          <a:pt x="403922" y="323433"/>
                          <a:pt x="377888" y="344518"/>
                        </a:cubicBezTo>
                        <a:cubicBezTo>
                          <a:pt x="351783" y="365531"/>
                          <a:pt x="219105" y="223028"/>
                          <a:pt x="219105" y="223028"/>
                        </a:cubicBezTo>
                        <a:cubicBezTo>
                          <a:pt x="219105" y="223028"/>
                          <a:pt x="296775" y="409208"/>
                          <a:pt x="270670" y="430221"/>
                        </a:cubicBezTo>
                        <a:cubicBezTo>
                          <a:pt x="244637" y="451234"/>
                          <a:pt x="163094" y="246982"/>
                          <a:pt x="163094" y="246982"/>
                        </a:cubicBezTo>
                        <a:cubicBezTo>
                          <a:pt x="163094" y="246982"/>
                          <a:pt x="163022" y="442197"/>
                          <a:pt x="136415" y="450086"/>
                        </a:cubicBezTo>
                        <a:cubicBezTo>
                          <a:pt x="109736" y="457975"/>
                          <a:pt x="101201" y="206964"/>
                          <a:pt x="101201" y="206964"/>
                        </a:cubicBezTo>
                        <a:cubicBezTo>
                          <a:pt x="101201" y="206964"/>
                          <a:pt x="22240" y="317624"/>
                          <a:pt x="4741" y="296969"/>
                        </a:cubicBezTo>
                        <a:cubicBezTo>
                          <a:pt x="-14623" y="274235"/>
                          <a:pt x="30846" y="207394"/>
                          <a:pt x="42178" y="185448"/>
                        </a:cubicBezTo>
                        <a:cubicBezTo>
                          <a:pt x="65916" y="139621"/>
                          <a:pt x="44616" y="81243"/>
                          <a:pt x="80618" y="38714"/>
                        </a:cubicBezTo>
                        <a:cubicBezTo>
                          <a:pt x="107656" y="6800"/>
                          <a:pt x="163309" y="-1950"/>
                          <a:pt x="203328" y="345"/>
                        </a:cubicBezTo>
                        <a:cubicBezTo>
                          <a:pt x="225416" y="1636"/>
                          <a:pt x="243274" y="8306"/>
                          <a:pt x="257617" y="22649"/>
                        </a:cubicBezTo>
                        <a:cubicBezTo>
                          <a:pt x="267443" y="32546"/>
                          <a:pt x="280495" y="73999"/>
                          <a:pt x="291397" y="77872"/>
                        </a:cubicBezTo>
                        <a:cubicBezTo>
                          <a:pt x="358596" y="101610"/>
                          <a:pt x="480731" y="197282"/>
                          <a:pt x="459503" y="225682"/>
                        </a:cubicBezTo>
                        <a:close/>
                      </a:path>
                    </a:pathLst>
                  </a:custGeom>
                  <a:solidFill>
                    <a:srgbClr val="FFC9A5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9" name="图形 7">
                    <a:extLst>
                      <a:ext uri="{FF2B5EF4-FFF2-40B4-BE49-F238E27FC236}">
                        <a16:creationId xmlns:a16="http://schemas.microsoft.com/office/drawing/2014/main" id="{CDA0660B-5931-ED2B-89F9-AE64962BC9E8}"/>
                      </a:ext>
                    </a:extLst>
                  </p:cNvPr>
                  <p:cNvGrpSpPr/>
                  <p:nvPr/>
                </p:nvGrpSpPr>
                <p:grpSpPr>
                  <a:xfrm>
                    <a:off x="5416749" y="3820506"/>
                    <a:ext cx="460870" cy="448273"/>
                    <a:chOff x="5416749" y="3820506"/>
                    <a:chExt cx="460870" cy="448273"/>
                  </a:xfrm>
                  <a:solidFill>
                    <a:srgbClr val="FFC9A5"/>
                  </a:solidFill>
                </p:grpSpPr>
                <p:sp>
                  <p:nvSpPr>
                    <p:cNvPr id="210" name="任意多边形: 形状 209">
                      <a:extLst>
                        <a:ext uri="{FF2B5EF4-FFF2-40B4-BE49-F238E27FC236}">
                          <a16:creationId xmlns:a16="http://schemas.microsoft.com/office/drawing/2014/main" id="{B8F41059-507E-634F-BF5E-A7DBFAD058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0486" y="3961288"/>
                      <a:ext cx="157133" cy="87777"/>
                    </a:xfrm>
                    <a:custGeom>
                      <a:avLst/>
                      <a:gdLst>
                        <a:gd name="connsiteX0" fmla="*/ 0 w 157133"/>
                        <a:gd name="connsiteY0" fmla="*/ 0 h 87777"/>
                        <a:gd name="connsiteX1" fmla="*/ 157133 w 157133"/>
                        <a:gd name="connsiteY1" fmla="*/ 79320 h 87777"/>
                        <a:gd name="connsiteX2" fmla="*/ 155771 w 157133"/>
                        <a:gd name="connsiteY2" fmla="*/ 82906 h 87777"/>
                        <a:gd name="connsiteX3" fmla="*/ 29404 w 157133"/>
                        <a:gd name="connsiteY3" fmla="*/ 41238 h 87777"/>
                        <a:gd name="connsiteX4" fmla="*/ 0 w 157133"/>
                        <a:gd name="connsiteY4" fmla="*/ 0 h 877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7133" h="87777">
                          <a:moveTo>
                            <a:pt x="0" y="0"/>
                          </a:moveTo>
                          <a:cubicBezTo>
                            <a:pt x="0" y="0"/>
                            <a:pt x="104062" y="66626"/>
                            <a:pt x="157133" y="79320"/>
                          </a:cubicBezTo>
                          <a:cubicBezTo>
                            <a:pt x="156703" y="80539"/>
                            <a:pt x="156559" y="81830"/>
                            <a:pt x="155771" y="82906"/>
                          </a:cubicBezTo>
                          <a:cubicBezTo>
                            <a:pt x="143005" y="99974"/>
                            <a:pt x="78746" y="68849"/>
                            <a:pt x="29404" y="41238"/>
                          </a:cubicBezTo>
                          <a:cubicBezTo>
                            <a:pt x="12694" y="1714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1" name="任意多边形: 形状 210">
                      <a:extLst>
                        <a:ext uri="{FF2B5EF4-FFF2-40B4-BE49-F238E27FC236}">
                          <a16:creationId xmlns:a16="http://schemas.microsoft.com/office/drawing/2014/main" id="{AF73EA9C-7069-A32B-968B-AC6A555D29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6749" y="3820506"/>
                      <a:ext cx="161593" cy="297379"/>
                    </a:xfrm>
                    <a:custGeom>
                      <a:avLst/>
                      <a:gdLst>
                        <a:gd name="connsiteX0" fmla="*/ 42183 w 161593"/>
                        <a:gd name="connsiteY0" fmla="*/ 183382 h 297379"/>
                        <a:gd name="connsiteX1" fmla="*/ 80624 w 161593"/>
                        <a:gd name="connsiteY1" fmla="*/ 36648 h 297379"/>
                        <a:gd name="connsiteX2" fmla="*/ 161593 w 161593"/>
                        <a:gd name="connsiteY2" fmla="*/ 0 h 297379"/>
                        <a:gd name="connsiteX3" fmla="*/ 110172 w 161593"/>
                        <a:gd name="connsiteY3" fmla="*/ 30408 h 297379"/>
                        <a:gd name="connsiteX4" fmla="*/ 71731 w 161593"/>
                        <a:gd name="connsiteY4" fmla="*/ 177143 h 297379"/>
                        <a:gd name="connsiteX5" fmla="*/ 32716 w 161593"/>
                        <a:gd name="connsiteY5" fmla="*/ 284934 h 297379"/>
                        <a:gd name="connsiteX6" fmla="*/ 4747 w 161593"/>
                        <a:gd name="connsiteY6" fmla="*/ 294831 h 297379"/>
                        <a:gd name="connsiteX7" fmla="*/ 42183 w 161593"/>
                        <a:gd name="connsiteY7" fmla="*/ 183382 h 2973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61593" h="297379">
                          <a:moveTo>
                            <a:pt x="42183" y="183382"/>
                          </a:moveTo>
                          <a:cubicBezTo>
                            <a:pt x="65922" y="137554"/>
                            <a:pt x="44622" y="79176"/>
                            <a:pt x="80624" y="36648"/>
                          </a:cubicBezTo>
                          <a:cubicBezTo>
                            <a:pt x="98984" y="14917"/>
                            <a:pt x="130611" y="4088"/>
                            <a:pt x="161593" y="0"/>
                          </a:cubicBezTo>
                          <a:cubicBezTo>
                            <a:pt x="141297" y="6024"/>
                            <a:pt x="122650" y="15706"/>
                            <a:pt x="110172" y="30408"/>
                          </a:cubicBezTo>
                          <a:cubicBezTo>
                            <a:pt x="74169" y="72937"/>
                            <a:pt x="95469" y="131243"/>
                            <a:pt x="71731" y="177143"/>
                          </a:cubicBezTo>
                          <a:cubicBezTo>
                            <a:pt x="60902" y="198084"/>
                            <a:pt x="19592" y="259618"/>
                            <a:pt x="32716" y="284934"/>
                          </a:cubicBezTo>
                          <a:cubicBezTo>
                            <a:pt x="20453" y="295477"/>
                            <a:pt x="9910" y="300927"/>
                            <a:pt x="4747" y="294831"/>
                          </a:cubicBezTo>
                          <a:cubicBezTo>
                            <a:pt x="-14617" y="272168"/>
                            <a:pt x="30780" y="205328"/>
                            <a:pt x="42183" y="183382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2" name="任意多边形: 形状 211">
                      <a:extLst>
                        <a:ext uri="{FF2B5EF4-FFF2-40B4-BE49-F238E27FC236}">
                          <a16:creationId xmlns:a16="http://schemas.microsoft.com/office/drawing/2014/main" id="{FD0C3C2A-F523-EB02-743B-663B256389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65335" y="4035301"/>
                      <a:ext cx="132355" cy="129785"/>
                    </a:xfrm>
                    <a:custGeom>
                      <a:avLst/>
                      <a:gdLst>
                        <a:gd name="connsiteX0" fmla="*/ 0 w 132355"/>
                        <a:gd name="connsiteY0" fmla="*/ 0 h 129785"/>
                        <a:gd name="connsiteX1" fmla="*/ 132319 w 132355"/>
                        <a:gd name="connsiteY1" fmla="*/ 116828 h 129785"/>
                        <a:gd name="connsiteX2" fmla="*/ 129235 w 132355"/>
                        <a:gd name="connsiteY2" fmla="*/ 127658 h 129785"/>
                        <a:gd name="connsiteX3" fmla="*/ 22663 w 132355"/>
                        <a:gd name="connsiteY3" fmla="*/ 58665 h 129785"/>
                        <a:gd name="connsiteX4" fmla="*/ 0 w 132355"/>
                        <a:gd name="connsiteY4" fmla="*/ 0 h 1297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2355" h="129785">
                          <a:moveTo>
                            <a:pt x="0" y="0"/>
                          </a:moveTo>
                          <a:cubicBezTo>
                            <a:pt x="0" y="0"/>
                            <a:pt x="85057" y="91297"/>
                            <a:pt x="132319" y="116828"/>
                          </a:cubicBezTo>
                          <a:cubicBezTo>
                            <a:pt x="132534" y="121633"/>
                            <a:pt x="131817" y="125577"/>
                            <a:pt x="129235" y="127658"/>
                          </a:cubicBezTo>
                          <a:cubicBezTo>
                            <a:pt x="114103" y="139921"/>
                            <a:pt x="62896" y="96819"/>
                            <a:pt x="22663" y="58665"/>
                          </a:cubicBezTo>
                          <a:cubicBezTo>
                            <a:pt x="10614" y="25531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3" name="任意多边形: 形状 212">
                      <a:extLst>
                        <a:ext uri="{FF2B5EF4-FFF2-40B4-BE49-F238E27FC236}">
                          <a16:creationId xmlns:a16="http://schemas.microsoft.com/office/drawing/2014/main" id="{3AB69D02-CD9E-3CBB-007B-9C0FE7ED5E7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07602" y="4059254"/>
                      <a:ext cx="84970" cy="190924"/>
                    </a:xfrm>
                    <a:custGeom>
                      <a:avLst/>
                      <a:gdLst>
                        <a:gd name="connsiteX0" fmla="*/ 1793 w 84970"/>
                        <a:gd name="connsiteY0" fmla="*/ 0 h 190924"/>
                        <a:gd name="connsiteX1" fmla="*/ 84913 w 84970"/>
                        <a:gd name="connsiteY1" fmla="*/ 167819 h 190924"/>
                        <a:gd name="connsiteX2" fmla="*/ 79822 w 84970"/>
                        <a:gd name="connsiteY2" fmla="*/ 189406 h 190924"/>
                        <a:gd name="connsiteX3" fmla="*/ 0 w 84970"/>
                        <a:gd name="connsiteY3" fmla="*/ 70857 h 190924"/>
                        <a:gd name="connsiteX4" fmla="*/ 1793 w 84970"/>
                        <a:gd name="connsiteY4" fmla="*/ 0 h 1909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970" h="190924">
                          <a:moveTo>
                            <a:pt x="1793" y="0"/>
                          </a:moveTo>
                          <a:cubicBezTo>
                            <a:pt x="1793" y="0"/>
                            <a:pt x="50704" y="122494"/>
                            <a:pt x="84913" y="167819"/>
                          </a:cubicBezTo>
                          <a:cubicBezTo>
                            <a:pt x="85272" y="178146"/>
                            <a:pt x="83981" y="186036"/>
                            <a:pt x="79822" y="189406"/>
                          </a:cubicBezTo>
                          <a:cubicBezTo>
                            <a:pt x="63614" y="202459"/>
                            <a:pt x="26105" y="128661"/>
                            <a:pt x="0" y="70857"/>
                          </a:cubicBezTo>
                          <a:cubicBezTo>
                            <a:pt x="1721" y="32273"/>
                            <a:pt x="1793" y="0"/>
                            <a:pt x="1793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4" name="任意多边形: 形状 213">
                      <a:extLst>
                        <a:ext uri="{FF2B5EF4-FFF2-40B4-BE49-F238E27FC236}">
                          <a16:creationId xmlns:a16="http://schemas.microsoft.com/office/drawing/2014/main" id="{37C0B42D-BD94-49B1-AAE2-3437ADCE3D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19389" y="4019236"/>
                      <a:ext cx="48624" cy="249544"/>
                    </a:xfrm>
                    <a:custGeom>
                      <a:avLst/>
                      <a:gdLst>
                        <a:gd name="connsiteX0" fmla="*/ 28114 w 48624"/>
                        <a:gd name="connsiteY0" fmla="*/ 0 h 249544"/>
                        <a:gd name="connsiteX1" fmla="*/ 48625 w 48624"/>
                        <a:gd name="connsiteY1" fmla="*/ 217018 h 249544"/>
                        <a:gd name="connsiteX2" fmla="*/ 33851 w 48624"/>
                        <a:gd name="connsiteY2" fmla="*/ 249362 h 249544"/>
                        <a:gd name="connsiteX3" fmla="*/ 0 w 48624"/>
                        <a:gd name="connsiteY3" fmla="*/ 36720 h 249544"/>
                        <a:gd name="connsiteX4" fmla="*/ 28114 w 48624"/>
                        <a:gd name="connsiteY4" fmla="*/ 0 h 2495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8624" h="249544">
                          <a:moveTo>
                            <a:pt x="28114" y="0"/>
                          </a:moveTo>
                          <a:cubicBezTo>
                            <a:pt x="28114" y="0"/>
                            <a:pt x="33421" y="154337"/>
                            <a:pt x="48625" y="217018"/>
                          </a:cubicBezTo>
                          <a:cubicBezTo>
                            <a:pt x="44967" y="234875"/>
                            <a:pt x="40162" y="247498"/>
                            <a:pt x="33851" y="249362"/>
                          </a:cubicBezTo>
                          <a:cubicBezTo>
                            <a:pt x="12981" y="255530"/>
                            <a:pt x="3227" y="103130"/>
                            <a:pt x="0" y="36720"/>
                          </a:cubicBezTo>
                          <a:cubicBezTo>
                            <a:pt x="15778" y="17141"/>
                            <a:pt x="28114" y="0"/>
                            <a:pt x="28114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15" name="图形 7">
                  <a:extLst>
                    <a:ext uri="{FF2B5EF4-FFF2-40B4-BE49-F238E27FC236}">
                      <a16:creationId xmlns:a16="http://schemas.microsoft.com/office/drawing/2014/main" id="{6F06FF8A-2889-9A09-FF47-AAE6A994BB30}"/>
                    </a:ext>
                  </a:extLst>
                </p:cNvPr>
                <p:cNvGrpSpPr/>
                <p:nvPr/>
              </p:nvGrpSpPr>
              <p:grpSpPr>
                <a:xfrm>
                  <a:off x="4518482" y="2736135"/>
                  <a:ext cx="472667" cy="357201"/>
                  <a:chOff x="4518482" y="2736135"/>
                  <a:chExt cx="472667" cy="357201"/>
                </a:xfrm>
              </p:grpSpPr>
              <p:grpSp>
                <p:nvGrpSpPr>
                  <p:cNvPr id="216" name="图形 7">
                    <a:extLst>
                      <a:ext uri="{FF2B5EF4-FFF2-40B4-BE49-F238E27FC236}">
                        <a16:creationId xmlns:a16="http://schemas.microsoft.com/office/drawing/2014/main" id="{0E271779-8072-2CAD-633B-38182D92C1CF}"/>
                      </a:ext>
                    </a:extLst>
                  </p:cNvPr>
                  <p:cNvGrpSpPr/>
                  <p:nvPr/>
                </p:nvGrpSpPr>
                <p:grpSpPr>
                  <a:xfrm>
                    <a:off x="4610636" y="2736135"/>
                    <a:ext cx="255490" cy="262295"/>
                    <a:chOff x="4610636" y="2736135"/>
                    <a:chExt cx="255490" cy="262295"/>
                  </a:xfrm>
                </p:grpSpPr>
                <p:sp>
                  <p:nvSpPr>
                    <p:cNvPr id="217" name="任意多边形: 形状 216">
                      <a:extLst>
                        <a:ext uri="{FF2B5EF4-FFF2-40B4-BE49-F238E27FC236}">
                          <a16:creationId xmlns:a16="http://schemas.microsoft.com/office/drawing/2014/main" id="{DE0EEC40-FDD3-4E2C-0B50-C197661F33D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10636" y="2736135"/>
                      <a:ext cx="255490" cy="262295"/>
                    </a:xfrm>
                    <a:custGeom>
                      <a:avLst/>
                      <a:gdLst>
                        <a:gd name="connsiteX0" fmla="*/ 251604 w 255490"/>
                        <a:gd name="connsiteY0" fmla="*/ 0 h 262295"/>
                        <a:gd name="connsiteX1" fmla="*/ 120935 w 255490"/>
                        <a:gd name="connsiteY1" fmla="*/ 262271 h 262295"/>
                        <a:gd name="connsiteX2" fmla="*/ 9773 w 255490"/>
                        <a:gd name="connsiteY2" fmla="*/ 15419 h 262295"/>
                        <a:gd name="connsiteX3" fmla="*/ 251604 w 255490"/>
                        <a:gd name="connsiteY3" fmla="*/ 0 h 262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55490" h="262295">
                          <a:moveTo>
                            <a:pt x="251604" y="0"/>
                          </a:moveTo>
                          <a:cubicBezTo>
                            <a:pt x="251604" y="0"/>
                            <a:pt x="290691" y="259403"/>
                            <a:pt x="120935" y="262271"/>
                          </a:cubicBezTo>
                          <a:cubicBezTo>
                            <a:pt x="-48821" y="265140"/>
                            <a:pt x="9773" y="15419"/>
                            <a:pt x="9773" y="15419"/>
                          </a:cubicBezTo>
                          <a:lnTo>
                            <a:pt x="251604" y="0"/>
                          </a:lnTo>
                          <a:close/>
                        </a:path>
                      </a:pathLst>
                    </a:custGeom>
                    <a:solidFill>
                      <a:srgbClr val="F7BA9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8" name="任意多边形: 形状 217">
                      <a:extLst>
                        <a:ext uri="{FF2B5EF4-FFF2-40B4-BE49-F238E27FC236}">
                          <a16:creationId xmlns:a16="http://schemas.microsoft.com/office/drawing/2014/main" id="{8CDB7CDC-1571-5E31-0863-6E62983DD2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843" y="2736135"/>
                      <a:ext cx="191283" cy="262292"/>
                    </a:xfrm>
                    <a:custGeom>
                      <a:avLst/>
                      <a:gdLst>
                        <a:gd name="connsiteX0" fmla="*/ 1578 w 191283"/>
                        <a:gd name="connsiteY0" fmla="*/ 250796 h 262292"/>
                        <a:gd name="connsiteX1" fmla="*/ 133969 w 191283"/>
                        <a:gd name="connsiteY1" fmla="*/ 3371 h 262292"/>
                        <a:gd name="connsiteX2" fmla="*/ 187398 w 191283"/>
                        <a:gd name="connsiteY2" fmla="*/ 0 h 262292"/>
                        <a:gd name="connsiteX3" fmla="*/ 56728 w 191283"/>
                        <a:gd name="connsiteY3" fmla="*/ 262271 h 262292"/>
                        <a:gd name="connsiteX4" fmla="*/ 0 w 191283"/>
                        <a:gd name="connsiteY4" fmla="*/ 250796 h 262292"/>
                        <a:gd name="connsiteX5" fmla="*/ 1578 w 191283"/>
                        <a:gd name="connsiteY5" fmla="*/ 250796 h 2622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91283" h="262292">
                          <a:moveTo>
                            <a:pt x="1578" y="250796"/>
                          </a:moveTo>
                          <a:cubicBezTo>
                            <a:pt x="146806" y="248358"/>
                            <a:pt x="139204" y="58306"/>
                            <a:pt x="133969" y="3371"/>
                          </a:cubicBezTo>
                          <a:lnTo>
                            <a:pt x="187398" y="0"/>
                          </a:lnTo>
                          <a:cubicBezTo>
                            <a:pt x="187398" y="0"/>
                            <a:pt x="226484" y="259403"/>
                            <a:pt x="56728" y="262271"/>
                          </a:cubicBezTo>
                          <a:cubicBezTo>
                            <a:pt x="33851" y="262630"/>
                            <a:pt x="15275" y="258327"/>
                            <a:pt x="0" y="250796"/>
                          </a:cubicBezTo>
                          <a:cubicBezTo>
                            <a:pt x="573" y="250796"/>
                            <a:pt x="1076" y="250796"/>
                            <a:pt x="1578" y="250796"/>
                          </a:cubicBezTo>
                          <a:close/>
                        </a:path>
                      </a:pathLst>
                    </a:custGeom>
                    <a:solidFill>
                      <a:srgbClr val="F2C09E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9" name="图形 7">
                    <a:extLst>
                      <a:ext uri="{FF2B5EF4-FFF2-40B4-BE49-F238E27FC236}">
                        <a16:creationId xmlns:a16="http://schemas.microsoft.com/office/drawing/2014/main" id="{9EF7D202-25A5-DEFD-7BB9-744ACB3F1AA8}"/>
                      </a:ext>
                    </a:extLst>
                  </p:cNvPr>
                  <p:cNvGrpSpPr/>
                  <p:nvPr/>
                </p:nvGrpSpPr>
                <p:grpSpPr>
                  <a:xfrm>
                    <a:off x="4518482" y="2736135"/>
                    <a:ext cx="472667" cy="357201"/>
                    <a:chOff x="4518482" y="2736135"/>
                    <a:chExt cx="472667" cy="357201"/>
                  </a:xfrm>
                  <a:solidFill>
                    <a:srgbClr val="4BC993"/>
                  </a:solidFill>
                </p:grpSpPr>
                <p:grpSp>
                  <p:nvGrpSpPr>
                    <p:cNvPr id="220" name="图形 7">
                      <a:extLst>
                        <a:ext uri="{FF2B5EF4-FFF2-40B4-BE49-F238E27FC236}">
                          <a16:creationId xmlns:a16="http://schemas.microsoft.com/office/drawing/2014/main" id="{FFE3FD7C-CF87-225F-D24E-595F7920118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18482" y="2736135"/>
                      <a:ext cx="472667" cy="357129"/>
                      <a:chOff x="4518482" y="2736135"/>
                      <a:chExt cx="472667" cy="357129"/>
                    </a:xfrm>
                    <a:solidFill>
                      <a:srgbClr val="4BC993"/>
                    </a:solidFill>
                  </p:grpSpPr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923075B0-4620-4E28-8A60-EAD0B609A57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31643" y="2736135"/>
                        <a:ext cx="259506" cy="321937"/>
                      </a:xfrm>
                      <a:custGeom>
                        <a:avLst/>
                        <a:gdLst>
                          <a:gd name="connsiteX0" fmla="*/ 130598 w 259506"/>
                          <a:gd name="connsiteY0" fmla="*/ 0 h 321937"/>
                          <a:gd name="connsiteX1" fmla="*/ 233369 w 259506"/>
                          <a:gd name="connsiteY1" fmla="*/ 107720 h 321937"/>
                          <a:gd name="connsiteX2" fmla="*/ 0 w 259506"/>
                          <a:gd name="connsiteY2" fmla="*/ 262271 h 321937"/>
                          <a:gd name="connsiteX3" fmla="*/ 130598 w 259506"/>
                          <a:gd name="connsiteY3" fmla="*/ 0 h 3219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59506" h="321937">
                            <a:moveTo>
                              <a:pt x="130598" y="0"/>
                            </a:moveTo>
                            <a:cubicBezTo>
                              <a:pt x="130598" y="0"/>
                              <a:pt x="193566" y="33492"/>
                              <a:pt x="233369" y="107720"/>
                            </a:cubicBezTo>
                            <a:cubicBezTo>
                              <a:pt x="326459" y="281348"/>
                              <a:pt x="152544" y="398822"/>
                              <a:pt x="0" y="262271"/>
                            </a:cubicBezTo>
                            <a:cubicBezTo>
                              <a:pt x="169684" y="259403"/>
                              <a:pt x="130598" y="0"/>
                              <a:pt x="130598" y="0"/>
                            </a:cubicBezTo>
                            <a:close/>
                          </a:path>
                        </a:pathLst>
                      </a:custGeom>
                      <a:solidFill>
                        <a:srgbClr val="4BC993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1561E77D-6520-B1F9-C409-4BDA0DA1642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18482" y="2751483"/>
                        <a:ext cx="213089" cy="341782"/>
                      </a:xfrm>
                      <a:custGeom>
                        <a:avLst/>
                        <a:gdLst>
                          <a:gd name="connsiteX0" fmla="*/ 101927 w 213089"/>
                          <a:gd name="connsiteY0" fmla="*/ 0 h 341782"/>
                          <a:gd name="connsiteX1" fmla="*/ 213089 w 213089"/>
                          <a:gd name="connsiteY1" fmla="*/ 246852 h 341782"/>
                          <a:gd name="connsiteX2" fmla="*/ 73885 w 213089"/>
                          <a:gd name="connsiteY2" fmla="*/ 339153 h 341782"/>
                          <a:gd name="connsiteX3" fmla="*/ 101927 w 213089"/>
                          <a:gd name="connsiteY3" fmla="*/ 0 h 3417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13089" h="341782">
                            <a:moveTo>
                              <a:pt x="101927" y="0"/>
                            </a:moveTo>
                            <a:cubicBezTo>
                              <a:pt x="101927" y="0"/>
                              <a:pt x="43334" y="249721"/>
                              <a:pt x="213089" y="246852"/>
                            </a:cubicBezTo>
                            <a:cubicBezTo>
                              <a:pt x="213089" y="246852"/>
                              <a:pt x="167047" y="360309"/>
                              <a:pt x="73885" y="339153"/>
                            </a:cubicBezTo>
                            <a:cubicBezTo>
                              <a:pt x="-41795" y="312976"/>
                              <a:pt x="-13395" y="89575"/>
                              <a:pt x="101927" y="0"/>
                            </a:cubicBezTo>
                            <a:close/>
                          </a:path>
                        </a:pathLst>
                      </a:custGeom>
                      <a:solidFill>
                        <a:srgbClr val="4BC993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3" name="图形 7">
                      <a:extLst>
                        <a:ext uri="{FF2B5EF4-FFF2-40B4-BE49-F238E27FC236}">
                          <a16:creationId xmlns:a16="http://schemas.microsoft.com/office/drawing/2014/main" id="{DEE8DA3C-FA10-18F2-5351-A4CEB3E1573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18615" y="2919015"/>
                      <a:ext cx="472451" cy="174321"/>
                      <a:chOff x="4518615" y="2919015"/>
                      <a:chExt cx="472451" cy="174321"/>
                    </a:xfrm>
                    <a:solidFill>
                      <a:srgbClr val="4BC993"/>
                    </a:solidFill>
                  </p:grpSpPr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89FF8A03-AE44-387F-9E85-9B787768870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31643" y="2919015"/>
                        <a:ext cx="259423" cy="138984"/>
                      </a:xfrm>
                      <a:custGeom>
                        <a:avLst/>
                        <a:gdLst>
                          <a:gd name="connsiteX0" fmla="*/ 258327 w 259423"/>
                          <a:gd name="connsiteY0" fmla="*/ 0 h 138984"/>
                          <a:gd name="connsiteX1" fmla="*/ 0 w 259423"/>
                          <a:gd name="connsiteY1" fmla="*/ 79320 h 138984"/>
                          <a:gd name="connsiteX2" fmla="*/ 38943 w 259423"/>
                          <a:gd name="connsiteY2" fmla="*/ 73152 h 138984"/>
                          <a:gd name="connsiteX3" fmla="*/ 258327 w 259423"/>
                          <a:gd name="connsiteY3" fmla="*/ 0 h 1389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59423" h="138984">
                            <a:moveTo>
                              <a:pt x="258327" y="0"/>
                            </a:moveTo>
                            <a:cubicBezTo>
                              <a:pt x="273459" y="128446"/>
                              <a:pt x="129092" y="194929"/>
                              <a:pt x="0" y="79320"/>
                            </a:cubicBezTo>
                            <a:cubicBezTo>
                              <a:pt x="14487" y="79105"/>
                              <a:pt x="27324" y="76881"/>
                              <a:pt x="38943" y="73152"/>
                            </a:cubicBezTo>
                            <a:cubicBezTo>
                              <a:pt x="143722" y="137841"/>
                              <a:pt x="247067" y="92731"/>
                              <a:pt x="258327" y="0"/>
                            </a:cubicBezTo>
                            <a:close/>
                          </a:path>
                        </a:pathLst>
                      </a:custGeom>
                      <a:solidFill>
                        <a:srgbClr val="4BC993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5" name="任意多边形: 形状 224">
                        <a:extLst>
                          <a:ext uri="{FF2B5EF4-FFF2-40B4-BE49-F238E27FC236}">
                            <a16:creationId xmlns:a16="http://schemas.microsoft.com/office/drawing/2014/main" id="{E59E48D8-A71F-A2F2-CEB8-54B04A736D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18615" y="2951862"/>
                        <a:ext cx="212956" cy="141474"/>
                      </a:xfrm>
                      <a:custGeom>
                        <a:avLst/>
                        <a:gdLst>
                          <a:gd name="connsiteX0" fmla="*/ 73753 w 212956"/>
                          <a:gd name="connsiteY0" fmla="*/ 103560 h 141474"/>
                          <a:gd name="connsiteX1" fmla="*/ 193808 w 212956"/>
                          <a:gd name="connsiteY1" fmla="*/ 45541 h 141474"/>
                          <a:gd name="connsiteX2" fmla="*/ 212957 w 212956"/>
                          <a:gd name="connsiteY2" fmla="*/ 46545 h 141474"/>
                          <a:gd name="connsiteX3" fmla="*/ 73753 w 212956"/>
                          <a:gd name="connsiteY3" fmla="*/ 138845 h 141474"/>
                          <a:gd name="connsiteX4" fmla="*/ 673 w 212956"/>
                          <a:gd name="connsiteY4" fmla="*/ 0 h 141474"/>
                          <a:gd name="connsiteX5" fmla="*/ 73753 w 212956"/>
                          <a:gd name="connsiteY5" fmla="*/ 103560 h 14147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12956" h="141474">
                            <a:moveTo>
                              <a:pt x="73753" y="103560"/>
                            </a:moveTo>
                            <a:cubicBezTo>
                              <a:pt x="132274" y="116828"/>
                              <a:pt x="172221" y="77025"/>
                              <a:pt x="193808" y="45541"/>
                            </a:cubicBezTo>
                            <a:cubicBezTo>
                              <a:pt x="199904" y="46186"/>
                              <a:pt x="206215" y="46616"/>
                              <a:pt x="212957" y="46545"/>
                            </a:cubicBezTo>
                            <a:cubicBezTo>
                              <a:pt x="212957" y="46545"/>
                              <a:pt x="166914" y="160002"/>
                              <a:pt x="73753" y="138845"/>
                            </a:cubicBezTo>
                            <a:cubicBezTo>
                              <a:pt x="17885" y="126151"/>
                              <a:pt x="-4276" y="67415"/>
                              <a:pt x="673" y="0"/>
                            </a:cubicBezTo>
                            <a:cubicBezTo>
                              <a:pt x="4760" y="51780"/>
                              <a:pt x="27853" y="93161"/>
                              <a:pt x="73753" y="103560"/>
                            </a:cubicBezTo>
                            <a:close/>
                          </a:path>
                        </a:pathLst>
                      </a:custGeom>
                      <a:solidFill>
                        <a:srgbClr val="4BC993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226" name="图形 7">
                  <a:extLst>
                    <a:ext uri="{FF2B5EF4-FFF2-40B4-BE49-F238E27FC236}">
                      <a16:creationId xmlns:a16="http://schemas.microsoft.com/office/drawing/2014/main" id="{3D1E7419-FFA6-E6A3-522E-D5A1F4552234}"/>
                    </a:ext>
                  </a:extLst>
                </p:cNvPr>
                <p:cNvGrpSpPr/>
                <p:nvPr/>
              </p:nvGrpSpPr>
              <p:grpSpPr>
                <a:xfrm>
                  <a:off x="3082189" y="777297"/>
                  <a:ext cx="3386331" cy="2059746"/>
                  <a:chOff x="3082189" y="777297"/>
                  <a:chExt cx="3386331" cy="2059746"/>
                </a:xfrm>
              </p:grpSpPr>
              <p:grpSp>
                <p:nvGrpSpPr>
                  <p:cNvPr id="227" name="图形 7">
                    <a:extLst>
                      <a:ext uri="{FF2B5EF4-FFF2-40B4-BE49-F238E27FC236}">
                        <a16:creationId xmlns:a16="http://schemas.microsoft.com/office/drawing/2014/main" id="{B9A42280-CE85-DD1F-E925-96A4D1119A0A}"/>
                      </a:ext>
                    </a:extLst>
                  </p:cNvPr>
                  <p:cNvGrpSpPr/>
                  <p:nvPr/>
                </p:nvGrpSpPr>
                <p:grpSpPr>
                  <a:xfrm>
                    <a:off x="5744009" y="1586468"/>
                    <a:ext cx="724511" cy="1228845"/>
                    <a:chOff x="5744009" y="1586468"/>
                    <a:chExt cx="724511" cy="1228845"/>
                  </a:xfrm>
                </p:grpSpPr>
                <p:grpSp>
                  <p:nvGrpSpPr>
                    <p:cNvPr id="228" name="图形 7">
                      <a:extLst>
                        <a:ext uri="{FF2B5EF4-FFF2-40B4-BE49-F238E27FC236}">
                          <a16:creationId xmlns:a16="http://schemas.microsoft.com/office/drawing/2014/main" id="{356E9B95-2922-A5E1-9310-4342E0CB416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785032" y="1657932"/>
                      <a:ext cx="683488" cy="1157380"/>
                      <a:chOff x="5785032" y="1657932"/>
                      <a:chExt cx="683488" cy="1157380"/>
                    </a:xfrm>
                  </p:grpSpPr>
                  <p:sp>
                    <p:nvSpPr>
                      <p:cNvPr id="229" name="任意多边形: 形状 228">
                        <a:extLst>
                          <a:ext uri="{FF2B5EF4-FFF2-40B4-BE49-F238E27FC236}">
                            <a16:creationId xmlns:a16="http://schemas.microsoft.com/office/drawing/2014/main" id="{94099889-551C-AE4F-5B0D-A39FA432168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85032" y="1658004"/>
                        <a:ext cx="683488" cy="1157309"/>
                      </a:xfrm>
                      <a:custGeom>
                        <a:avLst/>
                        <a:gdLst>
                          <a:gd name="connsiteX0" fmla="*/ 148025 w 683488"/>
                          <a:gd name="connsiteY0" fmla="*/ 0 h 1157309"/>
                          <a:gd name="connsiteX1" fmla="*/ 658081 w 683488"/>
                          <a:gd name="connsiteY1" fmla="*/ 1149060 h 1157309"/>
                          <a:gd name="connsiteX2" fmla="*/ 451247 w 683488"/>
                          <a:gd name="connsiteY2" fmla="*/ 1144112 h 1157309"/>
                          <a:gd name="connsiteX3" fmla="*/ 442426 w 683488"/>
                          <a:gd name="connsiteY3" fmla="*/ 863409 h 1157309"/>
                          <a:gd name="connsiteX4" fmla="*/ 394949 w 683488"/>
                          <a:gd name="connsiteY4" fmla="*/ 1139450 h 1157309"/>
                          <a:gd name="connsiteX5" fmla="*/ 223687 w 683488"/>
                          <a:gd name="connsiteY5" fmla="*/ 1124031 h 1157309"/>
                          <a:gd name="connsiteX6" fmla="*/ 220747 w 683488"/>
                          <a:gd name="connsiteY6" fmla="*/ 872947 h 1157309"/>
                          <a:gd name="connsiteX7" fmla="*/ 159858 w 683488"/>
                          <a:gd name="connsiteY7" fmla="*/ 1118939 h 1157309"/>
                          <a:gd name="connsiteX8" fmla="*/ 0 w 683488"/>
                          <a:gd name="connsiteY8" fmla="*/ 1095631 h 1157309"/>
                          <a:gd name="connsiteX9" fmla="*/ 27396 w 683488"/>
                          <a:gd name="connsiteY9" fmla="*/ 450674 h 1157309"/>
                          <a:gd name="connsiteX10" fmla="*/ 148025 w 683488"/>
                          <a:gd name="connsiteY10" fmla="*/ 0 h 11573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683488" h="1157309">
                            <a:moveTo>
                              <a:pt x="148025" y="0"/>
                            </a:moveTo>
                            <a:cubicBezTo>
                              <a:pt x="638215" y="217089"/>
                              <a:pt x="739839" y="678808"/>
                              <a:pt x="658081" y="1149060"/>
                            </a:cubicBezTo>
                            <a:cubicBezTo>
                              <a:pt x="658081" y="1149060"/>
                              <a:pt x="583997" y="1170576"/>
                              <a:pt x="451247" y="1144112"/>
                            </a:cubicBezTo>
                            <a:cubicBezTo>
                              <a:pt x="451247" y="1144112"/>
                              <a:pt x="473336" y="998812"/>
                              <a:pt x="442426" y="863409"/>
                            </a:cubicBezTo>
                            <a:cubicBezTo>
                              <a:pt x="442426" y="863409"/>
                              <a:pt x="431597" y="1060059"/>
                              <a:pt x="394949" y="1139450"/>
                            </a:cubicBezTo>
                            <a:cubicBezTo>
                              <a:pt x="394949" y="1139450"/>
                              <a:pt x="300497" y="1155371"/>
                              <a:pt x="223687" y="1124031"/>
                            </a:cubicBezTo>
                            <a:cubicBezTo>
                              <a:pt x="223687" y="1124031"/>
                              <a:pt x="246996" y="965463"/>
                              <a:pt x="220747" y="872947"/>
                            </a:cubicBezTo>
                            <a:cubicBezTo>
                              <a:pt x="220747" y="872947"/>
                              <a:pt x="230931" y="1052098"/>
                              <a:pt x="159858" y="1118939"/>
                            </a:cubicBezTo>
                            <a:cubicBezTo>
                              <a:pt x="159858" y="1118939"/>
                              <a:pt x="86133" y="1115640"/>
                              <a:pt x="0" y="1095631"/>
                            </a:cubicBezTo>
                            <a:cubicBezTo>
                              <a:pt x="0" y="1095631"/>
                              <a:pt x="164735" y="767594"/>
                              <a:pt x="27396" y="450674"/>
                            </a:cubicBezTo>
                            <a:cubicBezTo>
                              <a:pt x="91512" y="330905"/>
                              <a:pt x="136981" y="182665"/>
                              <a:pt x="148025" y="0"/>
                            </a:cubicBezTo>
                            <a:close/>
                          </a:path>
                        </a:pathLst>
                      </a:custGeom>
                      <a:solidFill>
                        <a:srgbClr val="F9C23A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0" name="任意多边形: 形状 229">
                        <a:extLst>
                          <a:ext uri="{FF2B5EF4-FFF2-40B4-BE49-F238E27FC236}">
                            <a16:creationId xmlns:a16="http://schemas.microsoft.com/office/drawing/2014/main" id="{CB9CB7AF-4C87-4F14-345B-2E898EE591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85032" y="1657932"/>
                        <a:ext cx="683481" cy="1157309"/>
                      </a:xfrm>
                      <a:custGeom>
                        <a:avLst/>
                        <a:gdLst>
                          <a:gd name="connsiteX0" fmla="*/ 0 w 683481"/>
                          <a:gd name="connsiteY0" fmla="*/ 1095631 h 1157309"/>
                          <a:gd name="connsiteX1" fmla="*/ 159858 w 683481"/>
                          <a:gd name="connsiteY1" fmla="*/ 1118939 h 1157309"/>
                          <a:gd name="connsiteX2" fmla="*/ 220747 w 683481"/>
                          <a:gd name="connsiteY2" fmla="*/ 872947 h 1157309"/>
                          <a:gd name="connsiteX3" fmla="*/ 223687 w 683481"/>
                          <a:gd name="connsiteY3" fmla="*/ 1124031 h 1157309"/>
                          <a:gd name="connsiteX4" fmla="*/ 394949 w 683481"/>
                          <a:gd name="connsiteY4" fmla="*/ 1139450 h 1157309"/>
                          <a:gd name="connsiteX5" fmla="*/ 442426 w 683481"/>
                          <a:gd name="connsiteY5" fmla="*/ 863409 h 1157309"/>
                          <a:gd name="connsiteX6" fmla="*/ 451247 w 683481"/>
                          <a:gd name="connsiteY6" fmla="*/ 1144112 h 1157309"/>
                          <a:gd name="connsiteX7" fmla="*/ 658081 w 683481"/>
                          <a:gd name="connsiteY7" fmla="*/ 1149060 h 1157309"/>
                          <a:gd name="connsiteX8" fmla="*/ 148025 w 683481"/>
                          <a:gd name="connsiteY8" fmla="*/ 0 h 1157309"/>
                          <a:gd name="connsiteX9" fmla="*/ 27468 w 683481"/>
                          <a:gd name="connsiteY9" fmla="*/ 450674 h 1157309"/>
                          <a:gd name="connsiteX10" fmla="*/ 0 w 683481"/>
                          <a:gd name="connsiteY10" fmla="*/ 1095631 h 1157309"/>
                          <a:gd name="connsiteX11" fmla="*/ 77813 w 683481"/>
                          <a:gd name="connsiteY11" fmla="*/ 1083008 h 1157309"/>
                          <a:gd name="connsiteX12" fmla="*/ 130096 w 683481"/>
                          <a:gd name="connsiteY12" fmla="*/ 916839 h 1157309"/>
                          <a:gd name="connsiteX13" fmla="*/ 77096 w 683481"/>
                          <a:gd name="connsiteY13" fmla="*/ 1042488 h 1157309"/>
                          <a:gd name="connsiteX14" fmla="*/ 39947 w 683481"/>
                          <a:gd name="connsiteY14" fmla="*/ 1037467 h 1157309"/>
                          <a:gd name="connsiteX15" fmla="*/ 72793 w 683481"/>
                          <a:gd name="connsiteY15" fmla="*/ 421772 h 1157309"/>
                          <a:gd name="connsiteX16" fmla="*/ 240541 w 683481"/>
                          <a:gd name="connsiteY16" fmla="*/ 698817 h 1157309"/>
                          <a:gd name="connsiteX17" fmla="*/ 225552 w 683481"/>
                          <a:gd name="connsiteY17" fmla="*/ 481656 h 1157309"/>
                          <a:gd name="connsiteX18" fmla="*/ 346898 w 683481"/>
                          <a:gd name="connsiteY18" fmla="*/ 640510 h 1157309"/>
                          <a:gd name="connsiteX19" fmla="*/ 215440 w 683481"/>
                          <a:gd name="connsiteY19" fmla="*/ 238461 h 1157309"/>
                          <a:gd name="connsiteX20" fmla="*/ 349050 w 683481"/>
                          <a:gd name="connsiteY20" fmla="*/ 299421 h 1157309"/>
                          <a:gd name="connsiteX21" fmla="*/ 216372 w 683481"/>
                          <a:gd name="connsiteY21" fmla="*/ 54290 h 1157309"/>
                          <a:gd name="connsiteX22" fmla="*/ 644024 w 683481"/>
                          <a:gd name="connsiteY22" fmla="*/ 707853 h 1157309"/>
                          <a:gd name="connsiteX23" fmla="*/ 586507 w 683481"/>
                          <a:gd name="connsiteY23" fmla="*/ 540249 h 1157309"/>
                          <a:gd name="connsiteX24" fmla="*/ 635490 w 683481"/>
                          <a:gd name="connsiteY24" fmla="*/ 1119369 h 1157309"/>
                          <a:gd name="connsiteX25" fmla="*/ 556170 w 683481"/>
                          <a:gd name="connsiteY25" fmla="*/ 1114779 h 1157309"/>
                          <a:gd name="connsiteX26" fmla="*/ 548712 w 683481"/>
                          <a:gd name="connsiteY26" fmla="*/ 966180 h 1157309"/>
                          <a:gd name="connsiteX27" fmla="*/ 529778 w 683481"/>
                          <a:gd name="connsiteY27" fmla="*/ 1115496 h 1157309"/>
                          <a:gd name="connsiteX28" fmla="*/ 474125 w 683481"/>
                          <a:gd name="connsiteY28" fmla="*/ 1110261 h 1157309"/>
                          <a:gd name="connsiteX29" fmla="*/ 411731 w 683481"/>
                          <a:gd name="connsiteY29" fmla="*/ 677015 h 1157309"/>
                          <a:gd name="connsiteX30" fmla="*/ 339081 w 683481"/>
                          <a:gd name="connsiteY30" fmla="*/ 1097495 h 1157309"/>
                          <a:gd name="connsiteX31" fmla="*/ 281205 w 683481"/>
                          <a:gd name="connsiteY31" fmla="*/ 1092905 h 1157309"/>
                          <a:gd name="connsiteX32" fmla="*/ 292034 w 683481"/>
                          <a:gd name="connsiteY32" fmla="*/ 928098 h 1157309"/>
                          <a:gd name="connsiteX33" fmla="*/ 255171 w 683481"/>
                          <a:gd name="connsiteY33" fmla="*/ 1082148 h 1157309"/>
                          <a:gd name="connsiteX34" fmla="*/ 190841 w 683481"/>
                          <a:gd name="connsiteY34" fmla="*/ 715886 h 1157309"/>
                          <a:gd name="connsiteX35" fmla="*/ 125864 w 683481"/>
                          <a:gd name="connsiteY35" fmla="*/ 1087024 h 1157309"/>
                          <a:gd name="connsiteX36" fmla="*/ 77813 w 683481"/>
                          <a:gd name="connsiteY36" fmla="*/ 1083008 h 11573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</a:cxnLst>
                        <a:rect l="l" t="t" r="r" b="b"/>
                        <a:pathLst>
                          <a:path w="683481" h="1157309">
                            <a:moveTo>
                              <a:pt x="0" y="1095631"/>
                            </a:moveTo>
                            <a:cubicBezTo>
                              <a:pt x="86061" y="1115640"/>
                              <a:pt x="159858" y="1118939"/>
                              <a:pt x="159858" y="1118939"/>
                            </a:cubicBezTo>
                            <a:cubicBezTo>
                              <a:pt x="230931" y="1052098"/>
                              <a:pt x="220747" y="872947"/>
                              <a:pt x="220747" y="872947"/>
                            </a:cubicBezTo>
                            <a:cubicBezTo>
                              <a:pt x="246996" y="965463"/>
                              <a:pt x="223687" y="1124031"/>
                              <a:pt x="223687" y="1124031"/>
                            </a:cubicBezTo>
                            <a:cubicBezTo>
                              <a:pt x="300497" y="1155371"/>
                              <a:pt x="394949" y="1139450"/>
                              <a:pt x="394949" y="1139450"/>
                            </a:cubicBezTo>
                            <a:cubicBezTo>
                              <a:pt x="431669" y="1060059"/>
                              <a:pt x="442426" y="863409"/>
                              <a:pt x="442426" y="863409"/>
                            </a:cubicBezTo>
                            <a:cubicBezTo>
                              <a:pt x="473265" y="998812"/>
                              <a:pt x="451247" y="1144112"/>
                              <a:pt x="451247" y="1144112"/>
                            </a:cubicBezTo>
                            <a:cubicBezTo>
                              <a:pt x="583997" y="1170575"/>
                              <a:pt x="658081" y="1149060"/>
                              <a:pt x="658081" y="1149060"/>
                            </a:cubicBezTo>
                            <a:cubicBezTo>
                              <a:pt x="739839" y="678736"/>
                              <a:pt x="638144" y="217018"/>
                              <a:pt x="148025" y="0"/>
                            </a:cubicBezTo>
                            <a:cubicBezTo>
                              <a:pt x="136981" y="182737"/>
                              <a:pt x="91583" y="330905"/>
                              <a:pt x="27468" y="450674"/>
                            </a:cubicBezTo>
                            <a:cubicBezTo>
                              <a:pt x="164807" y="767594"/>
                              <a:pt x="0" y="1095631"/>
                              <a:pt x="0" y="1095631"/>
                            </a:cubicBezTo>
                            <a:close/>
                            <a:moveTo>
                              <a:pt x="77813" y="1083008"/>
                            </a:moveTo>
                            <a:cubicBezTo>
                              <a:pt x="77813" y="1083008"/>
                              <a:pt x="126295" y="1026710"/>
                              <a:pt x="130096" y="916839"/>
                            </a:cubicBezTo>
                            <a:cubicBezTo>
                              <a:pt x="130096" y="916839"/>
                              <a:pt x="100835" y="999099"/>
                              <a:pt x="77096" y="1042488"/>
                            </a:cubicBezTo>
                            <a:lnTo>
                              <a:pt x="39947" y="1037467"/>
                            </a:lnTo>
                            <a:cubicBezTo>
                              <a:pt x="39947" y="1037467"/>
                              <a:pt x="215009" y="830634"/>
                              <a:pt x="72793" y="421772"/>
                            </a:cubicBezTo>
                            <a:cubicBezTo>
                              <a:pt x="63111" y="393945"/>
                              <a:pt x="176641" y="480580"/>
                              <a:pt x="240541" y="698817"/>
                            </a:cubicBezTo>
                            <a:cubicBezTo>
                              <a:pt x="267435" y="790615"/>
                              <a:pt x="287659" y="633912"/>
                              <a:pt x="225552" y="481656"/>
                            </a:cubicBezTo>
                            <a:cubicBezTo>
                              <a:pt x="177573" y="363967"/>
                              <a:pt x="309677" y="465806"/>
                              <a:pt x="346898" y="640510"/>
                            </a:cubicBezTo>
                            <a:cubicBezTo>
                              <a:pt x="352205" y="432673"/>
                              <a:pt x="274320" y="307382"/>
                              <a:pt x="215440" y="238461"/>
                            </a:cubicBezTo>
                            <a:cubicBezTo>
                              <a:pt x="174704" y="190697"/>
                              <a:pt x="185748" y="147595"/>
                              <a:pt x="349050" y="299421"/>
                            </a:cubicBezTo>
                            <a:cubicBezTo>
                              <a:pt x="466667" y="408791"/>
                              <a:pt x="398320" y="139491"/>
                              <a:pt x="216372" y="54290"/>
                            </a:cubicBezTo>
                            <a:cubicBezTo>
                              <a:pt x="510916" y="180657"/>
                              <a:pt x="632406" y="548497"/>
                              <a:pt x="644024" y="707853"/>
                            </a:cubicBezTo>
                            <a:cubicBezTo>
                              <a:pt x="644024" y="707853"/>
                              <a:pt x="619856" y="611895"/>
                              <a:pt x="586507" y="540249"/>
                            </a:cubicBezTo>
                            <a:cubicBezTo>
                              <a:pt x="586507" y="540249"/>
                              <a:pt x="639219" y="722197"/>
                              <a:pt x="635490" y="1119369"/>
                            </a:cubicBezTo>
                            <a:lnTo>
                              <a:pt x="556170" y="1114779"/>
                            </a:lnTo>
                            <a:cubicBezTo>
                              <a:pt x="556170" y="1114779"/>
                              <a:pt x="556457" y="1034957"/>
                              <a:pt x="548712" y="966180"/>
                            </a:cubicBezTo>
                            <a:cubicBezTo>
                              <a:pt x="548712" y="966180"/>
                              <a:pt x="549429" y="1077343"/>
                              <a:pt x="529778" y="1115496"/>
                            </a:cubicBezTo>
                            <a:lnTo>
                              <a:pt x="474125" y="1110261"/>
                            </a:lnTo>
                            <a:cubicBezTo>
                              <a:pt x="474125" y="1110261"/>
                              <a:pt x="503529" y="846555"/>
                              <a:pt x="411731" y="677015"/>
                            </a:cubicBezTo>
                            <a:cubicBezTo>
                              <a:pt x="411731" y="677015"/>
                              <a:pt x="441350" y="891809"/>
                              <a:pt x="339081" y="1097495"/>
                            </a:cubicBezTo>
                            <a:lnTo>
                              <a:pt x="281205" y="1092905"/>
                            </a:lnTo>
                            <a:cubicBezTo>
                              <a:pt x="281205" y="1092905"/>
                              <a:pt x="315486" y="988413"/>
                              <a:pt x="292034" y="928098"/>
                            </a:cubicBezTo>
                            <a:cubicBezTo>
                              <a:pt x="292034" y="928098"/>
                              <a:pt x="298991" y="1010932"/>
                              <a:pt x="255171" y="1082148"/>
                            </a:cubicBezTo>
                            <a:cubicBezTo>
                              <a:pt x="255171" y="1082148"/>
                              <a:pt x="268511" y="857600"/>
                              <a:pt x="190841" y="715886"/>
                            </a:cubicBezTo>
                            <a:cubicBezTo>
                              <a:pt x="190841" y="715886"/>
                              <a:pt x="226269" y="960801"/>
                              <a:pt x="125864" y="1087024"/>
                            </a:cubicBezTo>
                            <a:lnTo>
                              <a:pt x="77813" y="1083008"/>
                            </a:lnTo>
                            <a:close/>
                          </a:path>
                        </a:pathLst>
                      </a:custGeom>
                      <a:solidFill>
                        <a:srgbClr val="F9C23A">
                          <a:alpha val="7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1" name="任意多边形: 形状 230">
                        <a:extLst>
                          <a:ext uri="{FF2B5EF4-FFF2-40B4-BE49-F238E27FC236}">
                            <a16:creationId xmlns:a16="http://schemas.microsoft.com/office/drawing/2014/main" id="{B1E918C6-13C9-A092-8CBE-67FCD8A61D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73270" y="1861825"/>
                        <a:ext cx="309569" cy="659355"/>
                      </a:xfrm>
                      <a:custGeom>
                        <a:avLst/>
                        <a:gdLst>
                          <a:gd name="connsiteX0" fmla="*/ 110297 w 309569"/>
                          <a:gd name="connsiteY0" fmla="*/ 0 h 659355"/>
                          <a:gd name="connsiteX1" fmla="*/ 309456 w 309569"/>
                          <a:gd name="connsiteY1" fmla="*/ 642447 h 659355"/>
                          <a:gd name="connsiteX2" fmla="*/ 220527 w 309569"/>
                          <a:gd name="connsiteY2" fmla="*/ 383976 h 659355"/>
                          <a:gd name="connsiteX3" fmla="*/ 236089 w 309569"/>
                          <a:gd name="connsiteY3" fmla="*/ 632048 h 659355"/>
                          <a:gd name="connsiteX4" fmla="*/ 10896 w 309569"/>
                          <a:gd name="connsiteY4" fmla="*/ 113099 h 659355"/>
                          <a:gd name="connsiteX5" fmla="*/ 138123 w 309569"/>
                          <a:gd name="connsiteY5" fmla="*/ 223687 h 659355"/>
                          <a:gd name="connsiteX6" fmla="*/ 110297 w 309569"/>
                          <a:gd name="connsiteY6" fmla="*/ 0 h 6593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09569" h="659355">
                            <a:moveTo>
                              <a:pt x="110297" y="0"/>
                            </a:moveTo>
                            <a:cubicBezTo>
                              <a:pt x="110297" y="0"/>
                              <a:pt x="315051" y="240613"/>
                              <a:pt x="309456" y="642447"/>
                            </a:cubicBezTo>
                            <a:cubicBezTo>
                              <a:pt x="309456" y="642447"/>
                              <a:pt x="284571" y="497434"/>
                              <a:pt x="220527" y="383976"/>
                            </a:cubicBezTo>
                            <a:cubicBezTo>
                              <a:pt x="178859" y="310179"/>
                              <a:pt x="235301" y="485098"/>
                              <a:pt x="236089" y="632048"/>
                            </a:cubicBezTo>
                            <a:cubicBezTo>
                              <a:pt x="236878" y="778997"/>
                              <a:pt x="186676" y="293469"/>
                              <a:pt x="10896" y="113099"/>
                            </a:cubicBezTo>
                            <a:cubicBezTo>
                              <a:pt x="-34645" y="66411"/>
                              <a:pt x="73218" y="119410"/>
                              <a:pt x="138123" y="223687"/>
                            </a:cubicBezTo>
                            <a:cubicBezTo>
                              <a:pt x="203099" y="328037"/>
                              <a:pt x="166308" y="146519"/>
                              <a:pt x="110297" y="0"/>
                            </a:cubicBezTo>
                            <a:close/>
                          </a:path>
                        </a:pathLst>
                      </a:custGeom>
                      <a:solidFill>
                        <a:srgbClr val="ED7B24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32" name="图形 7">
                      <a:extLst>
                        <a:ext uri="{FF2B5EF4-FFF2-40B4-BE49-F238E27FC236}">
                          <a16:creationId xmlns:a16="http://schemas.microsoft.com/office/drawing/2014/main" id="{5D7E46D2-198B-5D7F-8B1A-82C1B5537D7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744009" y="1586468"/>
                      <a:ext cx="302043" cy="563552"/>
                      <a:chOff x="5744009" y="1586468"/>
                      <a:chExt cx="302043" cy="563552"/>
                    </a:xfrm>
                  </p:grpSpPr>
                  <p:grpSp>
                    <p:nvGrpSpPr>
                      <p:cNvPr id="233" name="图形 7">
                        <a:extLst>
                          <a:ext uri="{FF2B5EF4-FFF2-40B4-BE49-F238E27FC236}">
                            <a16:creationId xmlns:a16="http://schemas.microsoft.com/office/drawing/2014/main" id="{B672FC82-D63C-D20B-82B3-53687FEFB48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878265" y="1586468"/>
                        <a:ext cx="155841" cy="151677"/>
                        <a:chOff x="5878265" y="1586468"/>
                        <a:chExt cx="155841" cy="151677"/>
                      </a:xfrm>
                    </p:grpSpPr>
                    <p:sp>
                      <p:nvSpPr>
                        <p:cNvPr id="234" name="任意多边形: 形状 233">
                          <a:extLst>
                            <a:ext uri="{FF2B5EF4-FFF2-40B4-BE49-F238E27FC236}">
                              <a16:creationId xmlns:a16="http://schemas.microsoft.com/office/drawing/2014/main" id="{FE90B61C-6EAE-8A5D-4685-AD4EA7F338A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78265" y="1586468"/>
                          <a:ext cx="155841" cy="151677"/>
                        </a:xfrm>
                        <a:custGeom>
                          <a:avLst/>
                          <a:gdLst>
                            <a:gd name="connsiteX0" fmla="*/ 1434 w 155841"/>
                            <a:gd name="connsiteY0" fmla="*/ 90254 h 151677"/>
                            <a:gd name="connsiteX1" fmla="*/ 92731 w 155841"/>
                            <a:gd name="connsiteY1" fmla="*/ 150282 h 151677"/>
                            <a:gd name="connsiteX2" fmla="*/ 154408 w 155841"/>
                            <a:gd name="connsiteY2" fmla="*/ 61424 h 151677"/>
                            <a:gd name="connsiteX3" fmla="*/ 63111 w 155841"/>
                            <a:gd name="connsiteY3" fmla="*/ 1396 h 151677"/>
                            <a:gd name="connsiteX4" fmla="*/ 1434 w 155841"/>
                            <a:gd name="connsiteY4" fmla="*/ 90254 h 1516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55841" h="151677">
                              <a:moveTo>
                                <a:pt x="1434" y="90254"/>
                              </a:moveTo>
                              <a:cubicBezTo>
                                <a:pt x="9610" y="131348"/>
                                <a:pt x="50489" y="158243"/>
                                <a:pt x="92731" y="150282"/>
                              </a:cubicBezTo>
                              <a:cubicBezTo>
                                <a:pt x="134972" y="142321"/>
                                <a:pt x="162584" y="102518"/>
                                <a:pt x="154408" y="61424"/>
                              </a:cubicBezTo>
                              <a:cubicBezTo>
                                <a:pt x="146232" y="20330"/>
                                <a:pt x="105353" y="-6565"/>
                                <a:pt x="63111" y="1396"/>
                              </a:cubicBezTo>
                              <a:cubicBezTo>
                                <a:pt x="20869" y="9357"/>
                                <a:pt x="-6742" y="49160"/>
                                <a:pt x="1434" y="902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35" name="任意多边形: 形状 234">
                          <a:extLst>
                            <a:ext uri="{FF2B5EF4-FFF2-40B4-BE49-F238E27FC236}">
                              <a16:creationId xmlns:a16="http://schemas.microsoft.com/office/drawing/2014/main" id="{10073558-5E29-381A-3F69-E1E1A5A98DC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943125" y="1596365"/>
                          <a:ext cx="66714" cy="64899"/>
                        </a:xfrm>
                        <a:custGeom>
                          <a:avLst/>
                          <a:gdLst>
                            <a:gd name="connsiteX0" fmla="*/ 618 w 66714"/>
                            <a:gd name="connsiteY0" fmla="*/ 38618 h 64899"/>
                            <a:gd name="connsiteX1" fmla="*/ 39704 w 66714"/>
                            <a:gd name="connsiteY1" fmla="*/ 64292 h 64899"/>
                            <a:gd name="connsiteX2" fmla="*/ 66096 w 66714"/>
                            <a:gd name="connsiteY2" fmla="*/ 26282 h 64899"/>
                            <a:gd name="connsiteX3" fmla="*/ 27010 w 66714"/>
                            <a:gd name="connsiteY3" fmla="*/ 607 h 64899"/>
                            <a:gd name="connsiteX4" fmla="*/ 618 w 66714"/>
                            <a:gd name="connsiteY4" fmla="*/ 38618 h 648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6714" h="64899">
                              <a:moveTo>
                                <a:pt x="618" y="38618"/>
                              </a:moveTo>
                              <a:cubicBezTo>
                                <a:pt x="4132" y="56188"/>
                                <a:pt x="21631" y="67735"/>
                                <a:pt x="39704" y="64292"/>
                              </a:cubicBezTo>
                              <a:cubicBezTo>
                                <a:pt x="57777" y="60922"/>
                                <a:pt x="69610" y="43853"/>
                                <a:pt x="66096" y="26282"/>
                              </a:cubicBezTo>
                              <a:cubicBezTo>
                                <a:pt x="62582" y="8711"/>
                                <a:pt x="45082" y="-2835"/>
                                <a:pt x="27010" y="607"/>
                              </a:cubicBezTo>
                              <a:cubicBezTo>
                                <a:pt x="8937" y="4050"/>
                                <a:pt x="-2896" y="21047"/>
                                <a:pt x="618" y="386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36" name="任意多边形: 形状 235">
                          <a:extLst>
                            <a:ext uri="{FF2B5EF4-FFF2-40B4-BE49-F238E27FC236}">
                              <a16:creationId xmlns:a16="http://schemas.microsoft.com/office/drawing/2014/main" id="{51A8342C-A5E7-A132-D315-E0F505765E0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78265" y="1586468"/>
                          <a:ext cx="155841" cy="151677"/>
                        </a:xfrm>
                        <a:custGeom>
                          <a:avLst/>
                          <a:gdLst>
                            <a:gd name="connsiteX0" fmla="*/ 1434 w 155841"/>
                            <a:gd name="connsiteY0" fmla="*/ 90254 h 151677"/>
                            <a:gd name="connsiteX1" fmla="*/ 92731 w 155841"/>
                            <a:gd name="connsiteY1" fmla="*/ 150282 h 151677"/>
                            <a:gd name="connsiteX2" fmla="*/ 154408 w 155841"/>
                            <a:gd name="connsiteY2" fmla="*/ 61424 h 151677"/>
                            <a:gd name="connsiteX3" fmla="*/ 63111 w 155841"/>
                            <a:gd name="connsiteY3" fmla="*/ 1396 h 151677"/>
                            <a:gd name="connsiteX4" fmla="*/ 1434 w 155841"/>
                            <a:gd name="connsiteY4" fmla="*/ 90254 h 151677"/>
                            <a:gd name="connsiteX5" fmla="*/ 31986 w 155841"/>
                            <a:gd name="connsiteY5" fmla="*/ 75839 h 151677"/>
                            <a:gd name="connsiteX6" fmla="*/ 76809 w 155841"/>
                            <a:gd name="connsiteY6" fmla="*/ 11293 h 151677"/>
                            <a:gd name="connsiteX7" fmla="*/ 143148 w 155841"/>
                            <a:gd name="connsiteY7" fmla="*/ 54897 h 151677"/>
                            <a:gd name="connsiteX8" fmla="*/ 98324 w 155841"/>
                            <a:gd name="connsiteY8" fmla="*/ 119443 h 151677"/>
                            <a:gd name="connsiteX9" fmla="*/ 31986 w 155841"/>
                            <a:gd name="connsiteY9" fmla="*/ 75839 h 1516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55841" h="151677">
                              <a:moveTo>
                                <a:pt x="1434" y="90254"/>
                              </a:moveTo>
                              <a:cubicBezTo>
                                <a:pt x="9610" y="131348"/>
                                <a:pt x="50489" y="158243"/>
                                <a:pt x="92731" y="150282"/>
                              </a:cubicBezTo>
                              <a:cubicBezTo>
                                <a:pt x="134972" y="142321"/>
                                <a:pt x="162584" y="102518"/>
                                <a:pt x="154408" y="61424"/>
                              </a:cubicBezTo>
                              <a:cubicBezTo>
                                <a:pt x="146232" y="20330"/>
                                <a:pt x="105353" y="-6565"/>
                                <a:pt x="63111" y="1396"/>
                              </a:cubicBezTo>
                              <a:cubicBezTo>
                                <a:pt x="20869" y="9357"/>
                                <a:pt x="-6742" y="49160"/>
                                <a:pt x="1434" y="90254"/>
                              </a:cubicBezTo>
                              <a:close/>
                              <a:moveTo>
                                <a:pt x="31986" y="75839"/>
                              </a:moveTo>
                              <a:cubicBezTo>
                                <a:pt x="26033" y="46004"/>
                                <a:pt x="46114" y="17102"/>
                                <a:pt x="76809" y="11293"/>
                              </a:cubicBezTo>
                              <a:cubicBezTo>
                                <a:pt x="107504" y="5484"/>
                                <a:pt x="137196" y="25063"/>
                                <a:pt x="143148" y="54897"/>
                              </a:cubicBezTo>
                              <a:cubicBezTo>
                                <a:pt x="149101" y="84732"/>
                                <a:pt x="129020" y="113634"/>
                                <a:pt x="98324" y="119443"/>
                              </a:cubicBezTo>
                              <a:cubicBezTo>
                                <a:pt x="67629" y="125181"/>
                                <a:pt x="37938" y="105674"/>
                                <a:pt x="31986" y="7583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37" name="图形 7">
                        <a:extLst>
                          <a:ext uri="{FF2B5EF4-FFF2-40B4-BE49-F238E27FC236}">
                            <a16:creationId xmlns:a16="http://schemas.microsoft.com/office/drawing/2014/main" id="{A56688B0-8721-FB33-65FB-C34B7AA420C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744009" y="1998342"/>
                        <a:ext cx="155842" cy="151677"/>
                        <a:chOff x="5744009" y="1998342"/>
                        <a:chExt cx="155842" cy="151677"/>
                      </a:xfrm>
                    </p:grpSpPr>
                    <p:sp>
                      <p:nvSpPr>
                        <p:cNvPr id="238" name="任意多边形: 形状 237">
                          <a:extLst>
                            <a:ext uri="{FF2B5EF4-FFF2-40B4-BE49-F238E27FC236}">
                              <a16:creationId xmlns:a16="http://schemas.microsoft.com/office/drawing/2014/main" id="{88B88B80-58B1-8918-F6A2-64C90556A63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44009" y="1998342"/>
                          <a:ext cx="155842" cy="151677"/>
                        </a:xfrm>
                        <a:custGeom>
                          <a:avLst/>
                          <a:gdLst>
                            <a:gd name="connsiteX0" fmla="*/ 1434 w 155842"/>
                            <a:gd name="connsiteY0" fmla="*/ 90254 h 151677"/>
                            <a:gd name="connsiteX1" fmla="*/ 92731 w 155842"/>
                            <a:gd name="connsiteY1" fmla="*/ 150282 h 151677"/>
                            <a:gd name="connsiteX2" fmla="*/ 154408 w 155842"/>
                            <a:gd name="connsiteY2" fmla="*/ 61424 h 151677"/>
                            <a:gd name="connsiteX3" fmla="*/ 63111 w 155842"/>
                            <a:gd name="connsiteY3" fmla="*/ 1396 h 151677"/>
                            <a:gd name="connsiteX4" fmla="*/ 1434 w 155842"/>
                            <a:gd name="connsiteY4" fmla="*/ 90254 h 1516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55842" h="151677">
                              <a:moveTo>
                                <a:pt x="1434" y="90254"/>
                              </a:moveTo>
                              <a:cubicBezTo>
                                <a:pt x="9610" y="131348"/>
                                <a:pt x="50489" y="158243"/>
                                <a:pt x="92731" y="150282"/>
                              </a:cubicBezTo>
                              <a:cubicBezTo>
                                <a:pt x="134972" y="142321"/>
                                <a:pt x="162584" y="102518"/>
                                <a:pt x="154408" y="61424"/>
                              </a:cubicBezTo>
                              <a:cubicBezTo>
                                <a:pt x="146232" y="20330"/>
                                <a:pt x="105353" y="-6565"/>
                                <a:pt x="63111" y="1396"/>
                              </a:cubicBezTo>
                              <a:cubicBezTo>
                                <a:pt x="20870" y="9357"/>
                                <a:pt x="-6742" y="49088"/>
                                <a:pt x="1434" y="902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39" name="任意多边形: 形状 238">
                          <a:extLst>
                            <a:ext uri="{FF2B5EF4-FFF2-40B4-BE49-F238E27FC236}">
                              <a16:creationId xmlns:a16="http://schemas.microsoft.com/office/drawing/2014/main" id="{376516C7-A021-F41F-62FB-2567FFE2265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08798" y="2008239"/>
                          <a:ext cx="66714" cy="64899"/>
                        </a:xfrm>
                        <a:custGeom>
                          <a:avLst/>
                          <a:gdLst>
                            <a:gd name="connsiteX0" fmla="*/ 618 w 66714"/>
                            <a:gd name="connsiteY0" fmla="*/ 38618 h 64899"/>
                            <a:gd name="connsiteX1" fmla="*/ 39704 w 66714"/>
                            <a:gd name="connsiteY1" fmla="*/ 64293 h 64899"/>
                            <a:gd name="connsiteX2" fmla="*/ 66096 w 66714"/>
                            <a:gd name="connsiteY2" fmla="*/ 26282 h 64899"/>
                            <a:gd name="connsiteX3" fmla="*/ 27010 w 66714"/>
                            <a:gd name="connsiteY3" fmla="*/ 607 h 64899"/>
                            <a:gd name="connsiteX4" fmla="*/ 618 w 66714"/>
                            <a:gd name="connsiteY4" fmla="*/ 38618 h 648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6714" h="64899">
                              <a:moveTo>
                                <a:pt x="618" y="38618"/>
                              </a:moveTo>
                              <a:cubicBezTo>
                                <a:pt x="4132" y="56188"/>
                                <a:pt x="21631" y="67735"/>
                                <a:pt x="39704" y="64293"/>
                              </a:cubicBezTo>
                              <a:cubicBezTo>
                                <a:pt x="57777" y="60850"/>
                                <a:pt x="69610" y="43853"/>
                                <a:pt x="66096" y="26282"/>
                              </a:cubicBezTo>
                              <a:cubicBezTo>
                                <a:pt x="62582" y="8711"/>
                                <a:pt x="45083" y="-2835"/>
                                <a:pt x="27010" y="607"/>
                              </a:cubicBezTo>
                              <a:cubicBezTo>
                                <a:pt x="8937" y="3978"/>
                                <a:pt x="-2896" y="21047"/>
                                <a:pt x="618" y="386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40" name="任意多边形: 形状 239">
                          <a:extLst>
                            <a:ext uri="{FF2B5EF4-FFF2-40B4-BE49-F238E27FC236}">
                              <a16:creationId xmlns:a16="http://schemas.microsoft.com/office/drawing/2014/main" id="{66BD9D26-FF0E-01A8-A6B2-990B2C0DC4B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44009" y="1998342"/>
                          <a:ext cx="155842" cy="151677"/>
                        </a:xfrm>
                        <a:custGeom>
                          <a:avLst/>
                          <a:gdLst>
                            <a:gd name="connsiteX0" fmla="*/ 1434 w 155842"/>
                            <a:gd name="connsiteY0" fmla="*/ 90254 h 151677"/>
                            <a:gd name="connsiteX1" fmla="*/ 92731 w 155842"/>
                            <a:gd name="connsiteY1" fmla="*/ 150282 h 151677"/>
                            <a:gd name="connsiteX2" fmla="*/ 154408 w 155842"/>
                            <a:gd name="connsiteY2" fmla="*/ 61424 h 151677"/>
                            <a:gd name="connsiteX3" fmla="*/ 63111 w 155842"/>
                            <a:gd name="connsiteY3" fmla="*/ 1396 h 151677"/>
                            <a:gd name="connsiteX4" fmla="*/ 1434 w 155842"/>
                            <a:gd name="connsiteY4" fmla="*/ 90254 h 151677"/>
                            <a:gd name="connsiteX5" fmla="*/ 31914 w 155842"/>
                            <a:gd name="connsiteY5" fmla="*/ 75767 h 151677"/>
                            <a:gd name="connsiteX6" fmla="*/ 76738 w 155842"/>
                            <a:gd name="connsiteY6" fmla="*/ 11221 h 151677"/>
                            <a:gd name="connsiteX7" fmla="*/ 143076 w 155842"/>
                            <a:gd name="connsiteY7" fmla="*/ 54826 h 151677"/>
                            <a:gd name="connsiteX8" fmla="*/ 98253 w 155842"/>
                            <a:gd name="connsiteY8" fmla="*/ 119372 h 151677"/>
                            <a:gd name="connsiteX9" fmla="*/ 31914 w 155842"/>
                            <a:gd name="connsiteY9" fmla="*/ 75767 h 1516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55842" h="151677">
                              <a:moveTo>
                                <a:pt x="1434" y="90254"/>
                              </a:moveTo>
                              <a:cubicBezTo>
                                <a:pt x="9610" y="131348"/>
                                <a:pt x="50489" y="158243"/>
                                <a:pt x="92731" y="150282"/>
                              </a:cubicBezTo>
                              <a:cubicBezTo>
                                <a:pt x="134972" y="142321"/>
                                <a:pt x="162584" y="102518"/>
                                <a:pt x="154408" y="61424"/>
                              </a:cubicBezTo>
                              <a:cubicBezTo>
                                <a:pt x="146232" y="20330"/>
                                <a:pt x="105353" y="-6565"/>
                                <a:pt x="63111" y="1396"/>
                              </a:cubicBezTo>
                              <a:cubicBezTo>
                                <a:pt x="20870" y="9357"/>
                                <a:pt x="-6742" y="49088"/>
                                <a:pt x="1434" y="90254"/>
                              </a:cubicBezTo>
                              <a:close/>
                              <a:moveTo>
                                <a:pt x="31914" y="75767"/>
                              </a:moveTo>
                              <a:cubicBezTo>
                                <a:pt x="25961" y="45933"/>
                                <a:pt x="46043" y="17030"/>
                                <a:pt x="76738" y="11221"/>
                              </a:cubicBezTo>
                              <a:cubicBezTo>
                                <a:pt x="107433" y="5412"/>
                                <a:pt x="137124" y="24991"/>
                                <a:pt x="143076" y="54826"/>
                              </a:cubicBezTo>
                              <a:cubicBezTo>
                                <a:pt x="149029" y="84660"/>
                                <a:pt x="128948" y="113562"/>
                                <a:pt x="98253" y="119372"/>
                              </a:cubicBezTo>
                              <a:cubicBezTo>
                                <a:pt x="67629" y="125181"/>
                                <a:pt x="37867" y="105673"/>
                                <a:pt x="31914" y="757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41" name="图形 7">
                        <a:extLst>
                          <a:ext uri="{FF2B5EF4-FFF2-40B4-BE49-F238E27FC236}">
                            <a16:creationId xmlns:a16="http://schemas.microsoft.com/office/drawing/2014/main" id="{42E63326-9ED7-9B42-2881-090B3CE4C43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869259" y="1734661"/>
                        <a:ext cx="176794" cy="171996"/>
                        <a:chOff x="5869259" y="1734661"/>
                        <a:chExt cx="176794" cy="171996"/>
                      </a:xfrm>
                    </p:grpSpPr>
                    <p:sp>
                      <p:nvSpPr>
                        <p:cNvPr id="242" name="任意多边形: 形状 241">
                          <a:extLst>
                            <a:ext uri="{FF2B5EF4-FFF2-40B4-BE49-F238E27FC236}">
                              <a16:creationId xmlns:a16="http://schemas.microsoft.com/office/drawing/2014/main" id="{F10A9A1E-DE3D-9DC4-F8EF-08C8E5A524B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69259" y="1734661"/>
                          <a:ext cx="176794" cy="171996"/>
                        </a:xfrm>
                        <a:custGeom>
                          <a:avLst/>
                          <a:gdLst>
                            <a:gd name="connsiteX0" fmla="*/ 1619 w 176794"/>
                            <a:gd name="connsiteY0" fmla="*/ 102350 h 171996"/>
                            <a:gd name="connsiteX1" fmla="*/ 105179 w 176794"/>
                            <a:gd name="connsiteY1" fmla="*/ 170410 h 171996"/>
                            <a:gd name="connsiteX2" fmla="*/ 175176 w 176794"/>
                            <a:gd name="connsiteY2" fmla="*/ 69647 h 171996"/>
                            <a:gd name="connsiteX3" fmla="*/ 71615 w 176794"/>
                            <a:gd name="connsiteY3" fmla="*/ 1587 h 171996"/>
                            <a:gd name="connsiteX4" fmla="*/ 1619 w 176794"/>
                            <a:gd name="connsiteY4" fmla="*/ 102350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76794" h="171996">
                              <a:moveTo>
                                <a:pt x="1619" y="102350"/>
                              </a:moveTo>
                              <a:cubicBezTo>
                                <a:pt x="10871" y="148966"/>
                                <a:pt x="57272" y="179446"/>
                                <a:pt x="105179" y="170410"/>
                              </a:cubicBezTo>
                              <a:cubicBezTo>
                                <a:pt x="153087" y="161374"/>
                                <a:pt x="184427" y="116263"/>
                                <a:pt x="175176" y="69647"/>
                              </a:cubicBezTo>
                              <a:cubicBezTo>
                                <a:pt x="165924" y="23030"/>
                                <a:pt x="119523" y="-7450"/>
                                <a:pt x="71615" y="1587"/>
                              </a:cubicBezTo>
                              <a:cubicBezTo>
                                <a:pt x="23708" y="10623"/>
                                <a:pt x="-7633" y="55733"/>
                                <a:pt x="1619" y="1023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43" name="任意多边形: 形状 242">
                          <a:extLst>
                            <a:ext uri="{FF2B5EF4-FFF2-40B4-BE49-F238E27FC236}">
                              <a16:creationId xmlns:a16="http://schemas.microsoft.com/office/drawing/2014/main" id="{15468184-A609-035D-38D8-BA50EB0BEB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942817" y="1745895"/>
                          <a:ext cx="75698" cy="73652"/>
                        </a:xfrm>
                        <a:custGeom>
                          <a:avLst/>
                          <a:gdLst>
                            <a:gd name="connsiteX0" fmla="*/ 711 w 75698"/>
                            <a:gd name="connsiteY0" fmla="*/ 43854 h 73652"/>
                            <a:gd name="connsiteX1" fmla="*/ 45032 w 75698"/>
                            <a:gd name="connsiteY1" fmla="*/ 72972 h 73652"/>
                            <a:gd name="connsiteX2" fmla="*/ 75010 w 75698"/>
                            <a:gd name="connsiteY2" fmla="*/ 29798 h 73652"/>
                            <a:gd name="connsiteX3" fmla="*/ 30689 w 75698"/>
                            <a:gd name="connsiteY3" fmla="*/ 680 h 73652"/>
                            <a:gd name="connsiteX4" fmla="*/ 711 w 75698"/>
                            <a:gd name="connsiteY4" fmla="*/ 43854 h 736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75698" h="73652">
                              <a:moveTo>
                                <a:pt x="711" y="43854"/>
                              </a:moveTo>
                              <a:cubicBezTo>
                                <a:pt x="4655" y="63792"/>
                                <a:pt x="24521" y="76845"/>
                                <a:pt x="45032" y="72972"/>
                              </a:cubicBezTo>
                              <a:cubicBezTo>
                                <a:pt x="65544" y="69099"/>
                                <a:pt x="78955" y="49807"/>
                                <a:pt x="75010" y="29798"/>
                              </a:cubicBezTo>
                              <a:cubicBezTo>
                                <a:pt x="71066" y="9860"/>
                                <a:pt x="51200" y="-3192"/>
                                <a:pt x="30689" y="680"/>
                              </a:cubicBezTo>
                              <a:cubicBezTo>
                                <a:pt x="10106" y="4553"/>
                                <a:pt x="-3305" y="23845"/>
                                <a:pt x="711" y="438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44" name="任意多边形: 形状 243">
                          <a:extLst>
                            <a:ext uri="{FF2B5EF4-FFF2-40B4-BE49-F238E27FC236}">
                              <a16:creationId xmlns:a16="http://schemas.microsoft.com/office/drawing/2014/main" id="{81B8370A-550E-F2F8-843A-F4FDA520C81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69259" y="1734661"/>
                          <a:ext cx="176794" cy="171996"/>
                        </a:xfrm>
                        <a:custGeom>
                          <a:avLst/>
                          <a:gdLst>
                            <a:gd name="connsiteX0" fmla="*/ 1619 w 176794"/>
                            <a:gd name="connsiteY0" fmla="*/ 102350 h 171996"/>
                            <a:gd name="connsiteX1" fmla="*/ 105179 w 176794"/>
                            <a:gd name="connsiteY1" fmla="*/ 170410 h 171996"/>
                            <a:gd name="connsiteX2" fmla="*/ 175176 w 176794"/>
                            <a:gd name="connsiteY2" fmla="*/ 69647 h 171996"/>
                            <a:gd name="connsiteX3" fmla="*/ 71615 w 176794"/>
                            <a:gd name="connsiteY3" fmla="*/ 1587 h 171996"/>
                            <a:gd name="connsiteX4" fmla="*/ 1619 w 176794"/>
                            <a:gd name="connsiteY4" fmla="*/ 102350 h 171996"/>
                            <a:gd name="connsiteX5" fmla="*/ 36259 w 176794"/>
                            <a:gd name="connsiteY5" fmla="*/ 85998 h 171996"/>
                            <a:gd name="connsiteX6" fmla="*/ 87107 w 176794"/>
                            <a:gd name="connsiteY6" fmla="*/ 12775 h 171996"/>
                            <a:gd name="connsiteX7" fmla="*/ 162338 w 176794"/>
                            <a:gd name="connsiteY7" fmla="*/ 62260 h 171996"/>
                            <a:gd name="connsiteX8" fmla="*/ 111490 w 176794"/>
                            <a:gd name="connsiteY8" fmla="*/ 135483 h 171996"/>
                            <a:gd name="connsiteX9" fmla="*/ 36259 w 176794"/>
                            <a:gd name="connsiteY9" fmla="*/ 85998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76794" h="171996">
                              <a:moveTo>
                                <a:pt x="1619" y="102350"/>
                              </a:moveTo>
                              <a:cubicBezTo>
                                <a:pt x="10871" y="148966"/>
                                <a:pt x="57272" y="179446"/>
                                <a:pt x="105179" y="170410"/>
                              </a:cubicBezTo>
                              <a:cubicBezTo>
                                <a:pt x="153087" y="161374"/>
                                <a:pt x="184427" y="116263"/>
                                <a:pt x="175176" y="69647"/>
                              </a:cubicBezTo>
                              <a:cubicBezTo>
                                <a:pt x="165924" y="23030"/>
                                <a:pt x="119523" y="-7450"/>
                                <a:pt x="71615" y="1587"/>
                              </a:cubicBezTo>
                              <a:cubicBezTo>
                                <a:pt x="23708" y="10623"/>
                                <a:pt x="-7633" y="55733"/>
                                <a:pt x="1619" y="102350"/>
                              </a:cubicBezTo>
                              <a:close/>
                              <a:moveTo>
                                <a:pt x="36259" y="85998"/>
                              </a:moveTo>
                              <a:cubicBezTo>
                                <a:pt x="29517" y="52148"/>
                                <a:pt x="52252" y="19373"/>
                                <a:pt x="87107" y="12775"/>
                              </a:cubicBezTo>
                              <a:cubicBezTo>
                                <a:pt x="121961" y="6248"/>
                                <a:pt x="155597" y="28337"/>
                                <a:pt x="162338" y="62260"/>
                              </a:cubicBezTo>
                              <a:cubicBezTo>
                                <a:pt x="169080" y="96110"/>
                                <a:pt x="146345" y="128885"/>
                                <a:pt x="111490" y="135483"/>
                              </a:cubicBezTo>
                              <a:cubicBezTo>
                                <a:pt x="76707" y="142010"/>
                                <a:pt x="43000" y="119921"/>
                                <a:pt x="36259" y="8599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45" name="图形 7">
                        <a:extLst>
                          <a:ext uri="{FF2B5EF4-FFF2-40B4-BE49-F238E27FC236}">
                            <a16:creationId xmlns:a16="http://schemas.microsoft.com/office/drawing/2014/main" id="{EFC8D18F-4A88-5AEE-E3F0-008D0F594CA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799331" y="1879674"/>
                        <a:ext cx="176797" cy="171996"/>
                        <a:chOff x="5799331" y="1879674"/>
                        <a:chExt cx="176797" cy="171996"/>
                      </a:xfrm>
                    </p:grpSpPr>
                    <p:sp>
                      <p:nvSpPr>
                        <p:cNvPr id="246" name="任意多边形: 形状 245">
                          <a:extLst>
                            <a:ext uri="{FF2B5EF4-FFF2-40B4-BE49-F238E27FC236}">
                              <a16:creationId xmlns:a16="http://schemas.microsoft.com/office/drawing/2014/main" id="{0C968149-D53B-A1FA-ADCA-528EF46037F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99331" y="1879674"/>
                          <a:ext cx="176797" cy="171996"/>
                        </a:xfrm>
                        <a:custGeom>
                          <a:avLst/>
                          <a:gdLst>
                            <a:gd name="connsiteX0" fmla="*/ 1622 w 176797"/>
                            <a:gd name="connsiteY0" fmla="*/ 102350 h 171996"/>
                            <a:gd name="connsiteX1" fmla="*/ 105182 w 176797"/>
                            <a:gd name="connsiteY1" fmla="*/ 170410 h 171996"/>
                            <a:gd name="connsiteX2" fmla="*/ 175178 w 176797"/>
                            <a:gd name="connsiteY2" fmla="*/ 69647 h 171996"/>
                            <a:gd name="connsiteX3" fmla="*/ 71618 w 176797"/>
                            <a:gd name="connsiteY3" fmla="*/ 1587 h 171996"/>
                            <a:gd name="connsiteX4" fmla="*/ 1622 w 176797"/>
                            <a:gd name="connsiteY4" fmla="*/ 102350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76797" h="171996">
                              <a:moveTo>
                                <a:pt x="1622" y="102350"/>
                              </a:moveTo>
                              <a:cubicBezTo>
                                <a:pt x="10945" y="148966"/>
                                <a:pt x="57274" y="179446"/>
                                <a:pt x="105182" y="170410"/>
                              </a:cubicBezTo>
                              <a:cubicBezTo>
                                <a:pt x="153089" y="161374"/>
                                <a:pt x="184430" y="116263"/>
                                <a:pt x="175178" y="69647"/>
                              </a:cubicBezTo>
                              <a:cubicBezTo>
                                <a:pt x="165927" y="23030"/>
                                <a:pt x="119525" y="-7450"/>
                                <a:pt x="71618" y="1587"/>
                              </a:cubicBezTo>
                              <a:cubicBezTo>
                                <a:pt x="23639" y="10623"/>
                                <a:pt x="-7630" y="55734"/>
                                <a:pt x="1622" y="1023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47" name="任意多边形: 形状 246">
                          <a:extLst>
                            <a:ext uri="{FF2B5EF4-FFF2-40B4-BE49-F238E27FC236}">
                              <a16:creationId xmlns:a16="http://schemas.microsoft.com/office/drawing/2014/main" id="{A6FB2363-7D02-B1C5-3367-2FEF323F093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72843" y="1890979"/>
                          <a:ext cx="75676" cy="73580"/>
                        </a:xfrm>
                        <a:custGeom>
                          <a:avLst/>
                          <a:gdLst>
                            <a:gd name="connsiteX0" fmla="*/ 688 w 75676"/>
                            <a:gd name="connsiteY0" fmla="*/ 43783 h 73580"/>
                            <a:gd name="connsiteX1" fmla="*/ 45010 w 75676"/>
                            <a:gd name="connsiteY1" fmla="*/ 72900 h 73580"/>
                            <a:gd name="connsiteX2" fmla="*/ 74988 w 75676"/>
                            <a:gd name="connsiteY2" fmla="*/ 29798 h 73580"/>
                            <a:gd name="connsiteX3" fmla="*/ 30666 w 75676"/>
                            <a:gd name="connsiteY3" fmla="*/ 680 h 73580"/>
                            <a:gd name="connsiteX4" fmla="*/ 688 w 75676"/>
                            <a:gd name="connsiteY4" fmla="*/ 43783 h 735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75676" h="73580">
                              <a:moveTo>
                                <a:pt x="688" y="43783"/>
                              </a:moveTo>
                              <a:cubicBezTo>
                                <a:pt x="4633" y="63720"/>
                                <a:pt x="24499" y="76773"/>
                                <a:pt x="45010" y="72900"/>
                              </a:cubicBezTo>
                              <a:cubicBezTo>
                                <a:pt x="65521" y="69027"/>
                                <a:pt x="78932" y="49735"/>
                                <a:pt x="74988" y="29798"/>
                              </a:cubicBezTo>
                              <a:cubicBezTo>
                                <a:pt x="71043" y="9860"/>
                                <a:pt x="51178" y="-3192"/>
                                <a:pt x="30666" y="680"/>
                              </a:cubicBezTo>
                              <a:cubicBezTo>
                                <a:pt x="10155" y="4481"/>
                                <a:pt x="-3256" y="23774"/>
                                <a:pt x="688" y="4378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48" name="任意多边形: 形状 247">
                          <a:extLst>
                            <a:ext uri="{FF2B5EF4-FFF2-40B4-BE49-F238E27FC236}">
                              <a16:creationId xmlns:a16="http://schemas.microsoft.com/office/drawing/2014/main" id="{411C17EC-1F2C-50D1-C853-313901CFC72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99331" y="1879674"/>
                          <a:ext cx="176797" cy="171996"/>
                        </a:xfrm>
                        <a:custGeom>
                          <a:avLst/>
                          <a:gdLst>
                            <a:gd name="connsiteX0" fmla="*/ 1622 w 176797"/>
                            <a:gd name="connsiteY0" fmla="*/ 102350 h 171996"/>
                            <a:gd name="connsiteX1" fmla="*/ 105182 w 176797"/>
                            <a:gd name="connsiteY1" fmla="*/ 170410 h 171996"/>
                            <a:gd name="connsiteX2" fmla="*/ 175178 w 176797"/>
                            <a:gd name="connsiteY2" fmla="*/ 69647 h 171996"/>
                            <a:gd name="connsiteX3" fmla="*/ 71618 w 176797"/>
                            <a:gd name="connsiteY3" fmla="*/ 1587 h 171996"/>
                            <a:gd name="connsiteX4" fmla="*/ 1622 w 176797"/>
                            <a:gd name="connsiteY4" fmla="*/ 102350 h 171996"/>
                            <a:gd name="connsiteX5" fmla="*/ 36261 w 176797"/>
                            <a:gd name="connsiteY5" fmla="*/ 85998 h 171996"/>
                            <a:gd name="connsiteX6" fmla="*/ 87109 w 176797"/>
                            <a:gd name="connsiteY6" fmla="*/ 12775 h 171996"/>
                            <a:gd name="connsiteX7" fmla="*/ 162341 w 176797"/>
                            <a:gd name="connsiteY7" fmla="*/ 62260 h 171996"/>
                            <a:gd name="connsiteX8" fmla="*/ 111493 w 176797"/>
                            <a:gd name="connsiteY8" fmla="*/ 135484 h 171996"/>
                            <a:gd name="connsiteX9" fmla="*/ 36261 w 176797"/>
                            <a:gd name="connsiteY9" fmla="*/ 85998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76797" h="171996">
                              <a:moveTo>
                                <a:pt x="1622" y="102350"/>
                              </a:moveTo>
                              <a:cubicBezTo>
                                <a:pt x="10945" y="148966"/>
                                <a:pt x="57274" y="179446"/>
                                <a:pt x="105182" y="170410"/>
                              </a:cubicBezTo>
                              <a:cubicBezTo>
                                <a:pt x="153089" y="161374"/>
                                <a:pt x="184430" y="116263"/>
                                <a:pt x="175178" y="69647"/>
                              </a:cubicBezTo>
                              <a:cubicBezTo>
                                <a:pt x="165927" y="23030"/>
                                <a:pt x="119525" y="-7450"/>
                                <a:pt x="71618" y="1587"/>
                              </a:cubicBezTo>
                              <a:cubicBezTo>
                                <a:pt x="23639" y="10623"/>
                                <a:pt x="-7630" y="55734"/>
                                <a:pt x="1622" y="102350"/>
                              </a:cubicBezTo>
                              <a:close/>
                              <a:moveTo>
                                <a:pt x="36261" y="85998"/>
                              </a:moveTo>
                              <a:cubicBezTo>
                                <a:pt x="29520" y="52148"/>
                                <a:pt x="52254" y="19373"/>
                                <a:pt x="87109" y="12775"/>
                              </a:cubicBezTo>
                              <a:cubicBezTo>
                                <a:pt x="121964" y="6248"/>
                                <a:pt x="155600" y="28337"/>
                                <a:pt x="162341" y="62260"/>
                              </a:cubicBezTo>
                              <a:cubicBezTo>
                                <a:pt x="169082" y="96110"/>
                                <a:pt x="146348" y="128886"/>
                                <a:pt x="111493" y="135484"/>
                              </a:cubicBezTo>
                              <a:cubicBezTo>
                                <a:pt x="76710" y="142010"/>
                                <a:pt x="43003" y="119921"/>
                                <a:pt x="36261" y="8599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  <p:grpSp>
                <p:nvGrpSpPr>
                  <p:cNvPr id="249" name="图形 7">
                    <a:extLst>
                      <a:ext uri="{FF2B5EF4-FFF2-40B4-BE49-F238E27FC236}">
                        <a16:creationId xmlns:a16="http://schemas.microsoft.com/office/drawing/2014/main" id="{F5E957E4-8129-AF89-4F91-DC14EFA2E4A4}"/>
                      </a:ext>
                    </a:extLst>
                  </p:cNvPr>
                  <p:cNvGrpSpPr/>
                  <p:nvPr/>
                </p:nvGrpSpPr>
                <p:grpSpPr>
                  <a:xfrm>
                    <a:off x="3082189" y="1608127"/>
                    <a:ext cx="724511" cy="1228916"/>
                    <a:chOff x="3082189" y="1608127"/>
                    <a:chExt cx="724511" cy="1228916"/>
                  </a:xfrm>
                </p:grpSpPr>
                <p:grpSp>
                  <p:nvGrpSpPr>
                    <p:cNvPr id="250" name="图形 7">
                      <a:extLst>
                        <a:ext uri="{FF2B5EF4-FFF2-40B4-BE49-F238E27FC236}">
                          <a16:creationId xmlns:a16="http://schemas.microsoft.com/office/drawing/2014/main" id="{1EF77D5E-336C-1187-677E-32DDD88A50B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82189" y="1679663"/>
                      <a:ext cx="683488" cy="1157380"/>
                      <a:chOff x="3082189" y="1679663"/>
                      <a:chExt cx="683488" cy="1157380"/>
                    </a:xfrm>
                  </p:grpSpPr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252F1F10-3C96-1C7D-FE78-CDAE09B08EB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82189" y="1679663"/>
                        <a:ext cx="683488" cy="1157309"/>
                      </a:xfrm>
                      <a:custGeom>
                        <a:avLst/>
                        <a:gdLst>
                          <a:gd name="connsiteX0" fmla="*/ 535464 w 683488"/>
                          <a:gd name="connsiteY0" fmla="*/ 0 h 1157309"/>
                          <a:gd name="connsiteX1" fmla="*/ 25408 w 683488"/>
                          <a:gd name="connsiteY1" fmla="*/ 1149060 h 1157309"/>
                          <a:gd name="connsiteX2" fmla="*/ 232241 w 683488"/>
                          <a:gd name="connsiteY2" fmla="*/ 1144112 h 1157309"/>
                          <a:gd name="connsiteX3" fmla="*/ 241063 w 683488"/>
                          <a:gd name="connsiteY3" fmla="*/ 863409 h 1157309"/>
                          <a:gd name="connsiteX4" fmla="*/ 288540 w 683488"/>
                          <a:gd name="connsiteY4" fmla="*/ 1139450 h 1157309"/>
                          <a:gd name="connsiteX5" fmla="*/ 459802 w 683488"/>
                          <a:gd name="connsiteY5" fmla="*/ 1124031 h 1157309"/>
                          <a:gd name="connsiteX6" fmla="*/ 462742 w 683488"/>
                          <a:gd name="connsiteY6" fmla="*/ 872947 h 1157309"/>
                          <a:gd name="connsiteX7" fmla="*/ 523630 w 683488"/>
                          <a:gd name="connsiteY7" fmla="*/ 1118939 h 1157309"/>
                          <a:gd name="connsiteX8" fmla="*/ 683489 w 683488"/>
                          <a:gd name="connsiteY8" fmla="*/ 1095631 h 1157309"/>
                          <a:gd name="connsiteX9" fmla="*/ 656093 w 683488"/>
                          <a:gd name="connsiteY9" fmla="*/ 450674 h 1157309"/>
                          <a:gd name="connsiteX10" fmla="*/ 535464 w 683488"/>
                          <a:gd name="connsiteY10" fmla="*/ 0 h 11573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683488" h="1157309">
                            <a:moveTo>
                              <a:pt x="535464" y="0"/>
                            </a:moveTo>
                            <a:cubicBezTo>
                              <a:pt x="45273" y="217089"/>
                              <a:pt x="-56350" y="678808"/>
                              <a:pt x="25408" y="1149060"/>
                            </a:cubicBezTo>
                            <a:cubicBezTo>
                              <a:pt x="25408" y="1149060"/>
                              <a:pt x="99492" y="1170575"/>
                              <a:pt x="232241" y="1144112"/>
                            </a:cubicBezTo>
                            <a:cubicBezTo>
                              <a:pt x="232241" y="1144112"/>
                              <a:pt x="210152" y="998740"/>
                              <a:pt x="241063" y="863409"/>
                            </a:cubicBezTo>
                            <a:cubicBezTo>
                              <a:pt x="241063" y="863409"/>
                              <a:pt x="251892" y="1060059"/>
                              <a:pt x="288540" y="1139450"/>
                            </a:cubicBezTo>
                            <a:cubicBezTo>
                              <a:pt x="288540" y="1139450"/>
                              <a:pt x="382992" y="1155300"/>
                              <a:pt x="459802" y="1124031"/>
                            </a:cubicBezTo>
                            <a:cubicBezTo>
                              <a:pt x="459802" y="1124031"/>
                              <a:pt x="436422" y="965463"/>
                              <a:pt x="462742" y="872947"/>
                            </a:cubicBezTo>
                            <a:cubicBezTo>
                              <a:pt x="462742" y="872947"/>
                              <a:pt x="452558" y="1052098"/>
                              <a:pt x="523630" y="1118939"/>
                            </a:cubicBezTo>
                            <a:cubicBezTo>
                              <a:pt x="523630" y="1118939"/>
                              <a:pt x="597356" y="1115640"/>
                              <a:pt x="683489" y="1095631"/>
                            </a:cubicBezTo>
                            <a:cubicBezTo>
                              <a:pt x="683489" y="1095631"/>
                              <a:pt x="518682" y="767594"/>
                              <a:pt x="656093" y="450674"/>
                            </a:cubicBezTo>
                            <a:cubicBezTo>
                              <a:pt x="591977" y="330905"/>
                              <a:pt x="546508" y="182737"/>
                              <a:pt x="535464" y="0"/>
                            </a:cubicBezTo>
                            <a:close/>
                          </a:path>
                        </a:pathLst>
                      </a:custGeom>
                      <a:solidFill>
                        <a:srgbClr val="F9C23A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06958358-48B6-EEEC-BCF9-2ABF9C163A4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82196" y="1679734"/>
                        <a:ext cx="683481" cy="1157309"/>
                      </a:xfrm>
                      <a:custGeom>
                        <a:avLst/>
                        <a:gdLst>
                          <a:gd name="connsiteX0" fmla="*/ 656014 w 683481"/>
                          <a:gd name="connsiteY0" fmla="*/ 450602 h 1157309"/>
                          <a:gd name="connsiteX1" fmla="*/ 535457 w 683481"/>
                          <a:gd name="connsiteY1" fmla="*/ 0 h 1157309"/>
                          <a:gd name="connsiteX2" fmla="*/ 25401 w 683481"/>
                          <a:gd name="connsiteY2" fmla="*/ 1149060 h 1157309"/>
                          <a:gd name="connsiteX3" fmla="*/ 232234 w 683481"/>
                          <a:gd name="connsiteY3" fmla="*/ 1144112 h 1157309"/>
                          <a:gd name="connsiteX4" fmla="*/ 241056 w 683481"/>
                          <a:gd name="connsiteY4" fmla="*/ 863409 h 1157309"/>
                          <a:gd name="connsiteX5" fmla="*/ 288533 w 683481"/>
                          <a:gd name="connsiteY5" fmla="*/ 1139450 h 1157309"/>
                          <a:gd name="connsiteX6" fmla="*/ 459795 w 683481"/>
                          <a:gd name="connsiteY6" fmla="*/ 1124031 h 1157309"/>
                          <a:gd name="connsiteX7" fmla="*/ 462735 w 683481"/>
                          <a:gd name="connsiteY7" fmla="*/ 872947 h 1157309"/>
                          <a:gd name="connsiteX8" fmla="*/ 523623 w 683481"/>
                          <a:gd name="connsiteY8" fmla="*/ 1118939 h 1157309"/>
                          <a:gd name="connsiteX9" fmla="*/ 683482 w 683481"/>
                          <a:gd name="connsiteY9" fmla="*/ 1095631 h 1157309"/>
                          <a:gd name="connsiteX10" fmla="*/ 656014 w 683481"/>
                          <a:gd name="connsiteY10" fmla="*/ 450602 h 1157309"/>
                          <a:gd name="connsiteX11" fmla="*/ 557617 w 683481"/>
                          <a:gd name="connsiteY11" fmla="*/ 1086809 h 1157309"/>
                          <a:gd name="connsiteX12" fmla="*/ 492641 w 683481"/>
                          <a:gd name="connsiteY12" fmla="*/ 715671 h 1157309"/>
                          <a:gd name="connsiteX13" fmla="*/ 428310 w 683481"/>
                          <a:gd name="connsiteY13" fmla="*/ 1081933 h 1157309"/>
                          <a:gd name="connsiteX14" fmla="*/ 391448 w 683481"/>
                          <a:gd name="connsiteY14" fmla="*/ 927883 h 1157309"/>
                          <a:gd name="connsiteX15" fmla="*/ 402349 w 683481"/>
                          <a:gd name="connsiteY15" fmla="*/ 1092690 h 1157309"/>
                          <a:gd name="connsiteX16" fmla="*/ 344401 w 683481"/>
                          <a:gd name="connsiteY16" fmla="*/ 1097280 h 1157309"/>
                          <a:gd name="connsiteX17" fmla="*/ 271751 w 683481"/>
                          <a:gd name="connsiteY17" fmla="*/ 676799 h 1157309"/>
                          <a:gd name="connsiteX18" fmla="*/ 209356 w 683481"/>
                          <a:gd name="connsiteY18" fmla="*/ 1110046 h 1157309"/>
                          <a:gd name="connsiteX19" fmla="*/ 153704 w 683481"/>
                          <a:gd name="connsiteY19" fmla="*/ 1115281 h 1157309"/>
                          <a:gd name="connsiteX20" fmla="*/ 134770 w 683481"/>
                          <a:gd name="connsiteY20" fmla="*/ 965965 h 1157309"/>
                          <a:gd name="connsiteX21" fmla="*/ 127311 w 683481"/>
                          <a:gd name="connsiteY21" fmla="*/ 1114564 h 1157309"/>
                          <a:gd name="connsiteX22" fmla="*/ 47992 w 683481"/>
                          <a:gd name="connsiteY22" fmla="*/ 1119154 h 1157309"/>
                          <a:gd name="connsiteX23" fmla="*/ 96975 w 683481"/>
                          <a:gd name="connsiteY23" fmla="*/ 540034 h 1157309"/>
                          <a:gd name="connsiteX24" fmla="*/ 39457 w 683481"/>
                          <a:gd name="connsiteY24" fmla="*/ 707638 h 1157309"/>
                          <a:gd name="connsiteX25" fmla="*/ 467110 w 683481"/>
                          <a:gd name="connsiteY25" fmla="*/ 54075 h 1157309"/>
                          <a:gd name="connsiteX26" fmla="*/ 334432 w 683481"/>
                          <a:gd name="connsiteY26" fmla="*/ 299206 h 1157309"/>
                          <a:gd name="connsiteX27" fmla="*/ 468042 w 683481"/>
                          <a:gd name="connsiteY27" fmla="*/ 238246 h 1157309"/>
                          <a:gd name="connsiteX28" fmla="*/ 336584 w 683481"/>
                          <a:gd name="connsiteY28" fmla="*/ 640295 h 1157309"/>
                          <a:gd name="connsiteX29" fmla="*/ 457930 w 683481"/>
                          <a:gd name="connsiteY29" fmla="*/ 481441 h 1157309"/>
                          <a:gd name="connsiteX30" fmla="*/ 442941 w 683481"/>
                          <a:gd name="connsiteY30" fmla="*/ 698602 h 1157309"/>
                          <a:gd name="connsiteX31" fmla="*/ 610688 w 683481"/>
                          <a:gd name="connsiteY31" fmla="*/ 421556 h 1157309"/>
                          <a:gd name="connsiteX32" fmla="*/ 643535 w 683481"/>
                          <a:gd name="connsiteY32" fmla="*/ 1037252 h 1157309"/>
                          <a:gd name="connsiteX33" fmla="*/ 606386 w 683481"/>
                          <a:gd name="connsiteY33" fmla="*/ 1042273 h 1157309"/>
                          <a:gd name="connsiteX34" fmla="*/ 553386 w 683481"/>
                          <a:gd name="connsiteY34" fmla="*/ 916623 h 1157309"/>
                          <a:gd name="connsiteX35" fmla="*/ 605668 w 683481"/>
                          <a:gd name="connsiteY35" fmla="*/ 1082793 h 1157309"/>
                          <a:gd name="connsiteX36" fmla="*/ 557617 w 683481"/>
                          <a:gd name="connsiteY36" fmla="*/ 1086809 h 11573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</a:cxnLst>
                        <a:rect l="l" t="t" r="r" b="b"/>
                        <a:pathLst>
                          <a:path w="683481" h="1157309">
                            <a:moveTo>
                              <a:pt x="656014" y="450602"/>
                            </a:moveTo>
                            <a:cubicBezTo>
                              <a:pt x="591898" y="330834"/>
                              <a:pt x="546501" y="182665"/>
                              <a:pt x="535457" y="0"/>
                            </a:cubicBezTo>
                            <a:cubicBezTo>
                              <a:pt x="45338" y="217089"/>
                              <a:pt x="-56357" y="678808"/>
                              <a:pt x="25401" y="1149060"/>
                            </a:cubicBezTo>
                            <a:cubicBezTo>
                              <a:pt x="25401" y="1149060"/>
                              <a:pt x="99485" y="1170576"/>
                              <a:pt x="232234" y="1144112"/>
                            </a:cubicBezTo>
                            <a:cubicBezTo>
                              <a:pt x="232234" y="1144112"/>
                              <a:pt x="210145" y="998740"/>
                              <a:pt x="241056" y="863409"/>
                            </a:cubicBezTo>
                            <a:cubicBezTo>
                              <a:pt x="241056" y="863409"/>
                              <a:pt x="251885" y="1060059"/>
                              <a:pt x="288533" y="1139450"/>
                            </a:cubicBezTo>
                            <a:cubicBezTo>
                              <a:pt x="288533" y="1139450"/>
                              <a:pt x="382985" y="1155300"/>
                              <a:pt x="459795" y="1124031"/>
                            </a:cubicBezTo>
                            <a:cubicBezTo>
                              <a:pt x="459795" y="1124031"/>
                              <a:pt x="436415" y="965463"/>
                              <a:pt x="462735" y="872947"/>
                            </a:cubicBezTo>
                            <a:cubicBezTo>
                              <a:pt x="462735" y="872947"/>
                              <a:pt x="452551" y="1052098"/>
                              <a:pt x="523623" y="1118939"/>
                            </a:cubicBezTo>
                            <a:cubicBezTo>
                              <a:pt x="523623" y="1118939"/>
                              <a:pt x="597349" y="1115640"/>
                              <a:pt x="683482" y="1095631"/>
                            </a:cubicBezTo>
                            <a:cubicBezTo>
                              <a:pt x="683482" y="1095559"/>
                              <a:pt x="518675" y="767522"/>
                              <a:pt x="656014" y="450602"/>
                            </a:cubicBezTo>
                            <a:close/>
                            <a:moveTo>
                              <a:pt x="557617" y="1086809"/>
                            </a:moveTo>
                            <a:cubicBezTo>
                              <a:pt x="457213" y="960586"/>
                              <a:pt x="492641" y="715671"/>
                              <a:pt x="492641" y="715671"/>
                            </a:cubicBezTo>
                            <a:cubicBezTo>
                              <a:pt x="414971" y="857385"/>
                              <a:pt x="428310" y="1081933"/>
                              <a:pt x="428310" y="1081933"/>
                            </a:cubicBezTo>
                            <a:cubicBezTo>
                              <a:pt x="384491" y="1010789"/>
                              <a:pt x="391448" y="927883"/>
                              <a:pt x="391448" y="927883"/>
                            </a:cubicBezTo>
                            <a:cubicBezTo>
                              <a:pt x="367996" y="988198"/>
                              <a:pt x="402349" y="1092690"/>
                              <a:pt x="402349" y="1092690"/>
                            </a:cubicBezTo>
                            <a:lnTo>
                              <a:pt x="344401" y="1097280"/>
                            </a:lnTo>
                            <a:cubicBezTo>
                              <a:pt x="242132" y="891666"/>
                              <a:pt x="271751" y="676799"/>
                              <a:pt x="271751" y="676799"/>
                            </a:cubicBezTo>
                            <a:cubicBezTo>
                              <a:pt x="179881" y="846340"/>
                              <a:pt x="209356" y="1110046"/>
                              <a:pt x="209356" y="1110046"/>
                            </a:cubicBezTo>
                            <a:lnTo>
                              <a:pt x="153704" y="1115281"/>
                            </a:lnTo>
                            <a:cubicBezTo>
                              <a:pt x="134053" y="1077199"/>
                              <a:pt x="134770" y="965965"/>
                              <a:pt x="134770" y="965965"/>
                            </a:cubicBezTo>
                            <a:cubicBezTo>
                              <a:pt x="127025" y="1034814"/>
                              <a:pt x="127311" y="1114564"/>
                              <a:pt x="127311" y="1114564"/>
                            </a:cubicBezTo>
                            <a:lnTo>
                              <a:pt x="47992" y="1119154"/>
                            </a:lnTo>
                            <a:cubicBezTo>
                              <a:pt x="44191" y="722053"/>
                              <a:pt x="96975" y="540034"/>
                              <a:pt x="96975" y="540034"/>
                            </a:cubicBezTo>
                            <a:cubicBezTo>
                              <a:pt x="63626" y="611680"/>
                              <a:pt x="39457" y="707638"/>
                              <a:pt x="39457" y="707638"/>
                            </a:cubicBezTo>
                            <a:cubicBezTo>
                              <a:pt x="51076" y="548281"/>
                              <a:pt x="172565" y="180442"/>
                              <a:pt x="467110" y="54075"/>
                            </a:cubicBezTo>
                            <a:cubicBezTo>
                              <a:pt x="285162" y="139276"/>
                              <a:pt x="216815" y="408504"/>
                              <a:pt x="334432" y="299206"/>
                            </a:cubicBezTo>
                            <a:cubicBezTo>
                              <a:pt x="497733" y="147380"/>
                              <a:pt x="508849" y="190554"/>
                              <a:pt x="468042" y="238246"/>
                            </a:cubicBezTo>
                            <a:cubicBezTo>
                              <a:pt x="409162" y="307167"/>
                              <a:pt x="331276" y="432457"/>
                              <a:pt x="336584" y="640295"/>
                            </a:cubicBezTo>
                            <a:cubicBezTo>
                              <a:pt x="373805" y="465591"/>
                              <a:pt x="505909" y="363752"/>
                              <a:pt x="457930" y="481441"/>
                            </a:cubicBezTo>
                            <a:cubicBezTo>
                              <a:pt x="395822" y="633697"/>
                              <a:pt x="416119" y="790400"/>
                              <a:pt x="442941" y="698602"/>
                            </a:cubicBezTo>
                            <a:cubicBezTo>
                              <a:pt x="506841" y="480365"/>
                              <a:pt x="620371" y="393730"/>
                              <a:pt x="610688" y="421556"/>
                            </a:cubicBezTo>
                            <a:cubicBezTo>
                              <a:pt x="468544" y="830419"/>
                              <a:pt x="643535" y="1037252"/>
                              <a:pt x="643535" y="1037252"/>
                            </a:cubicBezTo>
                            <a:lnTo>
                              <a:pt x="606386" y="1042273"/>
                            </a:lnTo>
                            <a:cubicBezTo>
                              <a:pt x="582647" y="998955"/>
                              <a:pt x="553386" y="916623"/>
                              <a:pt x="553386" y="916623"/>
                            </a:cubicBezTo>
                            <a:cubicBezTo>
                              <a:pt x="557187" y="1026495"/>
                              <a:pt x="605668" y="1082793"/>
                              <a:pt x="605668" y="1082793"/>
                            </a:cubicBezTo>
                            <a:lnTo>
                              <a:pt x="557617" y="1086809"/>
                            </a:lnTo>
                            <a:close/>
                          </a:path>
                        </a:pathLst>
                      </a:custGeom>
                      <a:solidFill>
                        <a:srgbClr val="F9C23A">
                          <a:alpha val="7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B034338C-684C-21A8-7000-1D034A0FD7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167871" y="1883556"/>
                        <a:ext cx="309568" cy="659355"/>
                      </a:xfrm>
                      <a:custGeom>
                        <a:avLst/>
                        <a:gdLst>
                          <a:gd name="connsiteX0" fmla="*/ 199272 w 309568"/>
                          <a:gd name="connsiteY0" fmla="*/ 0 h 659355"/>
                          <a:gd name="connsiteX1" fmla="*/ 113 w 309568"/>
                          <a:gd name="connsiteY1" fmla="*/ 642447 h 659355"/>
                          <a:gd name="connsiteX2" fmla="*/ 89042 w 309568"/>
                          <a:gd name="connsiteY2" fmla="*/ 383976 h 659355"/>
                          <a:gd name="connsiteX3" fmla="*/ 73480 w 309568"/>
                          <a:gd name="connsiteY3" fmla="*/ 632048 h 659355"/>
                          <a:gd name="connsiteX4" fmla="*/ 298673 w 309568"/>
                          <a:gd name="connsiteY4" fmla="*/ 113099 h 659355"/>
                          <a:gd name="connsiteX5" fmla="*/ 171446 w 309568"/>
                          <a:gd name="connsiteY5" fmla="*/ 223687 h 659355"/>
                          <a:gd name="connsiteX6" fmla="*/ 199272 w 309568"/>
                          <a:gd name="connsiteY6" fmla="*/ 0 h 6593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09568" h="659355">
                            <a:moveTo>
                              <a:pt x="199272" y="0"/>
                            </a:moveTo>
                            <a:cubicBezTo>
                              <a:pt x="199272" y="0"/>
                              <a:pt x="-5481" y="240613"/>
                              <a:pt x="113" y="642447"/>
                            </a:cubicBezTo>
                            <a:cubicBezTo>
                              <a:pt x="113" y="642447"/>
                              <a:pt x="24999" y="497434"/>
                              <a:pt x="89042" y="383976"/>
                            </a:cubicBezTo>
                            <a:cubicBezTo>
                              <a:pt x="130710" y="310179"/>
                              <a:pt x="74269" y="485098"/>
                              <a:pt x="73480" y="632048"/>
                            </a:cubicBezTo>
                            <a:cubicBezTo>
                              <a:pt x="72691" y="778997"/>
                              <a:pt x="122893" y="293469"/>
                              <a:pt x="298673" y="113099"/>
                            </a:cubicBezTo>
                            <a:cubicBezTo>
                              <a:pt x="344214" y="66411"/>
                              <a:pt x="236351" y="119410"/>
                              <a:pt x="171446" y="223687"/>
                            </a:cubicBezTo>
                            <a:cubicBezTo>
                              <a:pt x="106470" y="328037"/>
                              <a:pt x="143261" y="146447"/>
                              <a:pt x="199272" y="0"/>
                            </a:cubicBezTo>
                            <a:close/>
                          </a:path>
                        </a:pathLst>
                      </a:custGeom>
                      <a:solidFill>
                        <a:srgbClr val="ED7B24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54" name="图形 7">
                      <a:extLst>
                        <a:ext uri="{FF2B5EF4-FFF2-40B4-BE49-F238E27FC236}">
                          <a16:creationId xmlns:a16="http://schemas.microsoft.com/office/drawing/2014/main" id="{B62A3709-2073-B242-585B-71C65779C08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4654" y="1608127"/>
                      <a:ext cx="302046" cy="563552"/>
                      <a:chOff x="3504654" y="1608127"/>
                      <a:chExt cx="302046" cy="563552"/>
                    </a:xfrm>
                  </p:grpSpPr>
                  <p:grpSp>
                    <p:nvGrpSpPr>
                      <p:cNvPr id="255" name="图形 7">
                        <a:extLst>
                          <a:ext uri="{FF2B5EF4-FFF2-40B4-BE49-F238E27FC236}">
                            <a16:creationId xmlns:a16="http://schemas.microsoft.com/office/drawing/2014/main" id="{2BB58737-AF3B-0585-2054-4CC134815D4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16603" y="1608127"/>
                        <a:ext cx="155841" cy="151749"/>
                        <a:chOff x="3516603" y="1608127"/>
                        <a:chExt cx="155841" cy="151749"/>
                      </a:xfrm>
                    </p:grpSpPr>
                    <p:sp>
                      <p:nvSpPr>
                        <p:cNvPr id="256" name="任意多边形: 形状 255">
                          <a:extLst>
                            <a:ext uri="{FF2B5EF4-FFF2-40B4-BE49-F238E27FC236}">
                              <a16:creationId xmlns:a16="http://schemas.microsoft.com/office/drawing/2014/main" id="{6C658BF6-2BA8-0A99-7E8C-97699F91CB5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16603" y="1608127"/>
                          <a:ext cx="155841" cy="151677"/>
                        </a:xfrm>
                        <a:custGeom>
                          <a:avLst/>
                          <a:gdLst>
                            <a:gd name="connsiteX0" fmla="*/ 154408 w 155841"/>
                            <a:gd name="connsiteY0" fmla="*/ 90254 h 151677"/>
                            <a:gd name="connsiteX1" fmla="*/ 63111 w 155841"/>
                            <a:gd name="connsiteY1" fmla="*/ 150282 h 151677"/>
                            <a:gd name="connsiteX2" fmla="*/ 1434 w 155841"/>
                            <a:gd name="connsiteY2" fmla="*/ 61424 h 151677"/>
                            <a:gd name="connsiteX3" fmla="*/ 92731 w 155841"/>
                            <a:gd name="connsiteY3" fmla="*/ 1396 h 151677"/>
                            <a:gd name="connsiteX4" fmla="*/ 154408 w 155841"/>
                            <a:gd name="connsiteY4" fmla="*/ 90254 h 1516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55841" h="151677">
                              <a:moveTo>
                                <a:pt x="154408" y="90254"/>
                              </a:moveTo>
                              <a:cubicBezTo>
                                <a:pt x="146232" y="131348"/>
                                <a:pt x="105353" y="158243"/>
                                <a:pt x="63111" y="150282"/>
                              </a:cubicBezTo>
                              <a:cubicBezTo>
                                <a:pt x="20870" y="142321"/>
                                <a:pt x="-6742" y="102518"/>
                                <a:pt x="1434" y="61424"/>
                              </a:cubicBezTo>
                              <a:cubicBezTo>
                                <a:pt x="9610" y="20330"/>
                                <a:pt x="50489" y="-6565"/>
                                <a:pt x="92731" y="1396"/>
                              </a:cubicBezTo>
                              <a:cubicBezTo>
                                <a:pt x="134972" y="9428"/>
                                <a:pt x="162584" y="49160"/>
                                <a:pt x="154408" y="902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57" name="任意多边形: 形状 256">
                          <a:extLst>
                            <a:ext uri="{FF2B5EF4-FFF2-40B4-BE49-F238E27FC236}">
                              <a16:creationId xmlns:a16="http://schemas.microsoft.com/office/drawing/2014/main" id="{425E4B16-1216-7298-A3C0-37F4D30B5D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40871" y="1618095"/>
                          <a:ext cx="66714" cy="64899"/>
                        </a:xfrm>
                        <a:custGeom>
                          <a:avLst/>
                          <a:gdLst>
                            <a:gd name="connsiteX0" fmla="*/ 66096 w 66714"/>
                            <a:gd name="connsiteY0" fmla="*/ 38618 h 64899"/>
                            <a:gd name="connsiteX1" fmla="*/ 27010 w 66714"/>
                            <a:gd name="connsiteY1" fmla="*/ 64293 h 64899"/>
                            <a:gd name="connsiteX2" fmla="*/ 618 w 66714"/>
                            <a:gd name="connsiteY2" fmla="*/ 26282 h 64899"/>
                            <a:gd name="connsiteX3" fmla="*/ 39704 w 66714"/>
                            <a:gd name="connsiteY3" fmla="*/ 607 h 64899"/>
                            <a:gd name="connsiteX4" fmla="*/ 66096 w 66714"/>
                            <a:gd name="connsiteY4" fmla="*/ 38618 h 648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6714" h="64899">
                              <a:moveTo>
                                <a:pt x="66096" y="38618"/>
                              </a:moveTo>
                              <a:cubicBezTo>
                                <a:pt x="62582" y="56188"/>
                                <a:pt x="45083" y="67735"/>
                                <a:pt x="27010" y="64293"/>
                              </a:cubicBezTo>
                              <a:cubicBezTo>
                                <a:pt x="8937" y="60922"/>
                                <a:pt x="-2896" y="43853"/>
                                <a:pt x="618" y="26282"/>
                              </a:cubicBezTo>
                              <a:cubicBezTo>
                                <a:pt x="4132" y="8711"/>
                                <a:pt x="21631" y="-2835"/>
                                <a:pt x="39704" y="607"/>
                              </a:cubicBezTo>
                              <a:cubicBezTo>
                                <a:pt x="57777" y="3978"/>
                                <a:pt x="69610" y="21047"/>
                                <a:pt x="66096" y="386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58" name="任意多边形: 形状 257">
                          <a:extLst>
                            <a:ext uri="{FF2B5EF4-FFF2-40B4-BE49-F238E27FC236}">
                              <a16:creationId xmlns:a16="http://schemas.microsoft.com/office/drawing/2014/main" id="{7F03E669-2A70-5990-6892-75B0F4071A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16603" y="1608198"/>
                          <a:ext cx="155841" cy="151678"/>
                        </a:xfrm>
                        <a:custGeom>
                          <a:avLst/>
                          <a:gdLst>
                            <a:gd name="connsiteX0" fmla="*/ 92731 w 155841"/>
                            <a:gd name="connsiteY0" fmla="*/ 1396 h 151678"/>
                            <a:gd name="connsiteX1" fmla="*/ 1434 w 155841"/>
                            <a:gd name="connsiteY1" fmla="*/ 61424 h 151678"/>
                            <a:gd name="connsiteX2" fmla="*/ 63111 w 155841"/>
                            <a:gd name="connsiteY2" fmla="*/ 150282 h 151678"/>
                            <a:gd name="connsiteX3" fmla="*/ 154408 w 155841"/>
                            <a:gd name="connsiteY3" fmla="*/ 90254 h 151678"/>
                            <a:gd name="connsiteX4" fmla="*/ 92731 w 155841"/>
                            <a:gd name="connsiteY4" fmla="*/ 1396 h 151678"/>
                            <a:gd name="connsiteX5" fmla="*/ 57517 w 155841"/>
                            <a:gd name="connsiteY5" fmla="*/ 119372 h 151678"/>
                            <a:gd name="connsiteX6" fmla="*/ 12694 w 155841"/>
                            <a:gd name="connsiteY6" fmla="*/ 54826 h 151678"/>
                            <a:gd name="connsiteX7" fmla="*/ 79032 w 155841"/>
                            <a:gd name="connsiteY7" fmla="*/ 11221 h 151678"/>
                            <a:gd name="connsiteX8" fmla="*/ 123856 w 155841"/>
                            <a:gd name="connsiteY8" fmla="*/ 75767 h 151678"/>
                            <a:gd name="connsiteX9" fmla="*/ 57517 w 155841"/>
                            <a:gd name="connsiteY9" fmla="*/ 119372 h 1516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55841" h="151678">
                              <a:moveTo>
                                <a:pt x="92731" y="1396"/>
                              </a:moveTo>
                              <a:cubicBezTo>
                                <a:pt x="50489" y="-6565"/>
                                <a:pt x="9610" y="20330"/>
                                <a:pt x="1434" y="61424"/>
                              </a:cubicBezTo>
                              <a:cubicBezTo>
                                <a:pt x="-6742" y="102518"/>
                                <a:pt x="20870" y="142321"/>
                                <a:pt x="63111" y="150282"/>
                              </a:cubicBezTo>
                              <a:cubicBezTo>
                                <a:pt x="105353" y="158243"/>
                                <a:pt x="146232" y="131348"/>
                                <a:pt x="154408" y="90254"/>
                              </a:cubicBezTo>
                              <a:cubicBezTo>
                                <a:pt x="162584" y="49088"/>
                                <a:pt x="134972" y="9285"/>
                                <a:pt x="92731" y="1396"/>
                              </a:cubicBezTo>
                              <a:close/>
                              <a:moveTo>
                                <a:pt x="57517" y="119372"/>
                              </a:moveTo>
                              <a:cubicBezTo>
                                <a:pt x="26822" y="113562"/>
                                <a:pt x="6741" y="84660"/>
                                <a:pt x="12694" y="54826"/>
                              </a:cubicBezTo>
                              <a:cubicBezTo>
                                <a:pt x="18646" y="24991"/>
                                <a:pt x="48337" y="5412"/>
                                <a:pt x="79032" y="11221"/>
                              </a:cubicBezTo>
                              <a:cubicBezTo>
                                <a:pt x="109728" y="17031"/>
                                <a:pt x="129809" y="45933"/>
                                <a:pt x="123856" y="75767"/>
                              </a:cubicBezTo>
                              <a:cubicBezTo>
                                <a:pt x="117904" y="105674"/>
                                <a:pt x="88213" y="125181"/>
                                <a:pt x="57517" y="1193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59" name="图形 7">
                        <a:extLst>
                          <a:ext uri="{FF2B5EF4-FFF2-40B4-BE49-F238E27FC236}">
                            <a16:creationId xmlns:a16="http://schemas.microsoft.com/office/drawing/2014/main" id="{D6C754DE-8AA2-7C20-DC9D-45489A9CF87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650858" y="2020001"/>
                        <a:ext cx="155842" cy="151678"/>
                        <a:chOff x="3650858" y="2020001"/>
                        <a:chExt cx="155842" cy="151678"/>
                      </a:xfrm>
                    </p:grpSpPr>
                    <p:sp>
                      <p:nvSpPr>
                        <p:cNvPr id="260" name="任意多边形: 形状 259">
                          <a:extLst>
                            <a:ext uri="{FF2B5EF4-FFF2-40B4-BE49-F238E27FC236}">
                              <a16:creationId xmlns:a16="http://schemas.microsoft.com/office/drawing/2014/main" id="{4B7FE1F8-4222-F3DF-2549-1739E3A8024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50858" y="2020001"/>
                          <a:ext cx="155842" cy="151678"/>
                        </a:xfrm>
                        <a:custGeom>
                          <a:avLst/>
                          <a:gdLst>
                            <a:gd name="connsiteX0" fmla="*/ 154408 w 155842"/>
                            <a:gd name="connsiteY0" fmla="*/ 90254 h 151678"/>
                            <a:gd name="connsiteX1" fmla="*/ 63111 w 155842"/>
                            <a:gd name="connsiteY1" fmla="*/ 150282 h 151678"/>
                            <a:gd name="connsiteX2" fmla="*/ 1434 w 155842"/>
                            <a:gd name="connsiteY2" fmla="*/ 61424 h 151678"/>
                            <a:gd name="connsiteX3" fmla="*/ 92731 w 155842"/>
                            <a:gd name="connsiteY3" fmla="*/ 1396 h 151678"/>
                            <a:gd name="connsiteX4" fmla="*/ 154408 w 155842"/>
                            <a:gd name="connsiteY4" fmla="*/ 90254 h 1516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55842" h="151678">
                              <a:moveTo>
                                <a:pt x="154408" y="90254"/>
                              </a:moveTo>
                              <a:cubicBezTo>
                                <a:pt x="146232" y="131349"/>
                                <a:pt x="105353" y="158243"/>
                                <a:pt x="63111" y="150282"/>
                              </a:cubicBezTo>
                              <a:cubicBezTo>
                                <a:pt x="20870" y="142321"/>
                                <a:pt x="-6742" y="102518"/>
                                <a:pt x="1434" y="61424"/>
                              </a:cubicBezTo>
                              <a:cubicBezTo>
                                <a:pt x="9610" y="20330"/>
                                <a:pt x="50489" y="-6565"/>
                                <a:pt x="92731" y="1396"/>
                              </a:cubicBezTo>
                              <a:cubicBezTo>
                                <a:pt x="134972" y="9357"/>
                                <a:pt x="162583" y="49160"/>
                                <a:pt x="154408" y="902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1" name="任意多边形: 形状 260">
                          <a:extLst>
                            <a:ext uri="{FF2B5EF4-FFF2-40B4-BE49-F238E27FC236}">
                              <a16:creationId xmlns:a16="http://schemas.microsoft.com/office/drawing/2014/main" id="{7F667A0F-8128-D39E-F903-A465411AD42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75198" y="2029970"/>
                          <a:ext cx="66714" cy="64899"/>
                        </a:xfrm>
                        <a:custGeom>
                          <a:avLst/>
                          <a:gdLst>
                            <a:gd name="connsiteX0" fmla="*/ 66096 w 66714"/>
                            <a:gd name="connsiteY0" fmla="*/ 38618 h 64899"/>
                            <a:gd name="connsiteX1" fmla="*/ 27010 w 66714"/>
                            <a:gd name="connsiteY1" fmla="*/ 64293 h 64899"/>
                            <a:gd name="connsiteX2" fmla="*/ 618 w 66714"/>
                            <a:gd name="connsiteY2" fmla="*/ 26282 h 64899"/>
                            <a:gd name="connsiteX3" fmla="*/ 39704 w 66714"/>
                            <a:gd name="connsiteY3" fmla="*/ 607 h 64899"/>
                            <a:gd name="connsiteX4" fmla="*/ 66096 w 66714"/>
                            <a:gd name="connsiteY4" fmla="*/ 38618 h 648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6714" h="64899">
                              <a:moveTo>
                                <a:pt x="66096" y="38618"/>
                              </a:moveTo>
                              <a:cubicBezTo>
                                <a:pt x="62582" y="56188"/>
                                <a:pt x="45083" y="67735"/>
                                <a:pt x="27010" y="64293"/>
                              </a:cubicBezTo>
                              <a:cubicBezTo>
                                <a:pt x="8937" y="60850"/>
                                <a:pt x="-2896" y="43853"/>
                                <a:pt x="618" y="26282"/>
                              </a:cubicBezTo>
                              <a:cubicBezTo>
                                <a:pt x="4132" y="8711"/>
                                <a:pt x="21631" y="-2835"/>
                                <a:pt x="39704" y="607"/>
                              </a:cubicBezTo>
                              <a:cubicBezTo>
                                <a:pt x="57777" y="3978"/>
                                <a:pt x="69610" y="20975"/>
                                <a:pt x="66096" y="386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2" name="任意多边形: 形状 261">
                          <a:extLst>
                            <a:ext uri="{FF2B5EF4-FFF2-40B4-BE49-F238E27FC236}">
                              <a16:creationId xmlns:a16="http://schemas.microsoft.com/office/drawing/2014/main" id="{55D15C0C-B722-A459-00D0-9A7532B323B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50858" y="2020001"/>
                          <a:ext cx="155842" cy="151678"/>
                        </a:xfrm>
                        <a:custGeom>
                          <a:avLst/>
                          <a:gdLst>
                            <a:gd name="connsiteX0" fmla="*/ 92731 w 155842"/>
                            <a:gd name="connsiteY0" fmla="*/ 1396 h 151678"/>
                            <a:gd name="connsiteX1" fmla="*/ 1434 w 155842"/>
                            <a:gd name="connsiteY1" fmla="*/ 61424 h 151678"/>
                            <a:gd name="connsiteX2" fmla="*/ 63111 w 155842"/>
                            <a:gd name="connsiteY2" fmla="*/ 150282 h 151678"/>
                            <a:gd name="connsiteX3" fmla="*/ 154408 w 155842"/>
                            <a:gd name="connsiteY3" fmla="*/ 90254 h 151678"/>
                            <a:gd name="connsiteX4" fmla="*/ 92731 w 155842"/>
                            <a:gd name="connsiteY4" fmla="*/ 1396 h 151678"/>
                            <a:gd name="connsiteX5" fmla="*/ 57517 w 155842"/>
                            <a:gd name="connsiteY5" fmla="*/ 119443 h 151678"/>
                            <a:gd name="connsiteX6" fmla="*/ 12694 w 155842"/>
                            <a:gd name="connsiteY6" fmla="*/ 54897 h 151678"/>
                            <a:gd name="connsiteX7" fmla="*/ 79033 w 155842"/>
                            <a:gd name="connsiteY7" fmla="*/ 11293 h 151678"/>
                            <a:gd name="connsiteX8" fmla="*/ 123856 w 155842"/>
                            <a:gd name="connsiteY8" fmla="*/ 75839 h 151678"/>
                            <a:gd name="connsiteX9" fmla="*/ 57517 w 155842"/>
                            <a:gd name="connsiteY9" fmla="*/ 119443 h 1516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55842" h="151678">
                              <a:moveTo>
                                <a:pt x="92731" y="1396"/>
                              </a:moveTo>
                              <a:cubicBezTo>
                                <a:pt x="50489" y="-6565"/>
                                <a:pt x="9610" y="20330"/>
                                <a:pt x="1434" y="61424"/>
                              </a:cubicBezTo>
                              <a:cubicBezTo>
                                <a:pt x="-6742" y="102518"/>
                                <a:pt x="20870" y="142321"/>
                                <a:pt x="63111" y="150282"/>
                              </a:cubicBezTo>
                              <a:cubicBezTo>
                                <a:pt x="105353" y="158243"/>
                                <a:pt x="146232" y="131349"/>
                                <a:pt x="154408" y="90254"/>
                              </a:cubicBezTo>
                              <a:cubicBezTo>
                                <a:pt x="162583" y="49160"/>
                                <a:pt x="134972" y="9357"/>
                                <a:pt x="92731" y="1396"/>
                              </a:cubicBezTo>
                              <a:close/>
                              <a:moveTo>
                                <a:pt x="57517" y="119443"/>
                              </a:moveTo>
                              <a:cubicBezTo>
                                <a:pt x="26822" y="113634"/>
                                <a:pt x="6741" y="84732"/>
                                <a:pt x="12694" y="54897"/>
                              </a:cubicBezTo>
                              <a:cubicBezTo>
                                <a:pt x="18646" y="25063"/>
                                <a:pt x="48337" y="5484"/>
                                <a:pt x="79033" y="11293"/>
                              </a:cubicBezTo>
                              <a:cubicBezTo>
                                <a:pt x="109728" y="17102"/>
                                <a:pt x="129808" y="46004"/>
                                <a:pt x="123856" y="75839"/>
                              </a:cubicBezTo>
                              <a:cubicBezTo>
                                <a:pt x="117975" y="105674"/>
                                <a:pt x="88212" y="125252"/>
                                <a:pt x="57517" y="11944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63" name="图形 7">
                        <a:extLst>
                          <a:ext uri="{FF2B5EF4-FFF2-40B4-BE49-F238E27FC236}">
                            <a16:creationId xmlns:a16="http://schemas.microsoft.com/office/drawing/2014/main" id="{0E42117C-6806-2B07-A842-0C702894E0F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04654" y="1756392"/>
                        <a:ext cx="176797" cy="171996"/>
                        <a:chOff x="3504654" y="1756392"/>
                        <a:chExt cx="176797" cy="171996"/>
                      </a:xfrm>
                    </p:grpSpPr>
                    <p:sp>
                      <p:nvSpPr>
                        <p:cNvPr id="264" name="任意多边形: 形状 263">
                          <a:extLst>
                            <a:ext uri="{FF2B5EF4-FFF2-40B4-BE49-F238E27FC236}">
                              <a16:creationId xmlns:a16="http://schemas.microsoft.com/office/drawing/2014/main" id="{EE7C706B-DFF0-42C2-89B6-72FCE901273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04656" y="1756392"/>
                          <a:ext cx="176794" cy="171996"/>
                        </a:xfrm>
                        <a:custGeom>
                          <a:avLst/>
                          <a:gdLst>
                            <a:gd name="connsiteX0" fmla="*/ 175176 w 176794"/>
                            <a:gd name="connsiteY0" fmla="*/ 102350 h 171996"/>
                            <a:gd name="connsiteX1" fmla="*/ 71615 w 176794"/>
                            <a:gd name="connsiteY1" fmla="*/ 170410 h 171996"/>
                            <a:gd name="connsiteX2" fmla="*/ 1619 w 176794"/>
                            <a:gd name="connsiteY2" fmla="*/ 69647 h 171996"/>
                            <a:gd name="connsiteX3" fmla="*/ 105179 w 176794"/>
                            <a:gd name="connsiteY3" fmla="*/ 1587 h 171996"/>
                            <a:gd name="connsiteX4" fmla="*/ 175176 w 176794"/>
                            <a:gd name="connsiteY4" fmla="*/ 102350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76794" h="171996">
                              <a:moveTo>
                                <a:pt x="175176" y="102350"/>
                              </a:moveTo>
                              <a:cubicBezTo>
                                <a:pt x="165924" y="148966"/>
                                <a:pt x="119523" y="179446"/>
                                <a:pt x="71615" y="170410"/>
                              </a:cubicBezTo>
                              <a:cubicBezTo>
                                <a:pt x="23708" y="161374"/>
                                <a:pt x="-7633" y="116263"/>
                                <a:pt x="1619" y="69647"/>
                              </a:cubicBezTo>
                              <a:cubicBezTo>
                                <a:pt x="10942" y="23030"/>
                                <a:pt x="57272" y="-7450"/>
                                <a:pt x="105179" y="1587"/>
                              </a:cubicBezTo>
                              <a:cubicBezTo>
                                <a:pt x="153087" y="10623"/>
                                <a:pt x="184427" y="55733"/>
                                <a:pt x="175176" y="1023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5" name="任意多边形: 形状 264">
                          <a:extLst>
                            <a:ext uri="{FF2B5EF4-FFF2-40B4-BE49-F238E27FC236}">
                              <a16:creationId xmlns:a16="http://schemas.microsoft.com/office/drawing/2014/main" id="{4BEABDD6-A738-43F1-5D66-3A5FE38DA97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32194" y="1767553"/>
                          <a:ext cx="75698" cy="73652"/>
                        </a:xfrm>
                        <a:custGeom>
                          <a:avLst/>
                          <a:gdLst>
                            <a:gd name="connsiteX0" fmla="*/ 74988 w 75698"/>
                            <a:gd name="connsiteY0" fmla="*/ 43855 h 73652"/>
                            <a:gd name="connsiteX1" fmla="*/ 30666 w 75698"/>
                            <a:gd name="connsiteY1" fmla="*/ 72972 h 73652"/>
                            <a:gd name="connsiteX2" fmla="*/ 688 w 75698"/>
                            <a:gd name="connsiteY2" fmla="*/ 29798 h 73652"/>
                            <a:gd name="connsiteX3" fmla="*/ 45010 w 75698"/>
                            <a:gd name="connsiteY3" fmla="*/ 680 h 73652"/>
                            <a:gd name="connsiteX4" fmla="*/ 74988 w 75698"/>
                            <a:gd name="connsiteY4" fmla="*/ 43855 h 736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75698" h="73652">
                              <a:moveTo>
                                <a:pt x="74988" y="43855"/>
                              </a:moveTo>
                              <a:cubicBezTo>
                                <a:pt x="71043" y="63792"/>
                                <a:pt x="51177" y="76845"/>
                                <a:pt x="30666" y="72972"/>
                              </a:cubicBezTo>
                              <a:cubicBezTo>
                                <a:pt x="10155" y="69099"/>
                                <a:pt x="-3256" y="49807"/>
                                <a:pt x="688" y="29798"/>
                              </a:cubicBezTo>
                              <a:cubicBezTo>
                                <a:pt x="4633" y="9860"/>
                                <a:pt x="24499" y="-3192"/>
                                <a:pt x="45010" y="680"/>
                              </a:cubicBezTo>
                              <a:cubicBezTo>
                                <a:pt x="65593" y="4625"/>
                                <a:pt x="79004" y="23917"/>
                                <a:pt x="74988" y="4385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" name="任意多边形: 形状 265">
                          <a:extLst>
                            <a:ext uri="{FF2B5EF4-FFF2-40B4-BE49-F238E27FC236}">
                              <a16:creationId xmlns:a16="http://schemas.microsoft.com/office/drawing/2014/main" id="{8EB7B717-4A3E-7EC8-CEF6-D1E1E66EFD2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04654" y="1756392"/>
                          <a:ext cx="176797" cy="171996"/>
                        </a:xfrm>
                        <a:custGeom>
                          <a:avLst/>
                          <a:gdLst>
                            <a:gd name="connsiteX0" fmla="*/ 105182 w 176797"/>
                            <a:gd name="connsiteY0" fmla="*/ 1587 h 171996"/>
                            <a:gd name="connsiteX1" fmla="*/ 1622 w 176797"/>
                            <a:gd name="connsiteY1" fmla="*/ 69647 h 171996"/>
                            <a:gd name="connsiteX2" fmla="*/ 71618 w 176797"/>
                            <a:gd name="connsiteY2" fmla="*/ 170410 h 171996"/>
                            <a:gd name="connsiteX3" fmla="*/ 175178 w 176797"/>
                            <a:gd name="connsiteY3" fmla="*/ 102350 h 171996"/>
                            <a:gd name="connsiteX4" fmla="*/ 105182 w 176797"/>
                            <a:gd name="connsiteY4" fmla="*/ 1587 h 171996"/>
                            <a:gd name="connsiteX5" fmla="*/ 65307 w 176797"/>
                            <a:gd name="connsiteY5" fmla="*/ 135412 h 171996"/>
                            <a:gd name="connsiteX6" fmla="*/ 14459 w 176797"/>
                            <a:gd name="connsiteY6" fmla="*/ 62188 h 171996"/>
                            <a:gd name="connsiteX7" fmla="*/ 89691 w 176797"/>
                            <a:gd name="connsiteY7" fmla="*/ 12703 h 171996"/>
                            <a:gd name="connsiteX8" fmla="*/ 140539 w 176797"/>
                            <a:gd name="connsiteY8" fmla="*/ 85927 h 171996"/>
                            <a:gd name="connsiteX9" fmla="*/ 65307 w 176797"/>
                            <a:gd name="connsiteY9" fmla="*/ 135412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76797" h="171996">
                              <a:moveTo>
                                <a:pt x="105182" y="1587"/>
                              </a:moveTo>
                              <a:cubicBezTo>
                                <a:pt x="57275" y="-7450"/>
                                <a:pt x="10873" y="23030"/>
                                <a:pt x="1622" y="69647"/>
                              </a:cubicBezTo>
                              <a:cubicBezTo>
                                <a:pt x="-7630" y="116263"/>
                                <a:pt x="23639" y="161374"/>
                                <a:pt x="71618" y="170410"/>
                              </a:cubicBezTo>
                              <a:cubicBezTo>
                                <a:pt x="119525" y="179446"/>
                                <a:pt x="165927" y="148966"/>
                                <a:pt x="175178" y="102350"/>
                              </a:cubicBezTo>
                              <a:cubicBezTo>
                                <a:pt x="184430" y="55733"/>
                                <a:pt x="153089" y="10623"/>
                                <a:pt x="105182" y="1587"/>
                              </a:cubicBezTo>
                              <a:close/>
                              <a:moveTo>
                                <a:pt x="65307" y="135412"/>
                              </a:moveTo>
                              <a:cubicBezTo>
                                <a:pt x="30452" y="128885"/>
                                <a:pt x="7718" y="96110"/>
                                <a:pt x="14459" y="62188"/>
                              </a:cubicBezTo>
                              <a:cubicBezTo>
                                <a:pt x="21201" y="28337"/>
                                <a:pt x="54908" y="6177"/>
                                <a:pt x="89691" y="12703"/>
                              </a:cubicBezTo>
                              <a:cubicBezTo>
                                <a:pt x="124546" y="19229"/>
                                <a:pt x="147280" y="52076"/>
                                <a:pt x="140539" y="85927"/>
                              </a:cubicBezTo>
                              <a:cubicBezTo>
                                <a:pt x="133797" y="119849"/>
                                <a:pt x="100090" y="142010"/>
                                <a:pt x="65307" y="13541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67" name="图形 7">
                        <a:extLst>
                          <a:ext uri="{FF2B5EF4-FFF2-40B4-BE49-F238E27FC236}">
                            <a16:creationId xmlns:a16="http://schemas.microsoft.com/office/drawing/2014/main" id="{5BA14A77-C320-2645-2E84-E1072A48BBC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74578" y="1901405"/>
                        <a:ext cx="176799" cy="171996"/>
                        <a:chOff x="3574578" y="1901405"/>
                        <a:chExt cx="176799" cy="171996"/>
                      </a:xfrm>
                    </p:grpSpPr>
                    <p:sp>
                      <p:nvSpPr>
                        <p:cNvPr id="268" name="任意多边形: 形状 267">
                          <a:extLst>
                            <a:ext uri="{FF2B5EF4-FFF2-40B4-BE49-F238E27FC236}">
                              <a16:creationId xmlns:a16="http://schemas.microsoft.com/office/drawing/2014/main" id="{B691FD76-B9A1-2614-28C3-A74D0FE2917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74581" y="1901405"/>
                          <a:ext cx="176794" cy="171996"/>
                        </a:xfrm>
                        <a:custGeom>
                          <a:avLst/>
                          <a:gdLst>
                            <a:gd name="connsiteX0" fmla="*/ 175176 w 176794"/>
                            <a:gd name="connsiteY0" fmla="*/ 102350 h 171996"/>
                            <a:gd name="connsiteX1" fmla="*/ 71615 w 176794"/>
                            <a:gd name="connsiteY1" fmla="*/ 170410 h 171996"/>
                            <a:gd name="connsiteX2" fmla="*/ 1619 w 176794"/>
                            <a:gd name="connsiteY2" fmla="*/ 69647 h 171996"/>
                            <a:gd name="connsiteX3" fmla="*/ 105179 w 176794"/>
                            <a:gd name="connsiteY3" fmla="*/ 1587 h 171996"/>
                            <a:gd name="connsiteX4" fmla="*/ 175176 w 176794"/>
                            <a:gd name="connsiteY4" fmla="*/ 102350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76794" h="171996">
                              <a:moveTo>
                                <a:pt x="175176" y="102350"/>
                              </a:moveTo>
                              <a:cubicBezTo>
                                <a:pt x="165924" y="148966"/>
                                <a:pt x="119523" y="179446"/>
                                <a:pt x="71615" y="170410"/>
                              </a:cubicBezTo>
                              <a:cubicBezTo>
                                <a:pt x="23708" y="161374"/>
                                <a:pt x="-7633" y="116263"/>
                                <a:pt x="1619" y="69647"/>
                              </a:cubicBezTo>
                              <a:cubicBezTo>
                                <a:pt x="10871" y="23030"/>
                                <a:pt x="57272" y="-7450"/>
                                <a:pt x="105179" y="1587"/>
                              </a:cubicBezTo>
                              <a:cubicBezTo>
                                <a:pt x="153087" y="10623"/>
                                <a:pt x="184427" y="55733"/>
                                <a:pt x="175176" y="1023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9" name="任意多边形: 形状 268">
                          <a:extLst>
                            <a:ext uri="{FF2B5EF4-FFF2-40B4-BE49-F238E27FC236}">
                              <a16:creationId xmlns:a16="http://schemas.microsoft.com/office/drawing/2014/main" id="{129644C7-95BD-AFE9-70E5-1AC08A38A31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02191" y="1912638"/>
                          <a:ext cx="75675" cy="73580"/>
                        </a:xfrm>
                        <a:custGeom>
                          <a:avLst/>
                          <a:gdLst>
                            <a:gd name="connsiteX0" fmla="*/ 74988 w 75675"/>
                            <a:gd name="connsiteY0" fmla="*/ 43783 h 73580"/>
                            <a:gd name="connsiteX1" fmla="*/ 30666 w 75675"/>
                            <a:gd name="connsiteY1" fmla="*/ 72900 h 73580"/>
                            <a:gd name="connsiteX2" fmla="*/ 688 w 75675"/>
                            <a:gd name="connsiteY2" fmla="*/ 29798 h 73580"/>
                            <a:gd name="connsiteX3" fmla="*/ 45010 w 75675"/>
                            <a:gd name="connsiteY3" fmla="*/ 680 h 73580"/>
                            <a:gd name="connsiteX4" fmla="*/ 74988 w 75675"/>
                            <a:gd name="connsiteY4" fmla="*/ 43783 h 735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75675" h="73580">
                              <a:moveTo>
                                <a:pt x="74988" y="43783"/>
                              </a:moveTo>
                              <a:cubicBezTo>
                                <a:pt x="71043" y="63720"/>
                                <a:pt x="51177" y="76773"/>
                                <a:pt x="30666" y="72900"/>
                              </a:cubicBezTo>
                              <a:cubicBezTo>
                                <a:pt x="10155" y="69027"/>
                                <a:pt x="-3256" y="49735"/>
                                <a:pt x="688" y="29798"/>
                              </a:cubicBezTo>
                              <a:cubicBezTo>
                                <a:pt x="4633" y="9860"/>
                                <a:pt x="24499" y="-3192"/>
                                <a:pt x="45010" y="680"/>
                              </a:cubicBezTo>
                              <a:cubicBezTo>
                                <a:pt x="65521" y="4553"/>
                                <a:pt x="78932" y="23845"/>
                                <a:pt x="74988" y="4378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70" name="任意多边形: 形状 269">
                          <a:extLst>
                            <a:ext uri="{FF2B5EF4-FFF2-40B4-BE49-F238E27FC236}">
                              <a16:creationId xmlns:a16="http://schemas.microsoft.com/office/drawing/2014/main" id="{BA64BBEC-57AA-D844-CEC0-F98F19EE3C5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74578" y="1901405"/>
                          <a:ext cx="176799" cy="171996"/>
                        </a:xfrm>
                        <a:custGeom>
                          <a:avLst/>
                          <a:gdLst>
                            <a:gd name="connsiteX0" fmla="*/ 105182 w 176799"/>
                            <a:gd name="connsiteY0" fmla="*/ 1587 h 171996"/>
                            <a:gd name="connsiteX1" fmla="*/ 1622 w 176799"/>
                            <a:gd name="connsiteY1" fmla="*/ 69647 h 171996"/>
                            <a:gd name="connsiteX2" fmla="*/ 71618 w 176799"/>
                            <a:gd name="connsiteY2" fmla="*/ 170410 h 171996"/>
                            <a:gd name="connsiteX3" fmla="*/ 175178 w 176799"/>
                            <a:gd name="connsiteY3" fmla="*/ 102350 h 171996"/>
                            <a:gd name="connsiteX4" fmla="*/ 105182 w 176799"/>
                            <a:gd name="connsiteY4" fmla="*/ 1587 h 171996"/>
                            <a:gd name="connsiteX5" fmla="*/ 65307 w 176799"/>
                            <a:gd name="connsiteY5" fmla="*/ 135412 h 171996"/>
                            <a:gd name="connsiteX6" fmla="*/ 14459 w 176799"/>
                            <a:gd name="connsiteY6" fmla="*/ 62188 h 171996"/>
                            <a:gd name="connsiteX7" fmla="*/ 89691 w 176799"/>
                            <a:gd name="connsiteY7" fmla="*/ 12703 h 171996"/>
                            <a:gd name="connsiteX8" fmla="*/ 140539 w 176799"/>
                            <a:gd name="connsiteY8" fmla="*/ 85927 h 171996"/>
                            <a:gd name="connsiteX9" fmla="*/ 65307 w 176799"/>
                            <a:gd name="connsiteY9" fmla="*/ 135412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76799" h="171996">
                              <a:moveTo>
                                <a:pt x="105182" y="1587"/>
                              </a:moveTo>
                              <a:cubicBezTo>
                                <a:pt x="57275" y="-7450"/>
                                <a:pt x="10873" y="23030"/>
                                <a:pt x="1622" y="69647"/>
                              </a:cubicBezTo>
                              <a:cubicBezTo>
                                <a:pt x="-7630" y="116263"/>
                                <a:pt x="23639" y="161374"/>
                                <a:pt x="71618" y="170410"/>
                              </a:cubicBezTo>
                              <a:cubicBezTo>
                                <a:pt x="119526" y="179446"/>
                                <a:pt x="165927" y="148966"/>
                                <a:pt x="175178" y="102350"/>
                              </a:cubicBezTo>
                              <a:cubicBezTo>
                                <a:pt x="184430" y="55733"/>
                                <a:pt x="153161" y="10623"/>
                                <a:pt x="105182" y="1587"/>
                              </a:cubicBezTo>
                              <a:close/>
                              <a:moveTo>
                                <a:pt x="65307" y="135412"/>
                              </a:moveTo>
                              <a:cubicBezTo>
                                <a:pt x="30452" y="128885"/>
                                <a:pt x="7718" y="96039"/>
                                <a:pt x="14459" y="62188"/>
                              </a:cubicBezTo>
                              <a:cubicBezTo>
                                <a:pt x="21201" y="28337"/>
                                <a:pt x="54908" y="6177"/>
                                <a:pt x="89691" y="12703"/>
                              </a:cubicBezTo>
                              <a:cubicBezTo>
                                <a:pt x="124546" y="19229"/>
                                <a:pt x="147280" y="52004"/>
                                <a:pt x="140539" y="85927"/>
                              </a:cubicBezTo>
                              <a:cubicBezTo>
                                <a:pt x="133797" y="119849"/>
                                <a:pt x="100090" y="142010"/>
                                <a:pt x="65307" y="13541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  <p:grpSp>
                <p:nvGrpSpPr>
                  <p:cNvPr id="271" name="图形 7">
                    <a:extLst>
                      <a:ext uri="{FF2B5EF4-FFF2-40B4-BE49-F238E27FC236}">
                        <a16:creationId xmlns:a16="http://schemas.microsoft.com/office/drawing/2014/main" id="{FBFCE3FA-1FEF-762C-E93B-A401E7DD0F9C}"/>
                      </a:ext>
                    </a:extLst>
                  </p:cNvPr>
                  <p:cNvGrpSpPr/>
                  <p:nvPr/>
                </p:nvGrpSpPr>
                <p:grpSpPr>
                  <a:xfrm>
                    <a:off x="3821916" y="1132815"/>
                    <a:ext cx="1756711" cy="1660201"/>
                    <a:chOff x="3821916" y="1132815"/>
                    <a:chExt cx="1756711" cy="1660201"/>
                  </a:xfrm>
                </p:grpSpPr>
                <p:sp>
                  <p:nvSpPr>
                    <p:cNvPr id="272" name="任意多边形: 形状 271">
                      <a:extLst>
                        <a:ext uri="{FF2B5EF4-FFF2-40B4-BE49-F238E27FC236}">
                          <a16:creationId xmlns:a16="http://schemas.microsoft.com/office/drawing/2014/main" id="{F05B5DF2-5DA2-AF55-DF06-A47184952C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21926" y="1132815"/>
                      <a:ext cx="1751897" cy="1659340"/>
                    </a:xfrm>
                    <a:custGeom>
                      <a:avLst/>
                      <a:gdLst>
                        <a:gd name="connsiteX0" fmla="*/ 3493 w 1751897"/>
                        <a:gd name="connsiteY0" fmla="*/ 1027857 h 1659340"/>
                        <a:gd name="connsiteX1" fmla="*/ 899892 w 1751897"/>
                        <a:gd name="connsiteY1" fmla="*/ 1659331 h 1659340"/>
                        <a:gd name="connsiteX2" fmla="*/ 1751897 w 1751897"/>
                        <a:gd name="connsiteY2" fmla="*/ 915548 h 1659340"/>
                        <a:gd name="connsiteX3" fmla="*/ 924204 w 1751897"/>
                        <a:gd name="connsiteY3" fmla="*/ 0 h 1659340"/>
                        <a:gd name="connsiteX4" fmla="*/ 3493 w 1751897"/>
                        <a:gd name="connsiteY4" fmla="*/ 1027857 h 1659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51897" h="1659340">
                          <a:moveTo>
                            <a:pt x="3493" y="1027857"/>
                          </a:moveTo>
                          <a:cubicBezTo>
                            <a:pt x="25008" y="1369736"/>
                            <a:pt x="331027" y="1661268"/>
                            <a:pt x="899892" y="1659331"/>
                          </a:cubicBezTo>
                          <a:cubicBezTo>
                            <a:pt x="1576045" y="1657108"/>
                            <a:pt x="1751897" y="1233113"/>
                            <a:pt x="1751897" y="915548"/>
                          </a:cubicBezTo>
                          <a:cubicBezTo>
                            <a:pt x="1751897" y="346109"/>
                            <a:pt x="1429598" y="0"/>
                            <a:pt x="924204" y="0"/>
                          </a:cubicBezTo>
                          <a:cubicBezTo>
                            <a:pt x="418809" y="0"/>
                            <a:pt x="-44988" y="257681"/>
                            <a:pt x="3493" y="1027857"/>
                          </a:cubicBez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73" name="图形 7">
                      <a:extLst>
                        <a:ext uri="{FF2B5EF4-FFF2-40B4-BE49-F238E27FC236}">
                          <a16:creationId xmlns:a16="http://schemas.microsoft.com/office/drawing/2014/main" id="{B179D567-886C-FEF6-320F-D0F78A2CB1C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21916" y="1132815"/>
                      <a:ext cx="1756711" cy="1660201"/>
                      <a:chOff x="3821916" y="1132815"/>
                      <a:chExt cx="1756711" cy="1660201"/>
                    </a:xfrm>
                    <a:solidFill>
                      <a:srgbClr val="F2A686"/>
                    </a:solidFill>
                  </p:grpSpPr>
                  <p:sp>
                    <p:nvSpPr>
                      <p:cNvPr id="274" name="任意多边形: 形状 273">
                        <a:extLst>
                          <a:ext uri="{FF2B5EF4-FFF2-40B4-BE49-F238E27FC236}">
                            <a16:creationId xmlns:a16="http://schemas.microsoft.com/office/drawing/2014/main" id="{2F962CB4-BC64-9D93-EBC9-0276396AA66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65581" y="2329637"/>
                        <a:ext cx="1506" cy="3732"/>
                      </a:xfrm>
                      <a:custGeom>
                        <a:avLst/>
                        <a:gdLst>
                          <a:gd name="connsiteX0" fmla="*/ 1506 w 1506"/>
                          <a:gd name="connsiteY0" fmla="*/ 3732 h 3732"/>
                          <a:gd name="connsiteX1" fmla="*/ 0 w 1506"/>
                          <a:gd name="connsiteY1" fmla="*/ 3 h 3732"/>
                          <a:gd name="connsiteX2" fmla="*/ 1506 w 1506"/>
                          <a:gd name="connsiteY2" fmla="*/ 3732 h 373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506" h="3732">
                            <a:moveTo>
                              <a:pt x="1506" y="3732"/>
                            </a:moveTo>
                            <a:cubicBezTo>
                              <a:pt x="1004" y="2513"/>
                              <a:pt x="502" y="1222"/>
                              <a:pt x="0" y="3"/>
                            </a:cubicBezTo>
                            <a:cubicBezTo>
                              <a:pt x="0" y="-69"/>
                              <a:pt x="502" y="1294"/>
                              <a:pt x="1506" y="3732"/>
                            </a:cubicBezTo>
                            <a:close/>
                          </a:path>
                        </a:pathLst>
                      </a:custGeom>
                      <a:solidFill>
                        <a:srgbClr val="F2A68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5" name="任意多边形: 形状 274">
                        <a:extLst>
                          <a:ext uri="{FF2B5EF4-FFF2-40B4-BE49-F238E27FC236}">
                            <a16:creationId xmlns:a16="http://schemas.microsoft.com/office/drawing/2014/main" id="{035847E6-232A-B168-1E20-729AE708292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21916" y="1132815"/>
                        <a:ext cx="1756711" cy="1660201"/>
                      </a:xfrm>
                      <a:custGeom>
                        <a:avLst/>
                        <a:gdLst>
                          <a:gd name="connsiteX0" fmla="*/ 1532236 w 1756711"/>
                          <a:gd name="connsiteY0" fmla="*/ 244916 h 1660201"/>
                          <a:gd name="connsiteX1" fmla="*/ 1541272 w 1756711"/>
                          <a:gd name="connsiteY1" fmla="*/ 259761 h 1660201"/>
                          <a:gd name="connsiteX2" fmla="*/ 924142 w 1756711"/>
                          <a:gd name="connsiteY2" fmla="*/ 0 h 1660201"/>
                          <a:gd name="connsiteX3" fmla="*/ 3503 w 1756711"/>
                          <a:gd name="connsiteY3" fmla="*/ 1027857 h 1660201"/>
                          <a:gd name="connsiteX4" fmla="*/ 178996 w 1756711"/>
                          <a:gd name="connsiteY4" fmla="*/ 529491 h 1660201"/>
                          <a:gd name="connsiteX5" fmla="*/ 763566 w 1756711"/>
                          <a:gd name="connsiteY5" fmla="*/ 570299 h 1660201"/>
                          <a:gd name="connsiteX6" fmla="*/ 1301879 w 1756711"/>
                          <a:gd name="connsiteY6" fmla="*/ 333415 h 1660201"/>
                          <a:gd name="connsiteX7" fmla="*/ 1675743 w 1756711"/>
                          <a:gd name="connsiteY7" fmla="*/ 697669 h 1660201"/>
                          <a:gd name="connsiteX8" fmla="*/ 950462 w 1756711"/>
                          <a:gd name="connsiteY8" fmla="*/ 1629568 h 1660201"/>
                          <a:gd name="connsiteX9" fmla="*/ 45099 w 1756711"/>
                          <a:gd name="connsiteY9" fmla="*/ 1200554 h 1660201"/>
                          <a:gd name="connsiteX10" fmla="*/ 904706 w 1756711"/>
                          <a:gd name="connsiteY10" fmla="*/ 1660192 h 1660201"/>
                          <a:gd name="connsiteX11" fmla="*/ 1756712 w 1756711"/>
                          <a:gd name="connsiteY11" fmla="*/ 916408 h 1660201"/>
                          <a:gd name="connsiteX12" fmla="*/ 1532236 w 1756711"/>
                          <a:gd name="connsiteY12" fmla="*/ 244916 h 16602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756711" h="1660201">
                            <a:moveTo>
                              <a:pt x="1532236" y="244916"/>
                            </a:moveTo>
                            <a:cubicBezTo>
                              <a:pt x="1535320" y="249793"/>
                              <a:pt x="1538332" y="254813"/>
                              <a:pt x="1541272" y="259761"/>
                            </a:cubicBezTo>
                            <a:cubicBezTo>
                              <a:pt x="1397120" y="92229"/>
                              <a:pt x="1185051" y="0"/>
                              <a:pt x="924142" y="0"/>
                            </a:cubicBezTo>
                            <a:cubicBezTo>
                              <a:pt x="418748" y="0"/>
                              <a:pt x="-45050" y="257681"/>
                              <a:pt x="3503" y="1027857"/>
                            </a:cubicBezTo>
                            <a:cubicBezTo>
                              <a:pt x="3503" y="1027857"/>
                              <a:pt x="12826" y="727647"/>
                              <a:pt x="178996" y="529491"/>
                            </a:cubicBezTo>
                            <a:cubicBezTo>
                              <a:pt x="178996" y="529491"/>
                              <a:pt x="371629" y="607807"/>
                              <a:pt x="763566" y="570299"/>
                            </a:cubicBezTo>
                            <a:cubicBezTo>
                              <a:pt x="1155503" y="532790"/>
                              <a:pt x="1301879" y="333415"/>
                              <a:pt x="1301879" y="333415"/>
                            </a:cubicBezTo>
                            <a:cubicBezTo>
                              <a:pt x="1301879" y="333415"/>
                              <a:pt x="1287033" y="635634"/>
                              <a:pt x="1675743" y="697669"/>
                            </a:cubicBezTo>
                            <a:cubicBezTo>
                              <a:pt x="1710167" y="1139450"/>
                              <a:pt x="1482966" y="1612715"/>
                              <a:pt x="950462" y="1629568"/>
                            </a:cubicBezTo>
                            <a:cubicBezTo>
                              <a:pt x="248562" y="1651801"/>
                              <a:pt x="62813" y="1243728"/>
                              <a:pt x="45099" y="1200554"/>
                            </a:cubicBezTo>
                            <a:cubicBezTo>
                              <a:pt x="143854" y="1462753"/>
                              <a:pt x="434382" y="1661770"/>
                              <a:pt x="904706" y="1660192"/>
                            </a:cubicBezTo>
                            <a:cubicBezTo>
                              <a:pt x="1580861" y="1657969"/>
                              <a:pt x="1756712" y="1233974"/>
                              <a:pt x="1756712" y="916408"/>
                            </a:cubicBezTo>
                            <a:cubicBezTo>
                              <a:pt x="1756712" y="631546"/>
                              <a:pt x="1676101" y="402623"/>
                              <a:pt x="1532236" y="244916"/>
                            </a:cubicBezTo>
                            <a:close/>
                          </a:path>
                        </a:pathLst>
                      </a:custGeom>
                      <a:solidFill>
                        <a:srgbClr val="F2A68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76" name="图形 7">
                    <a:extLst>
                      <a:ext uri="{FF2B5EF4-FFF2-40B4-BE49-F238E27FC236}">
                        <a16:creationId xmlns:a16="http://schemas.microsoft.com/office/drawing/2014/main" id="{4619187D-E009-2B50-3661-FA4002A6CD6D}"/>
                      </a:ext>
                    </a:extLst>
                  </p:cNvPr>
                  <p:cNvGrpSpPr/>
                  <p:nvPr/>
                </p:nvGrpSpPr>
                <p:grpSpPr>
                  <a:xfrm>
                    <a:off x="3589753" y="777297"/>
                    <a:ext cx="2355747" cy="1703093"/>
                    <a:chOff x="3589753" y="777297"/>
                    <a:chExt cx="2355747" cy="1703093"/>
                  </a:xfrm>
                </p:grpSpPr>
                <p:sp>
                  <p:nvSpPr>
                    <p:cNvPr id="277" name="任意多边形: 形状 276">
                      <a:extLst>
                        <a:ext uri="{FF2B5EF4-FFF2-40B4-BE49-F238E27FC236}">
                          <a16:creationId xmlns:a16="http://schemas.microsoft.com/office/drawing/2014/main" id="{BC51FD55-8650-C8AB-3B1F-E585A69947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89753" y="777297"/>
                      <a:ext cx="2355747" cy="1703093"/>
                    </a:xfrm>
                    <a:custGeom>
                      <a:avLst/>
                      <a:gdLst>
                        <a:gd name="connsiteX0" fmla="*/ 1855911 w 2355747"/>
                        <a:gd name="connsiteY0" fmla="*/ 1703093 h 1703093"/>
                        <a:gd name="connsiteX1" fmla="*/ 2301493 w 2355747"/>
                        <a:gd name="connsiteY1" fmla="*/ 612052 h 1703093"/>
                        <a:gd name="connsiteX2" fmla="*/ 1670880 w 2355747"/>
                        <a:gd name="connsiteY2" fmla="*/ 284231 h 1703093"/>
                        <a:gd name="connsiteX3" fmla="*/ 928172 w 2355747"/>
                        <a:gd name="connsiteY3" fmla="*/ 5823 h 1703093"/>
                        <a:gd name="connsiteX4" fmla="*/ 1651 w 2355747"/>
                        <a:gd name="connsiteY4" fmla="*/ 935714 h 1703093"/>
                        <a:gd name="connsiteX5" fmla="*/ 297774 w 2355747"/>
                        <a:gd name="connsiteY5" fmla="*/ 1600106 h 1703093"/>
                        <a:gd name="connsiteX6" fmla="*/ 395309 w 2355747"/>
                        <a:gd name="connsiteY6" fmla="*/ 823620 h 1703093"/>
                        <a:gd name="connsiteX7" fmla="*/ 950619 w 2355747"/>
                        <a:gd name="connsiteY7" fmla="*/ 897847 h 1703093"/>
                        <a:gd name="connsiteX8" fmla="*/ 1557996 w 2355747"/>
                        <a:gd name="connsiteY8" fmla="*/ 625392 h 1703093"/>
                        <a:gd name="connsiteX9" fmla="*/ 1929637 w 2355747"/>
                        <a:gd name="connsiteY9" fmla="*/ 1027369 h 1703093"/>
                        <a:gd name="connsiteX10" fmla="*/ 1980198 w 2355747"/>
                        <a:gd name="connsiteY10" fmla="*/ 1351533 h 1703093"/>
                        <a:gd name="connsiteX11" fmla="*/ 1855911 w 2355747"/>
                        <a:gd name="connsiteY11" fmla="*/ 1703093 h 1703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355747" h="1703093">
                          <a:moveTo>
                            <a:pt x="1855911" y="1703093"/>
                          </a:moveTo>
                          <a:cubicBezTo>
                            <a:pt x="2108501" y="1621048"/>
                            <a:pt x="2500007" y="1071332"/>
                            <a:pt x="2301493" y="612052"/>
                          </a:cubicBezTo>
                          <a:cubicBezTo>
                            <a:pt x="2095950" y="136636"/>
                            <a:pt x="1670880" y="284231"/>
                            <a:pt x="1670880" y="284231"/>
                          </a:cubicBezTo>
                          <a:cubicBezTo>
                            <a:pt x="1670880" y="284231"/>
                            <a:pt x="1502200" y="-47607"/>
                            <a:pt x="928172" y="5823"/>
                          </a:cubicBezTo>
                          <a:cubicBezTo>
                            <a:pt x="358160" y="58894"/>
                            <a:pt x="-28542" y="442655"/>
                            <a:pt x="1651" y="935714"/>
                          </a:cubicBezTo>
                          <a:cubicBezTo>
                            <a:pt x="27541" y="1357701"/>
                            <a:pt x="295192" y="1594728"/>
                            <a:pt x="297774" y="1600106"/>
                          </a:cubicBezTo>
                          <a:cubicBezTo>
                            <a:pt x="297774" y="1600106"/>
                            <a:pt x="106718" y="1260739"/>
                            <a:pt x="395309" y="823620"/>
                          </a:cubicBezTo>
                          <a:cubicBezTo>
                            <a:pt x="395309" y="823620"/>
                            <a:pt x="588804" y="912621"/>
                            <a:pt x="950619" y="897847"/>
                          </a:cubicBezTo>
                          <a:cubicBezTo>
                            <a:pt x="1347218" y="881639"/>
                            <a:pt x="1557996" y="625392"/>
                            <a:pt x="1557996" y="625392"/>
                          </a:cubicBezTo>
                          <a:cubicBezTo>
                            <a:pt x="1557996" y="625392"/>
                            <a:pt x="1526225" y="942169"/>
                            <a:pt x="1929637" y="1027369"/>
                          </a:cubicBezTo>
                          <a:cubicBezTo>
                            <a:pt x="1929637" y="1027369"/>
                            <a:pt x="1938960" y="1173171"/>
                            <a:pt x="1980198" y="1351533"/>
                          </a:cubicBezTo>
                          <a:cubicBezTo>
                            <a:pt x="1980054" y="1351605"/>
                            <a:pt x="1984071" y="1568766"/>
                            <a:pt x="1855911" y="1703093"/>
                          </a:cubicBezTo>
                          <a:close/>
                        </a:path>
                      </a:pathLst>
                    </a:custGeom>
                    <a:solidFill>
                      <a:srgbClr val="F9C23A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8" name="任意多边形: 形状 277">
                      <a:extLst>
                        <a:ext uri="{FF2B5EF4-FFF2-40B4-BE49-F238E27FC236}">
                          <a16:creationId xmlns:a16="http://schemas.microsoft.com/office/drawing/2014/main" id="{91E6BA3D-F8D7-DF06-A230-F298696306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89753" y="777297"/>
                      <a:ext cx="2355747" cy="1703021"/>
                    </a:xfrm>
                    <a:custGeom>
                      <a:avLst/>
                      <a:gdLst>
                        <a:gd name="connsiteX0" fmla="*/ 2301493 w 2355747"/>
                        <a:gd name="connsiteY0" fmla="*/ 612052 h 1703021"/>
                        <a:gd name="connsiteX1" fmla="*/ 1670880 w 2355747"/>
                        <a:gd name="connsiteY1" fmla="*/ 284231 h 1703021"/>
                        <a:gd name="connsiteX2" fmla="*/ 928172 w 2355747"/>
                        <a:gd name="connsiteY2" fmla="*/ 5823 h 1703021"/>
                        <a:gd name="connsiteX3" fmla="*/ 1651 w 2355747"/>
                        <a:gd name="connsiteY3" fmla="*/ 935714 h 1703021"/>
                        <a:gd name="connsiteX4" fmla="*/ 297774 w 2355747"/>
                        <a:gd name="connsiteY4" fmla="*/ 1600106 h 1703021"/>
                        <a:gd name="connsiteX5" fmla="*/ 395309 w 2355747"/>
                        <a:gd name="connsiteY5" fmla="*/ 823620 h 1703021"/>
                        <a:gd name="connsiteX6" fmla="*/ 950619 w 2355747"/>
                        <a:gd name="connsiteY6" fmla="*/ 897847 h 1703021"/>
                        <a:gd name="connsiteX7" fmla="*/ 1557996 w 2355747"/>
                        <a:gd name="connsiteY7" fmla="*/ 625392 h 1703021"/>
                        <a:gd name="connsiteX8" fmla="*/ 1929637 w 2355747"/>
                        <a:gd name="connsiteY8" fmla="*/ 1027369 h 1703021"/>
                        <a:gd name="connsiteX9" fmla="*/ 1980198 w 2355747"/>
                        <a:gd name="connsiteY9" fmla="*/ 1351533 h 1703021"/>
                        <a:gd name="connsiteX10" fmla="*/ 1855983 w 2355747"/>
                        <a:gd name="connsiteY10" fmla="*/ 1703021 h 1703021"/>
                        <a:gd name="connsiteX11" fmla="*/ 2301493 w 2355747"/>
                        <a:gd name="connsiteY11" fmla="*/ 612052 h 1703021"/>
                        <a:gd name="connsiteX12" fmla="*/ 2252438 w 2355747"/>
                        <a:gd name="connsiteY12" fmla="*/ 880707 h 1703021"/>
                        <a:gd name="connsiteX13" fmla="*/ 2235226 w 2355747"/>
                        <a:gd name="connsiteY13" fmla="*/ 809204 h 1703021"/>
                        <a:gd name="connsiteX14" fmla="*/ 2141993 w 2355747"/>
                        <a:gd name="connsiteY14" fmla="*/ 969063 h 1703021"/>
                        <a:gd name="connsiteX15" fmla="*/ 2132024 w 2355747"/>
                        <a:gd name="connsiteY15" fmla="*/ 885010 h 1703021"/>
                        <a:gd name="connsiteX16" fmla="*/ 2057868 w 2355747"/>
                        <a:gd name="connsiteY16" fmla="*/ 905880 h 1703021"/>
                        <a:gd name="connsiteX17" fmla="*/ 2017921 w 2355747"/>
                        <a:gd name="connsiteY17" fmla="*/ 1005495 h 1703021"/>
                        <a:gd name="connsiteX18" fmla="*/ 1905325 w 2355747"/>
                        <a:gd name="connsiteY18" fmla="*/ 932845 h 1703021"/>
                        <a:gd name="connsiteX19" fmla="*/ 1984071 w 2355747"/>
                        <a:gd name="connsiteY19" fmla="*/ 1005495 h 1703021"/>
                        <a:gd name="connsiteX20" fmla="*/ 1620032 w 2355747"/>
                        <a:gd name="connsiteY20" fmla="*/ 475645 h 1703021"/>
                        <a:gd name="connsiteX21" fmla="*/ 934770 w 2355747"/>
                        <a:gd name="connsiteY21" fmla="*/ 873248 h 1703021"/>
                        <a:gd name="connsiteX22" fmla="*/ 320938 w 2355747"/>
                        <a:gd name="connsiteY22" fmla="*/ 765600 h 1703021"/>
                        <a:gd name="connsiteX23" fmla="*/ 272457 w 2355747"/>
                        <a:gd name="connsiteY23" fmla="*/ 735407 h 1703021"/>
                        <a:gd name="connsiteX24" fmla="*/ 256966 w 2355747"/>
                        <a:gd name="connsiteY24" fmla="*/ 851589 h 1703021"/>
                        <a:gd name="connsiteX25" fmla="*/ 175997 w 2355747"/>
                        <a:gd name="connsiteY25" fmla="*/ 951349 h 1703021"/>
                        <a:gd name="connsiteX26" fmla="*/ 149748 w 2355747"/>
                        <a:gd name="connsiteY26" fmla="*/ 873248 h 1703021"/>
                        <a:gd name="connsiteX27" fmla="*/ 91801 w 2355747"/>
                        <a:gd name="connsiteY27" fmla="*/ 762875 h 1703021"/>
                        <a:gd name="connsiteX28" fmla="*/ 51854 w 2355747"/>
                        <a:gd name="connsiteY28" fmla="*/ 644827 h 1703021"/>
                        <a:gd name="connsiteX29" fmla="*/ 1020329 w 2355747"/>
                        <a:gd name="connsiteY29" fmla="*/ 13425 h 1703021"/>
                        <a:gd name="connsiteX30" fmla="*/ 1665142 w 2355747"/>
                        <a:gd name="connsiteY30" fmla="*/ 326329 h 1703021"/>
                        <a:gd name="connsiteX31" fmla="*/ 2267642 w 2355747"/>
                        <a:gd name="connsiteY31" fmla="*/ 581644 h 1703021"/>
                        <a:gd name="connsiteX32" fmla="*/ 2252438 w 2355747"/>
                        <a:gd name="connsiteY32" fmla="*/ 880707 h 17030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2355747" h="1703021">
                          <a:moveTo>
                            <a:pt x="2301493" y="612052"/>
                          </a:moveTo>
                          <a:cubicBezTo>
                            <a:pt x="2095950" y="136636"/>
                            <a:pt x="1670880" y="284231"/>
                            <a:pt x="1670880" y="284231"/>
                          </a:cubicBezTo>
                          <a:cubicBezTo>
                            <a:pt x="1670880" y="284231"/>
                            <a:pt x="1502200" y="-47607"/>
                            <a:pt x="928172" y="5823"/>
                          </a:cubicBezTo>
                          <a:cubicBezTo>
                            <a:pt x="358160" y="58894"/>
                            <a:pt x="-28542" y="442655"/>
                            <a:pt x="1651" y="935714"/>
                          </a:cubicBezTo>
                          <a:cubicBezTo>
                            <a:pt x="27541" y="1357701"/>
                            <a:pt x="295192" y="1594728"/>
                            <a:pt x="297774" y="1600106"/>
                          </a:cubicBezTo>
                          <a:cubicBezTo>
                            <a:pt x="297774" y="1600106"/>
                            <a:pt x="106718" y="1260739"/>
                            <a:pt x="395309" y="823620"/>
                          </a:cubicBezTo>
                          <a:cubicBezTo>
                            <a:pt x="395309" y="823620"/>
                            <a:pt x="588804" y="912621"/>
                            <a:pt x="950619" y="897847"/>
                          </a:cubicBezTo>
                          <a:cubicBezTo>
                            <a:pt x="1347218" y="881639"/>
                            <a:pt x="1557996" y="625392"/>
                            <a:pt x="1557996" y="625392"/>
                          </a:cubicBezTo>
                          <a:cubicBezTo>
                            <a:pt x="1557996" y="625392"/>
                            <a:pt x="1526225" y="942169"/>
                            <a:pt x="1929637" y="1027369"/>
                          </a:cubicBezTo>
                          <a:cubicBezTo>
                            <a:pt x="1929637" y="1027369"/>
                            <a:pt x="1938960" y="1173171"/>
                            <a:pt x="1980198" y="1351533"/>
                          </a:cubicBezTo>
                          <a:cubicBezTo>
                            <a:pt x="1980198" y="1351533"/>
                            <a:pt x="1984142" y="1568694"/>
                            <a:pt x="1855983" y="1703021"/>
                          </a:cubicBezTo>
                          <a:cubicBezTo>
                            <a:pt x="2108501" y="1621048"/>
                            <a:pt x="2500007" y="1071332"/>
                            <a:pt x="2301493" y="612052"/>
                          </a:cubicBezTo>
                          <a:close/>
                          <a:moveTo>
                            <a:pt x="2252438" y="880707"/>
                          </a:moveTo>
                          <a:cubicBezTo>
                            <a:pt x="2248852" y="829213"/>
                            <a:pt x="2235226" y="809204"/>
                            <a:pt x="2235226" y="809204"/>
                          </a:cubicBezTo>
                          <a:cubicBezTo>
                            <a:pt x="2250072" y="978817"/>
                            <a:pt x="2130590" y="1026580"/>
                            <a:pt x="2141993" y="969063"/>
                          </a:cubicBezTo>
                          <a:cubicBezTo>
                            <a:pt x="2153396" y="911545"/>
                            <a:pt x="2130590" y="860124"/>
                            <a:pt x="2132024" y="885010"/>
                          </a:cubicBezTo>
                          <a:cubicBezTo>
                            <a:pt x="2135036" y="937866"/>
                            <a:pt x="2075009" y="976593"/>
                            <a:pt x="2057868" y="905880"/>
                          </a:cubicBezTo>
                          <a:cubicBezTo>
                            <a:pt x="2067837" y="1007145"/>
                            <a:pt x="2027962" y="1052901"/>
                            <a:pt x="2017921" y="1005495"/>
                          </a:cubicBezTo>
                          <a:cubicBezTo>
                            <a:pt x="1999561" y="918215"/>
                            <a:pt x="1875347" y="882356"/>
                            <a:pt x="1905325" y="932845"/>
                          </a:cubicBezTo>
                          <a:cubicBezTo>
                            <a:pt x="1935231" y="983406"/>
                            <a:pt x="1984071" y="1005495"/>
                            <a:pt x="1984071" y="1005495"/>
                          </a:cubicBezTo>
                          <a:cubicBezTo>
                            <a:pt x="1496391" y="902796"/>
                            <a:pt x="1620032" y="475645"/>
                            <a:pt x="1620032" y="475645"/>
                          </a:cubicBezTo>
                          <a:cubicBezTo>
                            <a:pt x="1620032" y="475645"/>
                            <a:pt x="1363067" y="855606"/>
                            <a:pt x="934770" y="873248"/>
                          </a:cubicBezTo>
                          <a:cubicBezTo>
                            <a:pt x="506472" y="890891"/>
                            <a:pt x="320938" y="765600"/>
                            <a:pt x="320938" y="765600"/>
                          </a:cubicBezTo>
                          <a:cubicBezTo>
                            <a:pt x="283788" y="745591"/>
                            <a:pt x="272457" y="735407"/>
                            <a:pt x="272457" y="735407"/>
                          </a:cubicBezTo>
                          <a:cubicBezTo>
                            <a:pt x="343027" y="864427"/>
                            <a:pt x="266791" y="917928"/>
                            <a:pt x="256966" y="851589"/>
                          </a:cubicBezTo>
                          <a:cubicBezTo>
                            <a:pt x="248504" y="932057"/>
                            <a:pt x="169471" y="997606"/>
                            <a:pt x="175997" y="951349"/>
                          </a:cubicBezTo>
                          <a:cubicBezTo>
                            <a:pt x="186181" y="878555"/>
                            <a:pt x="156848" y="845206"/>
                            <a:pt x="149748" y="873248"/>
                          </a:cubicBezTo>
                          <a:cubicBezTo>
                            <a:pt x="116184" y="1006786"/>
                            <a:pt x="72150" y="963254"/>
                            <a:pt x="91801" y="762875"/>
                          </a:cubicBezTo>
                          <a:cubicBezTo>
                            <a:pt x="53575" y="841119"/>
                            <a:pt x="14345" y="813651"/>
                            <a:pt x="51854" y="644827"/>
                          </a:cubicBezTo>
                          <a:cubicBezTo>
                            <a:pt x="123858" y="321094"/>
                            <a:pt x="491196" y="20310"/>
                            <a:pt x="1020329" y="13425"/>
                          </a:cubicBezTo>
                          <a:cubicBezTo>
                            <a:pt x="1549390" y="6540"/>
                            <a:pt x="1665142" y="326329"/>
                            <a:pt x="1665142" y="326329"/>
                          </a:cubicBezTo>
                          <a:cubicBezTo>
                            <a:pt x="1868318" y="201397"/>
                            <a:pt x="2152464" y="321954"/>
                            <a:pt x="2267642" y="581644"/>
                          </a:cubicBezTo>
                          <a:cubicBezTo>
                            <a:pt x="2359584" y="789338"/>
                            <a:pt x="2256024" y="932200"/>
                            <a:pt x="2252438" y="880707"/>
                          </a:cubicBezTo>
                          <a:close/>
                        </a:path>
                      </a:pathLst>
                    </a:custGeom>
                    <a:solidFill>
                      <a:srgbClr val="F9C23A">
                        <a:alpha val="7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9" name="任意多边形: 形状 278">
                      <a:extLst>
                        <a:ext uri="{FF2B5EF4-FFF2-40B4-BE49-F238E27FC236}">
                          <a16:creationId xmlns:a16="http://schemas.microsoft.com/office/drawing/2014/main" id="{872396FD-B827-B95D-D77A-1CB0342E77F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15302" y="1156697"/>
                      <a:ext cx="1031515" cy="439676"/>
                    </a:xfrm>
                    <a:custGeom>
                      <a:avLst/>
                      <a:gdLst>
                        <a:gd name="connsiteX0" fmla="*/ 1031515 w 1031515"/>
                        <a:gd name="connsiteY0" fmla="*/ 0 h 439676"/>
                        <a:gd name="connsiteX1" fmla="*/ 0 w 1031515"/>
                        <a:gd name="connsiteY1" fmla="*/ 400758 h 439676"/>
                        <a:gd name="connsiteX2" fmla="*/ 323088 w 1031515"/>
                        <a:gd name="connsiteY2" fmla="*/ 395953 h 439676"/>
                        <a:gd name="connsiteX3" fmla="*/ 105640 w 1031515"/>
                        <a:gd name="connsiteY3" fmla="*/ 363537 h 439676"/>
                        <a:gd name="connsiteX4" fmla="*/ 1031515 w 1031515"/>
                        <a:gd name="connsiteY4" fmla="*/ 0 h 4396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31515" h="439676">
                          <a:moveTo>
                            <a:pt x="1031515" y="0"/>
                          </a:moveTo>
                          <a:cubicBezTo>
                            <a:pt x="977583" y="207838"/>
                            <a:pt x="672927" y="556601"/>
                            <a:pt x="0" y="400758"/>
                          </a:cubicBezTo>
                          <a:cubicBezTo>
                            <a:pt x="0" y="400758"/>
                            <a:pt x="180011" y="418759"/>
                            <a:pt x="323088" y="395953"/>
                          </a:cubicBezTo>
                          <a:cubicBezTo>
                            <a:pt x="323088" y="395953"/>
                            <a:pt x="217018" y="395953"/>
                            <a:pt x="105640" y="363537"/>
                          </a:cubicBezTo>
                          <a:cubicBezTo>
                            <a:pt x="618063" y="419333"/>
                            <a:pt x="899985" y="197797"/>
                            <a:pt x="1031515" y="0"/>
                          </a:cubicBezTo>
                          <a:close/>
                        </a:path>
                      </a:pathLst>
                    </a:custGeom>
                    <a:solidFill>
                      <a:srgbClr val="ED7B24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0" name="任意多边形: 形状 279">
                      <a:extLst>
                        <a:ext uri="{FF2B5EF4-FFF2-40B4-BE49-F238E27FC236}">
                          <a16:creationId xmlns:a16="http://schemas.microsoft.com/office/drawing/2014/main" id="{7A787D9A-9E44-9AD8-AE3D-ABE583F68F7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54874" y="822706"/>
                      <a:ext cx="1056114" cy="620144"/>
                    </a:xfrm>
                    <a:custGeom>
                      <a:avLst/>
                      <a:gdLst>
                        <a:gd name="connsiteX0" fmla="*/ 1056114 w 1056114"/>
                        <a:gd name="connsiteY0" fmla="*/ 21087 h 620144"/>
                        <a:gd name="connsiteX1" fmla="*/ 0 w 1056114"/>
                        <a:gd name="connsiteY1" fmla="*/ 620145 h 620144"/>
                        <a:gd name="connsiteX2" fmla="*/ 1056114 w 1056114"/>
                        <a:gd name="connsiteY2" fmla="*/ 21087 h 6201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56114" h="620144">
                          <a:moveTo>
                            <a:pt x="1056114" y="21087"/>
                          </a:moveTo>
                          <a:cubicBezTo>
                            <a:pt x="594826" y="-85987"/>
                            <a:pt x="110086" y="230144"/>
                            <a:pt x="0" y="620145"/>
                          </a:cubicBezTo>
                          <a:cubicBezTo>
                            <a:pt x="72" y="620145"/>
                            <a:pt x="340874" y="38945"/>
                            <a:pt x="1056114" y="21087"/>
                          </a:cubicBezTo>
                          <a:close/>
                        </a:path>
                      </a:pathLst>
                    </a:custGeom>
                    <a:solidFill>
                      <a:srgbClr val="ED7B24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1" name="任意多边形: 形状 280">
                      <a:extLst>
                        <a:ext uri="{FF2B5EF4-FFF2-40B4-BE49-F238E27FC236}">
                          <a16:creationId xmlns:a16="http://schemas.microsoft.com/office/drawing/2014/main" id="{8665A39A-5D04-258D-2E6F-E4D9059280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01010" y="1069974"/>
                      <a:ext cx="541181" cy="339025"/>
                    </a:xfrm>
                    <a:custGeom>
                      <a:avLst/>
                      <a:gdLst>
                        <a:gd name="connsiteX0" fmla="*/ 0 w 541181"/>
                        <a:gd name="connsiteY0" fmla="*/ 36593 h 339025"/>
                        <a:gd name="connsiteX1" fmla="*/ 541181 w 541181"/>
                        <a:gd name="connsiteY1" fmla="*/ 339026 h 339025"/>
                        <a:gd name="connsiteX2" fmla="*/ 0 w 541181"/>
                        <a:gd name="connsiteY2" fmla="*/ 36593 h 3390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41181" h="339025">
                          <a:moveTo>
                            <a:pt x="0" y="36593"/>
                          </a:moveTo>
                          <a:cubicBezTo>
                            <a:pt x="103632" y="-52768"/>
                            <a:pt x="442498" y="11778"/>
                            <a:pt x="541181" y="339026"/>
                          </a:cubicBezTo>
                          <a:cubicBezTo>
                            <a:pt x="541181" y="339026"/>
                            <a:pt x="287301" y="-20638"/>
                            <a:pt x="0" y="36593"/>
                          </a:cubicBezTo>
                          <a:close/>
                        </a:path>
                      </a:pathLst>
                    </a:custGeom>
                    <a:solidFill>
                      <a:srgbClr val="ED7B24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2" name="图形 7">
                    <a:extLst>
                      <a:ext uri="{FF2B5EF4-FFF2-40B4-BE49-F238E27FC236}">
                        <a16:creationId xmlns:a16="http://schemas.microsoft.com/office/drawing/2014/main" id="{04D96917-EFD0-0FF7-6D28-0CCD040B6CF4}"/>
                      </a:ext>
                    </a:extLst>
                  </p:cNvPr>
                  <p:cNvGrpSpPr/>
                  <p:nvPr/>
                </p:nvGrpSpPr>
                <p:grpSpPr>
                  <a:xfrm>
                    <a:off x="5484104" y="2114534"/>
                    <a:ext cx="280133" cy="367490"/>
                    <a:chOff x="5484104" y="2114534"/>
                    <a:chExt cx="280133" cy="367490"/>
                  </a:xfrm>
                </p:grpSpPr>
                <p:sp>
                  <p:nvSpPr>
                    <p:cNvPr id="283" name="任意多边形: 形状 282">
                      <a:extLst>
                        <a:ext uri="{FF2B5EF4-FFF2-40B4-BE49-F238E27FC236}">
                          <a16:creationId xmlns:a16="http://schemas.microsoft.com/office/drawing/2014/main" id="{E4CD24EE-E10D-045B-C3EB-5DFA9C917A9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84104" y="2114534"/>
                      <a:ext cx="280133" cy="367490"/>
                    </a:xfrm>
                    <a:custGeom>
                      <a:avLst/>
                      <a:gdLst>
                        <a:gd name="connsiteX0" fmla="*/ 85703 w 280133"/>
                        <a:gd name="connsiteY0" fmla="*/ 16089 h 367490"/>
                        <a:gd name="connsiteX1" fmla="*/ 0 w 280133"/>
                        <a:gd name="connsiteY1" fmla="*/ 305111 h 367490"/>
                        <a:gd name="connsiteX2" fmla="*/ 280129 w 280133"/>
                        <a:gd name="connsiteY2" fmla="*/ 141165 h 367490"/>
                        <a:gd name="connsiteX3" fmla="*/ 85703 w 280133"/>
                        <a:gd name="connsiteY3" fmla="*/ 16089 h 367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80133" h="367490">
                          <a:moveTo>
                            <a:pt x="85703" y="16089"/>
                          </a:moveTo>
                          <a:cubicBezTo>
                            <a:pt x="76523" y="111473"/>
                            <a:pt x="50561" y="212022"/>
                            <a:pt x="0" y="305111"/>
                          </a:cubicBezTo>
                          <a:cubicBezTo>
                            <a:pt x="82691" y="436928"/>
                            <a:pt x="279054" y="349289"/>
                            <a:pt x="280129" y="141165"/>
                          </a:cubicBezTo>
                          <a:cubicBezTo>
                            <a:pt x="280918" y="-4350"/>
                            <a:pt x="165237" y="-19196"/>
                            <a:pt x="85703" y="16089"/>
                          </a:cubicBezTo>
                          <a:close/>
                        </a:path>
                      </a:pathLst>
                    </a:custGeom>
                    <a:solidFill>
                      <a:srgbClr val="FFC9A4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4" name="任意多边形: 形状 283">
                      <a:extLst>
                        <a:ext uri="{FF2B5EF4-FFF2-40B4-BE49-F238E27FC236}">
                          <a16:creationId xmlns:a16="http://schemas.microsoft.com/office/drawing/2014/main" id="{ECCF9C1D-79D4-603D-25D9-9FC9DD3938C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84104" y="2114534"/>
                      <a:ext cx="280133" cy="367490"/>
                    </a:xfrm>
                    <a:custGeom>
                      <a:avLst/>
                      <a:gdLst>
                        <a:gd name="connsiteX0" fmla="*/ 85703 w 280133"/>
                        <a:gd name="connsiteY0" fmla="*/ 16089 h 367490"/>
                        <a:gd name="connsiteX1" fmla="*/ 0 w 280133"/>
                        <a:gd name="connsiteY1" fmla="*/ 305111 h 367490"/>
                        <a:gd name="connsiteX2" fmla="*/ 280129 w 280133"/>
                        <a:gd name="connsiteY2" fmla="*/ 141165 h 367490"/>
                        <a:gd name="connsiteX3" fmla="*/ 85703 w 280133"/>
                        <a:gd name="connsiteY3" fmla="*/ 16089 h 367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80133" h="367490">
                          <a:moveTo>
                            <a:pt x="85703" y="16089"/>
                          </a:moveTo>
                          <a:cubicBezTo>
                            <a:pt x="76523" y="111473"/>
                            <a:pt x="50561" y="212022"/>
                            <a:pt x="0" y="305111"/>
                          </a:cubicBezTo>
                          <a:cubicBezTo>
                            <a:pt x="82691" y="436928"/>
                            <a:pt x="279054" y="349289"/>
                            <a:pt x="280129" y="141165"/>
                          </a:cubicBezTo>
                          <a:cubicBezTo>
                            <a:pt x="280918" y="-4350"/>
                            <a:pt x="165237" y="-19196"/>
                            <a:pt x="85703" y="16089"/>
                          </a:cubicBezTo>
                          <a:close/>
                        </a:path>
                      </a:pathLst>
                    </a:custGeom>
                    <a:solidFill>
                      <a:srgbClr val="F2A686">
                        <a:alpha val="4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85" name="图形 7">
                      <a:extLst>
                        <a:ext uri="{FF2B5EF4-FFF2-40B4-BE49-F238E27FC236}">
                          <a16:creationId xmlns:a16="http://schemas.microsoft.com/office/drawing/2014/main" id="{0E5831F4-3CA9-4588-36C2-3DE8CDD7A24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541805" y="2199824"/>
                      <a:ext cx="155825" cy="213288"/>
                      <a:chOff x="5541805" y="2199824"/>
                      <a:chExt cx="155825" cy="213288"/>
                    </a:xfrm>
                  </p:grpSpPr>
                  <p:sp>
                    <p:nvSpPr>
                      <p:cNvPr id="286" name="任意多边形: 形状 285">
                        <a:extLst>
                          <a:ext uri="{FF2B5EF4-FFF2-40B4-BE49-F238E27FC236}">
                            <a16:creationId xmlns:a16="http://schemas.microsoft.com/office/drawing/2014/main" id="{FEF2C61A-D380-3EC0-3777-1B87AAA27DC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41805" y="2199824"/>
                        <a:ext cx="150638" cy="195795"/>
                      </a:xfrm>
                      <a:custGeom>
                        <a:avLst/>
                        <a:gdLst>
                          <a:gd name="connsiteX0" fmla="*/ 149778 w 150638"/>
                          <a:gd name="connsiteY0" fmla="*/ 54871 h 195795"/>
                          <a:gd name="connsiteX1" fmla="*/ 147340 w 150638"/>
                          <a:gd name="connsiteY1" fmla="*/ 44687 h 195795"/>
                          <a:gd name="connsiteX2" fmla="*/ 140168 w 150638"/>
                          <a:gd name="connsiteY2" fmla="*/ 29483 h 195795"/>
                          <a:gd name="connsiteX3" fmla="*/ 134000 w 150638"/>
                          <a:gd name="connsiteY3" fmla="*/ 20876 h 195795"/>
                          <a:gd name="connsiteX4" fmla="*/ 130128 w 150638"/>
                          <a:gd name="connsiteY4" fmla="*/ 16573 h 195795"/>
                          <a:gd name="connsiteX5" fmla="*/ 125323 w 150638"/>
                          <a:gd name="connsiteY5" fmla="*/ 12629 h 195795"/>
                          <a:gd name="connsiteX6" fmla="*/ 100293 w 150638"/>
                          <a:gd name="connsiteY6" fmla="*/ 1154 h 195795"/>
                          <a:gd name="connsiteX7" fmla="*/ 69024 w 150638"/>
                          <a:gd name="connsiteY7" fmla="*/ 2947 h 195795"/>
                          <a:gd name="connsiteX8" fmla="*/ 40194 w 150638"/>
                          <a:gd name="connsiteY8" fmla="*/ 19012 h 195795"/>
                          <a:gd name="connsiteX9" fmla="*/ 19252 w 150638"/>
                          <a:gd name="connsiteY9" fmla="*/ 45045 h 195795"/>
                          <a:gd name="connsiteX10" fmla="*/ 12296 w 150638"/>
                          <a:gd name="connsiteY10" fmla="*/ 59532 h 195795"/>
                          <a:gd name="connsiteX11" fmla="*/ 6845 w 150638"/>
                          <a:gd name="connsiteY11" fmla="*/ 74665 h 195795"/>
                          <a:gd name="connsiteX12" fmla="*/ 749 w 150638"/>
                          <a:gd name="connsiteY12" fmla="*/ 105001 h 195795"/>
                          <a:gd name="connsiteX13" fmla="*/ 1036 w 150638"/>
                          <a:gd name="connsiteY13" fmla="*/ 133903 h 195795"/>
                          <a:gd name="connsiteX14" fmla="*/ 7634 w 150638"/>
                          <a:gd name="connsiteY14" fmla="*/ 159148 h 195795"/>
                          <a:gd name="connsiteX15" fmla="*/ 12941 w 150638"/>
                          <a:gd name="connsiteY15" fmla="*/ 169547 h 195795"/>
                          <a:gd name="connsiteX16" fmla="*/ 19252 w 150638"/>
                          <a:gd name="connsiteY16" fmla="*/ 178010 h 195795"/>
                          <a:gd name="connsiteX17" fmla="*/ 25850 w 150638"/>
                          <a:gd name="connsiteY17" fmla="*/ 184536 h 195795"/>
                          <a:gd name="connsiteX18" fmla="*/ 32162 w 150638"/>
                          <a:gd name="connsiteY18" fmla="*/ 189126 h 195795"/>
                          <a:gd name="connsiteX19" fmla="*/ 41700 w 150638"/>
                          <a:gd name="connsiteY19" fmla="*/ 194218 h 195795"/>
                          <a:gd name="connsiteX20" fmla="*/ 45071 w 150638"/>
                          <a:gd name="connsiteY20" fmla="*/ 195796 h 195795"/>
                          <a:gd name="connsiteX21" fmla="*/ 42130 w 150638"/>
                          <a:gd name="connsiteY21" fmla="*/ 193501 h 195795"/>
                          <a:gd name="connsiteX22" fmla="*/ 34170 w 150638"/>
                          <a:gd name="connsiteY22" fmla="*/ 186759 h 195795"/>
                          <a:gd name="connsiteX23" fmla="*/ 29149 w 150638"/>
                          <a:gd name="connsiteY23" fmla="*/ 181380 h 195795"/>
                          <a:gd name="connsiteX24" fmla="*/ 24129 w 150638"/>
                          <a:gd name="connsiteY24" fmla="*/ 174496 h 195795"/>
                          <a:gd name="connsiteX25" fmla="*/ 19754 w 150638"/>
                          <a:gd name="connsiteY25" fmla="*/ 166033 h 195795"/>
                          <a:gd name="connsiteX26" fmla="*/ 16240 w 150638"/>
                          <a:gd name="connsiteY26" fmla="*/ 156136 h 195795"/>
                          <a:gd name="connsiteX27" fmla="*/ 12941 w 150638"/>
                          <a:gd name="connsiteY27" fmla="*/ 132899 h 195795"/>
                          <a:gd name="connsiteX28" fmla="*/ 14734 w 150638"/>
                          <a:gd name="connsiteY28" fmla="*/ 106579 h 195795"/>
                          <a:gd name="connsiteX29" fmla="*/ 16958 w 150638"/>
                          <a:gd name="connsiteY29" fmla="*/ 96108 h 195795"/>
                          <a:gd name="connsiteX30" fmla="*/ 17244 w 150638"/>
                          <a:gd name="connsiteY30" fmla="*/ 97256 h 195795"/>
                          <a:gd name="connsiteX31" fmla="*/ 23340 w 150638"/>
                          <a:gd name="connsiteY31" fmla="*/ 110093 h 195795"/>
                          <a:gd name="connsiteX32" fmla="*/ 32018 w 150638"/>
                          <a:gd name="connsiteY32" fmla="*/ 121926 h 195795"/>
                          <a:gd name="connsiteX33" fmla="*/ 43062 w 150638"/>
                          <a:gd name="connsiteY33" fmla="*/ 131608 h 195795"/>
                          <a:gd name="connsiteX34" fmla="*/ 55255 w 150638"/>
                          <a:gd name="connsiteY34" fmla="*/ 138995 h 195795"/>
                          <a:gd name="connsiteX35" fmla="*/ 67805 w 150638"/>
                          <a:gd name="connsiteY35" fmla="*/ 143585 h 195795"/>
                          <a:gd name="connsiteX36" fmla="*/ 79495 w 150638"/>
                          <a:gd name="connsiteY36" fmla="*/ 145593 h 195795"/>
                          <a:gd name="connsiteX37" fmla="*/ 84730 w 150638"/>
                          <a:gd name="connsiteY37" fmla="*/ 145952 h 195795"/>
                          <a:gd name="connsiteX38" fmla="*/ 89464 w 150638"/>
                          <a:gd name="connsiteY38" fmla="*/ 145522 h 195795"/>
                          <a:gd name="connsiteX39" fmla="*/ 96922 w 150638"/>
                          <a:gd name="connsiteY39" fmla="*/ 144374 h 195795"/>
                          <a:gd name="connsiteX40" fmla="*/ 103162 w 150638"/>
                          <a:gd name="connsiteY40" fmla="*/ 142510 h 195795"/>
                          <a:gd name="connsiteX41" fmla="*/ 96851 w 150638"/>
                          <a:gd name="connsiteY41" fmla="*/ 141290 h 195795"/>
                          <a:gd name="connsiteX42" fmla="*/ 89966 w 150638"/>
                          <a:gd name="connsiteY42" fmla="*/ 139641 h 195795"/>
                          <a:gd name="connsiteX43" fmla="*/ 81503 w 150638"/>
                          <a:gd name="connsiteY43" fmla="*/ 136844 h 195795"/>
                          <a:gd name="connsiteX44" fmla="*/ 72037 w 150638"/>
                          <a:gd name="connsiteY44" fmla="*/ 132684 h 195795"/>
                          <a:gd name="connsiteX45" fmla="*/ 62355 w 150638"/>
                          <a:gd name="connsiteY45" fmla="*/ 127019 h 195795"/>
                          <a:gd name="connsiteX46" fmla="*/ 52816 w 150638"/>
                          <a:gd name="connsiteY46" fmla="*/ 119847 h 195795"/>
                          <a:gd name="connsiteX47" fmla="*/ 43995 w 150638"/>
                          <a:gd name="connsiteY47" fmla="*/ 111456 h 195795"/>
                          <a:gd name="connsiteX48" fmla="*/ 36536 w 150638"/>
                          <a:gd name="connsiteY48" fmla="*/ 101989 h 195795"/>
                          <a:gd name="connsiteX49" fmla="*/ 30440 w 150638"/>
                          <a:gd name="connsiteY49" fmla="*/ 92092 h 195795"/>
                          <a:gd name="connsiteX50" fmla="*/ 26353 w 150638"/>
                          <a:gd name="connsiteY50" fmla="*/ 81980 h 195795"/>
                          <a:gd name="connsiteX51" fmla="*/ 24058 w 150638"/>
                          <a:gd name="connsiteY51" fmla="*/ 72656 h 195795"/>
                          <a:gd name="connsiteX52" fmla="*/ 26783 w 150638"/>
                          <a:gd name="connsiteY52" fmla="*/ 65485 h 195795"/>
                          <a:gd name="connsiteX53" fmla="*/ 33381 w 150638"/>
                          <a:gd name="connsiteY53" fmla="*/ 52289 h 195795"/>
                          <a:gd name="connsiteX54" fmla="*/ 50593 w 150638"/>
                          <a:gd name="connsiteY54" fmla="*/ 30056 h 195795"/>
                          <a:gd name="connsiteX55" fmla="*/ 73542 w 150638"/>
                          <a:gd name="connsiteY55" fmla="*/ 15856 h 195795"/>
                          <a:gd name="connsiteX56" fmla="*/ 98357 w 150638"/>
                          <a:gd name="connsiteY56" fmla="*/ 12557 h 195795"/>
                          <a:gd name="connsiteX57" fmla="*/ 119944 w 150638"/>
                          <a:gd name="connsiteY57" fmla="*/ 19801 h 195795"/>
                          <a:gd name="connsiteX58" fmla="*/ 124534 w 150638"/>
                          <a:gd name="connsiteY58" fmla="*/ 22669 h 195795"/>
                          <a:gd name="connsiteX59" fmla="*/ 128407 w 150638"/>
                          <a:gd name="connsiteY59" fmla="*/ 26040 h 195795"/>
                          <a:gd name="connsiteX60" fmla="*/ 135148 w 150638"/>
                          <a:gd name="connsiteY60" fmla="*/ 32853 h 195795"/>
                          <a:gd name="connsiteX61" fmla="*/ 144328 w 150638"/>
                          <a:gd name="connsiteY61" fmla="*/ 45691 h 195795"/>
                          <a:gd name="connsiteX62" fmla="*/ 150639 w 150638"/>
                          <a:gd name="connsiteY62" fmla="*/ 58456 h 195795"/>
                          <a:gd name="connsiteX63" fmla="*/ 149778 w 150638"/>
                          <a:gd name="connsiteY63" fmla="*/ 54871 h 1957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  <a:cxn ang="0">
                            <a:pos x="connsiteX52" y="connsiteY52"/>
                          </a:cxn>
                          <a:cxn ang="0">
                            <a:pos x="connsiteX53" y="connsiteY53"/>
                          </a:cxn>
                          <a:cxn ang="0">
                            <a:pos x="connsiteX54" y="connsiteY54"/>
                          </a:cxn>
                          <a:cxn ang="0">
                            <a:pos x="connsiteX55" y="connsiteY55"/>
                          </a:cxn>
                          <a:cxn ang="0">
                            <a:pos x="connsiteX56" y="connsiteY56"/>
                          </a:cxn>
                          <a:cxn ang="0">
                            <a:pos x="connsiteX57" y="connsiteY57"/>
                          </a:cxn>
                          <a:cxn ang="0">
                            <a:pos x="connsiteX58" y="connsiteY58"/>
                          </a:cxn>
                          <a:cxn ang="0">
                            <a:pos x="connsiteX59" y="connsiteY59"/>
                          </a:cxn>
                          <a:cxn ang="0">
                            <a:pos x="connsiteX60" y="connsiteY60"/>
                          </a:cxn>
                          <a:cxn ang="0">
                            <a:pos x="connsiteX61" y="connsiteY61"/>
                          </a:cxn>
                          <a:cxn ang="0">
                            <a:pos x="connsiteX62" y="connsiteY62"/>
                          </a:cxn>
                          <a:cxn ang="0">
                            <a:pos x="connsiteX63" y="connsiteY63"/>
                          </a:cxn>
                        </a:cxnLst>
                        <a:rect l="l" t="t" r="r" b="b"/>
                        <a:pathLst>
                          <a:path w="150638" h="195795">
                            <a:moveTo>
                              <a:pt x="149778" y="54871"/>
                            </a:moveTo>
                            <a:cubicBezTo>
                              <a:pt x="149133" y="52504"/>
                              <a:pt x="148631" y="48990"/>
                              <a:pt x="147340" y="44687"/>
                            </a:cubicBezTo>
                            <a:cubicBezTo>
                              <a:pt x="145475" y="40527"/>
                              <a:pt x="143969" y="34790"/>
                              <a:pt x="140168" y="29483"/>
                            </a:cubicBezTo>
                            <a:cubicBezTo>
                              <a:pt x="138519" y="26614"/>
                              <a:pt x="136654" y="23673"/>
                              <a:pt x="134000" y="20876"/>
                            </a:cubicBezTo>
                            <a:cubicBezTo>
                              <a:pt x="132710" y="19442"/>
                              <a:pt x="131419" y="18008"/>
                              <a:pt x="130128" y="16573"/>
                            </a:cubicBezTo>
                            <a:cubicBezTo>
                              <a:pt x="128693" y="15211"/>
                              <a:pt x="126972" y="13991"/>
                              <a:pt x="125323" y="12629"/>
                            </a:cubicBezTo>
                            <a:cubicBezTo>
                              <a:pt x="118868" y="7178"/>
                              <a:pt x="110047" y="3162"/>
                              <a:pt x="100293" y="1154"/>
                            </a:cubicBezTo>
                            <a:cubicBezTo>
                              <a:pt x="90396" y="-997"/>
                              <a:pt x="79495" y="7"/>
                              <a:pt x="69024" y="2947"/>
                            </a:cubicBezTo>
                            <a:cubicBezTo>
                              <a:pt x="58482" y="5959"/>
                              <a:pt x="48800" y="11840"/>
                              <a:pt x="40194" y="19012"/>
                            </a:cubicBezTo>
                            <a:cubicBezTo>
                              <a:pt x="31803" y="26470"/>
                              <a:pt x="24775" y="35363"/>
                              <a:pt x="19252" y="45045"/>
                            </a:cubicBezTo>
                            <a:cubicBezTo>
                              <a:pt x="16312" y="50352"/>
                              <a:pt x="14519" y="54153"/>
                              <a:pt x="12296" y="59532"/>
                            </a:cubicBezTo>
                            <a:cubicBezTo>
                              <a:pt x="10072" y="64624"/>
                              <a:pt x="8494" y="69644"/>
                              <a:pt x="6845" y="74665"/>
                            </a:cubicBezTo>
                            <a:cubicBezTo>
                              <a:pt x="3761" y="84777"/>
                              <a:pt x="1682" y="94961"/>
                              <a:pt x="749" y="105001"/>
                            </a:cubicBezTo>
                            <a:cubicBezTo>
                              <a:pt x="-327" y="114970"/>
                              <a:pt x="-255" y="124724"/>
                              <a:pt x="1036" y="133903"/>
                            </a:cubicBezTo>
                            <a:cubicBezTo>
                              <a:pt x="1825" y="143083"/>
                              <a:pt x="4622" y="151618"/>
                              <a:pt x="7634" y="159148"/>
                            </a:cubicBezTo>
                            <a:cubicBezTo>
                              <a:pt x="9212" y="162877"/>
                              <a:pt x="11220" y="166320"/>
                              <a:pt x="12941" y="169547"/>
                            </a:cubicBezTo>
                            <a:cubicBezTo>
                              <a:pt x="15165" y="172488"/>
                              <a:pt x="17316" y="175356"/>
                              <a:pt x="19252" y="178010"/>
                            </a:cubicBezTo>
                            <a:cubicBezTo>
                              <a:pt x="21619" y="180305"/>
                              <a:pt x="23770" y="182528"/>
                              <a:pt x="25850" y="184536"/>
                            </a:cubicBezTo>
                            <a:cubicBezTo>
                              <a:pt x="28002" y="186401"/>
                              <a:pt x="30225" y="187763"/>
                              <a:pt x="32162" y="189126"/>
                            </a:cubicBezTo>
                            <a:cubicBezTo>
                              <a:pt x="35819" y="192067"/>
                              <a:pt x="39548" y="192999"/>
                              <a:pt x="41700" y="194218"/>
                            </a:cubicBezTo>
                            <a:cubicBezTo>
                              <a:pt x="43923" y="195222"/>
                              <a:pt x="45071" y="195796"/>
                              <a:pt x="45071" y="195796"/>
                            </a:cubicBezTo>
                            <a:cubicBezTo>
                              <a:pt x="45071" y="195796"/>
                              <a:pt x="44067" y="195007"/>
                              <a:pt x="42130" y="193501"/>
                            </a:cubicBezTo>
                            <a:cubicBezTo>
                              <a:pt x="40266" y="191851"/>
                              <a:pt x="37110" y="190130"/>
                              <a:pt x="34170" y="186759"/>
                            </a:cubicBezTo>
                            <a:cubicBezTo>
                              <a:pt x="32664" y="185110"/>
                              <a:pt x="30799" y="183532"/>
                              <a:pt x="29149" y="181380"/>
                            </a:cubicBezTo>
                            <a:cubicBezTo>
                              <a:pt x="27572" y="179301"/>
                              <a:pt x="25922" y="176934"/>
                              <a:pt x="24129" y="174496"/>
                            </a:cubicBezTo>
                            <a:cubicBezTo>
                              <a:pt x="22767" y="171842"/>
                              <a:pt x="21260" y="169045"/>
                              <a:pt x="19754" y="166033"/>
                            </a:cubicBezTo>
                            <a:cubicBezTo>
                              <a:pt x="18679" y="162806"/>
                              <a:pt x="17172" y="159650"/>
                              <a:pt x="16240" y="156136"/>
                            </a:cubicBezTo>
                            <a:cubicBezTo>
                              <a:pt x="14447" y="149036"/>
                              <a:pt x="13013" y="141290"/>
                              <a:pt x="12941" y="132899"/>
                            </a:cubicBezTo>
                            <a:cubicBezTo>
                              <a:pt x="12511" y="124580"/>
                              <a:pt x="13372" y="115687"/>
                              <a:pt x="14734" y="106579"/>
                            </a:cubicBezTo>
                            <a:cubicBezTo>
                              <a:pt x="15236" y="103136"/>
                              <a:pt x="16097" y="99551"/>
                              <a:pt x="16958" y="96108"/>
                            </a:cubicBezTo>
                            <a:cubicBezTo>
                              <a:pt x="17029" y="96467"/>
                              <a:pt x="17101" y="96897"/>
                              <a:pt x="17244" y="97256"/>
                            </a:cubicBezTo>
                            <a:cubicBezTo>
                              <a:pt x="19037" y="101487"/>
                              <a:pt x="20615" y="106005"/>
                              <a:pt x="23340" y="110093"/>
                            </a:cubicBezTo>
                            <a:cubicBezTo>
                              <a:pt x="25635" y="114396"/>
                              <a:pt x="28934" y="118054"/>
                              <a:pt x="32018" y="121926"/>
                            </a:cubicBezTo>
                            <a:cubicBezTo>
                              <a:pt x="35604" y="125297"/>
                              <a:pt x="38974" y="128955"/>
                              <a:pt x="43062" y="131608"/>
                            </a:cubicBezTo>
                            <a:cubicBezTo>
                              <a:pt x="46864" y="134692"/>
                              <a:pt x="51238" y="136844"/>
                              <a:pt x="55255" y="138995"/>
                            </a:cubicBezTo>
                            <a:cubicBezTo>
                              <a:pt x="59486" y="140860"/>
                              <a:pt x="63645" y="142581"/>
                              <a:pt x="67805" y="143585"/>
                            </a:cubicBezTo>
                            <a:cubicBezTo>
                              <a:pt x="71893" y="144661"/>
                              <a:pt x="75766" y="145450"/>
                              <a:pt x="79495" y="145593"/>
                            </a:cubicBezTo>
                            <a:cubicBezTo>
                              <a:pt x="81288" y="145737"/>
                              <a:pt x="83009" y="145952"/>
                              <a:pt x="84730" y="145952"/>
                            </a:cubicBezTo>
                            <a:cubicBezTo>
                              <a:pt x="86380" y="145809"/>
                              <a:pt x="87958" y="145665"/>
                              <a:pt x="89464" y="145522"/>
                            </a:cubicBezTo>
                            <a:cubicBezTo>
                              <a:pt x="92404" y="145378"/>
                              <a:pt x="94843" y="144948"/>
                              <a:pt x="96922" y="144374"/>
                            </a:cubicBezTo>
                            <a:cubicBezTo>
                              <a:pt x="101010" y="143227"/>
                              <a:pt x="103162" y="142510"/>
                              <a:pt x="103162" y="142510"/>
                            </a:cubicBezTo>
                            <a:cubicBezTo>
                              <a:pt x="103162" y="142510"/>
                              <a:pt x="100795" y="142008"/>
                              <a:pt x="96851" y="141290"/>
                            </a:cubicBezTo>
                            <a:cubicBezTo>
                              <a:pt x="94915" y="141075"/>
                              <a:pt x="92548" y="140358"/>
                              <a:pt x="89966" y="139641"/>
                            </a:cubicBezTo>
                            <a:cubicBezTo>
                              <a:pt x="87313" y="139067"/>
                              <a:pt x="84515" y="138063"/>
                              <a:pt x="81503" y="136844"/>
                            </a:cubicBezTo>
                            <a:cubicBezTo>
                              <a:pt x="78419" y="135840"/>
                              <a:pt x="75407" y="134190"/>
                              <a:pt x="72037" y="132684"/>
                            </a:cubicBezTo>
                            <a:cubicBezTo>
                              <a:pt x="68737" y="131250"/>
                              <a:pt x="65654" y="128955"/>
                              <a:pt x="62355" y="127019"/>
                            </a:cubicBezTo>
                            <a:cubicBezTo>
                              <a:pt x="59199" y="124724"/>
                              <a:pt x="55828" y="122572"/>
                              <a:pt x="52816" y="119847"/>
                            </a:cubicBezTo>
                            <a:cubicBezTo>
                              <a:pt x="49661" y="117337"/>
                              <a:pt x="46935" y="114324"/>
                              <a:pt x="43995" y="111456"/>
                            </a:cubicBezTo>
                            <a:cubicBezTo>
                              <a:pt x="41413" y="108300"/>
                              <a:pt x="38616" y="105360"/>
                              <a:pt x="36536" y="101989"/>
                            </a:cubicBezTo>
                            <a:cubicBezTo>
                              <a:pt x="34026" y="98834"/>
                              <a:pt x="32377" y="95391"/>
                              <a:pt x="30440" y="92092"/>
                            </a:cubicBezTo>
                            <a:cubicBezTo>
                              <a:pt x="29149" y="88650"/>
                              <a:pt x="27070" y="85422"/>
                              <a:pt x="26353" y="81980"/>
                            </a:cubicBezTo>
                            <a:cubicBezTo>
                              <a:pt x="25348" y="78752"/>
                              <a:pt x="24416" y="75669"/>
                              <a:pt x="24058" y="72656"/>
                            </a:cubicBezTo>
                            <a:cubicBezTo>
                              <a:pt x="24990" y="70290"/>
                              <a:pt x="25779" y="67780"/>
                              <a:pt x="26783" y="65485"/>
                            </a:cubicBezTo>
                            <a:cubicBezTo>
                              <a:pt x="28432" y="61397"/>
                              <a:pt x="31229" y="55946"/>
                              <a:pt x="33381" y="52289"/>
                            </a:cubicBezTo>
                            <a:cubicBezTo>
                              <a:pt x="37899" y="43969"/>
                              <a:pt x="43780" y="36367"/>
                              <a:pt x="50593" y="30056"/>
                            </a:cubicBezTo>
                            <a:cubicBezTo>
                              <a:pt x="57621" y="24175"/>
                              <a:pt x="65080" y="18581"/>
                              <a:pt x="73542" y="15856"/>
                            </a:cubicBezTo>
                            <a:cubicBezTo>
                              <a:pt x="81790" y="13203"/>
                              <a:pt x="90325" y="11410"/>
                              <a:pt x="98357" y="12557"/>
                            </a:cubicBezTo>
                            <a:cubicBezTo>
                              <a:pt x="106317" y="13633"/>
                              <a:pt x="113848" y="15856"/>
                              <a:pt x="119944" y="19801"/>
                            </a:cubicBezTo>
                            <a:cubicBezTo>
                              <a:pt x="121450" y="20805"/>
                              <a:pt x="123100" y="21594"/>
                              <a:pt x="124534" y="22669"/>
                            </a:cubicBezTo>
                            <a:cubicBezTo>
                              <a:pt x="125825" y="23817"/>
                              <a:pt x="127116" y="24893"/>
                              <a:pt x="128407" y="26040"/>
                            </a:cubicBezTo>
                            <a:cubicBezTo>
                              <a:pt x="131132" y="28048"/>
                              <a:pt x="133212" y="30487"/>
                              <a:pt x="135148" y="32853"/>
                            </a:cubicBezTo>
                            <a:cubicBezTo>
                              <a:pt x="139379" y="37300"/>
                              <a:pt x="141746" y="42033"/>
                              <a:pt x="144328" y="45691"/>
                            </a:cubicBezTo>
                            <a:cubicBezTo>
                              <a:pt x="148344" y="53723"/>
                              <a:pt x="150639" y="58456"/>
                              <a:pt x="150639" y="58456"/>
                            </a:cubicBezTo>
                            <a:cubicBezTo>
                              <a:pt x="150639" y="58456"/>
                              <a:pt x="150352" y="57237"/>
                              <a:pt x="149778" y="54871"/>
                            </a:cubicBezTo>
                            <a:close/>
                          </a:path>
                        </a:pathLst>
                      </a:custGeom>
                      <a:solidFill>
                        <a:srgbClr val="D38467">
                          <a:alpha val="6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7" name="任意多边形: 形状 286">
                        <a:extLst>
                          <a:ext uri="{FF2B5EF4-FFF2-40B4-BE49-F238E27FC236}">
                            <a16:creationId xmlns:a16="http://schemas.microsoft.com/office/drawing/2014/main" id="{739369AB-A78F-96C3-2E25-981DE1790ED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42790" y="2200190"/>
                        <a:ext cx="154841" cy="212922"/>
                      </a:xfrm>
                      <a:custGeom>
                        <a:avLst/>
                        <a:gdLst>
                          <a:gd name="connsiteX0" fmla="*/ 130291 w 154841"/>
                          <a:gd name="connsiteY0" fmla="*/ 150033 h 212922"/>
                          <a:gd name="connsiteX1" fmla="*/ 3996 w 154841"/>
                          <a:gd name="connsiteY1" fmla="*/ 75303 h 212922"/>
                          <a:gd name="connsiteX2" fmla="*/ 130291 w 154841"/>
                          <a:gd name="connsiteY2" fmla="*/ 150033 h 2129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54841" h="212922">
                            <a:moveTo>
                              <a:pt x="130291" y="150033"/>
                            </a:moveTo>
                            <a:cubicBezTo>
                              <a:pt x="222592" y="2366"/>
                              <a:pt x="26516" y="-61176"/>
                              <a:pt x="3996" y="75303"/>
                            </a:cubicBezTo>
                            <a:cubicBezTo>
                              <a:pt x="-18523" y="211638"/>
                              <a:pt x="58286" y="265140"/>
                              <a:pt x="130291" y="150033"/>
                            </a:cubicBezTo>
                            <a:close/>
                          </a:path>
                        </a:pathLst>
                      </a:custGeom>
                      <a:solidFill>
                        <a:srgbClr val="FFCFA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88" name="图形 7">
                    <a:extLst>
                      <a:ext uri="{FF2B5EF4-FFF2-40B4-BE49-F238E27FC236}">
                        <a16:creationId xmlns:a16="http://schemas.microsoft.com/office/drawing/2014/main" id="{EBB12A70-A7BC-0A7A-67DC-EA54E8C3C736}"/>
                      </a:ext>
                    </a:extLst>
                  </p:cNvPr>
                  <p:cNvGrpSpPr/>
                  <p:nvPr/>
                </p:nvGrpSpPr>
                <p:grpSpPr>
                  <a:xfrm>
                    <a:off x="3644185" y="2111079"/>
                    <a:ext cx="266506" cy="371072"/>
                    <a:chOff x="3644185" y="2111079"/>
                    <a:chExt cx="266506" cy="371072"/>
                  </a:xfrm>
                </p:grpSpPr>
                <p:sp>
                  <p:nvSpPr>
                    <p:cNvPr id="289" name="任意多边形: 形状 288">
                      <a:extLst>
                        <a:ext uri="{FF2B5EF4-FFF2-40B4-BE49-F238E27FC236}">
                          <a16:creationId xmlns:a16="http://schemas.microsoft.com/office/drawing/2014/main" id="{04ADCF88-655C-4C55-D799-29E49B3D0CD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44185" y="2111079"/>
                      <a:ext cx="266506" cy="371072"/>
                    </a:xfrm>
                    <a:custGeom>
                      <a:avLst/>
                      <a:gdLst>
                        <a:gd name="connsiteX0" fmla="*/ 180230 w 266506"/>
                        <a:gd name="connsiteY0" fmla="*/ 6851 h 371072"/>
                        <a:gd name="connsiteX1" fmla="*/ 4 w 266506"/>
                        <a:gd name="connsiteY1" fmla="*/ 167498 h 371072"/>
                        <a:gd name="connsiteX2" fmla="*/ 266506 w 266506"/>
                        <a:gd name="connsiteY2" fmla="*/ 317747 h 371072"/>
                        <a:gd name="connsiteX3" fmla="*/ 180230 w 266506"/>
                        <a:gd name="connsiteY3" fmla="*/ 6851 h 3710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66506" h="371072">
                          <a:moveTo>
                            <a:pt x="180230" y="6851"/>
                          </a:moveTo>
                          <a:cubicBezTo>
                            <a:pt x="101628" y="-19398"/>
                            <a:pt x="-713" y="28868"/>
                            <a:pt x="4" y="167498"/>
                          </a:cubicBezTo>
                          <a:cubicBezTo>
                            <a:pt x="1079" y="365726"/>
                            <a:pt x="178222" y="426255"/>
                            <a:pt x="266506" y="317747"/>
                          </a:cubicBezTo>
                          <a:cubicBezTo>
                            <a:pt x="207841" y="205437"/>
                            <a:pt x="184820" y="87174"/>
                            <a:pt x="180230" y="6851"/>
                          </a:cubicBezTo>
                          <a:close/>
                        </a:path>
                      </a:pathLst>
                    </a:custGeom>
                    <a:solidFill>
                      <a:srgbClr val="FFC9A4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0" name="任意多边形: 形状 289">
                      <a:extLst>
                        <a:ext uri="{FF2B5EF4-FFF2-40B4-BE49-F238E27FC236}">
                          <a16:creationId xmlns:a16="http://schemas.microsoft.com/office/drawing/2014/main" id="{1C029B57-1C63-4952-2DD6-BA84548949B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44185" y="2111079"/>
                      <a:ext cx="266506" cy="371072"/>
                    </a:xfrm>
                    <a:custGeom>
                      <a:avLst/>
                      <a:gdLst>
                        <a:gd name="connsiteX0" fmla="*/ 180230 w 266506"/>
                        <a:gd name="connsiteY0" fmla="*/ 6851 h 371072"/>
                        <a:gd name="connsiteX1" fmla="*/ 4 w 266506"/>
                        <a:gd name="connsiteY1" fmla="*/ 167498 h 371072"/>
                        <a:gd name="connsiteX2" fmla="*/ 266506 w 266506"/>
                        <a:gd name="connsiteY2" fmla="*/ 317747 h 371072"/>
                        <a:gd name="connsiteX3" fmla="*/ 180230 w 266506"/>
                        <a:gd name="connsiteY3" fmla="*/ 6851 h 3710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66506" h="371072">
                          <a:moveTo>
                            <a:pt x="180230" y="6851"/>
                          </a:moveTo>
                          <a:cubicBezTo>
                            <a:pt x="101628" y="-19398"/>
                            <a:pt x="-713" y="28868"/>
                            <a:pt x="4" y="167498"/>
                          </a:cubicBezTo>
                          <a:cubicBezTo>
                            <a:pt x="1079" y="365726"/>
                            <a:pt x="178222" y="426255"/>
                            <a:pt x="266506" y="317747"/>
                          </a:cubicBezTo>
                          <a:cubicBezTo>
                            <a:pt x="207841" y="205437"/>
                            <a:pt x="184820" y="87174"/>
                            <a:pt x="180230" y="6851"/>
                          </a:cubicBezTo>
                          <a:close/>
                        </a:path>
                      </a:pathLst>
                    </a:custGeom>
                    <a:solidFill>
                      <a:srgbClr val="F2A686">
                        <a:alpha val="4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91" name="图形 7">
                      <a:extLst>
                        <a:ext uri="{FF2B5EF4-FFF2-40B4-BE49-F238E27FC236}">
                          <a16:creationId xmlns:a16="http://schemas.microsoft.com/office/drawing/2014/main" id="{1CD645B0-16D1-625F-7923-96378E963B28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686336" y="2199824"/>
                      <a:ext cx="155753" cy="213288"/>
                      <a:chOff x="3686336" y="2199824"/>
                      <a:chExt cx="155753" cy="213288"/>
                    </a:xfrm>
                  </p:grpSpPr>
                  <p:sp>
                    <p:nvSpPr>
                      <p:cNvPr id="292" name="任意多边形: 形状 291">
                        <a:extLst>
                          <a:ext uri="{FF2B5EF4-FFF2-40B4-BE49-F238E27FC236}">
                            <a16:creationId xmlns:a16="http://schemas.microsoft.com/office/drawing/2014/main" id="{4BDBD856-5B63-F73A-0F89-C567965A645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91450" y="2199824"/>
                        <a:ext cx="150639" cy="195795"/>
                      </a:xfrm>
                      <a:custGeom>
                        <a:avLst/>
                        <a:gdLst>
                          <a:gd name="connsiteX0" fmla="*/ 932 w 150639"/>
                          <a:gd name="connsiteY0" fmla="*/ 54871 h 195795"/>
                          <a:gd name="connsiteX1" fmla="*/ 3371 w 150639"/>
                          <a:gd name="connsiteY1" fmla="*/ 44687 h 195795"/>
                          <a:gd name="connsiteX2" fmla="*/ 10543 w 150639"/>
                          <a:gd name="connsiteY2" fmla="*/ 29483 h 195795"/>
                          <a:gd name="connsiteX3" fmla="*/ 16710 w 150639"/>
                          <a:gd name="connsiteY3" fmla="*/ 20876 h 195795"/>
                          <a:gd name="connsiteX4" fmla="*/ 20583 w 150639"/>
                          <a:gd name="connsiteY4" fmla="*/ 16573 h 195795"/>
                          <a:gd name="connsiteX5" fmla="*/ 25317 w 150639"/>
                          <a:gd name="connsiteY5" fmla="*/ 12629 h 195795"/>
                          <a:gd name="connsiteX6" fmla="*/ 50346 w 150639"/>
                          <a:gd name="connsiteY6" fmla="*/ 1154 h 195795"/>
                          <a:gd name="connsiteX7" fmla="*/ 81615 w 150639"/>
                          <a:gd name="connsiteY7" fmla="*/ 2947 h 195795"/>
                          <a:gd name="connsiteX8" fmla="*/ 110445 w 150639"/>
                          <a:gd name="connsiteY8" fmla="*/ 19012 h 195795"/>
                          <a:gd name="connsiteX9" fmla="*/ 131387 w 150639"/>
                          <a:gd name="connsiteY9" fmla="*/ 45045 h 195795"/>
                          <a:gd name="connsiteX10" fmla="*/ 138344 w 150639"/>
                          <a:gd name="connsiteY10" fmla="*/ 59532 h 195795"/>
                          <a:gd name="connsiteX11" fmla="*/ 143794 w 150639"/>
                          <a:gd name="connsiteY11" fmla="*/ 74665 h 195795"/>
                          <a:gd name="connsiteX12" fmla="*/ 149890 w 150639"/>
                          <a:gd name="connsiteY12" fmla="*/ 105001 h 195795"/>
                          <a:gd name="connsiteX13" fmla="*/ 149603 w 150639"/>
                          <a:gd name="connsiteY13" fmla="*/ 133903 h 195795"/>
                          <a:gd name="connsiteX14" fmla="*/ 143005 w 150639"/>
                          <a:gd name="connsiteY14" fmla="*/ 159148 h 195795"/>
                          <a:gd name="connsiteX15" fmla="*/ 137698 w 150639"/>
                          <a:gd name="connsiteY15" fmla="*/ 169547 h 195795"/>
                          <a:gd name="connsiteX16" fmla="*/ 131387 w 150639"/>
                          <a:gd name="connsiteY16" fmla="*/ 178010 h 195795"/>
                          <a:gd name="connsiteX17" fmla="*/ 124789 w 150639"/>
                          <a:gd name="connsiteY17" fmla="*/ 184536 h 195795"/>
                          <a:gd name="connsiteX18" fmla="*/ 118478 w 150639"/>
                          <a:gd name="connsiteY18" fmla="*/ 189126 h 195795"/>
                          <a:gd name="connsiteX19" fmla="*/ 108939 w 150639"/>
                          <a:gd name="connsiteY19" fmla="*/ 194218 h 195795"/>
                          <a:gd name="connsiteX20" fmla="*/ 105569 w 150639"/>
                          <a:gd name="connsiteY20" fmla="*/ 195796 h 195795"/>
                          <a:gd name="connsiteX21" fmla="*/ 108509 w 150639"/>
                          <a:gd name="connsiteY21" fmla="*/ 193501 h 195795"/>
                          <a:gd name="connsiteX22" fmla="*/ 116470 w 150639"/>
                          <a:gd name="connsiteY22" fmla="*/ 186759 h 195795"/>
                          <a:gd name="connsiteX23" fmla="*/ 121490 w 150639"/>
                          <a:gd name="connsiteY23" fmla="*/ 181380 h 195795"/>
                          <a:gd name="connsiteX24" fmla="*/ 126510 w 150639"/>
                          <a:gd name="connsiteY24" fmla="*/ 174496 h 195795"/>
                          <a:gd name="connsiteX25" fmla="*/ 130885 w 150639"/>
                          <a:gd name="connsiteY25" fmla="*/ 166033 h 195795"/>
                          <a:gd name="connsiteX26" fmla="*/ 134399 w 150639"/>
                          <a:gd name="connsiteY26" fmla="*/ 156136 h 195795"/>
                          <a:gd name="connsiteX27" fmla="*/ 137698 w 150639"/>
                          <a:gd name="connsiteY27" fmla="*/ 132899 h 195795"/>
                          <a:gd name="connsiteX28" fmla="*/ 135905 w 150639"/>
                          <a:gd name="connsiteY28" fmla="*/ 106579 h 195795"/>
                          <a:gd name="connsiteX29" fmla="*/ 133682 w 150639"/>
                          <a:gd name="connsiteY29" fmla="*/ 96108 h 195795"/>
                          <a:gd name="connsiteX30" fmla="*/ 133395 w 150639"/>
                          <a:gd name="connsiteY30" fmla="*/ 97256 h 195795"/>
                          <a:gd name="connsiteX31" fmla="*/ 127299 w 150639"/>
                          <a:gd name="connsiteY31" fmla="*/ 110093 h 195795"/>
                          <a:gd name="connsiteX32" fmla="*/ 118621 w 150639"/>
                          <a:gd name="connsiteY32" fmla="*/ 121926 h 195795"/>
                          <a:gd name="connsiteX33" fmla="*/ 107576 w 150639"/>
                          <a:gd name="connsiteY33" fmla="*/ 131608 h 195795"/>
                          <a:gd name="connsiteX34" fmla="*/ 95385 w 150639"/>
                          <a:gd name="connsiteY34" fmla="*/ 138995 h 195795"/>
                          <a:gd name="connsiteX35" fmla="*/ 82834 w 150639"/>
                          <a:gd name="connsiteY35" fmla="*/ 143585 h 195795"/>
                          <a:gd name="connsiteX36" fmla="*/ 71144 w 150639"/>
                          <a:gd name="connsiteY36" fmla="*/ 145593 h 195795"/>
                          <a:gd name="connsiteX37" fmla="*/ 65909 w 150639"/>
                          <a:gd name="connsiteY37" fmla="*/ 145952 h 195795"/>
                          <a:gd name="connsiteX38" fmla="*/ 61175 w 150639"/>
                          <a:gd name="connsiteY38" fmla="*/ 145522 h 195795"/>
                          <a:gd name="connsiteX39" fmla="*/ 53717 w 150639"/>
                          <a:gd name="connsiteY39" fmla="*/ 144374 h 195795"/>
                          <a:gd name="connsiteX40" fmla="*/ 47477 w 150639"/>
                          <a:gd name="connsiteY40" fmla="*/ 142510 h 195795"/>
                          <a:gd name="connsiteX41" fmla="*/ 53788 w 150639"/>
                          <a:gd name="connsiteY41" fmla="*/ 141290 h 195795"/>
                          <a:gd name="connsiteX42" fmla="*/ 60673 w 150639"/>
                          <a:gd name="connsiteY42" fmla="*/ 139641 h 195795"/>
                          <a:gd name="connsiteX43" fmla="*/ 69136 w 150639"/>
                          <a:gd name="connsiteY43" fmla="*/ 136844 h 195795"/>
                          <a:gd name="connsiteX44" fmla="*/ 78603 w 150639"/>
                          <a:gd name="connsiteY44" fmla="*/ 132684 h 195795"/>
                          <a:gd name="connsiteX45" fmla="*/ 88285 w 150639"/>
                          <a:gd name="connsiteY45" fmla="*/ 127019 h 195795"/>
                          <a:gd name="connsiteX46" fmla="*/ 97823 w 150639"/>
                          <a:gd name="connsiteY46" fmla="*/ 119847 h 195795"/>
                          <a:gd name="connsiteX47" fmla="*/ 106645 w 150639"/>
                          <a:gd name="connsiteY47" fmla="*/ 111456 h 195795"/>
                          <a:gd name="connsiteX48" fmla="*/ 114103 w 150639"/>
                          <a:gd name="connsiteY48" fmla="*/ 101989 h 195795"/>
                          <a:gd name="connsiteX49" fmla="*/ 120199 w 150639"/>
                          <a:gd name="connsiteY49" fmla="*/ 92092 h 195795"/>
                          <a:gd name="connsiteX50" fmla="*/ 124287 w 150639"/>
                          <a:gd name="connsiteY50" fmla="*/ 81980 h 195795"/>
                          <a:gd name="connsiteX51" fmla="*/ 126582 w 150639"/>
                          <a:gd name="connsiteY51" fmla="*/ 72656 h 195795"/>
                          <a:gd name="connsiteX52" fmla="*/ 123857 w 150639"/>
                          <a:gd name="connsiteY52" fmla="*/ 65485 h 195795"/>
                          <a:gd name="connsiteX53" fmla="*/ 117259 w 150639"/>
                          <a:gd name="connsiteY53" fmla="*/ 52289 h 195795"/>
                          <a:gd name="connsiteX54" fmla="*/ 100046 w 150639"/>
                          <a:gd name="connsiteY54" fmla="*/ 30056 h 195795"/>
                          <a:gd name="connsiteX55" fmla="*/ 77096 w 150639"/>
                          <a:gd name="connsiteY55" fmla="*/ 15856 h 195795"/>
                          <a:gd name="connsiteX56" fmla="*/ 52282 w 150639"/>
                          <a:gd name="connsiteY56" fmla="*/ 12557 h 195795"/>
                          <a:gd name="connsiteX57" fmla="*/ 30695 w 150639"/>
                          <a:gd name="connsiteY57" fmla="*/ 19801 h 195795"/>
                          <a:gd name="connsiteX58" fmla="*/ 26105 w 150639"/>
                          <a:gd name="connsiteY58" fmla="*/ 22669 h 195795"/>
                          <a:gd name="connsiteX59" fmla="*/ 22233 w 150639"/>
                          <a:gd name="connsiteY59" fmla="*/ 26040 h 195795"/>
                          <a:gd name="connsiteX60" fmla="*/ 15491 w 150639"/>
                          <a:gd name="connsiteY60" fmla="*/ 32853 h 195795"/>
                          <a:gd name="connsiteX61" fmla="*/ 6311 w 150639"/>
                          <a:gd name="connsiteY61" fmla="*/ 45691 h 195795"/>
                          <a:gd name="connsiteX62" fmla="*/ 0 w 150639"/>
                          <a:gd name="connsiteY62" fmla="*/ 58456 h 195795"/>
                          <a:gd name="connsiteX63" fmla="*/ 932 w 150639"/>
                          <a:gd name="connsiteY63" fmla="*/ 54871 h 1957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  <a:cxn ang="0">
                            <a:pos x="connsiteX52" y="connsiteY52"/>
                          </a:cxn>
                          <a:cxn ang="0">
                            <a:pos x="connsiteX53" y="connsiteY53"/>
                          </a:cxn>
                          <a:cxn ang="0">
                            <a:pos x="connsiteX54" y="connsiteY54"/>
                          </a:cxn>
                          <a:cxn ang="0">
                            <a:pos x="connsiteX55" y="connsiteY55"/>
                          </a:cxn>
                          <a:cxn ang="0">
                            <a:pos x="connsiteX56" y="connsiteY56"/>
                          </a:cxn>
                          <a:cxn ang="0">
                            <a:pos x="connsiteX57" y="connsiteY57"/>
                          </a:cxn>
                          <a:cxn ang="0">
                            <a:pos x="connsiteX58" y="connsiteY58"/>
                          </a:cxn>
                          <a:cxn ang="0">
                            <a:pos x="connsiteX59" y="connsiteY59"/>
                          </a:cxn>
                          <a:cxn ang="0">
                            <a:pos x="connsiteX60" y="connsiteY60"/>
                          </a:cxn>
                          <a:cxn ang="0">
                            <a:pos x="connsiteX61" y="connsiteY61"/>
                          </a:cxn>
                          <a:cxn ang="0">
                            <a:pos x="connsiteX62" y="connsiteY62"/>
                          </a:cxn>
                          <a:cxn ang="0">
                            <a:pos x="connsiteX63" y="connsiteY63"/>
                          </a:cxn>
                        </a:cxnLst>
                        <a:rect l="l" t="t" r="r" b="b"/>
                        <a:pathLst>
                          <a:path w="150639" h="195795">
                            <a:moveTo>
                              <a:pt x="932" y="54871"/>
                            </a:moveTo>
                            <a:cubicBezTo>
                              <a:pt x="1578" y="52504"/>
                              <a:pt x="2008" y="48990"/>
                              <a:pt x="3371" y="44687"/>
                            </a:cubicBezTo>
                            <a:cubicBezTo>
                              <a:pt x="5236" y="40527"/>
                              <a:pt x="6741" y="34790"/>
                              <a:pt x="10543" y="29483"/>
                            </a:cubicBezTo>
                            <a:cubicBezTo>
                              <a:pt x="12192" y="26614"/>
                              <a:pt x="14057" y="23673"/>
                              <a:pt x="16710" y="20876"/>
                            </a:cubicBezTo>
                            <a:cubicBezTo>
                              <a:pt x="18001" y="19442"/>
                              <a:pt x="19292" y="18008"/>
                              <a:pt x="20583" y="16573"/>
                            </a:cubicBezTo>
                            <a:cubicBezTo>
                              <a:pt x="22017" y="15211"/>
                              <a:pt x="23739" y="13991"/>
                              <a:pt x="25317" y="12629"/>
                            </a:cubicBezTo>
                            <a:cubicBezTo>
                              <a:pt x="31771" y="7178"/>
                              <a:pt x="40592" y="3162"/>
                              <a:pt x="50346" y="1154"/>
                            </a:cubicBezTo>
                            <a:cubicBezTo>
                              <a:pt x="60243" y="-997"/>
                              <a:pt x="71144" y="7"/>
                              <a:pt x="81615" y="2947"/>
                            </a:cubicBezTo>
                            <a:cubicBezTo>
                              <a:pt x="92157" y="5959"/>
                              <a:pt x="101839" y="11840"/>
                              <a:pt x="110445" y="19012"/>
                            </a:cubicBezTo>
                            <a:cubicBezTo>
                              <a:pt x="118836" y="26470"/>
                              <a:pt x="125865" y="35363"/>
                              <a:pt x="131387" y="45045"/>
                            </a:cubicBezTo>
                            <a:cubicBezTo>
                              <a:pt x="134327" y="50352"/>
                              <a:pt x="136120" y="54153"/>
                              <a:pt x="138344" y="59532"/>
                            </a:cubicBezTo>
                            <a:cubicBezTo>
                              <a:pt x="140567" y="64624"/>
                              <a:pt x="142216" y="69644"/>
                              <a:pt x="143794" y="74665"/>
                            </a:cubicBezTo>
                            <a:cubicBezTo>
                              <a:pt x="146878" y="84777"/>
                              <a:pt x="148958" y="94961"/>
                              <a:pt x="149890" y="105001"/>
                            </a:cubicBezTo>
                            <a:cubicBezTo>
                              <a:pt x="150966" y="114970"/>
                              <a:pt x="150894" y="124724"/>
                              <a:pt x="149603" y="133903"/>
                            </a:cubicBezTo>
                            <a:cubicBezTo>
                              <a:pt x="148814" y="143083"/>
                              <a:pt x="146017" y="151618"/>
                              <a:pt x="143005" y="159148"/>
                            </a:cubicBezTo>
                            <a:cubicBezTo>
                              <a:pt x="141356" y="162877"/>
                              <a:pt x="139419" y="166320"/>
                              <a:pt x="137698" y="169547"/>
                            </a:cubicBezTo>
                            <a:cubicBezTo>
                              <a:pt x="135475" y="172488"/>
                              <a:pt x="133323" y="175356"/>
                              <a:pt x="131387" y="178010"/>
                            </a:cubicBezTo>
                            <a:cubicBezTo>
                              <a:pt x="129020" y="180305"/>
                              <a:pt x="126869" y="182528"/>
                              <a:pt x="124789" y="184536"/>
                            </a:cubicBezTo>
                            <a:cubicBezTo>
                              <a:pt x="122637" y="186401"/>
                              <a:pt x="120414" y="187763"/>
                              <a:pt x="118478" y="189126"/>
                            </a:cubicBezTo>
                            <a:cubicBezTo>
                              <a:pt x="114820" y="192067"/>
                              <a:pt x="111091" y="192999"/>
                              <a:pt x="108939" y="194218"/>
                            </a:cubicBezTo>
                            <a:cubicBezTo>
                              <a:pt x="106716" y="195222"/>
                              <a:pt x="105569" y="195796"/>
                              <a:pt x="105569" y="195796"/>
                            </a:cubicBezTo>
                            <a:cubicBezTo>
                              <a:pt x="105569" y="195796"/>
                              <a:pt x="106573" y="195007"/>
                              <a:pt x="108509" y="193501"/>
                            </a:cubicBezTo>
                            <a:cubicBezTo>
                              <a:pt x="110374" y="191851"/>
                              <a:pt x="113529" y="190130"/>
                              <a:pt x="116470" y="186759"/>
                            </a:cubicBezTo>
                            <a:cubicBezTo>
                              <a:pt x="117976" y="185110"/>
                              <a:pt x="119840" y="183532"/>
                              <a:pt x="121490" y="181380"/>
                            </a:cubicBezTo>
                            <a:cubicBezTo>
                              <a:pt x="123068" y="179301"/>
                              <a:pt x="124717" y="176934"/>
                              <a:pt x="126510" y="174496"/>
                            </a:cubicBezTo>
                            <a:cubicBezTo>
                              <a:pt x="127873" y="171842"/>
                              <a:pt x="129379" y="169045"/>
                              <a:pt x="130885" y="166033"/>
                            </a:cubicBezTo>
                            <a:cubicBezTo>
                              <a:pt x="131961" y="162806"/>
                              <a:pt x="133467" y="159650"/>
                              <a:pt x="134399" y="156136"/>
                            </a:cubicBezTo>
                            <a:cubicBezTo>
                              <a:pt x="136192" y="149036"/>
                              <a:pt x="137626" y="141290"/>
                              <a:pt x="137698" y="132899"/>
                            </a:cubicBezTo>
                            <a:cubicBezTo>
                              <a:pt x="138128" y="124580"/>
                              <a:pt x="137268" y="115687"/>
                              <a:pt x="135905" y="106579"/>
                            </a:cubicBezTo>
                            <a:cubicBezTo>
                              <a:pt x="135403" y="103136"/>
                              <a:pt x="134542" y="99551"/>
                              <a:pt x="133682" y="96108"/>
                            </a:cubicBezTo>
                            <a:cubicBezTo>
                              <a:pt x="133610" y="96467"/>
                              <a:pt x="133539" y="96897"/>
                              <a:pt x="133395" y="97256"/>
                            </a:cubicBezTo>
                            <a:cubicBezTo>
                              <a:pt x="131602" y="101487"/>
                              <a:pt x="130024" y="106005"/>
                              <a:pt x="127299" y="110093"/>
                            </a:cubicBezTo>
                            <a:cubicBezTo>
                              <a:pt x="125004" y="114396"/>
                              <a:pt x="121705" y="118054"/>
                              <a:pt x="118621" y="121926"/>
                            </a:cubicBezTo>
                            <a:cubicBezTo>
                              <a:pt x="115035" y="125297"/>
                              <a:pt x="111664" y="128955"/>
                              <a:pt x="107576" y="131608"/>
                            </a:cubicBezTo>
                            <a:cubicBezTo>
                              <a:pt x="103776" y="134692"/>
                              <a:pt x="99401" y="136844"/>
                              <a:pt x="95385" y="138995"/>
                            </a:cubicBezTo>
                            <a:cubicBezTo>
                              <a:pt x="91153" y="140860"/>
                              <a:pt x="86994" y="142581"/>
                              <a:pt x="82834" y="143585"/>
                            </a:cubicBezTo>
                            <a:cubicBezTo>
                              <a:pt x="78746" y="144661"/>
                              <a:pt x="74873" y="145450"/>
                              <a:pt x="71144" y="145593"/>
                            </a:cubicBezTo>
                            <a:cubicBezTo>
                              <a:pt x="69351" y="145737"/>
                              <a:pt x="67630" y="145952"/>
                              <a:pt x="65909" y="145952"/>
                            </a:cubicBezTo>
                            <a:cubicBezTo>
                              <a:pt x="64259" y="145809"/>
                              <a:pt x="62682" y="145665"/>
                              <a:pt x="61175" y="145522"/>
                            </a:cubicBezTo>
                            <a:cubicBezTo>
                              <a:pt x="58235" y="145378"/>
                              <a:pt x="55797" y="144948"/>
                              <a:pt x="53717" y="144374"/>
                            </a:cubicBezTo>
                            <a:cubicBezTo>
                              <a:pt x="49629" y="143227"/>
                              <a:pt x="47477" y="142510"/>
                              <a:pt x="47477" y="142510"/>
                            </a:cubicBezTo>
                            <a:cubicBezTo>
                              <a:pt x="47477" y="142510"/>
                              <a:pt x="49844" y="142008"/>
                              <a:pt x="53788" y="141290"/>
                            </a:cubicBezTo>
                            <a:cubicBezTo>
                              <a:pt x="55725" y="141075"/>
                              <a:pt x="58092" y="140358"/>
                              <a:pt x="60673" y="139641"/>
                            </a:cubicBezTo>
                            <a:cubicBezTo>
                              <a:pt x="63327" y="139067"/>
                              <a:pt x="66124" y="138063"/>
                              <a:pt x="69136" y="136844"/>
                            </a:cubicBezTo>
                            <a:cubicBezTo>
                              <a:pt x="72220" y="135840"/>
                              <a:pt x="75232" y="134190"/>
                              <a:pt x="78603" y="132684"/>
                            </a:cubicBezTo>
                            <a:cubicBezTo>
                              <a:pt x="81902" y="131250"/>
                              <a:pt x="84986" y="128955"/>
                              <a:pt x="88285" y="127019"/>
                            </a:cubicBezTo>
                            <a:cubicBezTo>
                              <a:pt x="91440" y="124724"/>
                              <a:pt x="94811" y="122572"/>
                              <a:pt x="97823" y="119847"/>
                            </a:cubicBezTo>
                            <a:cubicBezTo>
                              <a:pt x="100979" y="117337"/>
                              <a:pt x="103704" y="114324"/>
                              <a:pt x="106645" y="111456"/>
                            </a:cubicBezTo>
                            <a:cubicBezTo>
                              <a:pt x="109226" y="108300"/>
                              <a:pt x="112023" y="105360"/>
                              <a:pt x="114103" y="101989"/>
                            </a:cubicBezTo>
                            <a:cubicBezTo>
                              <a:pt x="116613" y="98834"/>
                              <a:pt x="118263" y="95391"/>
                              <a:pt x="120199" y="92092"/>
                            </a:cubicBezTo>
                            <a:cubicBezTo>
                              <a:pt x="121490" y="88650"/>
                              <a:pt x="123570" y="85422"/>
                              <a:pt x="124287" y="81980"/>
                            </a:cubicBezTo>
                            <a:cubicBezTo>
                              <a:pt x="125291" y="78752"/>
                              <a:pt x="126223" y="75669"/>
                              <a:pt x="126582" y="72656"/>
                            </a:cubicBezTo>
                            <a:cubicBezTo>
                              <a:pt x="125649" y="70290"/>
                              <a:pt x="124861" y="67780"/>
                              <a:pt x="123857" y="65485"/>
                            </a:cubicBezTo>
                            <a:cubicBezTo>
                              <a:pt x="122207" y="61397"/>
                              <a:pt x="119410" y="55946"/>
                              <a:pt x="117259" y="52289"/>
                            </a:cubicBezTo>
                            <a:cubicBezTo>
                              <a:pt x="112740" y="43969"/>
                              <a:pt x="106859" y="36367"/>
                              <a:pt x="100046" y="30056"/>
                            </a:cubicBezTo>
                            <a:cubicBezTo>
                              <a:pt x="93018" y="24175"/>
                              <a:pt x="85560" y="18581"/>
                              <a:pt x="77096" y="15856"/>
                            </a:cubicBezTo>
                            <a:cubicBezTo>
                              <a:pt x="68849" y="13203"/>
                              <a:pt x="60315" y="11410"/>
                              <a:pt x="52282" y="12557"/>
                            </a:cubicBezTo>
                            <a:cubicBezTo>
                              <a:pt x="44322" y="13633"/>
                              <a:pt x="36791" y="15856"/>
                              <a:pt x="30695" y="19801"/>
                            </a:cubicBezTo>
                            <a:cubicBezTo>
                              <a:pt x="29189" y="20805"/>
                              <a:pt x="27540" y="21594"/>
                              <a:pt x="26105" y="22669"/>
                            </a:cubicBezTo>
                            <a:cubicBezTo>
                              <a:pt x="24814" y="23817"/>
                              <a:pt x="23524" y="24893"/>
                              <a:pt x="22233" y="26040"/>
                            </a:cubicBezTo>
                            <a:cubicBezTo>
                              <a:pt x="19507" y="28048"/>
                              <a:pt x="17428" y="30487"/>
                              <a:pt x="15491" y="32853"/>
                            </a:cubicBezTo>
                            <a:cubicBezTo>
                              <a:pt x="11260" y="37300"/>
                              <a:pt x="8893" y="42033"/>
                              <a:pt x="6311" y="45691"/>
                            </a:cubicBezTo>
                            <a:cubicBezTo>
                              <a:pt x="2295" y="53723"/>
                              <a:pt x="0" y="58456"/>
                              <a:pt x="0" y="58456"/>
                            </a:cubicBezTo>
                            <a:cubicBezTo>
                              <a:pt x="0" y="58456"/>
                              <a:pt x="359" y="57237"/>
                              <a:pt x="932" y="54871"/>
                            </a:cubicBezTo>
                            <a:close/>
                          </a:path>
                        </a:pathLst>
                      </a:custGeom>
                      <a:solidFill>
                        <a:srgbClr val="D38467">
                          <a:alpha val="6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93" name="任意多边形: 形状 292">
                        <a:extLst>
                          <a:ext uri="{FF2B5EF4-FFF2-40B4-BE49-F238E27FC236}">
                            <a16:creationId xmlns:a16="http://schemas.microsoft.com/office/drawing/2014/main" id="{1079A546-C0C8-328C-4B31-105E7D85961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86336" y="2200190"/>
                        <a:ext cx="154817" cy="212922"/>
                      </a:xfrm>
                      <a:custGeom>
                        <a:avLst/>
                        <a:gdLst>
                          <a:gd name="connsiteX0" fmla="*/ 24550 w 154817"/>
                          <a:gd name="connsiteY0" fmla="*/ 150033 h 212922"/>
                          <a:gd name="connsiteX1" fmla="*/ 150845 w 154817"/>
                          <a:gd name="connsiteY1" fmla="*/ 75303 h 212922"/>
                          <a:gd name="connsiteX2" fmla="*/ 24550 w 154817"/>
                          <a:gd name="connsiteY2" fmla="*/ 150033 h 2129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54817" h="212922">
                            <a:moveTo>
                              <a:pt x="24550" y="150033"/>
                            </a:moveTo>
                            <a:cubicBezTo>
                              <a:pt x="-67751" y="2366"/>
                              <a:pt x="128326" y="-61176"/>
                              <a:pt x="150845" y="75303"/>
                            </a:cubicBezTo>
                            <a:cubicBezTo>
                              <a:pt x="173292" y="211638"/>
                              <a:pt x="96483" y="265140"/>
                              <a:pt x="24550" y="150033"/>
                            </a:cubicBezTo>
                            <a:close/>
                          </a:path>
                        </a:pathLst>
                      </a:custGeom>
                      <a:solidFill>
                        <a:srgbClr val="FFCFA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94" name="图形 7">
                    <a:extLst>
                      <a:ext uri="{FF2B5EF4-FFF2-40B4-BE49-F238E27FC236}">
                        <a16:creationId xmlns:a16="http://schemas.microsoft.com/office/drawing/2014/main" id="{5C846793-569E-9A6C-8D35-2811633F1195}"/>
                      </a:ext>
                    </a:extLst>
                  </p:cNvPr>
                  <p:cNvGrpSpPr/>
                  <p:nvPr/>
                </p:nvGrpSpPr>
                <p:grpSpPr>
                  <a:xfrm>
                    <a:off x="3985030" y="1703113"/>
                    <a:ext cx="1456547" cy="1041321"/>
                    <a:chOff x="3985030" y="1703113"/>
                    <a:chExt cx="1456547" cy="1041321"/>
                  </a:xfrm>
                </p:grpSpPr>
                <p:grpSp>
                  <p:nvGrpSpPr>
                    <p:cNvPr id="295" name="图形 7">
                      <a:extLst>
                        <a:ext uri="{FF2B5EF4-FFF2-40B4-BE49-F238E27FC236}">
                          <a16:creationId xmlns:a16="http://schemas.microsoft.com/office/drawing/2014/main" id="{33DCB7A8-81D9-E5F0-E1EF-2F1706A5970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69815" y="2137006"/>
                      <a:ext cx="164213" cy="218904"/>
                      <a:chOff x="4569815" y="2137006"/>
                      <a:chExt cx="164213" cy="218904"/>
                    </a:xfrm>
                  </p:grpSpPr>
                  <p:sp>
                    <p:nvSpPr>
                      <p:cNvPr id="296" name="任意多边形: 形状 295">
                        <a:extLst>
                          <a:ext uri="{FF2B5EF4-FFF2-40B4-BE49-F238E27FC236}">
                            <a16:creationId xmlns:a16="http://schemas.microsoft.com/office/drawing/2014/main" id="{1EABA790-A3D4-A393-3CF2-C650796D7BF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85482" y="2244224"/>
                        <a:ext cx="148546" cy="111686"/>
                      </a:xfrm>
                      <a:custGeom>
                        <a:avLst/>
                        <a:gdLst>
                          <a:gd name="connsiteX0" fmla="*/ 57016 w 148546"/>
                          <a:gd name="connsiteY0" fmla="*/ 42385 h 111686"/>
                          <a:gd name="connsiteX1" fmla="*/ 0 w 148546"/>
                          <a:gd name="connsiteY1" fmla="*/ 18647 h 111686"/>
                          <a:gd name="connsiteX2" fmla="*/ 89073 w 148546"/>
                          <a:gd name="connsiteY2" fmla="*/ 109585 h 111686"/>
                          <a:gd name="connsiteX3" fmla="*/ 143722 w 148546"/>
                          <a:gd name="connsiteY3" fmla="*/ 0 h 111686"/>
                          <a:gd name="connsiteX4" fmla="*/ 57016 w 148546"/>
                          <a:gd name="connsiteY4" fmla="*/ 42385 h 1116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8546" h="111686">
                            <a:moveTo>
                              <a:pt x="57016" y="42385"/>
                            </a:moveTo>
                            <a:cubicBezTo>
                              <a:pt x="35213" y="41740"/>
                              <a:pt x="12407" y="35572"/>
                              <a:pt x="0" y="18647"/>
                            </a:cubicBezTo>
                            <a:cubicBezTo>
                              <a:pt x="4303" y="64259"/>
                              <a:pt x="34424" y="123641"/>
                              <a:pt x="89073" y="109585"/>
                            </a:cubicBezTo>
                            <a:cubicBezTo>
                              <a:pt x="131387" y="98755"/>
                              <a:pt x="160504" y="39660"/>
                              <a:pt x="143722" y="0"/>
                            </a:cubicBezTo>
                            <a:cubicBezTo>
                              <a:pt x="119912" y="23022"/>
                              <a:pt x="92803" y="43533"/>
                              <a:pt x="57016" y="42385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4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97" name="任意多边形: 形状 296">
                        <a:extLst>
                          <a:ext uri="{FF2B5EF4-FFF2-40B4-BE49-F238E27FC236}">
                            <a16:creationId xmlns:a16="http://schemas.microsoft.com/office/drawing/2014/main" id="{EE98628B-C2F0-165E-8085-6F10B0DCAE7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69815" y="2137006"/>
                        <a:ext cx="126709" cy="217519"/>
                      </a:xfrm>
                      <a:custGeom>
                        <a:avLst/>
                        <a:gdLst>
                          <a:gd name="connsiteX0" fmla="*/ 28577 w 126709"/>
                          <a:gd name="connsiteY0" fmla="*/ 95169 h 217519"/>
                          <a:gd name="connsiteX1" fmla="*/ 126686 w 126709"/>
                          <a:gd name="connsiteY1" fmla="*/ 90149 h 217519"/>
                          <a:gd name="connsiteX2" fmla="*/ 126184 w 126709"/>
                          <a:gd name="connsiteY2" fmla="*/ 88930 h 217519"/>
                          <a:gd name="connsiteX3" fmla="*/ 92764 w 126709"/>
                          <a:gd name="connsiteY3" fmla="*/ 75519 h 217519"/>
                          <a:gd name="connsiteX4" fmla="*/ 83082 w 126709"/>
                          <a:gd name="connsiteY4" fmla="*/ 18145 h 217519"/>
                          <a:gd name="connsiteX5" fmla="*/ 74978 w 126709"/>
                          <a:gd name="connsiteY5" fmla="*/ 9395 h 217519"/>
                          <a:gd name="connsiteX6" fmla="*/ 63145 w 126709"/>
                          <a:gd name="connsiteY6" fmla="*/ 0 h 217519"/>
                          <a:gd name="connsiteX7" fmla="*/ 67735 w 126709"/>
                          <a:gd name="connsiteY7" fmla="*/ 68849 h 217519"/>
                          <a:gd name="connsiteX8" fmla="*/ 67233 w 126709"/>
                          <a:gd name="connsiteY8" fmla="*/ 69207 h 217519"/>
                          <a:gd name="connsiteX9" fmla="*/ 66731 w 126709"/>
                          <a:gd name="connsiteY9" fmla="*/ 71503 h 217519"/>
                          <a:gd name="connsiteX10" fmla="*/ 4838 w 126709"/>
                          <a:gd name="connsiteY10" fmla="*/ 96317 h 217519"/>
                          <a:gd name="connsiteX11" fmla="*/ 73185 w 126709"/>
                          <a:gd name="connsiteY11" fmla="*/ 217376 h 217519"/>
                          <a:gd name="connsiteX12" fmla="*/ 73974 w 126709"/>
                          <a:gd name="connsiteY12" fmla="*/ 217520 h 217519"/>
                          <a:gd name="connsiteX13" fmla="*/ 21979 w 126709"/>
                          <a:gd name="connsiteY13" fmla="*/ 125577 h 217519"/>
                          <a:gd name="connsiteX14" fmla="*/ 22051 w 126709"/>
                          <a:gd name="connsiteY14" fmla="*/ 109082 h 217519"/>
                          <a:gd name="connsiteX15" fmla="*/ 28577 w 126709"/>
                          <a:gd name="connsiteY15" fmla="*/ 95169 h 2175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126709" h="217519">
                            <a:moveTo>
                              <a:pt x="28577" y="95169"/>
                            </a:moveTo>
                            <a:cubicBezTo>
                              <a:pt x="47797" y="73367"/>
                              <a:pt x="99219" y="80109"/>
                              <a:pt x="126686" y="90149"/>
                            </a:cubicBezTo>
                            <a:cubicBezTo>
                              <a:pt x="126758" y="89790"/>
                              <a:pt x="126686" y="89288"/>
                              <a:pt x="126184" y="88930"/>
                            </a:cubicBezTo>
                            <a:cubicBezTo>
                              <a:pt x="117650" y="83551"/>
                              <a:pt x="105817" y="78818"/>
                              <a:pt x="92764" y="75519"/>
                            </a:cubicBezTo>
                            <a:cubicBezTo>
                              <a:pt x="95202" y="57948"/>
                              <a:pt x="91832" y="36432"/>
                              <a:pt x="83082" y="18145"/>
                            </a:cubicBezTo>
                            <a:cubicBezTo>
                              <a:pt x="80428" y="15132"/>
                              <a:pt x="77775" y="12120"/>
                              <a:pt x="74978" y="9395"/>
                            </a:cubicBezTo>
                            <a:cubicBezTo>
                              <a:pt x="71321" y="5809"/>
                              <a:pt x="67304" y="2797"/>
                              <a:pt x="63145" y="0"/>
                            </a:cubicBezTo>
                            <a:cubicBezTo>
                              <a:pt x="73830" y="21946"/>
                              <a:pt x="78779" y="48409"/>
                              <a:pt x="67735" y="68849"/>
                            </a:cubicBezTo>
                            <a:cubicBezTo>
                              <a:pt x="67591" y="69064"/>
                              <a:pt x="67376" y="69136"/>
                              <a:pt x="67233" y="69207"/>
                            </a:cubicBezTo>
                            <a:cubicBezTo>
                              <a:pt x="67089" y="69925"/>
                              <a:pt x="66874" y="70785"/>
                              <a:pt x="66731" y="71503"/>
                            </a:cubicBezTo>
                            <a:cubicBezTo>
                              <a:pt x="41055" y="69925"/>
                              <a:pt x="15811" y="75877"/>
                              <a:pt x="4838" y="96317"/>
                            </a:cubicBezTo>
                            <a:cubicBezTo>
                              <a:pt x="-16749" y="136264"/>
                              <a:pt x="38904" y="201957"/>
                              <a:pt x="73185" y="217376"/>
                            </a:cubicBezTo>
                            <a:cubicBezTo>
                              <a:pt x="73400" y="217520"/>
                              <a:pt x="73759" y="217520"/>
                              <a:pt x="73974" y="217520"/>
                            </a:cubicBezTo>
                            <a:cubicBezTo>
                              <a:pt x="52028" y="189191"/>
                              <a:pt x="28003" y="159930"/>
                              <a:pt x="21979" y="125577"/>
                            </a:cubicBezTo>
                            <a:cubicBezTo>
                              <a:pt x="20903" y="119266"/>
                              <a:pt x="21046" y="113816"/>
                              <a:pt x="22051" y="109082"/>
                            </a:cubicBezTo>
                            <a:cubicBezTo>
                              <a:pt x="22265" y="102915"/>
                              <a:pt x="24632" y="98397"/>
                              <a:pt x="28577" y="95169"/>
                            </a:cubicBezTo>
                            <a:close/>
                          </a:path>
                        </a:pathLst>
                      </a:custGeom>
                      <a:solidFill>
                        <a:srgbClr val="EC8862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98" name="任意多边形: 形状 297">
                        <a:extLst>
                          <a:ext uri="{FF2B5EF4-FFF2-40B4-BE49-F238E27FC236}">
                            <a16:creationId xmlns:a16="http://schemas.microsoft.com/office/drawing/2014/main" id="{47DB2467-D9E9-A785-46EB-8B6B13BC21D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98100" y="2224978"/>
                        <a:ext cx="80001" cy="46138"/>
                      </a:xfrm>
                      <a:custGeom>
                        <a:avLst/>
                        <a:gdLst>
                          <a:gd name="connsiteX0" fmla="*/ 23313 w 80001"/>
                          <a:gd name="connsiteY0" fmla="*/ 1532 h 46138"/>
                          <a:gd name="connsiteX1" fmla="*/ 3519 w 80001"/>
                          <a:gd name="connsiteY1" fmla="*/ 29358 h 46138"/>
                          <a:gd name="connsiteX2" fmla="*/ 79611 w 80001"/>
                          <a:gd name="connsiteY2" fmla="*/ 22402 h 46138"/>
                          <a:gd name="connsiteX3" fmla="*/ 23313 w 80001"/>
                          <a:gd name="connsiteY3" fmla="*/ 1532 h 461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0001" h="46138">
                            <a:moveTo>
                              <a:pt x="23313" y="1532"/>
                            </a:moveTo>
                            <a:cubicBezTo>
                              <a:pt x="23313" y="1532"/>
                              <a:pt x="-10824" y="1030"/>
                              <a:pt x="3519" y="29358"/>
                            </a:cubicBezTo>
                            <a:cubicBezTo>
                              <a:pt x="17934" y="57544"/>
                              <a:pt x="74520" y="46786"/>
                              <a:pt x="79611" y="22402"/>
                            </a:cubicBezTo>
                            <a:cubicBezTo>
                              <a:pt x="84704" y="-1910"/>
                              <a:pt x="38517" y="-1695"/>
                              <a:pt x="23313" y="1532"/>
                            </a:cubicBezTo>
                            <a:close/>
                          </a:path>
                        </a:pathLst>
                      </a:custGeom>
                      <a:solidFill>
                        <a:srgbClr val="F6BA9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99" name="图形 7">
                      <a:extLst>
                        <a:ext uri="{FF2B5EF4-FFF2-40B4-BE49-F238E27FC236}">
                          <a16:creationId xmlns:a16="http://schemas.microsoft.com/office/drawing/2014/main" id="{988162A3-DF87-4297-47A3-170B981DB3F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76931" y="1703113"/>
                      <a:ext cx="564646" cy="642000"/>
                      <a:chOff x="4876931" y="1703113"/>
                      <a:chExt cx="564646" cy="642000"/>
                    </a:xfrm>
                  </p:grpSpPr>
                  <p:sp>
                    <p:nvSpPr>
                      <p:cNvPr id="300" name="任意多边形: 形状 299">
                        <a:extLst>
                          <a:ext uri="{FF2B5EF4-FFF2-40B4-BE49-F238E27FC236}">
                            <a16:creationId xmlns:a16="http://schemas.microsoft.com/office/drawing/2014/main" id="{358D450D-556C-4F29-5C61-61A35E035F6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76931" y="1703113"/>
                        <a:ext cx="319598" cy="519485"/>
                      </a:xfrm>
                      <a:custGeom>
                        <a:avLst/>
                        <a:gdLst>
                          <a:gd name="connsiteX0" fmla="*/ 6395 w 319598"/>
                          <a:gd name="connsiteY0" fmla="*/ 83337 h 519485"/>
                          <a:gd name="connsiteX1" fmla="*/ 44549 w 319598"/>
                          <a:gd name="connsiteY1" fmla="*/ 133754 h 519485"/>
                          <a:gd name="connsiteX2" fmla="*/ 4889 w 319598"/>
                          <a:gd name="connsiteY2" fmla="*/ 287087 h 519485"/>
                          <a:gd name="connsiteX3" fmla="*/ 181960 w 319598"/>
                          <a:gd name="connsiteY3" fmla="*/ 517300 h 519485"/>
                          <a:gd name="connsiteX4" fmla="*/ 310550 w 319598"/>
                          <a:gd name="connsiteY4" fmla="*/ 279198 h 519485"/>
                          <a:gd name="connsiteX5" fmla="*/ 202758 w 319598"/>
                          <a:gd name="connsiteY5" fmla="*/ 94740 h 519485"/>
                          <a:gd name="connsiteX6" fmla="*/ 241844 w 319598"/>
                          <a:gd name="connsiteY6" fmla="*/ 98900 h 519485"/>
                          <a:gd name="connsiteX7" fmla="*/ 216456 w 319598"/>
                          <a:gd name="connsiteY7" fmla="*/ 32131 h 519485"/>
                          <a:gd name="connsiteX8" fmla="*/ 6395 w 319598"/>
                          <a:gd name="connsiteY8" fmla="*/ 83337 h 5194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19598" h="519485">
                            <a:moveTo>
                              <a:pt x="6395" y="83337"/>
                            </a:moveTo>
                            <a:cubicBezTo>
                              <a:pt x="-13901" y="134113"/>
                              <a:pt x="18300" y="156417"/>
                              <a:pt x="44549" y="133754"/>
                            </a:cubicBezTo>
                            <a:cubicBezTo>
                              <a:pt x="70798" y="111092"/>
                              <a:pt x="16005" y="138344"/>
                              <a:pt x="4889" y="287087"/>
                            </a:cubicBezTo>
                            <a:cubicBezTo>
                              <a:pt x="-4291" y="410298"/>
                              <a:pt x="34580" y="537812"/>
                              <a:pt x="181960" y="517300"/>
                            </a:cubicBezTo>
                            <a:cubicBezTo>
                              <a:pt x="329340" y="496789"/>
                              <a:pt x="330416" y="379244"/>
                              <a:pt x="310550" y="279198"/>
                            </a:cubicBezTo>
                            <a:cubicBezTo>
                              <a:pt x="290684" y="179152"/>
                              <a:pt x="235175" y="114606"/>
                              <a:pt x="202758" y="94740"/>
                            </a:cubicBezTo>
                            <a:cubicBezTo>
                              <a:pt x="152125" y="63686"/>
                              <a:pt x="203404" y="65910"/>
                              <a:pt x="241844" y="98900"/>
                            </a:cubicBezTo>
                            <a:cubicBezTo>
                              <a:pt x="280213" y="131890"/>
                              <a:pt x="260921" y="66842"/>
                              <a:pt x="216456" y="32131"/>
                            </a:cubicBezTo>
                            <a:cubicBezTo>
                              <a:pt x="166182" y="-7099"/>
                              <a:pt x="51649" y="-30049"/>
                              <a:pt x="6395" y="83337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01" name="图形 7">
                        <a:extLst>
                          <a:ext uri="{FF2B5EF4-FFF2-40B4-BE49-F238E27FC236}">
                            <a16:creationId xmlns:a16="http://schemas.microsoft.com/office/drawing/2014/main" id="{4E6DF2FD-EFF3-95E4-0FA3-D6B489D49FF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896627" y="1812297"/>
                        <a:ext cx="273958" cy="398395"/>
                        <a:chOff x="4896627" y="1812297"/>
                        <a:chExt cx="273958" cy="398395"/>
                      </a:xfrm>
                    </p:grpSpPr>
                    <p:sp>
                      <p:nvSpPr>
                        <p:cNvPr id="302" name="任意多边形: 形状 301">
                          <a:extLst>
                            <a:ext uri="{FF2B5EF4-FFF2-40B4-BE49-F238E27FC236}">
                              <a16:creationId xmlns:a16="http://schemas.microsoft.com/office/drawing/2014/main" id="{9388D78B-087F-4D5C-F177-FBB4EAA940F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96627" y="1812369"/>
                          <a:ext cx="273958" cy="398323"/>
                        </a:xfrm>
                        <a:custGeom>
                          <a:avLst/>
                          <a:gdLst>
                            <a:gd name="connsiteX0" fmla="*/ 265107 w 273958"/>
                            <a:gd name="connsiteY0" fmla="*/ 170875 h 398323"/>
                            <a:gd name="connsiteX1" fmla="*/ 103527 w 273958"/>
                            <a:gd name="connsiteY1" fmla="*/ 1693 h 398323"/>
                            <a:gd name="connsiteX2" fmla="*/ 70178 w 273958"/>
                            <a:gd name="connsiteY2" fmla="*/ 378856 h 398323"/>
                            <a:gd name="connsiteX3" fmla="*/ 265107 w 273958"/>
                            <a:gd name="connsiteY3" fmla="*/ 170875 h 39832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73958" h="398323">
                              <a:moveTo>
                                <a:pt x="265107" y="170875"/>
                              </a:moveTo>
                              <a:cubicBezTo>
                                <a:pt x="265107" y="170875"/>
                                <a:pt x="223439" y="-19823"/>
                                <a:pt x="103527" y="1693"/>
                              </a:cubicBezTo>
                              <a:cubicBezTo>
                                <a:pt x="-16313" y="23208"/>
                                <a:pt x="-38259" y="313951"/>
                                <a:pt x="70178" y="378856"/>
                              </a:cubicBezTo>
                              <a:cubicBezTo>
                                <a:pt x="159180" y="432285"/>
                                <a:pt x="312369" y="379788"/>
                                <a:pt x="265107" y="17087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03" name="任意多边形: 形状 302">
                          <a:extLst>
                            <a:ext uri="{FF2B5EF4-FFF2-40B4-BE49-F238E27FC236}">
                              <a16:creationId xmlns:a16="http://schemas.microsoft.com/office/drawing/2014/main" id="{66CCA608-853F-516D-A24B-5BA3CE48CB9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930372" y="1812297"/>
                          <a:ext cx="231648" cy="172452"/>
                        </a:xfrm>
                        <a:custGeom>
                          <a:avLst/>
                          <a:gdLst>
                            <a:gd name="connsiteX0" fmla="*/ 159500 w 231648"/>
                            <a:gd name="connsiteY0" fmla="*/ 57991 h 172452"/>
                            <a:gd name="connsiteX1" fmla="*/ 231648 w 231648"/>
                            <a:gd name="connsiteY1" fmla="*/ 172452 h 172452"/>
                            <a:gd name="connsiteX2" fmla="*/ 231289 w 231648"/>
                            <a:gd name="connsiteY2" fmla="*/ 170875 h 172452"/>
                            <a:gd name="connsiteX3" fmla="*/ 69710 w 231648"/>
                            <a:gd name="connsiteY3" fmla="*/ 1693 h 172452"/>
                            <a:gd name="connsiteX4" fmla="*/ 0 w 231648"/>
                            <a:gd name="connsiteY4" fmla="*/ 64948 h 172452"/>
                            <a:gd name="connsiteX5" fmla="*/ 159500 w 231648"/>
                            <a:gd name="connsiteY5" fmla="*/ 57991 h 1724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31648" h="172452">
                              <a:moveTo>
                                <a:pt x="159500" y="57991"/>
                              </a:moveTo>
                              <a:cubicBezTo>
                                <a:pt x="189048" y="89045"/>
                                <a:pt x="213934" y="128992"/>
                                <a:pt x="231648" y="172452"/>
                              </a:cubicBezTo>
                              <a:cubicBezTo>
                                <a:pt x="231505" y="171950"/>
                                <a:pt x="231433" y="171448"/>
                                <a:pt x="231289" y="170875"/>
                              </a:cubicBezTo>
                              <a:cubicBezTo>
                                <a:pt x="231289" y="170875"/>
                                <a:pt x="189621" y="-19823"/>
                                <a:pt x="69710" y="1693"/>
                              </a:cubicBezTo>
                              <a:cubicBezTo>
                                <a:pt x="39516" y="7143"/>
                                <a:pt x="16352" y="31240"/>
                                <a:pt x="0" y="64948"/>
                              </a:cubicBezTo>
                              <a:cubicBezTo>
                                <a:pt x="42457" y="18833"/>
                                <a:pt x="105425" y="1119"/>
                                <a:pt x="159500" y="5799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5D7D8">
                            <a:alpha val="5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304" name="图形 7">
                          <a:extLst>
                            <a:ext uri="{FF2B5EF4-FFF2-40B4-BE49-F238E27FC236}">
                              <a16:creationId xmlns:a16="http://schemas.microsoft.com/office/drawing/2014/main" id="{20C67F51-39D0-2A7A-58BD-CAEF81E8DB1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948014" y="1918221"/>
                          <a:ext cx="171120" cy="288445"/>
                          <a:chOff x="4948014" y="1918221"/>
                          <a:chExt cx="171120" cy="288445"/>
                        </a:xfrm>
                      </p:grpSpPr>
                      <p:sp>
                        <p:nvSpPr>
                          <p:cNvPr id="305" name="任意多边形: 形状 304">
                            <a:extLst>
                              <a:ext uri="{FF2B5EF4-FFF2-40B4-BE49-F238E27FC236}">
                                <a16:creationId xmlns:a16="http://schemas.microsoft.com/office/drawing/2014/main" id="{BBFA18E0-690C-1010-78B0-FDC21B29588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948014" y="1918221"/>
                            <a:ext cx="171120" cy="288445"/>
                          </a:xfrm>
                          <a:custGeom>
                            <a:avLst/>
                            <a:gdLst>
                              <a:gd name="connsiteX0" fmla="*/ 168538 w 171120"/>
                              <a:gd name="connsiteY0" fmla="*/ 130429 h 288445"/>
                              <a:gd name="connsiteX1" fmla="*/ 106287 w 171120"/>
                              <a:gd name="connsiteY1" fmla="*/ 287777 h 288445"/>
                              <a:gd name="connsiteX2" fmla="*/ 2583 w 171120"/>
                              <a:gd name="connsiteY2" fmla="*/ 157968 h 288445"/>
                              <a:gd name="connsiteX3" fmla="*/ 64834 w 171120"/>
                              <a:gd name="connsiteY3" fmla="*/ 691 h 288445"/>
                              <a:gd name="connsiteX4" fmla="*/ 168538 w 171120"/>
                              <a:gd name="connsiteY4" fmla="*/ 130429 h 28844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71120" h="288445">
                                <a:moveTo>
                                  <a:pt x="168538" y="130429"/>
                                </a:moveTo>
                                <a:cubicBezTo>
                                  <a:pt x="180013" y="209677"/>
                                  <a:pt x="152186" y="280175"/>
                                  <a:pt x="106287" y="287777"/>
                                </a:cubicBezTo>
                                <a:cubicBezTo>
                                  <a:pt x="60387" y="295379"/>
                                  <a:pt x="14058" y="237216"/>
                                  <a:pt x="2583" y="157968"/>
                                </a:cubicBezTo>
                                <a:cubicBezTo>
                                  <a:pt x="-8892" y="78648"/>
                                  <a:pt x="18935" y="8222"/>
                                  <a:pt x="64834" y="691"/>
                                </a:cubicBezTo>
                                <a:cubicBezTo>
                                  <a:pt x="110662" y="-7054"/>
                                  <a:pt x="157063" y="51181"/>
                                  <a:pt x="168538" y="13042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7A5646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06" name="任意多边形: 形状 305">
                            <a:extLst>
                              <a:ext uri="{FF2B5EF4-FFF2-40B4-BE49-F238E27FC236}">
                                <a16:creationId xmlns:a16="http://schemas.microsoft.com/office/drawing/2014/main" id="{CD6E820B-9FBA-7562-93C2-50CD6E6B496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963482" y="1945403"/>
                            <a:ext cx="140691" cy="237260"/>
                          </a:xfrm>
                          <a:custGeom>
                            <a:avLst/>
                            <a:gdLst>
                              <a:gd name="connsiteX0" fmla="*/ 138583 w 140691"/>
                              <a:gd name="connsiteY0" fmla="*/ 107335 h 237260"/>
                              <a:gd name="connsiteX1" fmla="*/ 87377 w 140691"/>
                              <a:gd name="connsiteY1" fmla="*/ 236713 h 237260"/>
                              <a:gd name="connsiteX2" fmla="*/ 2104 w 140691"/>
                              <a:gd name="connsiteY2" fmla="*/ 129926 h 237260"/>
                              <a:gd name="connsiteX3" fmla="*/ 53239 w 140691"/>
                              <a:gd name="connsiteY3" fmla="*/ 547 h 237260"/>
                              <a:gd name="connsiteX4" fmla="*/ 138583 w 140691"/>
                              <a:gd name="connsiteY4" fmla="*/ 107335 h 23726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40691" h="237260">
                                <a:moveTo>
                                  <a:pt x="138583" y="107335"/>
                                </a:moveTo>
                                <a:cubicBezTo>
                                  <a:pt x="147978" y="172598"/>
                                  <a:pt x="125100" y="230474"/>
                                  <a:pt x="87377" y="236713"/>
                                </a:cubicBezTo>
                                <a:cubicBezTo>
                                  <a:pt x="49653" y="242953"/>
                                  <a:pt x="11428" y="195117"/>
                                  <a:pt x="2104" y="129926"/>
                                </a:cubicBezTo>
                                <a:cubicBezTo>
                                  <a:pt x="-7291" y="64735"/>
                                  <a:pt x="15659" y="6787"/>
                                  <a:pt x="53239" y="547"/>
                                </a:cubicBezTo>
                                <a:cubicBezTo>
                                  <a:pt x="90963" y="-5692"/>
                                  <a:pt x="129188" y="42143"/>
                                  <a:pt x="138583" y="10733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99715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07" name="任意多边形: 形状 306">
                            <a:extLst>
                              <a:ext uri="{FF2B5EF4-FFF2-40B4-BE49-F238E27FC236}">
                                <a16:creationId xmlns:a16="http://schemas.microsoft.com/office/drawing/2014/main" id="{EC2CA4F7-87B1-92F6-5FE8-8E23DD8822C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991640" y="1989445"/>
                            <a:ext cx="88219" cy="148781"/>
                          </a:xfrm>
                          <a:custGeom>
                            <a:avLst/>
                            <a:gdLst>
                              <a:gd name="connsiteX0" fmla="*/ 86901 w 88219"/>
                              <a:gd name="connsiteY0" fmla="*/ 67381 h 148781"/>
                              <a:gd name="connsiteX1" fmla="*/ 54843 w 88219"/>
                              <a:gd name="connsiteY1" fmla="*/ 148422 h 148781"/>
                              <a:gd name="connsiteX2" fmla="*/ 1342 w 88219"/>
                              <a:gd name="connsiteY2" fmla="*/ 81509 h 148781"/>
                              <a:gd name="connsiteX3" fmla="*/ 33400 w 88219"/>
                              <a:gd name="connsiteY3" fmla="*/ 325 h 148781"/>
                              <a:gd name="connsiteX4" fmla="*/ 86901 w 88219"/>
                              <a:gd name="connsiteY4" fmla="*/ 67381 h 14878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88219" h="148781">
                                <a:moveTo>
                                  <a:pt x="86901" y="67381"/>
                                </a:moveTo>
                                <a:cubicBezTo>
                                  <a:pt x="92782" y="108188"/>
                                  <a:pt x="78438" y="144549"/>
                                  <a:pt x="54843" y="148422"/>
                                </a:cubicBezTo>
                                <a:cubicBezTo>
                                  <a:pt x="31176" y="152438"/>
                                  <a:pt x="7223" y="122388"/>
                                  <a:pt x="1342" y="81509"/>
                                </a:cubicBezTo>
                                <a:cubicBezTo>
                                  <a:pt x="-4611" y="40630"/>
                                  <a:pt x="9805" y="4341"/>
                                  <a:pt x="33400" y="325"/>
                                </a:cubicBezTo>
                                <a:cubicBezTo>
                                  <a:pt x="57066" y="-3476"/>
                                  <a:pt x="80948" y="26502"/>
                                  <a:pt x="86901" y="673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70000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08" name="任意多边形: 形状 307">
                            <a:extLst>
                              <a:ext uri="{FF2B5EF4-FFF2-40B4-BE49-F238E27FC236}">
                                <a16:creationId xmlns:a16="http://schemas.microsoft.com/office/drawing/2014/main" id="{52D8482A-9C7A-5B79-586E-D857FE7599F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980230" y="1975878"/>
                            <a:ext cx="40600" cy="67565"/>
                          </a:xfrm>
                          <a:custGeom>
                            <a:avLst/>
                            <a:gdLst>
                              <a:gd name="connsiteX0" fmla="*/ 39575 w 40600"/>
                              <a:gd name="connsiteY0" fmla="*/ 36411 h 67565"/>
                              <a:gd name="connsiteX1" fmla="*/ 14043 w 40600"/>
                              <a:gd name="connsiteY1" fmla="*/ 67464 h 67565"/>
                              <a:gd name="connsiteX2" fmla="*/ 991 w 40600"/>
                              <a:gd name="connsiteY2" fmla="*/ 31104 h 67565"/>
                              <a:gd name="connsiteX3" fmla="*/ 26594 w 40600"/>
                              <a:gd name="connsiteY3" fmla="*/ 121 h 67565"/>
                              <a:gd name="connsiteX4" fmla="*/ 39575 w 40600"/>
                              <a:gd name="connsiteY4" fmla="*/ 36411 h 6756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40600" h="67565">
                                <a:moveTo>
                                  <a:pt x="39575" y="36411"/>
                                </a:moveTo>
                                <a:cubicBezTo>
                                  <a:pt x="36061" y="54986"/>
                                  <a:pt x="24658" y="68899"/>
                                  <a:pt x="14043" y="67464"/>
                                </a:cubicBezTo>
                                <a:cubicBezTo>
                                  <a:pt x="3358" y="66030"/>
                                  <a:pt x="-2451" y="49750"/>
                                  <a:pt x="991" y="31104"/>
                                </a:cubicBezTo>
                                <a:cubicBezTo>
                                  <a:pt x="4505" y="12529"/>
                                  <a:pt x="15908" y="-1456"/>
                                  <a:pt x="26594" y="121"/>
                                </a:cubicBezTo>
                                <a:cubicBezTo>
                                  <a:pt x="37280" y="1484"/>
                                  <a:pt x="43089" y="17764"/>
                                  <a:pt x="39575" y="3641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09" name="任意多边形: 形状 308">
                            <a:extLst>
                              <a:ext uri="{FF2B5EF4-FFF2-40B4-BE49-F238E27FC236}">
                                <a16:creationId xmlns:a16="http://schemas.microsoft.com/office/drawing/2014/main" id="{EEEE7086-DC00-F33F-783B-B3A7FAE31B2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974809" y="2066082"/>
                            <a:ext cx="17982" cy="30461"/>
                          </a:xfrm>
                          <a:custGeom>
                            <a:avLst/>
                            <a:gdLst>
                              <a:gd name="connsiteX0" fmla="*/ 17743 w 17982"/>
                              <a:gd name="connsiteY0" fmla="*/ 13765 h 30461"/>
                              <a:gd name="connsiteX1" fmla="*/ 11002 w 17982"/>
                              <a:gd name="connsiteY1" fmla="*/ 30404 h 30461"/>
                              <a:gd name="connsiteX2" fmla="*/ 244 w 17982"/>
                              <a:gd name="connsiteY2" fmla="*/ 16634 h 30461"/>
                              <a:gd name="connsiteX3" fmla="*/ 6985 w 17982"/>
                              <a:gd name="connsiteY3" fmla="*/ 67 h 30461"/>
                              <a:gd name="connsiteX4" fmla="*/ 17743 w 17982"/>
                              <a:gd name="connsiteY4" fmla="*/ 13765 h 3046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7982" h="30461">
                                <a:moveTo>
                                  <a:pt x="17743" y="13765"/>
                                </a:moveTo>
                                <a:cubicBezTo>
                                  <a:pt x="18890" y="22228"/>
                                  <a:pt x="15806" y="29615"/>
                                  <a:pt x="11002" y="30404"/>
                                </a:cubicBezTo>
                                <a:cubicBezTo>
                                  <a:pt x="6197" y="31121"/>
                                  <a:pt x="1391" y="25025"/>
                                  <a:pt x="244" y="16634"/>
                                </a:cubicBezTo>
                                <a:cubicBezTo>
                                  <a:pt x="-904" y="8171"/>
                                  <a:pt x="2109" y="928"/>
                                  <a:pt x="6985" y="67"/>
                                </a:cubicBezTo>
                                <a:cubicBezTo>
                                  <a:pt x="11790" y="-722"/>
                                  <a:pt x="16595" y="5518"/>
                                  <a:pt x="17743" y="1376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310" name="任意多边形: 形状 309">
                        <a:extLst>
                          <a:ext uri="{FF2B5EF4-FFF2-40B4-BE49-F238E27FC236}">
                            <a16:creationId xmlns:a16="http://schemas.microsoft.com/office/drawing/2014/main" id="{2BDDEAE4-37C7-D68D-3F0B-DEEFABBD1B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92062" y="1710141"/>
                        <a:ext cx="231733" cy="103858"/>
                      </a:xfrm>
                      <a:custGeom>
                        <a:avLst/>
                        <a:gdLst>
                          <a:gd name="connsiteX0" fmla="*/ 231733 w 231733"/>
                          <a:gd name="connsiteY0" fmla="*/ 81330 h 103858"/>
                          <a:gd name="connsiteX1" fmla="*/ 1304 w 231733"/>
                          <a:gd name="connsiteY1" fmla="*/ 75807 h 103858"/>
                          <a:gd name="connsiteX2" fmla="*/ 48997 w 231733"/>
                          <a:gd name="connsiteY2" fmla="*/ 84342 h 103858"/>
                          <a:gd name="connsiteX3" fmla="*/ 231733 w 231733"/>
                          <a:gd name="connsiteY3" fmla="*/ 81330 h 1038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31733" h="103858">
                            <a:moveTo>
                              <a:pt x="231733" y="81330"/>
                            </a:moveTo>
                            <a:cubicBezTo>
                              <a:pt x="193293" y="-8031"/>
                              <a:pt x="38454" y="-42455"/>
                              <a:pt x="1304" y="75807"/>
                            </a:cubicBezTo>
                            <a:cubicBezTo>
                              <a:pt x="-8377" y="106574"/>
                              <a:pt x="38670" y="115754"/>
                              <a:pt x="48997" y="84342"/>
                            </a:cubicBezTo>
                            <a:cubicBezTo>
                              <a:pt x="59109" y="53718"/>
                              <a:pt x="127886" y="-26605"/>
                              <a:pt x="231733" y="81330"/>
                            </a:cubicBezTo>
                            <a:close/>
                          </a:path>
                        </a:pathLst>
                      </a:custGeom>
                      <a:solidFill>
                        <a:srgbClr val="E2710A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11" name="任意多边形: 形状 310">
                        <a:extLst>
                          <a:ext uri="{FF2B5EF4-FFF2-40B4-BE49-F238E27FC236}">
                            <a16:creationId xmlns:a16="http://schemas.microsoft.com/office/drawing/2014/main" id="{8F8E9E99-9C67-9F3C-D45D-0C1C9CEFED6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18319" y="2107146"/>
                        <a:ext cx="323258" cy="237967"/>
                      </a:xfrm>
                      <a:custGeom>
                        <a:avLst/>
                        <a:gdLst>
                          <a:gd name="connsiteX0" fmla="*/ 128257 w 323258"/>
                          <a:gd name="connsiteY0" fmla="*/ 8488 h 237967"/>
                          <a:gd name="connsiteX1" fmla="*/ 3540 w 323258"/>
                          <a:gd name="connsiteY1" fmla="*/ 163039 h 237967"/>
                          <a:gd name="connsiteX2" fmla="*/ 194954 w 323258"/>
                          <a:gd name="connsiteY2" fmla="*/ 229450 h 237967"/>
                          <a:gd name="connsiteX3" fmla="*/ 319743 w 323258"/>
                          <a:gd name="connsiteY3" fmla="*/ 74898 h 237967"/>
                          <a:gd name="connsiteX4" fmla="*/ 128257 w 323258"/>
                          <a:gd name="connsiteY4" fmla="*/ 8488 h 237967"/>
                          <a:gd name="connsiteX5" fmla="*/ 75473 w 323258"/>
                          <a:gd name="connsiteY5" fmla="*/ 108462 h 237967"/>
                          <a:gd name="connsiteX6" fmla="*/ 59049 w 323258"/>
                          <a:gd name="connsiteY6" fmla="*/ 141739 h 237967"/>
                          <a:gd name="connsiteX7" fmla="*/ 24625 w 323258"/>
                          <a:gd name="connsiteY7" fmla="*/ 137795 h 237967"/>
                          <a:gd name="connsiteX8" fmla="*/ 32299 w 323258"/>
                          <a:gd name="connsiteY8" fmla="*/ 96557 h 237967"/>
                          <a:gd name="connsiteX9" fmla="*/ 34594 w 323258"/>
                          <a:gd name="connsiteY9" fmla="*/ 95123 h 237967"/>
                          <a:gd name="connsiteX10" fmla="*/ 52021 w 323258"/>
                          <a:gd name="connsiteY10" fmla="*/ 86445 h 237967"/>
                          <a:gd name="connsiteX11" fmla="*/ 75473 w 323258"/>
                          <a:gd name="connsiteY11" fmla="*/ 108462 h 237967"/>
                          <a:gd name="connsiteX12" fmla="*/ 95840 w 323258"/>
                          <a:gd name="connsiteY12" fmla="*/ 66364 h 237967"/>
                          <a:gd name="connsiteX13" fmla="*/ 93115 w 323258"/>
                          <a:gd name="connsiteY13" fmla="*/ 74611 h 237967"/>
                          <a:gd name="connsiteX14" fmla="*/ 87163 w 323258"/>
                          <a:gd name="connsiteY14" fmla="*/ 80994 h 237967"/>
                          <a:gd name="connsiteX15" fmla="*/ 74755 w 323258"/>
                          <a:gd name="connsiteY15" fmla="*/ 78197 h 237967"/>
                          <a:gd name="connsiteX16" fmla="*/ 76477 w 323258"/>
                          <a:gd name="connsiteY16" fmla="*/ 63997 h 237967"/>
                          <a:gd name="connsiteX17" fmla="*/ 81282 w 323258"/>
                          <a:gd name="connsiteY17" fmla="*/ 60196 h 237967"/>
                          <a:gd name="connsiteX18" fmla="*/ 82286 w 323258"/>
                          <a:gd name="connsiteY18" fmla="*/ 58762 h 237967"/>
                          <a:gd name="connsiteX19" fmla="*/ 86517 w 323258"/>
                          <a:gd name="connsiteY19" fmla="*/ 56539 h 237967"/>
                          <a:gd name="connsiteX20" fmla="*/ 95840 w 323258"/>
                          <a:gd name="connsiteY20" fmla="*/ 66364 h 2379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323258" h="237967">
                            <a:moveTo>
                              <a:pt x="128257" y="8488"/>
                            </a:moveTo>
                            <a:cubicBezTo>
                              <a:pt x="40905" y="32872"/>
                              <a:pt x="-14963" y="102008"/>
                              <a:pt x="3540" y="163039"/>
                            </a:cubicBezTo>
                            <a:cubicBezTo>
                              <a:pt x="21900" y="224071"/>
                              <a:pt x="107674" y="253834"/>
                              <a:pt x="194954" y="229450"/>
                            </a:cubicBezTo>
                            <a:cubicBezTo>
                              <a:pt x="282306" y="205066"/>
                              <a:pt x="338175" y="135930"/>
                              <a:pt x="319743" y="74898"/>
                            </a:cubicBezTo>
                            <a:cubicBezTo>
                              <a:pt x="301312" y="13867"/>
                              <a:pt x="215609" y="-15825"/>
                              <a:pt x="128257" y="8488"/>
                            </a:cubicBezTo>
                            <a:close/>
                            <a:moveTo>
                              <a:pt x="75473" y="108462"/>
                            </a:moveTo>
                            <a:cubicBezTo>
                              <a:pt x="75975" y="121085"/>
                              <a:pt x="69162" y="133922"/>
                              <a:pt x="59049" y="141739"/>
                            </a:cubicBezTo>
                            <a:cubicBezTo>
                              <a:pt x="48794" y="149700"/>
                              <a:pt x="31582" y="150632"/>
                              <a:pt x="24625" y="137795"/>
                            </a:cubicBezTo>
                            <a:cubicBezTo>
                              <a:pt x="17453" y="124670"/>
                              <a:pt x="21541" y="107028"/>
                              <a:pt x="32299" y="96557"/>
                            </a:cubicBezTo>
                            <a:cubicBezTo>
                              <a:pt x="33016" y="95912"/>
                              <a:pt x="33805" y="95481"/>
                              <a:pt x="34594" y="95123"/>
                            </a:cubicBezTo>
                            <a:cubicBezTo>
                              <a:pt x="39040" y="89816"/>
                              <a:pt x="45065" y="86230"/>
                              <a:pt x="52021" y="86445"/>
                            </a:cubicBezTo>
                            <a:cubicBezTo>
                              <a:pt x="64428" y="86875"/>
                              <a:pt x="74971" y="96414"/>
                              <a:pt x="75473" y="108462"/>
                            </a:cubicBezTo>
                            <a:close/>
                            <a:moveTo>
                              <a:pt x="95840" y="66364"/>
                            </a:moveTo>
                            <a:cubicBezTo>
                              <a:pt x="96988" y="69233"/>
                              <a:pt x="96630" y="72532"/>
                              <a:pt x="93115" y="74611"/>
                            </a:cubicBezTo>
                            <a:cubicBezTo>
                              <a:pt x="91609" y="77050"/>
                              <a:pt x="89099" y="79058"/>
                              <a:pt x="87163" y="80994"/>
                            </a:cubicBezTo>
                            <a:cubicBezTo>
                              <a:pt x="83433" y="84867"/>
                              <a:pt x="76047" y="83433"/>
                              <a:pt x="74755" y="78197"/>
                            </a:cubicBezTo>
                            <a:cubicBezTo>
                              <a:pt x="73465" y="73249"/>
                              <a:pt x="72891" y="68229"/>
                              <a:pt x="76477" y="63997"/>
                            </a:cubicBezTo>
                            <a:cubicBezTo>
                              <a:pt x="77840" y="62348"/>
                              <a:pt x="79561" y="61344"/>
                              <a:pt x="81282" y="60196"/>
                            </a:cubicBezTo>
                            <a:cubicBezTo>
                              <a:pt x="81712" y="59694"/>
                              <a:pt x="81927" y="59264"/>
                              <a:pt x="82286" y="58762"/>
                            </a:cubicBezTo>
                            <a:cubicBezTo>
                              <a:pt x="83362" y="57399"/>
                              <a:pt x="84940" y="56897"/>
                              <a:pt x="86517" y="56539"/>
                            </a:cubicBezTo>
                            <a:cubicBezTo>
                              <a:pt x="92470" y="54244"/>
                              <a:pt x="99068" y="60842"/>
                              <a:pt x="95840" y="66364"/>
                            </a:cubicBezTo>
                            <a:close/>
                          </a:path>
                        </a:pathLst>
                      </a:custGeom>
                      <a:solidFill>
                        <a:srgbClr val="EF7B63">
                          <a:alpha val="24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12" name="图形 7">
                      <a:extLst>
                        <a:ext uri="{FF2B5EF4-FFF2-40B4-BE49-F238E27FC236}">
                          <a16:creationId xmlns:a16="http://schemas.microsoft.com/office/drawing/2014/main" id="{E473809D-D787-C557-FDA7-AFD24AB8039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985030" y="1717588"/>
                      <a:ext cx="511308" cy="680714"/>
                      <a:chOff x="3985030" y="1717588"/>
                      <a:chExt cx="511308" cy="680714"/>
                    </a:xfrm>
                  </p:grpSpPr>
                  <p:sp>
                    <p:nvSpPr>
                      <p:cNvPr id="313" name="任意多边形: 形状 312">
                        <a:extLst>
                          <a:ext uri="{FF2B5EF4-FFF2-40B4-BE49-F238E27FC236}">
                            <a16:creationId xmlns:a16="http://schemas.microsoft.com/office/drawing/2014/main" id="{EC6BA1FA-20EE-10C4-FB6D-EE86D4FEB81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82964" y="1717588"/>
                        <a:ext cx="313374" cy="538085"/>
                      </a:xfrm>
                      <a:custGeom>
                        <a:avLst/>
                        <a:gdLst>
                          <a:gd name="connsiteX0" fmla="*/ 61430 w 313374"/>
                          <a:gd name="connsiteY0" fmla="*/ 504690 h 538085"/>
                          <a:gd name="connsiteX1" fmla="*/ 291930 w 313374"/>
                          <a:gd name="connsiteY1" fmla="*/ 443443 h 538085"/>
                          <a:gd name="connsiteX2" fmla="*/ 260661 w 313374"/>
                          <a:gd name="connsiteY2" fmla="*/ 153059 h 538085"/>
                          <a:gd name="connsiteX3" fmla="*/ 282248 w 313374"/>
                          <a:gd name="connsiteY3" fmla="*/ 113255 h 538085"/>
                          <a:gd name="connsiteX4" fmla="*/ 165062 w 313374"/>
                          <a:gd name="connsiteY4" fmla="*/ 13 h 538085"/>
                          <a:gd name="connsiteX5" fmla="*/ 55620 w 313374"/>
                          <a:gd name="connsiteY5" fmla="*/ 122292 h 538085"/>
                          <a:gd name="connsiteX6" fmla="*/ 98651 w 313374"/>
                          <a:gd name="connsiteY6" fmla="*/ 120570 h 538085"/>
                          <a:gd name="connsiteX7" fmla="*/ 33029 w 313374"/>
                          <a:gd name="connsiteY7" fmla="*/ 224633 h 538085"/>
                          <a:gd name="connsiteX8" fmla="*/ 61430 w 313374"/>
                          <a:gd name="connsiteY8" fmla="*/ 504690 h 538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13374" h="538085">
                            <a:moveTo>
                              <a:pt x="61430" y="504690"/>
                            </a:moveTo>
                            <a:cubicBezTo>
                              <a:pt x="150861" y="570671"/>
                              <a:pt x="259298" y="532947"/>
                              <a:pt x="291930" y="443443"/>
                            </a:cubicBezTo>
                            <a:cubicBezTo>
                              <a:pt x="324562" y="353940"/>
                              <a:pt x="324274" y="225063"/>
                              <a:pt x="260661" y="153059"/>
                            </a:cubicBezTo>
                            <a:cubicBezTo>
                              <a:pt x="239648" y="129248"/>
                              <a:pt x="285834" y="162310"/>
                              <a:pt x="282248" y="113255"/>
                            </a:cubicBezTo>
                            <a:cubicBezTo>
                              <a:pt x="278662" y="64201"/>
                              <a:pt x="250621" y="-1063"/>
                              <a:pt x="165062" y="13"/>
                            </a:cubicBezTo>
                            <a:cubicBezTo>
                              <a:pt x="79503" y="1161"/>
                              <a:pt x="12518" y="140221"/>
                              <a:pt x="55620" y="122292"/>
                            </a:cubicBezTo>
                            <a:cubicBezTo>
                              <a:pt x="75486" y="114044"/>
                              <a:pt x="111345" y="109383"/>
                              <a:pt x="98651" y="120570"/>
                            </a:cubicBezTo>
                            <a:cubicBezTo>
                              <a:pt x="73908" y="142444"/>
                              <a:pt x="66952" y="160876"/>
                              <a:pt x="33029" y="224633"/>
                            </a:cubicBezTo>
                            <a:cubicBezTo>
                              <a:pt x="-14161" y="313491"/>
                              <a:pt x="-15882" y="447675"/>
                              <a:pt x="61430" y="504690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14" name="图形 7">
                        <a:extLst>
                          <a:ext uri="{FF2B5EF4-FFF2-40B4-BE49-F238E27FC236}">
                            <a16:creationId xmlns:a16="http://schemas.microsoft.com/office/drawing/2014/main" id="{A5AAF5FF-A728-B076-9850-F0FEBA43F7D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203174" y="1844966"/>
                        <a:ext cx="272897" cy="397434"/>
                        <a:chOff x="4203174" y="1844966"/>
                        <a:chExt cx="272897" cy="397434"/>
                      </a:xfrm>
                    </p:grpSpPr>
                    <p:sp>
                      <p:nvSpPr>
                        <p:cNvPr id="315" name="任意多边形: 形状 314">
                          <a:extLst>
                            <a:ext uri="{FF2B5EF4-FFF2-40B4-BE49-F238E27FC236}">
                              <a16:creationId xmlns:a16="http://schemas.microsoft.com/office/drawing/2014/main" id="{BE7E35A7-3D79-BF02-E6FD-42A37B1E5B5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203174" y="1844966"/>
                          <a:ext cx="272897" cy="397434"/>
                        </a:xfrm>
                        <a:custGeom>
                          <a:avLst/>
                          <a:gdLst>
                            <a:gd name="connsiteX0" fmla="*/ 272795 w 272897"/>
                            <a:gd name="connsiteY0" fmla="*/ 195867 h 397434"/>
                            <a:gd name="connsiteX1" fmla="*/ 148365 w 272897"/>
                            <a:gd name="connsiteY1" fmla="*/ 6 h 397434"/>
                            <a:gd name="connsiteX2" fmla="*/ 40789 w 272897"/>
                            <a:gd name="connsiteY2" fmla="*/ 362610 h 397434"/>
                            <a:gd name="connsiteX3" fmla="*/ 272795 w 272897"/>
                            <a:gd name="connsiteY3" fmla="*/ 195867 h 39743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72897" h="397434">
                              <a:moveTo>
                                <a:pt x="272795" y="195867"/>
                              </a:moveTo>
                              <a:cubicBezTo>
                                <a:pt x="272795" y="195867"/>
                                <a:pt x="269927" y="1512"/>
                                <a:pt x="148365" y="6"/>
                              </a:cubicBezTo>
                              <a:cubicBezTo>
                                <a:pt x="26876" y="-1500"/>
                                <a:pt x="-52300" y="278701"/>
                                <a:pt x="40789" y="362610"/>
                              </a:cubicBezTo>
                              <a:cubicBezTo>
                                <a:pt x="117312" y="431531"/>
                                <a:pt x="277529" y="409012"/>
                                <a:pt x="272795" y="1958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16" name="任意多边形: 形状 315">
                          <a:extLst>
                            <a:ext uri="{FF2B5EF4-FFF2-40B4-BE49-F238E27FC236}">
                              <a16:creationId xmlns:a16="http://schemas.microsoft.com/office/drawing/2014/main" id="{C60C9629-4E21-7036-4DCD-5E5D3C63185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270785" y="1845039"/>
                          <a:ext cx="205184" cy="197443"/>
                        </a:xfrm>
                        <a:custGeom>
                          <a:avLst/>
                          <a:gdLst>
                            <a:gd name="connsiteX0" fmla="*/ 157349 w 205184"/>
                            <a:gd name="connsiteY0" fmla="*/ 71866 h 197443"/>
                            <a:gd name="connsiteX1" fmla="*/ 205184 w 205184"/>
                            <a:gd name="connsiteY1" fmla="*/ 197444 h 197443"/>
                            <a:gd name="connsiteX2" fmla="*/ 205184 w 205184"/>
                            <a:gd name="connsiteY2" fmla="*/ 195866 h 197443"/>
                            <a:gd name="connsiteX3" fmla="*/ 80754 w 205184"/>
                            <a:gd name="connsiteY3" fmla="*/ 5 h 197443"/>
                            <a:gd name="connsiteX4" fmla="*/ 0 w 205184"/>
                            <a:gd name="connsiteY4" fmla="*/ 48773 h 197443"/>
                            <a:gd name="connsiteX5" fmla="*/ 157349 w 205184"/>
                            <a:gd name="connsiteY5" fmla="*/ 71866 h 1974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05184" h="197443">
                              <a:moveTo>
                                <a:pt x="157349" y="71866"/>
                              </a:moveTo>
                              <a:cubicBezTo>
                                <a:pt x="180011" y="107797"/>
                                <a:pt x="196507" y="151544"/>
                                <a:pt x="205184" y="197444"/>
                              </a:cubicBezTo>
                              <a:cubicBezTo>
                                <a:pt x="205112" y="196942"/>
                                <a:pt x="205184" y="196440"/>
                                <a:pt x="205184" y="195866"/>
                              </a:cubicBezTo>
                              <a:cubicBezTo>
                                <a:pt x="205184" y="195866"/>
                                <a:pt x="202316" y="1511"/>
                                <a:pt x="80754" y="5"/>
                              </a:cubicBezTo>
                              <a:cubicBezTo>
                                <a:pt x="50131" y="-354"/>
                                <a:pt x="22663" y="18867"/>
                                <a:pt x="0" y="48773"/>
                              </a:cubicBezTo>
                              <a:cubicBezTo>
                                <a:pt x="50704" y="11480"/>
                                <a:pt x="115824" y="6029"/>
                                <a:pt x="157349" y="7186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5D7D8">
                            <a:alpha val="5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317" name="图形 7">
                          <a:extLst>
                            <a:ext uri="{FF2B5EF4-FFF2-40B4-BE49-F238E27FC236}">
                              <a16:creationId xmlns:a16="http://schemas.microsoft.com/office/drawing/2014/main" id="{B68A0869-A6B9-CA65-6AAE-1337214B2A9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264096" y="1941503"/>
                          <a:ext cx="167782" cy="289091"/>
                          <a:chOff x="4264096" y="1941503"/>
                          <a:chExt cx="167782" cy="289091"/>
                        </a:xfrm>
                      </p:grpSpPr>
                      <p:sp>
                        <p:nvSpPr>
                          <p:cNvPr id="318" name="任意多边形: 形状 317">
                            <a:extLst>
                              <a:ext uri="{FF2B5EF4-FFF2-40B4-BE49-F238E27FC236}">
                                <a16:creationId xmlns:a16="http://schemas.microsoft.com/office/drawing/2014/main" id="{AD02BD7A-F4D1-D007-CF5A-23E02CFE283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264096" y="1941503"/>
                            <a:ext cx="167782" cy="289091"/>
                          </a:xfrm>
                          <a:custGeom>
                            <a:avLst/>
                            <a:gdLst>
                              <a:gd name="connsiteX0" fmla="*/ 167696 w 167782"/>
                              <a:gd name="connsiteY0" fmla="*/ 140137 h 289091"/>
                              <a:gd name="connsiteX1" fmla="*/ 87659 w 167782"/>
                              <a:gd name="connsiteY1" fmla="*/ 289023 h 289091"/>
                              <a:gd name="connsiteX2" fmla="*/ 92 w 167782"/>
                              <a:gd name="connsiteY2" fmla="*/ 148958 h 289091"/>
                              <a:gd name="connsiteX3" fmla="*/ 80057 w 167782"/>
                              <a:gd name="connsiteY3" fmla="*/ 73 h 289091"/>
                              <a:gd name="connsiteX4" fmla="*/ 167696 w 167782"/>
                              <a:gd name="connsiteY4" fmla="*/ 140137 h 289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7782" h="289091">
                                <a:moveTo>
                                  <a:pt x="167696" y="140137"/>
                                </a:moveTo>
                                <a:cubicBezTo>
                                  <a:pt x="169776" y="219887"/>
                                  <a:pt x="133989" y="286656"/>
                                  <a:pt x="87659" y="289023"/>
                                </a:cubicBezTo>
                                <a:cubicBezTo>
                                  <a:pt x="41330" y="291461"/>
                                  <a:pt x="2172" y="228780"/>
                                  <a:pt x="92" y="148958"/>
                                </a:cubicBezTo>
                                <a:cubicBezTo>
                                  <a:pt x="-2059" y="69137"/>
                                  <a:pt x="33799" y="2511"/>
                                  <a:pt x="80057" y="73"/>
                                </a:cubicBezTo>
                                <a:cubicBezTo>
                                  <a:pt x="126458" y="-2437"/>
                                  <a:pt x="165616" y="60387"/>
                                  <a:pt x="167696" y="14013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7A5646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19" name="任意多边形: 形状 318">
                            <a:extLst>
                              <a:ext uri="{FF2B5EF4-FFF2-40B4-BE49-F238E27FC236}">
                                <a16:creationId xmlns:a16="http://schemas.microsoft.com/office/drawing/2014/main" id="{1175C2DF-AF59-D69F-7793-5589C80454D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279176" y="1968843"/>
                            <a:ext cx="137913" cy="237785"/>
                          </a:xfrm>
                          <a:custGeom>
                            <a:avLst/>
                            <a:gdLst>
                              <a:gd name="connsiteX0" fmla="*/ 137841 w 137913"/>
                              <a:gd name="connsiteY0" fmla="*/ 115235 h 237785"/>
                              <a:gd name="connsiteX1" fmla="*/ 72076 w 137913"/>
                              <a:gd name="connsiteY1" fmla="*/ 237729 h 237785"/>
                              <a:gd name="connsiteX2" fmla="*/ 72 w 137913"/>
                              <a:gd name="connsiteY2" fmla="*/ 122550 h 237785"/>
                              <a:gd name="connsiteX3" fmla="*/ 65837 w 137913"/>
                              <a:gd name="connsiteY3" fmla="*/ 57 h 237785"/>
                              <a:gd name="connsiteX4" fmla="*/ 137841 w 137913"/>
                              <a:gd name="connsiteY4" fmla="*/ 115235 h 2377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37913" h="237785">
                                <a:moveTo>
                                  <a:pt x="137841" y="115235"/>
                                </a:moveTo>
                                <a:cubicBezTo>
                                  <a:pt x="139563" y="180929"/>
                                  <a:pt x="110087" y="235721"/>
                                  <a:pt x="72076" y="237729"/>
                                </a:cubicBezTo>
                                <a:cubicBezTo>
                                  <a:pt x="33994" y="239737"/>
                                  <a:pt x="1721" y="188172"/>
                                  <a:pt x="72" y="122550"/>
                                </a:cubicBezTo>
                                <a:cubicBezTo>
                                  <a:pt x="-1649" y="56929"/>
                                  <a:pt x="27826" y="2065"/>
                                  <a:pt x="65837" y="57"/>
                                </a:cubicBezTo>
                                <a:cubicBezTo>
                                  <a:pt x="103847" y="-1951"/>
                                  <a:pt x="136120" y="49614"/>
                                  <a:pt x="137841" y="11523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99715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20" name="任意多边形: 形状 319">
                            <a:extLst>
                              <a:ext uri="{FF2B5EF4-FFF2-40B4-BE49-F238E27FC236}">
                                <a16:creationId xmlns:a16="http://schemas.microsoft.com/office/drawing/2014/main" id="{F8C29584-2E4A-18F9-5060-576A22EB130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306737" y="2013260"/>
                            <a:ext cx="86515" cy="149032"/>
                          </a:xfrm>
                          <a:custGeom>
                            <a:avLst/>
                            <a:gdLst>
                              <a:gd name="connsiteX0" fmla="*/ 86470 w 86515"/>
                              <a:gd name="connsiteY0" fmla="*/ 72253 h 149032"/>
                              <a:gd name="connsiteX1" fmla="*/ 45233 w 86515"/>
                              <a:gd name="connsiteY1" fmla="*/ 148991 h 149032"/>
                              <a:gd name="connsiteX2" fmla="*/ 51 w 86515"/>
                              <a:gd name="connsiteY2" fmla="*/ 76843 h 149032"/>
                              <a:gd name="connsiteX3" fmla="*/ 41288 w 86515"/>
                              <a:gd name="connsiteY3" fmla="*/ 33 h 149032"/>
                              <a:gd name="connsiteX4" fmla="*/ 86470 w 86515"/>
                              <a:gd name="connsiteY4" fmla="*/ 72253 h 14903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86515" h="149032">
                                <a:moveTo>
                                  <a:pt x="86470" y="72253"/>
                                </a:moveTo>
                                <a:cubicBezTo>
                                  <a:pt x="87546" y="113347"/>
                                  <a:pt x="69115" y="147772"/>
                                  <a:pt x="45233" y="148991"/>
                                </a:cubicBezTo>
                                <a:cubicBezTo>
                                  <a:pt x="21351" y="150354"/>
                                  <a:pt x="1126" y="117937"/>
                                  <a:pt x="51" y="76843"/>
                                </a:cubicBezTo>
                                <a:cubicBezTo>
                                  <a:pt x="-1097" y="35677"/>
                                  <a:pt x="17406" y="1324"/>
                                  <a:pt x="41288" y="33"/>
                                </a:cubicBezTo>
                                <a:cubicBezTo>
                                  <a:pt x="65170" y="-1186"/>
                                  <a:pt x="85394" y="31087"/>
                                  <a:pt x="86470" y="7225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70000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21" name="任意多边形: 形状 320">
                            <a:extLst>
                              <a:ext uri="{FF2B5EF4-FFF2-40B4-BE49-F238E27FC236}">
                                <a16:creationId xmlns:a16="http://schemas.microsoft.com/office/drawing/2014/main" id="{18B7E0A5-635A-D65E-F87E-01DAE251E7F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300139" y="1997161"/>
                            <a:ext cx="42703" cy="66043"/>
                          </a:xfrm>
                          <a:custGeom>
                            <a:avLst/>
                            <a:gdLst>
                              <a:gd name="connsiteX0" fmla="*/ 40141 w 42703"/>
                              <a:gd name="connsiteY0" fmla="*/ 37791 h 66043"/>
                              <a:gd name="connsiteX1" fmla="*/ 11238 w 42703"/>
                              <a:gd name="connsiteY1" fmla="*/ 65689 h 66043"/>
                              <a:gd name="connsiteX2" fmla="*/ 2561 w 42703"/>
                              <a:gd name="connsiteY2" fmla="*/ 28252 h 66043"/>
                              <a:gd name="connsiteX3" fmla="*/ 31535 w 42703"/>
                              <a:gd name="connsiteY3" fmla="*/ 354 h 66043"/>
                              <a:gd name="connsiteX4" fmla="*/ 40141 w 42703"/>
                              <a:gd name="connsiteY4" fmla="*/ 37791 h 6604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42703" h="66043">
                                <a:moveTo>
                                  <a:pt x="40141" y="37791"/>
                                </a:moveTo>
                                <a:cubicBezTo>
                                  <a:pt x="34475" y="55792"/>
                                  <a:pt x="21566" y="68343"/>
                                  <a:pt x="11238" y="65689"/>
                                </a:cubicBezTo>
                                <a:cubicBezTo>
                                  <a:pt x="840" y="63035"/>
                                  <a:pt x="-3033" y="46325"/>
                                  <a:pt x="2561" y="28252"/>
                                </a:cubicBezTo>
                                <a:cubicBezTo>
                                  <a:pt x="8155" y="10251"/>
                                  <a:pt x="21135" y="-2299"/>
                                  <a:pt x="31535" y="354"/>
                                </a:cubicBezTo>
                                <a:cubicBezTo>
                                  <a:pt x="41862" y="2936"/>
                                  <a:pt x="45735" y="19718"/>
                                  <a:pt x="40141" y="3779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22" name="任意多边形: 形状 321">
                            <a:extLst>
                              <a:ext uri="{FF2B5EF4-FFF2-40B4-BE49-F238E27FC236}">
                                <a16:creationId xmlns:a16="http://schemas.microsoft.com/office/drawing/2014/main" id="{81BAFBF8-7961-F603-5697-6950817277E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287778" y="2084073"/>
                            <a:ext cx="17650" cy="30490"/>
                          </a:xfrm>
                          <a:custGeom>
                            <a:avLst/>
                            <a:gdLst>
                              <a:gd name="connsiteX0" fmla="*/ 17647 w 17650"/>
                              <a:gd name="connsiteY0" fmla="*/ 14779 h 30490"/>
                              <a:gd name="connsiteX1" fmla="*/ 9040 w 17650"/>
                              <a:gd name="connsiteY1" fmla="*/ 30485 h 30490"/>
                              <a:gd name="connsiteX2" fmla="*/ 4 w 17650"/>
                              <a:gd name="connsiteY2" fmla="*/ 15639 h 30490"/>
                              <a:gd name="connsiteX3" fmla="*/ 8610 w 17650"/>
                              <a:gd name="connsiteY3" fmla="*/ 5 h 30490"/>
                              <a:gd name="connsiteX4" fmla="*/ 17647 w 17650"/>
                              <a:gd name="connsiteY4" fmla="*/ 14779 h 3049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7650" h="30490">
                                <a:moveTo>
                                  <a:pt x="17647" y="14779"/>
                                </a:moveTo>
                                <a:cubicBezTo>
                                  <a:pt x="17790" y="23242"/>
                                  <a:pt x="13917" y="30270"/>
                                  <a:pt x="9040" y="30485"/>
                                </a:cubicBezTo>
                                <a:cubicBezTo>
                                  <a:pt x="4235" y="30700"/>
                                  <a:pt x="148" y="24102"/>
                                  <a:pt x="4" y="15639"/>
                                </a:cubicBezTo>
                                <a:cubicBezTo>
                                  <a:pt x="-140" y="7177"/>
                                  <a:pt x="3662" y="292"/>
                                  <a:pt x="8610" y="5"/>
                                </a:cubicBezTo>
                                <a:cubicBezTo>
                                  <a:pt x="13343" y="-210"/>
                                  <a:pt x="17431" y="6460"/>
                                  <a:pt x="17647" y="1477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323" name="任意多边形: 形状 322">
                        <a:extLst>
                          <a:ext uri="{FF2B5EF4-FFF2-40B4-BE49-F238E27FC236}">
                            <a16:creationId xmlns:a16="http://schemas.microsoft.com/office/drawing/2014/main" id="{15099DA1-6E0B-313F-4E63-9A37D909FF3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39373" y="1737036"/>
                        <a:ext cx="217422" cy="113322"/>
                      </a:xfrm>
                      <a:custGeom>
                        <a:avLst/>
                        <a:gdLst>
                          <a:gd name="connsiteX0" fmla="*/ 0 w 217422"/>
                          <a:gd name="connsiteY0" fmla="*/ 93377 h 113322"/>
                          <a:gd name="connsiteX1" fmla="*/ 216229 w 217422"/>
                          <a:gd name="connsiteY1" fmla="*/ 83552 h 113322"/>
                          <a:gd name="connsiteX2" fmla="*/ 171477 w 217422"/>
                          <a:gd name="connsiteY2" fmla="*/ 93306 h 113322"/>
                          <a:gd name="connsiteX3" fmla="*/ 0 w 217422"/>
                          <a:gd name="connsiteY3" fmla="*/ 93377 h 1133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17422" h="113322">
                            <a:moveTo>
                              <a:pt x="0" y="93377"/>
                            </a:moveTo>
                            <a:cubicBezTo>
                              <a:pt x="35931" y="-18287"/>
                              <a:pt x="181733" y="-39659"/>
                              <a:pt x="216229" y="83552"/>
                            </a:cubicBezTo>
                            <a:cubicBezTo>
                              <a:pt x="225194" y="115610"/>
                              <a:pt x="181015" y="126081"/>
                              <a:pt x="171477" y="93306"/>
                            </a:cubicBezTo>
                            <a:cubicBezTo>
                              <a:pt x="162082" y="61463"/>
                              <a:pt x="97751" y="-21514"/>
                              <a:pt x="0" y="93377"/>
                            </a:cubicBezTo>
                            <a:close/>
                          </a:path>
                        </a:pathLst>
                      </a:custGeom>
                      <a:solidFill>
                        <a:srgbClr val="E2710A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4" name="任意多边形: 形状 323">
                        <a:extLst>
                          <a:ext uri="{FF2B5EF4-FFF2-40B4-BE49-F238E27FC236}">
                            <a16:creationId xmlns:a16="http://schemas.microsoft.com/office/drawing/2014/main" id="{9DC47DBD-46C7-055B-0CEE-A7AB92EEA52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85030" y="2172906"/>
                        <a:ext cx="301561" cy="225396"/>
                      </a:xfrm>
                      <a:custGeom>
                        <a:avLst/>
                        <a:gdLst>
                          <a:gd name="connsiteX0" fmla="*/ 186140 w 301561"/>
                          <a:gd name="connsiteY0" fmla="*/ 10358 h 225396"/>
                          <a:gd name="connsiteX1" fmla="*/ 4264 w 301561"/>
                          <a:gd name="connsiteY1" fmla="*/ 65509 h 225396"/>
                          <a:gd name="connsiteX2" fmla="*/ 115354 w 301561"/>
                          <a:gd name="connsiteY2" fmla="*/ 215040 h 225396"/>
                          <a:gd name="connsiteX3" fmla="*/ 297302 w 301561"/>
                          <a:gd name="connsiteY3" fmla="*/ 159818 h 225396"/>
                          <a:gd name="connsiteX4" fmla="*/ 186140 w 301561"/>
                          <a:gd name="connsiteY4" fmla="*/ 10358 h 225396"/>
                          <a:gd name="connsiteX5" fmla="*/ 90038 w 301561"/>
                          <a:gd name="connsiteY5" fmla="*/ 60417 h 225396"/>
                          <a:gd name="connsiteX6" fmla="*/ 58913 w 301561"/>
                          <a:gd name="connsiteY6" fmla="*/ 77557 h 225396"/>
                          <a:gd name="connsiteX7" fmla="*/ 34457 w 301561"/>
                          <a:gd name="connsiteY7" fmla="*/ 56903 h 225396"/>
                          <a:gd name="connsiteX8" fmla="*/ 63216 w 301561"/>
                          <a:gd name="connsiteY8" fmla="*/ 29076 h 225396"/>
                          <a:gd name="connsiteX9" fmla="*/ 65726 w 301561"/>
                          <a:gd name="connsiteY9" fmla="*/ 29076 h 225396"/>
                          <a:gd name="connsiteX10" fmla="*/ 84014 w 301561"/>
                          <a:gd name="connsiteY10" fmla="*/ 31299 h 225396"/>
                          <a:gd name="connsiteX11" fmla="*/ 90038 w 301561"/>
                          <a:gd name="connsiteY11" fmla="*/ 60417 h 225396"/>
                          <a:gd name="connsiteX12" fmla="*/ 129053 w 301561"/>
                          <a:gd name="connsiteY12" fmla="*/ 38400 h 225396"/>
                          <a:gd name="connsiteX13" fmla="*/ 122383 w 301561"/>
                          <a:gd name="connsiteY13" fmla="*/ 43420 h 225396"/>
                          <a:gd name="connsiteX14" fmla="*/ 114279 w 301561"/>
                          <a:gd name="connsiteY14" fmla="*/ 45284 h 225396"/>
                          <a:gd name="connsiteX15" fmla="*/ 106246 w 301561"/>
                          <a:gd name="connsiteY15" fmla="*/ 36678 h 225396"/>
                          <a:gd name="connsiteX16" fmla="*/ 115498 w 301561"/>
                          <a:gd name="connsiteY16" fmla="*/ 26566 h 225396"/>
                          <a:gd name="connsiteX17" fmla="*/ 121307 w 301561"/>
                          <a:gd name="connsiteY17" fmla="*/ 26207 h 225396"/>
                          <a:gd name="connsiteX18" fmla="*/ 122813 w 301561"/>
                          <a:gd name="connsiteY18" fmla="*/ 25562 h 225396"/>
                          <a:gd name="connsiteX19" fmla="*/ 127331 w 301561"/>
                          <a:gd name="connsiteY19" fmla="*/ 26136 h 225396"/>
                          <a:gd name="connsiteX20" fmla="*/ 129053 w 301561"/>
                          <a:gd name="connsiteY20" fmla="*/ 38400 h 2253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301561" h="225396">
                            <a:moveTo>
                              <a:pt x="186140" y="10358"/>
                            </a:moveTo>
                            <a:cubicBezTo>
                              <a:pt x="105242" y="-15676"/>
                              <a:pt x="23843" y="9067"/>
                              <a:pt x="4264" y="65509"/>
                            </a:cubicBezTo>
                            <a:cubicBezTo>
                              <a:pt x="-15315" y="122022"/>
                              <a:pt x="34385" y="189007"/>
                              <a:pt x="115354" y="215040"/>
                            </a:cubicBezTo>
                            <a:cubicBezTo>
                              <a:pt x="196252" y="241074"/>
                              <a:pt x="277723" y="216331"/>
                              <a:pt x="297302" y="159818"/>
                            </a:cubicBezTo>
                            <a:cubicBezTo>
                              <a:pt x="316881" y="103304"/>
                              <a:pt x="267109" y="36391"/>
                              <a:pt x="186140" y="10358"/>
                            </a:cubicBezTo>
                            <a:close/>
                            <a:moveTo>
                              <a:pt x="90038" y="60417"/>
                            </a:moveTo>
                            <a:cubicBezTo>
                              <a:pt x="83512" y="70314"/>
                              <a:pt x="71105" y="76697"/>
                              <a:pt x="58913" y="77557"/>
                            </a:cubicBezTo>
                            <a:cubicBezTo>
                              <a:pt x="46577" y="78490"/>
                              <a:pt x="32879" y="70242"/>
                              <a:pt x="34457" y="56903"/>
                            </a:cubicBezTo>
                            <a:cubicBezTo>
                              <a:pt x="36321" y="43061"/>
                              <a:pt x="49087" y="31515"/>
                              <a:pt x="63216" y="29076"/>
                            </a:cubicBezTo>
                            <a:cubicBezTo>
                              <a:pt x="64220" y="28933"/>
                              <a:pt x="65008" y="28933"/>
                              <a:pt x="65726" y="29076"/>
                            </a:cubicBezTo>
                            <a:cubicBezTo>
                              <a:pt x="72180" y="27283"/>
                              <a:pt x="78779" y="27642"/>
                              <a:pt x="84014" y="31299"/>
                            </a:cubicBezTo>
                            <a:cubicBezTo>
                              <a:pt x="93409" y="37969"/>
                              <a:pt x="96349" y="50878"/>
                              <a:pt x="90038" y="60417"/>
                            </a:cubicBezTo>
                            <a:close/>
                            <a:moveTo>
                              <a:pt x="129053" y="38400"/>
                            </a:moveTo>
                            <a:cubicBezTo>
                              <a:pt x="128407" y="41197"/>
                              <a:pt x="126184" y="43563"/>
                              <a:pt x="122383" y="43420"/>
                            </a:cubicBezTo>
                            <a:cubicBezTo>
                              <a:pt x="120016" y="44352"/>
                              <a:pt x="116861" y="44782"/>
                              <a:pt x="114279" y="45284"/>
                            </a:cubicBezTo>
                            <a:cubicBezTo>
                              <a:pt x="109259" y="46288"/>
                              <a:pt x="104382" y="41340"/>
                              <a:pt x="106246" y="36678"/>
                            </a:cubicBezTo>
                            <a:cubicBezTo>
                              <a:pt x="108039" y="32232"/>
                              <a:pt x="110406" y="28000"/>
                              <a:pt x="115498" y="26566"/>
                            </a:cubicBezTo>
                            <a:cubicBezTo>
                              <a:pt x="117435" y="26064"/>
                              <a:pt x="119299" y="26136"/>
                              <a:pt x="121307" y="26207"/>
                            </a:cubicBezTo>
                            <a:cubicBezTo>
                              <a:pt x="121809" y="25992"/>
                              <a:pt x="122239" y="25705"/>
                              <a:pt x="122813" y="25562"/>
                            </a:cubicBezTo>
                            <a:cubicBezTo>
                              <a:pt x="124463" y="25132"/>
                              <a:pt x="125897" y="25419"/>
                              <a:pt x="127331" y="26136"/>
                            </a:cubicBezTo>
                            <a:cubicBezTo>
                              <a:pt x="133069" y="27212"/>
                              <a:pt x="134790" y="35746"/>
                              <a:pt x="129053" y="38400"/>
                            </a:cubicBezTo>
                            <a:close/>
                          </a:path>
                        </a:pathLst>
                      </a:custGeom>
                      <a:solidFill>
                        <a:srgbClr val="EF7B63">
                          <a:alpha val="24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25" name="图形 7">
                      <a:extLst>
                        <a:ext uri="{FF2B5EF4-FFF2-40B4-BE49-F238E27FC236}">
                          <a16:creationId xmlns:a16="http://schemas.microsoft.com/office/drawing/2014/main" id="{7474415D-56A0-AAE4-EE72-49CB9077BDEC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86563" y="2298012"/>
                      <a:ext cx="827421" cy="446422"/>
                      <a:chOff x="4286563" y="2298012"/>
                      <a:chExt cx="827421" cy="446422"/>
                    </a:xfrm>
                  </p:grpSpPr>
                  <p:sp>
                    <p:nvSpPr>
                      <p:cNvPr id="326" name="任意多边形: 形状 325">
                        <a:extLst>
                          <a:ext uri="{FF2B5EF4-FFF2-40B4-BE49-F238E27FC236}">
                            <a16:creationId xmlns:a16="http://schemas.microsoft.com/office/drawing/2014/main" id="{8381DB1D-E95E-C88C-713C-097B8991118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305282" y="2298012"/>
                        <a:ext cx="808702" cy="446422"/>
                      </a:xfrm>
                      <a:custGeom>
                        <a:avLst/>
                        <a:gdLst>
                          <a:gd name="connsiteX0" fmla="*/ 0 w 808702"/>
                          <a:gd name="connsiteY0" fmla="*/ 110804 h 446422"/>
                          <a:gd name="connsiteX1" fmla="*/ 806824 w 808702"/>
                          <a:gd name="connsiteY1" fmla="*/ 0 h 446422"/>
                          <a:gd name="connsiteX2" fmla="*/ 450100 w 808702"/>
                          <a:gd name="connsiteY2" fmla="*/ 442641 h 446422"/>
                          <a:gd name="connsiteX3" fmla="*/ 0 w 808702"/>
                          <a:gd name="connsiteY3" fmla="*/ 110804 h 4464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08702" h="446422">
                            <a:moveTo>
                              <a:pt x="0" y="110804"/>
                            </a:moveTo>
                            <a:cubicBezTo>
                              <a:pt x="0" y="110804"/>
                              <a:pt x="423493" y="176139"/>
                              <a:pt x="806824" y="0"/>
                            </a:cubicBezTo>
                            <a:cubicBezTo>
                              <a:pt x="806824" y="0"/>
                              <a:pt x="856094" y="397388"/>
                              <a:pt x="450100" y="442641"/>
                            </a:cubicBezTo>
                            <a:cubicBezTo>
                              <a:pt x="44178" y="487967"/>
                              <a:pt x="0" y="110804"/>
                              <a:pt x="0" y="110804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27" name="图形 7">
                        <a:extLst>
                          <a:ext uri="{FF2B5EF4-FFF2-40B4-BE49-F238E27FC236}">
                            <a16:creationId xmlns:a16="http://schemas.microsoft.com/office/drawing/2014/main" id="{7FD528DA-658C-BD64-7811-2746BA17CA8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335762" y="2312643"/>
                        <a:ext cx="762932" cy="417540"/>
                        <a:chOff x="4335762" y="2312643"/>
                        <a:chExt cx="762932" cy="417540"/>
                      </a:xfrm>
                    </p:grpSpPr>
                    <p:grpSp>
                      <p:nvGrpSpPr>
                        <p:cNvPr id="328" name="图形 7">
                          <a:extLst>
                            <a:ext uri="{FF2B5EF4-FFF2-40B4-BE49-F238E27FC236}">
                              <a16:creationId xmlns:a16="http://schemas.microsoft.com/office/drawing/2014/main" id="{5DB9FE79-D21F-F4FE-96C6-C808521552B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335762" y="2312643"/>
                          <a:ext cx="762932" cy="417540"/>
                          <a:chOff x="4335762" y="2312643"/>
                          <a:chExt cx="762932" cy="417540"/>
                        </a:xfrm>
                      </p:grpSpPr>
                      <p:sp>
                        <p:nvSpPr>
                          <p:cNvPr id="329" name="任意多边形: 形状 328">
                            <a:extLst>
                              <a:ext uri="{FF2B5EF4-FFF2-40B4-BE49-F238E27FC236}">
                                <a16:creationId xmlns:a16="http://schemas.microsoft.com/office/drawing/2014/main" id="{331778DC-3516-891F-CB26-192B131D44D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335762" y="2312643"/>
                            <a:ext cx="762932" cy="417540"/>
                          </a:xfrm>
                          <a:custGeom>
                            <a:avLst/>
                            <a:gdLst>
                              <a:gd name="connsiteX0" fmla="*/ 0 w 762932"/>
                              <a:gd name="connsiteY0" fmla="*/ 111378 h 417540"/>
                              <a:gd name="connsiteX1" fmla="*/ 762932 w 762932"/>
                              <a:gd name="connsiteY1" fmla="*/ 0 h 417540"/>
                              <a:gd name="connsiteX2" fmla="*/ 388494 w 762932"/>
                              <a:gd name="connsiteY2" fmla="*/ 417540 h 417540"/>
                              <a:gd name="connsiteX3" fmla="*/ 0 w 762932"/>
                              <a:gd name="connsiteY3" fmla="*/ 111378 h 41754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762932" h="417540">
                                <a:moveTo>
                                  <a:pt x="0" y="111378"/>
                                </a:moveTo>
                                <a:cubicBezTo>
                                  <a:pt x="0" y="111378"/>
                                  <a:pt x="440992" y="154193"/>
                                  <a:pt x="762932" y="0"/>
                                </a:cubicBezTo>
                                <a:cubicBezTo>
                                  <a:pt x="744931" y="291891"/>
                                  <a:pt x="582347" y="417540"/>
                                  <a:pt x="388494" y="417540"/>
                                </a:cubicBezTo>
                                <a:cubicBezTo>
                                  <a:pt x="123067" y="417540"/>
                                  <a:pt x="32703" y="228708"/>
                                  <a:pt x="0" y="11137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6948D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grpSp>
                        <p:nvGrpSpPr>
                          <p:cNvPr id="330" name="图形 7">
                            <a:extLst>
                              <a:ext uri="{FF2B5EF4-FFF2-40B4-BE49-F238E27FC236}">
                                <a16:creationId xmlns:a16="http://schemas.microsoft.com/office/drawing/2014/main" id="{0D3B24AD-6C81-2C7D-94CF-09AC234F2483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4388761" y="2333225"/>
                            <a:ext cx="663388" cy="186543"/>
                            <a:chOff x="4388761" y="2333225"/>
                            <a:chExt cx="663388" cy="186543"/>
                          </a:xfrm>
                        </p:grpSpPr>
                        <p:sp>
                          <p:nvSpPr>
                            <p:cNvPr id="331" name="任意多边形: 形状 330">
                              <a:extLst>
                                <a:ext uri="{FF2B5EF4-FFF2-40B4-BE49-F238E27FC236}">
                                  <a16:creationId xmlns:a16="http://schemas.microsoft.com/office/drawing/2014/main" id="{C4CE1A22-02D2-E834-0A02-E46C93674D7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4388761" y="2333225"/>
                              <a:ext cx="663388" cy="186543"/>
                            </a:xfrm>
                            <a:custGeom>
                              <a:avLst/>
                              <a:gdLst>
                                <a:gd name="connsiteX0" fmla="*/ 357512 w 663388"/>
                                <a:gd name="connsiteY0" fmla="*/ 178577 h 186543"/>
                                <a:gd name="connsiteX1" fmla="*/ 663388 w 663388"/>
                                <a:gd name="connsiteY1" fmla="*/ 0 h 186543"/>
                                <a:gd name="connsiteX2" fmla="*/ 0 w 663388"/>
                                <a:gd name="connsiteY2" fmla="*/ 94237 h 186543"/>
                                <a:gd name="connsiteX3" fmla="*/ 357512 w 663388"/>
                                <a:gd name="connsiteY3" fmla="*/ 178577 h 18654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663388" h="186543">
                                  <a:moveTo>
                                    <a:pt x="357512" y="178577"/>
                                  </a:moveTo>
                                  <a:cubicBezTo>
                                    <a:pt x="569940" y="147523"/>
                                    <a:pt x="640223" y="54936"/>
                                    <a:pt x="663388" y="0"/>
                                  </a:cubicBezTo>
                                  <a:cubicBezTo>
                                    <a:pt x="416751" y="101122"/>
                                    <a:pt x="119123" y="99759"/>
                                    <a:pt x="0" y="94237"/>
                                  </a:cubicBezTo>
                                  <a:cubicBezTo>
                                    <a:pt x="39373" y="138845"/>
                                    <a:pt x="138630" y="210563"/>
                                    <a:pt x="357512" y="178577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FFFF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332" name="任意多边形: 形状 331">
                              <a:extLst>
                                <a:ext uri="{FF2B5EF4-FFF2-40B4-BE49-F238E27FC236}">
                                  <a16:creationId xmlns:a16="http://schemas.microsoft.com/office/drawing/2014/main" id="{D43A112F-903E-08A5-7A19-1C125F7DFE7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4448645" y="2333225"/>
                              <a:ext cx="603432" cy="130239"/>
                            </a:xfrm>
                            <a:custGeom>
                              <a:avLst/>
                              <a:gdLst>
                                <a:gd name="connsiteX0" fmla="*/ 0 w 603432"/>
                                <a:gd name="connsiteY0" fmla="*/ 96030 h 130239"/>
                                <a:gd name="connsiteX1" fmla="*/ 126152 w 603432"/>
                                <a:gd name="connsiteY1" fmla="*/ 106142 h 130239"/>
                                <a:gd name="connsiteX2" fmla="*/ 276902 w 603432"/>
                                <a:gd name="connsiteY2" fmla="*/ 94739 h 130239"/>
                                <a:gd name="connsiteX3" fmla="*/ 466954 w 603432"/>
                                <a:gd name="connsiteY3" fmla="*/ 130239 h 130239"/>
                                <a:gd name="connsiteX4" fmla="*/ 603432 w 603432"/>
                                <a:gd name="connsiteY4" fmla="*/ 0 h 130239"/>
                                <a:gd name="connsiteX5" fmla="*/ 0 w 603432"/>
                                <a:gd name="connsiteY5" fmla="*/ 96030 h 13023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603432" h="130239">
                                  <a:moveTo>
                                    <a:pt x="0" y="96030"/>
                                  </a:moveTo>
                                  <a:cubicBezTo>
                                    <a:pt x="41812" y="101911"/>
                                    <a:pt x="83838" y="106286"/>
                                    <a:pt x="126152" y="106142"/>
                                  </a:cubicBezTo>
                                  <a:cubicBezTo>
                                    <a:pt x="176641" y="105999"/>
                                    <a:pt x="226628" y="98110"/>
                                    <a:pt x="276902" y="94739"/>
                                  </a:cubicBezTo>
                                  <a:cubicBezTo>
                                    <a:pt x="346970" y="90077"/>
                                    <a:pt x="411516" y="99257"/>
                                    <a:pt x="466954" y="130239"/>
                                  </a:cubicBezTo>
                                  <a:cubicBezTo>
                                    <a:pt x="551796" y="89575"/>
                                    <a:pt x="588085" y="36433"/>
                                    <a:pt x="603432" y="0"/>
                                  </a:cubicBezTo>
                                  <a:cubicBezTo>
                                    <a:pt x="391363" y="86994"/>
                                    <a:pt x="141571" y="98110"/>
                                    <a:pt x="0" y="9603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8E8E8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</p:grpSp>
                    <p:sp>
                      <p:nvSpPr>
                        <p:cNvPr id="333" name="任意多边形: 形状 332">
                          <a:extLst>
                            <a:ext uri="{FF2B5EF4-FFF2-40B4-BE49-F238E27FC236}">
                              <a16:creationId xmlns:a16="http://schemas.microsoft.com/office/drawing/2014/main" id="{1825C441-8720-0397-944A-B73F6CA5313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37862" y="2591162"/>
                          <a:ext cx="435110" cy="139020"/>
                        </a:xfrm>
                        <a:custGeom>
                          <a:avLst/>
                          <a:gdLst>
                            <a:gd name="connsiteX0" fmla="*/ 0 w 435110"/>
                            <a:gd name="connsiteY0" fmla="*/ 99289 h 139020"/>
                            <a:gd name="connsiteX1" fmla="*/ 186394 w 435110"/>
                            <a:gd name="connsiteY1" fmla="*/ 139020 h 139020"/>
                            <a:gd name="connsiteX2" fmla="*/ 435111 w 435110"/>
                            <a:gd name="connsiteY2" fmla="*/ 43994 h 139020"/>
                            <a:gd name="connsiteX3" fmla="*/ 0 w 435110"/>
                            <a:gd name="connsiteY3" fmla="*/ 99289 h 1390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35110" h="139020">
                              <a:moveTo>
                                <a:pt x="0" y="99289"/>
                              </a:moveTo>
                              <a:cubicBezTo>
                                <a:pt x="49844" y="123744"/>
                                <a:pt x="111019" y="139020"/>
                                <a:pt x="186394" y="139020"/>
                              </a:cubicBezTo>
                              <a:cubicBezTo>
                                <a:pt x="281205" y="139020"/>
                                <a:pt x="368485" y="108827"/>
                                <a:pt x="435111" y="43994"/>
                              </a:cubicBezTo>
                              <a:cubicBezTo>
                                <a:pt x="266574" y="-45725"/>
                                <a:pt x="41453" y="16527"/>
                                <a:pt x="0" y="9928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F5957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34" name="任意多边形: 形状 333">
                        <a:extLst>
                          <a:ext uri="{FF2B5EF4-FFF2-40B4-BE49-F238E27FC236}">
                            <a16:creationId xmlns:a16="http://schemas.microsoft.com/office/drawing/2014/main" id="{DFDA4BC3-5843-4758-BBB2-A4B0CBAD10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6563" y="2298012"/>
                        <a:ext cx="825541" cy="120551"/>
                      </a:xfrm>
                      <a:custGeom>
                        <a:avLst/>
                        <a:gdLst>
                          <a:gd name="connsiteX0" fmla="*/ 0 w 825541"/>
                          <a:gd name="connsiteY0" fmla="*/ 102700 h 120551"/>
                          <a:gd name="connsiteX1" fmla="*/ 825542 w 825541"/>
                          <a:gd name="connsiteY1" fmla="*/ 0 h 120551"/>
                          <a:gd name="connsiteX2" fmla="*/ 0 w 825541"/>
                          <a:gd name="connsiteY2" fmla="*/ 102700 h 1205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825541" h="120551">
                            <a:moveTo>
                              <a:pt x="0" y="102700"/>
                            </a:moveTo>
                            <a:cubicBezTo>
                              <a:pt x="0" y="102700"/>
                              <a:pt x="425357" y="183884"/>
                              <a:pt x="825542" y="0"/>
                            </a:cubicBezTo>
                            <a:cubicBezTo>
                              <a:pt x="745648" y="20224"/>
                              <a:pt x="470970" y="131315"/>
                              <a:pt x="0" y="102700"/>
                            </a:cubicBezTo>
                            <a:close/>
                          </a:path>
                        </a:pathLst>
                      </a:custGeom>
                      <a:solidFill>
                        <a:srgbClr val="F6BA9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335" name="图形 7">
                <a:extLst>
                  <a:ext uri="{FF2B5EF4-FFF2-40B4-BE49-F238E27FC236}">
                    <a16:creationId xmlns:a16="http://schemas.microsoft.com/office/drawing/2014/main" id="{5CC648FE-D659-7A02-0428-290E779C55C8}"/>
                  </a:ext>
                </a:extLst>
              </p:cNvPr>
              <p:cNvGrpSpPr/>
              <p:nvPr/>
            </p:nvGrpSpPr>
            <p:grpSpPr>
              <a:xfrm>
                <a:off x="271651" y="405948"/>
                <a:ext cx="3352424" cy="5672845"/>
                <a:chOff x="271651" y="405948"/>
                <a:chExt cx="3352424" cy="5672845"/>
              </a:xfrm>
            </p:grpSpPr>
            <p:grpSp>
              <p:nvGrpSpPr>
                <p:cNvPr id="336" name="图形 7">
                  <a:extLst>
                    <a:ext uri="{FF2B5EF4-FFF2-40B4-BE49-F238E27FC236}">
                      <a16:creationId xmlns:a16="http://schemas.microsoft.com/office/drawing/2014/main" id="{C4B41BF5-5D0F-8E6E-CC9A-1B97FF26F188}"/>
                    </a:ext>
                  </a:extLst>
                </p:cNvPr>
                <p:cNvGrpSpPr/>
                <p:nvPr/>
              </p:nvGrpSpPr>
              <p:grpSpPr>
                <a:xfrm>
                  <a:off x="1866123" y="4488054"/>
                  <a:ext cx="660939" cy="1538019"/>
                  <a:chOff x="1866123" y="4488054"/>
                  <a:chExt cx="660939" cy="1538019"/>
                </a:xfrm>
              </p:grpSpPr>
              <p:sp>
                <p:nvSpPr>
                  <p:cNvPr id="337" name="任意多边形: 形状 336">
                    <a:extLst>
                      <a:ext uri="{FF2B5EF4-FFF2-40B4-BE49-F238E27FC236}">
                        <a16:creationId xmlns:a16="http://schemas.microsoft.com/office/drawing/2014/main" id="{73203141-65DA-65AA-7C18-E17A8BFF0057}"/>
                      </a:ext>
                    </a:extLst>
                  </p:cNvPr>
                  <p:cNvSpPr/>
                  <p:nvPr/>
                </p:nvSpPr>
                <p:spPr>
                  <a:xfrm>
                    <a:off x="1866123" y="4488054"/>
                    <a:ext cx="352460" cy="1418646"/>
                  </a:xfrm>
                  <a:custGeom>
                    <a:avLst/>
                    <a:gdLst>
                      <a:gd name="connsiteX0" fmla="*/ 268983 w 352460"/>
                      <a:gd name="connsiteY0" fmla="*/ 0 h 1418646"/>
                      <a:gd name="connsiteX1" fmla="*/ 325998 w 352460"/>
                      <a:gd name="connsiteY1" fmla="*/ 1385227 h 1418646"/>
                      <a:gd name="connsiteX2" fmla="*/ 260950 w 352460"/>
                      <a:gd name="connsiteY2" fmla="*/ 1418647 h 1418646"/>
                      <a:gd name="connsiteX3" fmla="*/ 221291 w 352460"/>
                      <a:gd name="connsiteY3" fmla="*/ 1373895 h 1418646"/>
                      <a:gd name="connsiteX4" fmla="*/ 104462 w 352460"/>
                      <a:gd name="connsiteY4" fmla="*/ 571518 h 1418646"/>
                      <a:gd name="connsiteX5" fmla="*/ 4416 w 352460"/>
                      <a:gd name="connsiteY5" fmla="*/ 166529 h 1418646"/>
                      <a:gd name="connsiteX6" fmla="*/ 268983 w 352460"/>
                      <a:gd name="connsiteY6" fmla="*/ 0 h 14186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2460" h="1418646">
                        <a:moveTo>
                          <a:pt x="268983" y="0"/>
                        </a:moveTo>
                        <a:cubicBezTo>
                          <a:pt x="268983" y="0"/>
                          <a:pt x="409406" y="878183"/>
                          <a:pt x="325998" y="1385227"/>
                        </a:cubicBezTo>
                        <a:cubicBezTo>
                          <a:pt x="325998" y="1385227"/>
                          <a:pt x="310938" y="1399857"/>
                          <a:pt x="260950" y="1418647"/>
                        </a:cubicBezTo>
                        <a:cubicBezTo>
                          <a:pt x="260950" y="1418647"/>
                          <a:pt x="226813" y="1407459"/>
                          <a:pt x="221291" y="1373895"/>
                        </a:cubicBezTo>
                        <a:cubicBezTo>
                          <a:pt x="127986" y="796496"/>
                          <a:pt x="104462" y="571518"/>
                          <a:pt x="104462" y="571518"/>
                        </a:cubicBezTo>
                        <a:cubicBezTo>
                          <a:pt x="104462" y="571518"/>
                          <a:pt x="-25275" y="193279"/>
                          <a:pt x="4416" y="166529"/>
                        </a:cubicBezTo>
                        <a:cubicBezTo>
                          <a:pt x="34179" y="139849"/>
                          <a:pt x="268983" y="0"/>
                          <a:pt x="268983" y="0"/>
                        </a:cubicBezTo>
                        <a:close/>
                      </a:path>
                    </a:pathLst>
                  </a:custGeom>
                  <a:solidFill>
                    <a:srgbClr val="F6BA9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" name="任意多边形: 形状 337">
                    <a:extLst>
                      <a:ext uri="{FF2B5EF4-FFF2-40B4-BE49-F238E27FC236}">
                        <a16:creationId xmlns:a16="http://schemas.microsoft.com/office/drawing/2014/main" id="{27069815-A446-B6DE-9BE6-600DA22DDFF5}"/>
                      </a:ext>
                    </a:extLst>
                  </p:cNvPr>
                  <p:cNvSpPr/>
                  <p:nvPr/>
                </p:nvSpPr>
                <p:spPr>
                  <a:xfrm>
                    <a:off x="2037713" y="5524087"/>
                    <a:ext cx="183023" cy="382613"/>
                  </a:xfrm>
                  <a:custGeom>
                    <a:avLst/>
                    <a:gdLst>
                      <a:gd name="connsiteX0" fmla="*/ 183023 w 183023"/>
                      <a:gd name="connsiteY0" fmla="*/ 0 h 382613"/>
                      <a:gd name="connsiteX1" fmla="*/ 154408 w 183023"/>
                      <a:gd name="connsiteY1" fmla="*/ 349193 h 382613"/>
                      <a:gd name="connsiteX2" fmla="*/ 89360 w 183023"/>
                      <a:gd name="connsiteY2" fmla="*/ 382614 h 382613"/>
                      <a:gd name="connsiteX3" fmla="*/ 49700 w 183023"/>
                      <a:gd name="connsiteY3" fmla="*/ 337862 h 382613"/>
                      <a:gd name="connsiteX4" fmla="*/ 0 w 183023"/>
                      <a:gd name="connsiteY4" fmla="*/ 21444 h 382613"/>
                      <a:gd name="connsiteX5" fmla="*/ 183023 w 183023"/>
                      <a:gd name="connsiteY5" fmla="*/ 0 h 382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23" h="382613">
                        <a:moveTo>
                          <a:pt x="183023" y="0"/>
                        </a:moveTo>
                        <a:cubicBezTo>
                          <a:pt x="180585" y="122494"/>
                          <a:pt x="172051" y="242262"/>
                          <a:pt x="154408" y="349193"/>
                        </a:cubicBezTo>
                        <a:cubicBezTo>
                          <a:pt x="154408" y="349193"/>
                          <a:pt x="139347" y="363824"/>
                          <a:pt x="89360" y="382614"/>
                        </a:cubicBezTo>
                        <a:cubicBezTo>
                          <a:pt x="89360" y="382614"/>
                          <a:pt x="55222" y="371426"/>
                          <a:pt x="49700" y="337862"/>
                        </a:cubicBezTo>
                        <a:cubicBezTo>
                          <a:pt x="30193" y="217376"/>
                          <a:pt x="13770" y="112381"/>
                          <a:pt x="0" y="21444"/>
                        </a:cubicBezTo>
                        <a:cubicBezTo>
                          <a:pt x="61749" y="25890"/>
                          <a:pt x="124502" y="19794"/>
                          <a:pt x="183023" y="0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39" name="图形 7">
                    <a:extLst>
                      <a:ext uri="{FF2B5EF4-FFF2-40B4-BE49-F238E27FC236}">
                        <a16:creationId xmlns:a16="http://schemas.microsoft.com/office/drawing/2014/main" id="{AF84CF6F-EBBA-3078-4A18-B4E782EFF713}"/>
                      </a:ext>
                    </a:extLst>
                  </p:cNvPr>
                  <p:cNvGrpSpPr/>
                  <p:nvPr/>
                </p:nvGrpSpPr>
                <p:grpSpPr>
                  <a:xfrm>
                    <a:off x="2043075" y="5726995"/>
                    <a:ext cx="483987" cy="299078"/>
                    <a:chOff x="2043075" y="5726995"/>
                    <a:chExt cx="483987" cy="299078"/>
                  </a:xfrm>
                </p:grpSpPr>
                <p:grpSp>
                  <p:nvGrpSpPr>
                    <p:cNvPr id="340" name="图形 7">
                      <a:extLst>
                        <a:ext uri="{FF2B5EF4-FFF2-40B4-BE49-F238E27FC236}">
                          <a16:creationId xmlns:a16="http://schemas.microsoft.com/office/drawing/2014/main" id="{881CF936-DE4B-69C5-80B0-1BBAA73E509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043075" y="5726995"/>
                      <a:ext cx="483987" cy="299078"/>
                      <a:chOff x="2043075" y="5726995"/>
                      <a:chExt cx="483987" cy="299078"/>
                    </a:xfrm>
                  </p:grpSpPr>
                  <p:sp>
                    <p:nvSpPr>
                      <p:cNvPr id="341" name="任意多边形: 形状 340">
                        <a:extLst>
                          <a:ext uri="{FF2B5EF4-FFF2-40B4-BE49-F238E27FC236}">
                            <a16:creationId xmlns:a16="http://schemas.microsoft.com/office/drawing/2014/main" id="{41E03A52-8498-D8EE-9213-7C211C7DD8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43075" y="5726995"/>
                        <a:ext cx="483987" cy="299006"/>
                      </a:xfrm>
                      <a:custGeom>
                        <a:avLst/>
                        <a:gdLst>
                          <a:gd name="connsiteX0" fmla="*/ 113044 w 483987"/>
                          <a:gd name="connsiteY0" fmla="*/ 35625 h 299006"/>
                          <a:gd name="connsiteX1" fmla="*/ 177518 w 483987"/>
                          <a:gd name="connsiteY1" fmla="*/ 6794 h 299006"/>
                          <a:gd name="connsiteX2" fmla="*/ 386216 w 483987"/>
                          <a:gd name="connsiteY2" fmla="*/ 102322 h 299006"/>
                          <a:gd name="connsiteX3" fmla="*/ 482174 w 483987"/>
                          <a:gd name="connsiteY3" fmla="*/ 250993 h 299006"/>
                          <a:gd name="connsiteX4" fmla="*/ 266520 w 483987"/>
                          <a:gd name="connsiteY4" fmla="*/ 291729 h 299006"/>
                          <a:gd name="connsiteX5" fmla="*/ 113905 w 483987"/>
                          <a:gd name="connsiteY5" fmla="*/ 246116 h 299006"/>
                          <a:gd name="connsiteX6" fmla="*/ 4678 w 483987"/>
                          <a:gd name="connsiteY6" fmla="*/ 191181 h 299006"/>
                          <a:gd name="connsiteX7" fmla="*/ 16368 w 483987"/>
                          <a:gd name="connsiteY7" fmla="*/ 20062 h 299006"/>
                          <a:gd name="connsiteX8" fmla="*/ 41255 w 483987"/>
                          <a:gd name="connsiteY8" fmla="*/ 16118 h 299006"/>
                          <a:gd name="connsiteX9" fmla="*/ 67288 w 483987"/>
                          <a:gd name="connsiteY9" fmla="*/ 30533 h 299006"/>
                          <a:gd name="connsiteX10" fmla="*/ 113044 w 483987"/>
                          <a:gd name="connsiteY10" fmla="*/ 35625 h 2990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83987" h="299006">
                            <a:moveTo>
                              <a:pt x="113044" y="35625"/>
                            </a:moveTo>
                            <a:cubicBezTo>
                              <a:pt x="113044" y="35625"/>
                              <a:pt x="146249" y="-18665"/>
                              <a:pt x="177518" y="6794"/>
                            </a:cubicBezTo>
                            <a:cubicBezTo>
                              <a:pt x="177518" y="6794"/>
                              <a:pt x="279716" y="52909"/>
                              <a:pt x="386216" y="102322"/>
                            </a:cubicBezTo>
                            <a:cubicBezTo>
                              <a:pt x="492645" y="151736"/>
                              <a:pt x="486262" y="193117"/>
                              <a:pt x="482174" y="250993"/>
                            </a:cubicBezTo>
                            <a:cubicBezTo>
                              <a:pt x="482174" y="250993"/>
                              <a:pt x="426020" y="321348"/>
                              <a:pt x="266520" y="291729"/>
                            </a:cubicBezTo>
                            <a:cubicBezTo>
                              <a:pt x="266520" y="291729"/>
                              <a:pt x="177016" y="287497"/>
                              <a:pt x="113905" y="246116"/>
                            </a:cubicBezTo>
                            <a:cubicBezTo>
                              <a:pt x="68005" y="215995"/>
                              <a:pt x="12137" y="228259"/>
                              <a:pt x="4678" y="191181"/>
                            </a:cubicBezTo>
                            <a:cubicBezTo>
                              <a:pt x="-2708" y="154102"/>
                              <a:pt x="-3067" y="26947"/>
                              <a:pt x="16368" y="20062"/>
                            </a:cubicBezTo>
                            <a:cubicBezTo>
                              <a:pt x="24759" y="17050"/>
                              <a:pt x="31716" y="12532"/>
                              <a:pt x="41255" y="16118"/>
                            </a:cubicBezTo>
                            <a:cubicBezTo>
                              <a:pt x="50578" y="19632"/>
                              <a:pt x="57749" y="27449"/>
                              <a:pt x="67288" y="30533"/>
                            </a:cubicBezTo>
                            <a:cubicBezTo>
                              <a:pt x="73097" y="32470"/>
                              <a:pt x="109673" y="41936"/>
                              <a:pt x="113044" y="35625"/>
                            </a:cubicBezTo>
                            <a:close/>
                          </a:path>
                        </a:pathLst>
                      </a:custGeom>
                      <a:solidFill>
                        <a:srgbClr val="FBC118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42" name="任意多边形: 形状 341">
                        <a:extLst>
                          <a:ext uri="{FF2B5EF4-FFF2-40B4-BE49-F238E27FC236}">
                            <a16:creationId xmlns:a16="http://schemas.microsoft.com/office/drawing/2014/main" id="{ED608B45-A7CE-8376-05A1-D8215E4C12E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68731" y="5817556"/>
                        <a:ext cx="258259" cy="208446"/>
                      </a:xfrm>
                      <a:custGeom>
                        <a:avLst/>
                        <a:gdLst>
                          <a:gd name="connsiteX0" fmla="*/ 32759 w 258259"/>
                          <a:gd name="connsiteY0" fmla="*/ 58809 h 208446"/>
                          <a:gd name="connsiteX1" fmla="*/ 135029 w 258259"/>
                          <a:gd name="connsiteY1" fmla="*/ 0 h 208446"/>
                          <a:gd name="connsiteX2" fmla="*/ 160488 w 258259"/>
                          <a:gd name="connsiteY2" fmla="*/ 11762 h 208446"/>
                          <a:gd name="connsiteX3" fmla="*/ 256447 w 258259"/>
                          <a:gd name="connsiteY3" fmla="*/ 160432 h 208446"/>
                          <a:gd name="connsiteX4" fmla="*/ 40792 w 258259"/>
                          <a:gd name="connsiteY4" fmla="*/ 201168 h 208446"/>
                          <a:gd name="connsiteX5" fmla="*/ 414 w 258259"/>
                          <a:gd name="connsiteY5" fmla="*/ 196148 h 208446"/>
                          <a:gd name="connsiteX6" fmla="*/ 32759 w 258259"/>
                          <a:gd name="connsiteY6" fmla="*/ 58809 h 2084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58259" h="208446">
                            <a:moveTo>
                              <a:pt x="32759" y="58809"/>
                            </a:moveTo>
                            <a:cubicBezTo>
                              <a:pt x="59725" y="17069"/>
                              <a:pt x="93361" y="1650"/>
                              <a:pt x="135029" y="0"/>
                            </a:cubicBezTo>
                            <a:cubicBezTo>
                              <a:pt x="143491" y="3873"/>
                              <a:pt x="151954" y="7746"/>
                              <a:pt x="160488" y="11762"/>
                            </a:cubicBezTo>
                            <a:cubicBezTo>
                              <a:pt x="266917" y="61175"/>
                              <a:pt x="260535" y="102556"/>
                              <a:pt x="256447" y="160432"/>
                            </a:cubicBezTo>
                            <a:cubicBezTo>
                              <a:pt x="256447" y="160432"/>
                              <a:pt x="200292" y="230787"/>
                              <a:pt x="40792" y="201168"/>
                            </a:cubicBezTo>
                            <a:cubicBezTo>
                              <a:pt x="40792" y="201168"/>
                              <a:pt x="24225" y="200379"/>
                              <a:pt x="414" y="196148"/>
                            </a:cubicBezTo>
                            <a:cubicBezTo>
                              <a:pt x="-2167" y="148599"/>
                              <a:pt x="7156" y="98469"/>
                              <a:pt x="32759" y="58809"/>
                            </a:cubicBezTo>
                            <a:close/>
                          </a:path>
                        </a:pathLst>
                      </a:custGeom>
                      <a:solidFill>
                        <a:srgbClr val="DADBDC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43" name="任意多边形: 形状 342">
                        <a:extLst>
                          <a:ext uri="{FF2B5EF4-FFF2-40B4-BE49-F238E27FC236}">
                            <a16:creationId xmlns:a16="http://schemas.microsoft.com/office/drawing/2014/main" id="{2F2738A4-D1AF-1905-6D8B-711F91E07BD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45961" y="5906414"/>
                        <a:ext cx="479498" cy="119659"/>
                      </a:xfrm>
                      <a:custGeom>
                        <a:avLst/>
                        <a:gdLst>
                          <a:gd name="connsiteX0" fmla="*/ 49557 w 479498"/>
                          <a:gd name="connsiteY0" fmla="*/ 14846 h 119659"/>
                          <a:gd name="connsiteX1" fmla="*/ 134399 w 479498"/>
                          <a:gd name="connsiteY1" fmla="*/ 54219 h 119659"/>
                          <a:gd name="connsiteX2" fmla="*/ 307382 w 479498"/>
                          <a:gd name="connsiteY2" fmla="*/ 99329 h 119659"/>
                          <a:gd name="connsiteX3" fmla="*/ 400686 w 479498"/>
                          <a:gd name="connsiteY3" fmla="*/ 88715 h 119659"/>
                          <a:gd name="connsiteX4" fmla="*/ 454044 w 479498"/>
                          <a:gd name="connsiteY4" fmla="*/ 67128 h 119659"/>
                          <a:gd name="connsiteX5" fmla="*/ 476492 w 479498"/>
                          <a:gd name="connsiteY5" fmla="*/ 40377 h 119659"/>
                          <a:gd name="connsiteX6" fmla="*/ 479217 w 479498"/>
                          <a:gd name="connsiteY6" fmla="*/ 71646 h 119659"/>
                          <a:gd name="connsiteX7" fmla="*/ 263562 w 479498"/>
                          <a:gd name="connsiteY7" fmla="*/ 112381 h 119659"/>
                          <a:gd name="connsiteX8" fmla="*/ 110947 w 479498"/>
                          <a:gd name="connsiteY8" fmla="*/ 66769 h 119659"/>
                          <a:gd name="connsiteX9" fmla="*/ 1721 w 479498"/>
                          <a:gd name="connsiteY9" fmla="*/ 11834 h 119659"/>
                          <a:gd name="connsiteX10" fmla="*/ 0 w 479498"/>
                          <a:gd name="connsiteY10" fmla="*/ 0 h 119659"/>
                          <a:gd name="connsiteX11" fmla="*/ 49557 w 479498"/>
                          <a:gd name="connsiteY11" fmla="*/ 14846 h 1196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479498" h="119659">
                            <a:moveTo>
                              <a:pt x="49557" y="14846"/>
                            </a:moveTo>
                            <a:cubicBezTo>
                              <a:pt x="82188" y="23667"/>
                              <a:pt x="106214" y="35859"/>
                              <a:pt x="134399" y="54219"/>
                            </a:cubicBezTo>
                            <a:cubicBezTo>
                              <a:pt x="181374" y="84842"/>
                              <a:pt x="252303" y="98396"/>
                              <a:pt x="307382" y="99329"/>
                            </a:cubicBezTo>
                            <a:cubicBezTo>
                              <a:pt x="344890" y="99903"/>
                              <a:pt x="363895" y="95600"/>
                              <a:pt x="400686" y="88715"/>
                            </a:cubicBezTo>
                            <a:cubicBezTo>
                              <a:pt x="417899" y="85487"/>
                              <a:pt x="438410" y="75877"/>
                              <a:pt x="454044" y="67128"/>
                            </a:cubicBezTo>
                            <a:cubicBezTo>
                              <a:pt x="467312" y="59669"/>
                              <a:pt x="474054" y="50417"/>
                              <a:pt x="476492" y="40377"/>
                            </a:cubicBezTo>
                            <a:cubicBezTo>
                              <a:pt x="479146" y="49844"/>
                              <a:pt x="480006" y="60028"/>
                              <a:pt x="479217" y="71646"/>
                            </a:cubicBezTo>
                            <a:cubicBezTo>
                              <a:pt x="479217" y="71646"/>
                              <a:pt x="423062" y="142001"/>
                              <a:pt x="263562" y="112381"/>
                            </a:cubicBezTo>
                            <a:cubicBezTo>
                              <a:pt x="263562" y="112381"/>
                              <a:pt x="174059" y="108150"/>
                              <a:pt x="110947" y="66769"/>
                            </a:cubicBezTo>
                            <a:cubicBezTo>
                              <a:pt x="65048" y="36648"/>
                              <a:pt x="9180" y="48911"/>
                              <a:pt x="1721" y="11834"/>
                            </a:cubicBezTo>
                            <a:cubicBezTo>
                              <a:pt x="1076" y="8606"/>
                              <a:pt x="502" y="4518"/>
                              <a:pt x="0" y="0"/>
                            </a:cubicBezTo>
                            <a:cubicBezTo>
                              <a:pt x="16208" y="5522"/>
                              <a:pt x="32703" y="10327"/>
                              <a:pt x="49557" y="14846"/>
                            </a:cubicBezTo>
                            <a:close/>
                          </a:path>
                        </a:pathLst>
                      </a:custGeom>
                      <a:solidFill>
                        <a:srgbClr val="A1A3A5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44" name="任意多边形: 形状 343">
                      <a:extLst>
                        <a:ext uri="{FF2B5EF4-FFF2-40B4-BE49-F238E27FC236}">
                          <a16:creationId xmlns:a16="http://schemas.microsoft.com/office/drawing/2014/main" id="{D79229EB-404D-3B52-F6EB-706BE27EEE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62425" y="5787280"/>
                      <a:ext cx="105481" cy="86911"/>
                    </a:xfrm>
                    <a:custGeom>
                      <a:avLst/>
                      <a:gdLst>
                        <a:gd name="connsiteX0" fmla="*/ 8657 w 105481"/>
                        <a:gd name="connsiteY0" fmla="*/ 86718 h 86911"/>
                        <a:gd name="connsiteX1" fmla="*/ 13247 w 105481"/>
                        <a:gd name="connsiteY1" fmla="*/ 82343 h 86911"/>
                        <a:gd name="connsiteX2" fmla="*/ 99021 w 105481"/>
                        <a:gd name="connsiteY2" fmla="*/ 13566 h 86911"/>
                        <a:gd name="connsiteX3" fmla="*/ 105476 w 105481"/>
                        <a:gd name="connsiteY3" fmla="*/ 6466 h 86911"/>
                        <a:gd name="connsiteX4" fmla="*/ 98304 w 105481"/>
                        <a:gd name="connsiteY4" fmla="*/ 11 h 86911"/>
                        <a:gd name="connsiteX5" fmla="*/ 409 w 105481"/>
                        <a:gd name="connsiteY5" fmla="*/ 77825 h 86911"/>
                        <a:gd name="connsiteX6" fmla="*/ 4569 w 105481"/>
                        <a:gd name="connsiteY6" fmla="*/ 86503 h 86911"/>
                        <a:gd name="connsiteX7" fmla="*/ 8657 w 105481"/>
                        <a:gd name="connsiteY7" fmla="*/ 86718 h 869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5481" h="86911">
                          <a:moveTo>
                            <a:pt x="8657" y="86718"/>
                          </a:moveTo>
                          <a:cubicBezTo>
                            <a:pt x="10665" y="86073"/>
                            <a:pt x="12458" y="84566"/>
                            <a:pt x="13247" y="82343"/>
                          </a:cubicBezTo>
                          <a:cubicBezTo>
                            <a:pt x="36125" y="17725"/>
                            <a:pt x="98376" y="13637"/>
                            <a:pt x="99021" y="13566"/>
                          </a:cubicBezTo>
                          <a:cubicBezTo>
                            <a:pt x="102894" y="13423"/>
                            <a:pt x="105619" y="10195"/>
                            <a:pt x="105476" y="6466"/>
                          </a:cubicBezTo>
                          <a:cubicBezTo>
                            <a:pt x="105261" y="2665"/>
                            <a:pt x="102033" y="-204"/>
                            <a:pt x="98304" y="11"/>
                          </a:cubicBezTo>
                          <a:cubicBezTo>
                            <a:pt x="97587" y="11"/>
                            <a:pt x="26156" y="4673"/>
                            <a:pt x="409" y="77825"/>
                          </a:cubicBezTo>
                          <a:cubicBezTo>
                            <a:pt x="-882" y="81339"/>
                            <a:pt x="983" y="85212"/>
                            <a:pt x="4569" y="86503"/>
                          </a:cubicBezTo>
                          <a:cubicBezTo>
                            <a:pt x="5860" y="87005"/>
                            <a:pt x="7294" y="87005"/>
                            <a:pt x="8657" y="86718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F773A3F0-D162-8482-3C97-ACD7B8C1426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24308" y="5767850"/>
                      <a:ext cx="105523" cy="86886"/>
                    </a:xfrm>
                    <a:custGeom>
                      <a:avLst/>
                      <a:gdLst>
                        <a:gd name="connsiteX0" fmla="*/ 8693 w 105523"/>
                        <a:gd name="connsiteY0" fmla="*/ 86640 h 86886"/>
                        <a:gd name="connsiteX1" fmla="*/ 13283 w 105523"/>
                        <a:gd name="connsiteY1" fmla="*/ 82337 h 86886"/>
                        <a:gd name="connsiteX2" fmla="*/ 99129 w 105523"/>
                        <a:gd name="connsiteY2" fmla="*/ 13632 h 86886"/>
                        <a:gd name="connsiteX3" fmla="*/ 105511 w 105523"/>
                        <a:gd name="connsiteY3" fmla="*/ 6532 h 86886"/>
                        <a:gd name="connsiteX4" fmla="*/ 98340 w 105523"/>
                        <a:gd name="connsiteY4" fmla="*/ 5 h 86886"/>
                        <a:gd name="connsiteX5" fmla="*/ 373 w 105523"/>
                        <a:gd name="connsiteY5" fmla="*/ 77747 h 86886"/>
                        <a:gd name="connsiteX6" fmla="*/ 4533 w 105523"/>
                        <a:gd name="connsiteY6" fmla="*/ 86425 h 86886"/>
                        <a:gd name="connsiteX7" fmla="*/ 8693 w 105523"/>
                        <a:gd name="connsiteY7" fmla="*/ 86640 h 868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5523" h="86886">
                          <a:moveTo>
                            <a:pt x="8693" y="86640"/>
                          </a:moveTo>
                          <a:cubicBezTo>
                            <a:pt x="10701" y="86066"/>
                            <a:pt x="12565" y="84560"/>
                            <a:pt x="13283" y="82337"/>
                          </a:cubicBezTo>
                          <a:cubicBezTo>
                            <a:pt x="36161" y="17648"/>
                            <a:pt x="98483" y="13632"/>
                            <a:pt x="99129" y="13632"/>
                          </a:cubicBezTo>
                          <a:cubicBezTo>
                            <a:pt x="103001" y="13416"/>
                            <a:pt x="105727" y="10189"/>
                            <a:pt x="105511" y="6532"/>
                          </a:cubicBezTo>
                          <a:cubicBezTo>
                            <a:pt x="105296" y="2659"/>
                            <a:pt x="102069" y="-138"/>
                            <a:pt x="98340" y="5"/>
                          </a:cubicBezTo>
                          <a:cubicBezTo>
                            <a:pt x="97623" y="5"/>
                            <a:pt x="26263" y="4667"/>
                            <a:pt x="373" y="77747"/>
                          </a:cubicBezTo>
                          <a:cubicBezTo>
                            <a:pt x="-846" y="81333"/>
                            <a:pt x="1019" y="85206"/>
                            <a:pt x="4533" y="86425"/>
                          </a:cubicBezTo>
                          <a:cubicBezTo>
                            <a:pt x="5967" y="86999"/>
                            <a:pt x="7402" y="86999"/>
                            <a:pt x="8693" y="86640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6" name="任意多边形: 形状 345">
                      <a:extLst>
                        <a:ext uri="{FF2B5EF4-FFF2-40B4-BE49-F238E27FC236}">
                          <a16:creationId xmlns:a16="http://schemas.microsoft.com/office/drawing/2014/main" id="{D1C41A16-36EC-4A1E-FBA2-E00BD48ADD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86835" y="5752568"/>
                      <a:ext cx="105487" cy="86953"/>
                    </a:xfrm>
                    <a:custGeom>
                      <a:avLst/>
                      <a:gdLst>
                        <a:gd name="connsiteX0" fmla="*/ 8729 w 105487"/>
                        <a:gd name="connsiteY0" fmla="*/ 86646 h 86953"/>
                        <a:gd name="connsiteX1" fmla="*/ 13247 w 105487"/>
                        <a:gd name="connsiteY1" fmla="*/ 82343 h 86953"/>
                        <a:gd name="connsiteX2" fmla="*/ 99021 w 105487"/>
                        <a:gd name="connsiteY2" fmla="*/ 13638 h 86953"/>
                        <a:gd name="connsiteX3" fmla="*/ 105476 w 105487"/>
                        <a:gd name="connsiteY3" fmla="*/ 6466 h 86953"/>
                        <a:gd name="connsiteX4" fmla="*/ 98304 w 105487"/>
                        <a:gd name="connsiteY4" fmla="*/ 11 h 86953"/>
                        <a:gd name="connsiteX5" fmla="*/ 409 w 105487"/>
                        <a:gd name="connsiteY5" fmla="*/ 77825 h 86953"/>
                        <a:gd name="connsiteX6" fmla="*/ 4569 w 105487"/>
                        <a:gd name="connsiteY6" fmla="*/ 86503 h 86953"/>
                        <a:gd name="connsiteX7" fmla="*/ 8729 w 105487"/>
                        <a:gd name="connsiteY7" fmla="*/ 86646 h 869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5487" h="86953">
                          <a:moveTo>
                            <a:pt x="8729" y="86646"/>
                          </a:moveTo>
                          <a:cubicBezTo>
                            <a:pt x="10737" y="86144"/>
                            <a:pt x="12530" y="84567"/>
                            <a:pt x="13247" y="82343"/>
                          </a:cubicBezTo>
                          <a:cubicBezTo>
                            <a:pt x="36125" y="17797"/>
                            <a:pt x="98447" y="13710"/>
                            <a:pt x="99021" y="13638"/>
                          </a:cubicBezTo>
                          <a:cubicBezTo>
                            <a:pt x="102966" y="13351"/>
                            <a:pt x="105691" y="10195"/>
                            <a:pt x="105476" y="6466"/>
                          </a:cubicBezTo>
                          <a:cubicBezTo>
                            <a:pt x="105261" y="2665"/>
                            <a:pt x="102105" y="-204"/>
                            <a:pt x="98304" y="11"/>
                          </a:cubicBezTo>
                          <a:cubicBezTo>
                            <a:pt x="97587" y="83"/>
                            <a:pt x="26228" y="4745"/>
                            <a:pt x="409" y="77825"/>
                          </a:cubicBezTo>
                          <a:cubicBezTo>
                            <a:pt x="-882" y="81339"/>
                            <a:pt x="983" y="85284"/>
                            <a:pt x="4569" y="86503"/>
                          </a:cubicBezTo>
                          <a:cubicBezTo>
                            <a:pt x="5932" y="87077"/>
                            <a:pt x="7366" y="87077"/>
                            <a:pt x="8729" y="86646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7" name="任意多边形: 形状 346">
                      <a:extLst>
                        <a:ext uri="{FF2B5EF4-FFF2-40B4-BE49-F238E27FC236}">
                          <a16:creationId xmlns:a16="http://schemas.microsoft.com/office/drawing/2014/main" id="{AA1C3C5A-2480-FE49-5984-DBF73B43764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90254" y="5848839"/>
                      <a:ext cx="118682" cy="109171"/>
                    </a:xfrm>
                    <a:custGeom>
                      <a:avLst/>
                      <a:gdLst>
                        <a:gd name="connsiteX0" fmla="*/ 47213 w 118682"/>
                        <a:gd name="connsiteY0" fmla="*/ 2496 h 109171"/>
                        <a:gd name="connsiteX1" fmla="*/ 118070 w 118682"/>
                        <a:gd name="connsiteY1" fmla="*/ 76939 h 109171"/>
                        <a:gd name="connsiteX2" fmla="*/ 1170 w 118682"/>
                        <a:gd name="connsiteY2" fmla="*/ 61519 h 109171"/>
                        <a:gd name="connsiteX3" fmla="*/ 47213 w 118682"/>
                        <a:gd name="connsiteY3" fmla="*/ 2496 h 1091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8682" h="109171">
                          <a:moveTo>
                            <a:pt x="47213" y="2496"/>
                          </a:moveTo>
                          <a:cubicBezTo>
                            <a:pt x="47213" y="2496"/>
                            <a:pt x="126389" y="29246"/>
                            <a:pt x="118070" y="76939"/>
                          </a:cubicBezTo>
                          <a:cubicBezTo>
                            <a:pt x="109750" y="124631"/>
                            <a:pt x="9274" y="119324"/>
                            <a:pt x="1170" y="61519"/>
                          </a:cubicBezTo>
                          <a:cubicBezTo>
                            <a:pt x="-6862" y="3715"/>
                            <a:pt x="28423" y="-5537"/>
                            <a:pt x="47213" y="249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48" name="图形 7">
                  <a:extLst>
                    <a:ext uri="{FF2B5EF4-FFF2-40B4-BE49-F238E27FC236}">
                      <a16:creationId xmlns:a16="http://schemas.microsoft.com/office/drawing/2014/main" id="{AA812350-9E5B-0393-032E-52F6DCC7CCBA}"/>
                    </a:ext>
                  </a:extLst>
                </p:cNvPr>
                <p:cNvGrpSpPr/>
                <p:nvPr/>
              </p:nvGrpSpPr>
              <p:grpSpPr>
                <a:xfrm>
                  <a:off x="761605" y="4488054"/>
                  <a:ext cx="597536" cy="1590739"/>
                  <a:chOff x="761605" y="4488054"/>
                  <a:chExt cx="597536" cy="1590739"/>
                </a:xfrm>
              </p:grpSpPr>
              <p:sp>
                <p:nvSpPr>
                  <p:cNvPr id="349" name="任意多边形: 形状 348">
                    <a:extLst>
                      <a:ext uri="{FF2B5EF4-FFF2-40B4-BE49-F238E27FC236}">
                        <a16:creationId xmlns:a16="http://schemas.microsoft.com/office/drawing/2014/main" id="{212F580C-557E-E4D8-94F3-BFFE148E0C5B}"/>
                      </a:ext>
                    </a:extLst>
                  </p:cNvPr>
                  <p:cNvSpPr/>
                  <p:nvPr/>
                </p:nvSpPr>
                <p:spPr>
                  <a:xfrm>
                    <a:off x="1046269" y="4488054"/>
                    <a:ext cx="312871" cy="1331973"/>
                  </a:xfrm>
                  <a:custGeom>
                    <a:avLst/>
                    <a:gdLst>
                      <a:gd name="connsiteX0" fmla="*/ 41902 w 312871"/>
                      <a:gd name="connsiteY0" fmla="*/ 0 h 1331973"/>
                      <a:gd name="connsiteX1" fmla="*/ 39607 w 312871"/>
                      <a:gd name="connsiteY1" fmla="*/ 1315947 h 1331973"/>
                      <a:gd name="connsiteX2" fmla="*/ 89666 w 312871"/>
                      <a:gd name="connsiteY2" fmla="*/ 1331941 h 1331973"/>
                      <a:gd name="connsiteX3" fmla="*/ 153710 w 312871"/>
                      <a:gd name="connsiteY3" fmla="*/ 1300385 h 1331973"/>
                      <a:gd name="connsiteX4" fmla="*/ 232815 w 312871"/>
                      <a:gd name="connsiteY4" fmla="*/ 478931 h 1331973"/>
                      <a:gd name="connsiteX5" fmla="*/ 307473 w 312871"/>
                      <a:gd name="connsiteY5" fmla="*/ 151755 h 1331973"/>
                      <a:gd name="connsiteX6" fmla="*/ 41902 w 312871"/>
                      <a:gd name="connsiteY6" fmla="*/ 0 h 133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871" h="1331973">
                        <a:moveTo>
                          <a:pt x="41902" y="0"/>
                        </a:moveTo>
                        <a:cubicBezTo>
                          <a:pt x="41902" y="0"/>
                          <a:pt x="-50829" y="815000"/>
                          <a:pt x="39607" y="1315947"/>
                        </a:cubicBezTo>
                        <a:cubicBezTo>
                          <a:pt x="39607" y="1315947"/>
                          <a:pt x="39607" y="1315947"/>
                          <a:pt x="89666" y="1331941"/>
                        </a:cubicBezTo>
                        <a:cubicBezTo>
                          <a:pt x="89666" y="1331941"/>
                          <a:pt x="148762" y="1334236"/>
                          <a:pt x="153710" y="1300385"/>
                        </a:cubicBezTo>
                        <a:cubicBezTo>
                          <a:pt x="238050" y="719687"/>
                          <a:pt x="232815" y="478931"/>
                          <a:pt x="232815" y="478931"/>
                        </a:cubicBezTo>
                        <a:cubicBezTo>
                          <a:pt x="232815" y="478931"/>
                          <a:pt x="337451" y="176712"/>
                          <a:pt x="307473" y="151755"/>
                        </a:cubicBezTo>
                        <a:cubicBezTo>
                          <a:pt x="277566" y="126725"/>
                          <a:pt x="41902" y="0"/>
                          <a:pt x="41902" y="0"/>
                        </a:cubicBezTo>
                        <a:close/>
                      </a:path>
                    </a:pathLst>
                  </a:custGeom>
                  <a:solidFill>
                    <a:srgbClr val="F6BA9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8EC183DE-7DD0-1B04-64A6-178FDABAE23C}"/>
                      </a:ext>
                    </a:extLst>
                  </p:cNvPr>
                  <p:cNvSpPr/>
                  <p:nvPr/>
                </p:nvSpPr>
                <p:spPr>
                  <a:xfrm>
                    <a:off x="1058409" y="5584473"/>
                    <a:ext cx="168321" cy="235481"/>
                  </a:xfrm>
                  <a:custGeom>
                    <a:avLst/>
                    <a:gdLst>
                      <a:gd name="connsiteX0" fmla="*/ 0 w 168321"/>
                      <a:gd name="connsiteY0" fmla="*/ 0 h 235481"/>
                      <a:gd name="connsiteX1" fmla="*/ 27468 w 168321"/>
                      <a:gd name="connsiteY1" fmla="*/ 219456 h 235481"/>
                      <a:gd name="connsiteX2" fmla="*/ 77527 w 168321"/>
                      <a:gd name="connsiteY2" fmla="*/ 235449 h 235481"/>
                      <a:gd name="connsiteX3" fmla="*/ 141571 w 168321"/>
                      <a:gd name="connsiteY3" fmla="*/ 203893 h 235481"/>
                      <a:gd name="connsiteX4" fmla="*/ 168321 w 168321"/>
                      <a:gd name="connsiteY4" fmla="*/ 8534 h 235481"/>
                      <a:gd name="connsiteX5" fmla="*/ 0 w 168321"/>
                      <a:gd name="connsiteY5" fmla="*/ 0 h 235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8321" h="235481">
                        <a:moveTo>
                          <a:pt x="0" y="0"/>
                        </a:moveTo>
                        <a:cubicBezTo>
                          <a:pt x="6239" y="77096"/>
                          <a:pt x="15132" y="151253"/>
                          <a:pt x="27468" y="219456"/>
                        </a:cubicBezTo>
                        <a:cubicBezTo>
                          <a:pt x="27468" y="219456"/>
                          <a:pt x="27468" y="219456"/>
                          <a:pt x="77527" y="235449"/>
                        </a:cubicBezTo>
                        <a:cubicBezTo>
                          <a:pt x="77527" y="235449"/>
                          <a:pt x="136622" y="237744"/>
                          <a:pt x="141571" y="203893"/>
                        </a:cubicBezTo>
                        <a:cubicBezTo>
                          <a:pt x="151755" y="133897"/>
                          <a:pt x="160576" y="68849"/>
                          <a:pt x="168321" y="8534"/>
                        </a:cubicBezTo>
                        <a:cubicBezTo>
                          <a:pt x="111521" y="13555"/>
                          <a:pt x="54864" y="1219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51" name="图形 7">
                    <a:extLst>
                      <a:ext uri="{FF2B5EF4-FFF2-40B4-BE49-F238E27FC236}">
                        <a16:creationId xmlns:a16="http://schemas.microsoft.com/office/drawing/2014/main" id="{2C8CF001-F530-7D1C-1E31-FD9893BF7F91}"/>
                      </a:ext>
                    </a:extLst>
                  </p:cNvPr>
                  <p:cNvGrpSpPr/>
                  <p:nvPr/>
                </p:nvGrpSpPr>
                <p:grpSpPr>
                  <a:xfrm>
                    <a:off x="761605" y="5761691"/>
                    <a:ext cx="475903" cy="317102"/>
                    <a:chOff x="761605" y="5761691"/>
                    <a:chExt cx="475903" cy="317102"/>
                  </a:xfrm>
                </p:grpSpPr>
                <p:grpSp>
                  <p:nvGrpSpPr>
                    <p:cNvPr id="352" name="图形 7">
                      <a:extLst>
                        <a:ext uri="{FF2B5EF4-FFF2-40B4-BE49-F238E27FC236}">
                          <a16:creationId xmlns:a16="http://schemas.microsoft.com/office/drawing/2014/main" id="{09E892E2-49B4-041B-8AED-9871BEBC00B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61605" y="5761691"/>
                      <a:ext cx="475903" cy="317102"/>
                      <a:chOff x="761605" y="5761691"/>
                      <a:chExt cx="475903" cy="317102"/>
                    </a:xfrm>
                  </p:grpSpPr>
                  <p:sp>
                    <p:nvSpPr>
                      <p:cNvPr id="353" name="任意多边形: 形状 352">
                        <a:extLst>
                          <a:ext uri="{FF2B5EF4-FFF2-40B4-BE49-F238E27FC236}">
                            <a16:creationId xmlns:a16="http://schemas.microsoft.com/office/drawing/2014/main" id="{E6F8A93F-4C38-34A6-BF72-BF5F07D373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1605" y="5761691"/>
                        <a:ext cx="475903" cy="317102"/>
                      </a:xfrm>
                      <a:custGeom>
                        <a:avLst/>
                        <a:gdLst>
                          <a:gd name="connsiteX0" fmla="*/ 351883 w 475903"/>
                          <a:gd name="connsiteY0" fmla="*/ 30979 h 317102"/>
                          <a:gd name="connsiteX1" fmla="*/ 284899 w 475903"/>
                          <a:gd name="connsiteY1" fmla="*/ 8603 h 317102"/>
                          <a:gd name="connsiteX2" fmla="*/ 86743 w 475903"/>
                          <a:gd name="connsiteY2" fmla="*/ 124355 h 317102"/>
                          <a:gd name="connsiteX3" fmla="*/ 5989 w 475903"/>
                          <a:gd name="connsiteY3" fmla="*/ 281775 h 317102"/>
                          <a:gd name="connsiteX4" fmla="*/ 224656 w 475903"/>
                          <a:gd name="connsiteY4" fmla="*/ 300996 h 317102"/>
                          <a:gd name="connsiteX5" fmla="*/ 372036 w 475903"/>
                          <a:gd name="connsiteY5" fmla="*/ 240538 h 317102"/>
                          <a:gd name="connsiteX6" fmla="*/ 475238 w 475903"/>
                          <a:gd name="connsiteY6" fmla="*/ 175060 h 317102"/>
                          <a:gd name="connsiteX7" fmla="*/ 446694 w 475903"/>
                          <a:gd name="connsiteY7" fmla="*/ 5878 h 317102"/>
                          <a:gd name="connsiteX8" fmla="*/ 421593 w 475903"/>
                          <a:gd name="connsiteY8" fmla="*/ 4443 h 317102"/>
                          <a:gd name="connsiteX9" fmla="*/ 397065 w 475903"/>
                          <a:gd name="connsiteY9" fmla="*/ 21440 h 317102"/>
                          <a:gd name="connsiteX10" fmla="*/ 351883 w 475903"/>
                          <a:gd name="connsiteY10" fmla="*/ 30979 h 3171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75903" h="317102">
                            <a:moveTo>
                              <a:pt x="351883" y="30979"/>
                            </a:moveTo>
                            <a:cubicBezTo>
                              <a:pt x="351883" y="30979"/>
                              <a:pt x="313442" y="-19725"/>
                              <a:pt x="284899" y="8603"/>
                            </a:cubicBezTo>
                            <a:cubicBezTo>
                              <a:pt x="284899" y="8603"/>
                              <a:pt x="187793" y="64543"/>
                              <a:pt x="86743" y="124355"/>
                            </a:cubicBezTo>
                            <a:cubicBezTo>
                              <a:pt x="-14307" y="184024"/>
                              <a:pt x="-3836" y="224617"/>
                              <a:pt x="5989" y="281775"/>
                            </a:cubicBezTo>
                            <a:cubicBezTo>
                              <a:pt x="5989" y="281775"/>
                              <a:pt x="68814" y="346250"/>
                              <a:pt x="224656" y="300996"/>
                            </a:cubicBezTo>
                            <a:cubicBezTo>
                              <a:pt x="224656" y="300996"/>
                              <a:pt x="313299" y="287943"/>
                              <a:pt x="372036" y="240538"/>
                            </a:cubicBezTo>
                            <a:cubicBezTo>
                              <a:pt x="414779" y="206042"/>
                              <a:pt x="471508" y="212711"/>
                              <a:pt x="475238" y="175060"/>
                            </a:cubicBezTo>
                            <a:cubicBezTo>
                              <a:pt x="478967" y="137408"/>
                              <a:pt x="466703" y="10826"/>
                              <a:pt x="446694" y="5878"/>
                            </a:cubicBezTo>
                            <a:cubicBezTo>
                              <a:pt x="438016" y="3726"/>
                              <a:pt x="430701" y="-3"/>
                              <a:pt x="421593" y="4443"/>
                            </a:cubicBezTo>
                            <a:cubicBezTo>
                              <a:pt x="412628" y="8890"/>
                              <a:pt x="406245" y="17352"/>
                              <a:pt x="397065" y="21440"/>
                            </a:cubicBezTo>
                            <a:cubicBezTo>
                              <a:pt x="391328" y="23879"/>
                              <a:pt x="355899" y="37003"/>
                              <a:pt x="351883" y="30979"/>
                            </a:cubicBezTo>
                            <a:close/>
                          </a:path>
                        </a:pathLst>
                      </a:custGeom>
                      <a:solidFill>
                        <a:srgbClr val="FBC118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54" name="任意多边形: 形状 353">
                        <a:extLst>
                          <a:ext uri="{FF2B5EF4-FFF2-40B4-BE49-F238E27FC236}">
                            <a16:creationId xmlns:a16="http://schemas.microsoft.com/office/drawing/2014/main" id="{DC79DFB6-75D7-4114-B0D2-EFB21DD928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1605" y="5871473"/>
                        <a:ext cx="264387" cy="207320"/>
                      </a:xfrm>
                      <a:custGeom>
                        <a:avLst/>
                        <a:gdLst>
                          <a:gd name="connsiteX0" fmla="*/ 218488 w 264387"/>
                          <a:gd name="connsiteY0" fmla="*/ 48710 h 207320"/>
                          <a:gd name="connsiteX1" fmla="*/ 110840 w 264387"/>
                          <a:gd name="connsiteY1" fmla="*/ 301 h 207320"/>
                          <a:gd name="connsiteX2" fmla="*/ 86743 w 264387"/>
                          <a:gd name="connsiteY2" fmla="*/ 14573 h 207320"/>
                          <a:gd name="connsiteX3" fmla="*/ 5989 w 264387"/>
                          <a:gd name="connsiteY3" fmla="*/ 171993 h 207320"/>
                          <a:gd name="connsiteX4" fmla="*/ 224656 w 264387"/>
                          <a:gd name="connsiteY4" fmla="*/ 191213 h 207320"/>
                          <a:gd name="connsiteX5" fmla="*/ 264388 w 264387"/>
                          <a:gd name="connsiteY5" fmla="*/ 182248 h 207320"/>
                          <a:gd name="connsiteX6" fmla="*/ 218488 w 264387"/>
                          <a:gd name="connsiteY6" fmla="*/ 48710 h 2073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64387" h="207320">
                            <a:moveTo>
                              <a:pt x="218488" y="48710"/>
                            </a:moveTo>
                            <a:cubicBezTo>
                              <a:pt x="187506" y="9911"/>
                              <a:pt x="152508" y="-2137"/>
                              <a:pt x="110840" y="301"/>
                            </a:cubicBezTo>
                            <a:cubicBezTo>
                              <a:pt x="102808" y="5034"/>
                              <a:pt x="94775" y="9696"/>
                              <a:pt x="86743" y="14573"/>
                            </a:cubicBezTo>
                            <a:cubicBezTo>
                              <a:pt x="-14307" y="74242"/>
                              <a:pt x="-3836" y="114834"/>
                              <a:pt x="5989" y="171993"/>
                            </a:cubicBezTo>
                            <a:cubicBezTo>
                              <a:pt x="5989" y="171993"/>
                              <a:pt x="68814" y="236467"/>
                              <a:pt x="224656" y="191213"/>
                            </a:cubicBezTo>
                            <a:cubicBezTo>
                              <a:pt x="224656" y="191213"/>
                              <a:pt x="241079" y="188775"/>
                              <a:pt x="264388" y="182248"/>
                            </a:cubicBezTo>
                            <a:cubicBezTo>
                              <a:pt x="262164" y="134628"/>
                              <a:pt x="247892" y="85717"/>
                              <a:pt x="218488" y="48710"/>
                            </a:cubicBezTo>
                            <a:close/>
                          </a:path>
                        </a:pathLst>
                      </a:custGeom>
                      <a:solidFill>
                        <a:srgbClr val="DADBDC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55" name="任意多边形: 形状 354">
                        <a:extLst>
                          <a:ext uri="{FF2B5EF4-FFF2-40B4-BE49-F238E27FC236}">
                            <a16:creationId xmlns:a16="http://schemas.microsoft.com/office/drawing/2014/main" id="{A51A81B7-2929-CCD9-13ED-F91A90A082F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5939" y="5924846"/>
                        <a:ext cx="471404" cy="153948"/>
                      </a:xfrm>
                      <a:custGeom>
                        <a:avLst/>
                        <a:gdLst>
                          <a:gd name="connsiteX0" fmla="*/ 423497 w 471404"/>
                          <a:gd name="connsiteY0" fmla="*/ 19722 h 153948"/>
                          <a:gd name="connsiteX1" fmla="*/ 343030 w 471404"/>
                          <a:gd name="connsiteY1" fmla="*/ 67199 h 153948"/>
                          <a:gd name="connsiteX2" fmla="*/ 175354 w 471404"/>
                          <a:gd name="connsiteY2" fmla="*/ 129235 h 153948"/>
                          <a:gd name="connsiteX3" fmla="*/ 81476 w 471404"/>
                          <a:gd name="connsiteY3" fmla="*/ 127944 h 153948"/>
                          <a:gd name="connsiteX4" fmla="*/ 26182 w 471404"/>
                          <a:gd name="connsiteY4" fmla="*/ 111664 h 153948"/>
                          <a:gd name="connsiteX5" fmla="*/ 1224 w 471404"/>
                          <a:gd name="connsiteY5" fmla="*/ 87280 h 153948"/>
                          <a:gd name="connsiteX6" fmla="*/ 1582 w 471404"/>
                          <a:gd name="connsiteY6" fmla="*/ 118621 h 153948"/>
                          <a:gd name="connsiteX7" fmla="*/ 220250 w 471404"/>
                          <a:gd name="connsiteY7" fmla="*/ 137841 h 153948"/>
                          <a:gd name="connsiteX8" fmla="*/ 367629 w 471404"/>
                          <a:gd name="connsiteY8" fmla="*/ 77383 h 153948"/>
                          <a:gd name="connsiteX9" fmla="*/ 470831 w 471404"/>
                          <a:gd name="connsiteY9" fmla="*/ 11905 h 153948"/>
                          <a:gd name="connsiteX10" fmla="*/ 471405 w 471404"/>
                          <a:gd name="connsiteY10" fmla="*/ 0 h 153948"/>
                          <a:gd name="connsiteX11" fmla="*/ 423497 w 471404"/>
                          <a:gd name="connsiteY11" fmla="*/ 19722 h 1539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471404" h="153948">
                            <a:moveTo>
                              <a:pt x="423497" y="19722"/>
                            </a:moveTo>
                            <a:cubicBezTo>
                              <a:pt x="391942" y="31699"/>
                              <a:pt x="369207" y="46186"/>
                              <a:pt x="343030" y="67199"/>
                            </a:cubicBezTo>
                            <a:cubicBezTo>
                              <a:pt x="299282" y="102413"/>
                              <a:pt x="230003" y="122924"/>
                              <a:pt x="175354" y="129235"/>
                            </a:cubicBezTo>
                            <a:cubicBezTo>
                              <a:pt x="138133" y="133466"/>
                              <a:pt x="118769" y="131028"/>
                              <a:pt x="81476" y="127944"/>
                            </a:cubicBezTo>
                            <a:cubicBezTo>
                              <a:pt x="63977" y="126438"/>
                              <a:pt x="42677" y="118908"/>
                              <a:pt x="26182" y="111664"/>
                            </a:cubicBezTo>
                            <a:cubicBezTo>
                              <a:pt x="12197" y="105568"/>
                              <a:pt x="4595" y="97034"/>
                              <a:pt x="1224" y="87280"/>
                            </a:cubicBezTo>
                            <a:cubicBezTo>
                              <a:pt x="-497" y="96891"/>
                              <a:pt x="-426" y="107146"/>
                              <a:pt x="1582" y="118621"/>
                            </a:cubicBezTo>
                            <a:cubicBezTo>
                              <a:pt x="1582" y="118621"/>
                              <a:pt x="64407" y="183095"/>
                              <a:pt x="220250" y="137841"/>
                            </a:cubicBezTo>
                            <a:cubicBezTo>
                              <a:pt x="220250" y="137841"/>
                              <a:pt x="308893" y="124788"/>
                              <a:pt x="367629" y="77383"/>
                            </a:cubicBezTo>
                            <a:cubicBezTo>
                              <a:pt x="410373" y="42887"/>
                              <a:pt x="467102" y="49557"/>
                              <a:pt x="470831" y="11905"/>
                            </a:cubicBezTo>
                            <a:cubicBezTo>
                              <a:pt x="471190" y="8678"/>
                              <a:pt x="471333" y="4446"/>
                              <a:pt x="471405" y="0"/>
                            </a:cubicBezTo>
                            <a:cubicBezTo>
                              <a:pt x="455842" y="7100"/>
                              <a:pt x="439849" y="13555"/>
                              <a:pt x="423497" y="19722"/>
                            </a:cubicBezTo>
                            <a:close/>
                          </a:path>
                        </a:pathLst>
                      </a:custGeom>
                      <a:solidFill>
                        <a:srgbClr val="A1A3A5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56" name="任意多边形: 形状 355">
                      <a:extLst>
                        <a:ext uri="{FF2B5EF4-FFF2-40B4-BE49-F238E27FC236}">
                          <a16:creationId xmlns:a16="http://schemas.microsoft.com/office/drawing/2014/main" id="{743CDB09-B586-0CA9-42E6-D5DBD2F6402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6356" y="5838416"/>
                      <a:ext cx="112314" cy="77548"/>
                    </a:xfrm>
                    <a:custGeom>
                      <a:avLst/>
                      <a:gdLst>
                        <a:gd name="connsiteX0" fmla="*/ 104289 w 112314"/>
                        <a:gd name="connsiteY0" fmla="*/ 77465 h 77548"/>
                        <a:gd name="connsiteX1" fmla="*/ 99268 w 112314"/>
                        <a:gd name="connsiteY1" fmla="*/ 73592 h 77548"/>
                        <a:gd name="connsiteX2" fmla="*/ 7183 w 112314"/>
                        <a:gd name="connsiteY2" fmla="*/ 13636 h 77548"/>
                        <a:gd name="connsiteX3" fmla="*/ 11 w 112314"/>
                        <a:gd name="connsiteY3" fmla="*/ 7182 h 77548"/>
                        <a:gd name="connsiteX4" fmla="*/ 6537 w 112314"/>
                        <a:gd name="connsiteY4" fmla="*/ 10 h 77548"/>
                        <a:gd name="connsiteX5" fmla="*/ 111675 w 112314"/>
                        <a:gd name="connsiteY5" fmla="*/ 67783 h 77548"/>
                        <a:gd name="connsiteX6" fmla="*/ 108377 w 112314"/>
                        <a:gd name="connsiteY6" fmla="*/ 76963 h 77548"/>
                        <a:gd name="connsiteX7" fmla="*/ 104289 w 112314"/>
                        <a:gd name="connsiteY7" fmla="*/ 77465 h 775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314" h="77548">
                          <a:moveTo>
                            <a:pt x="104289" y="77465"/>
                          </a:moveTo>
                          <a:cubicBezTo>
                            <a:pt x="102209" y="77107"/>
                            <a:pt x="100272" y="75672"/>
                            <a:pt x="99268" y="73592"/>
                          </a:cubicBezTo>
                          <a:cubicBezTo>
                            <a:pt x="70151" y="11485"/>
                            <a:pt x="7757" y="13636"/>
                            <a:pt x="7183" y="13636"/>
                          </a:cubicBezTo>
                          <a:cubicBezTo>
                            <a:pt x="3310" y="13852"/>
                            <a:pt x="226" y="10839"/>
                            <a:pt x="11" y="7182"/>
                          </a:cubicBezTo>
                          <a:cubicBezTo>
                            <a:pt x="-204" y="3309"/>
                            <a:pt x="2736" y="153"/>
                            <a:pt x="6537" y="10"/>
                          </a:cubicBezTo>
                          <a:cubicBezTo>
                            <a:pt x="7255" y="10"/>
                            <a:pt x="78685" y="-2428"/>
                            <a:pt x="111675" y="67783"/>
                          </a:cubicBezTo>
                          <a:cubicBezTo>
                            <a:pt x="113253" y="71154"/>
                            <a:pt x="111819" y="75314"/>
                            <a:pt x="108377" y="76963"/>
                          </a:cubicBezTo>
                          <a:cubicBezTo>
                            <a:pt x="107086" y="77465"/>
                            <a:pt x="105651" y="77680"/>
                            <a:pt x="104289" y="77465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7" name="任意多边形: 形状 356">
                      <a:extLst>
                        <a:ext uri="{FF2B5EF4-FFF2-40B4-BE49-F238E27FC236}">
                          <a16:creationId xmlns:a16="http://schemas.microsoft.com/office/drawing/2014/main" id="{6D1C9451-FF10-B50D-FFAE-0B422E2FE0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1426" y="5813816"/>
                      <a:ext cx="112314" cy="77488"/>
                    </a:xfrm>
                    <a:custGeom>
                      <a:avLst/>
                      <a:gdLst>
                        <a:gd name="connsiteX0" fmla="*/ 104289 w 112314"/>
                        <a:gd name="connsiteY0" fmla="*/ 77393 h 77488"/>
                        <a:gd name="connsiteX1" fmla="*/ 99340 w 112314"/>
                        <a:gd name="connsiteY1" fmla="*/ 73592 h 77488"/>
                        <a:gd name="connsiteX2" fmla="*/ 7111 w 112314"/>
                        <a:gd name="connsiteY2" fmla="*/ 13708 h 77488"/>
                        <a:gd name="connsiteX3" fmla="*/ 11 w 112314"/>
                        <a:gd name="connsiteY3" fmla="*/ 7182 h 77488"/>
                        <a:gd name="connsiteX4" fmla="*/ 6537 w 112314"/>
                        <a:gd name="connsiteY4" fmla="*/ 10 h 77488"/>
                        <a:gd name="connsiteX5" fmla="*/ 111675 w 112314"/>
                        <a:gd name="connsiteY5" fmla="*/ 67783 h 77488"/>
                        <a:gd name="connsiteX6" fmla="*/ 108376 w 112314"/>
                        <a:gd name="connsiteY6" fmla="*/ 76891 h 77488"/>
                        <a:gd name="connsiteX7" fmla="*/ 104289 w 112314"/>
                        <a:gd name="connsiteY7" fmla="*/ 77393 h 774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314" h="77488">
                          <a:moveTo>
                            <a:pt x="104289" y="77393"/>
                          </a:moveTo>
                          <a:cubicBezTo>
                            <a:pt x="102209" y="77035"/>
                            <a:pt x="100272" y="75672"/>
                            <a:pt x="99340" y="73592"/>
                          </a:cubicBezTo>
                          <a:cubicBezTo>
                            <a:pt x="70223" y="11485"/>
                            <a:pt x="7757" y="13636"/>
                            <a:pt x="7111" y="13708"/>
                          </a:cubicBezTo>
                          <a:cubicBezTo>
                            <a:pt x="3167" y="13852"/>
                            <a:pt x="154" y="10911"/>
                            <a:pt x="11" y="7182"/>
                          </a:cubicBezTo>
                          <a:cubicBezTo>
                            <a:pt x="-204" y="3381"/>
                            <a:pt x="2736" y="153"/>
                            <a:pt x="6537" y="10"/>
                          </a:cubicBezTo>
                          <a:cubicBezTo>
                            <a:pt x="7255" y="10"/>
                            <a:pt x="78757" y="-2428"/>
                            <a:pt x="111675" y="67783"/>
                          </a:cubicBezTo>
                          <a:cubicBezTo>
                            <a:pt x="113253" y="71154"/>
                            <a:pt x="111819" y="75242"/>
                            <a:pt x="108376" y="76891"/>
                          </a:cubicBezTo>
                          <a:cubicBezTo>
                            <a:pt x="107085" y="77465"/>
                            <a:pt x="105651" y="77608"/>
                            <a:pt x="104289" y="77393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" name="任意多边形: 形状 357">
                      <a:extLst>
                        <a:ext uri="{FF2B5EF4-FFF2-40B4-BE49-F238E27FC236}">
                          <a16:creationId xmlns:a16="http://schemas.microsoft.com/office/drawing/2014/main" id="{E9B56493-7BAF-74C1-74F5-AFA00DF0A30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4847" y="5796604"/>
                      <a:ext cx="112314" cy="77488"/>
                    </a:xfrm>
                    <a:custGeom>
                      <a:avLst/>
                      <a:gdLst>
                        <a:gd name="connsiteX0" fmla="*/ 104288 w 112314"/>
                        <a:gd name="connsiteY0" fmla="*/ 77393 h 77488"/>
                        <a:gd name="connsiteX1" fmla="*/ 99340 w 112314"/>
                        <a:gd name="connsiteY1" fmla="*/ 73593 h 77488"/>
                        <a:gd name="connsiteX2" fmla="*/ 7183 w 112314"/>
                        <a:gd name="connsiteY2" fmla="*/ 13708 h 77488"/>
                        <a:gd name="connsiteX3" fmla="*/ 11 w 112314"/>
                        <a:gd name="connsiteY3" fmla="*/ 7110 h 77488"/>
                        <a:gd name="connsiteX4" fmla="*/ 6537 w 112314"/>
                        <a:gd name="connsiteY4" fmla="*/ 10 h 77488"/>
                        <a:gd name="connsiteX5" fmla="*/ 111675 w 112314"/>
                        <a:gd name="connsiteY5" fmla="*/ 67784 h 77488"/>
                        <a:gd name="connsiteX6" fmla="*/ 108376 w 112314"/>
                        <a:gd name="connsiteY6" fmla="*/ 76891 h 77488"/>
                        <a:gd name="connsiteX7" fmla="*/ 104288 w 112314"/>
                        <a:gd name="connsiteY7" fmla="*/ 77393 h 774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314" h="77488">
                          <a:moveTo>
                            <a:pt x="104288" y="77393"/>
                          </a:moveTo>
                          <a:cubicBezTo>
                            <a:pt x="102209" y="77035"/>
                            <a:pt x="100344" y="75672"/>
                            <a:pt x="99340" y="73593"/>
                          </a:cubicBezTo>
                          <a:cubicBezTo>
                            <a:pt x="70222" y="11485"/>
                            <a:pt x="7756" y="13637"/>
                            <a:pt x="7183" y="13708"/>
                          </a:cubicBezTo>
                          <a:cubicBezTo>
                            <a:pt x="3238" y="13852"/>
                            <a:pt x="226" y="10912"/>
                            <a:pt x="11" y="7110"/>
                          </a:cubicBezTo>
                          <a:cubicBezTo>
                            <a:pt x="-204" y="3381"/>
                            <a:pt x="2808" y="154"/>
                            <a:pt x="6537" y="10"/>
                          </a:cubicBezTo>
                          <a:cubicBezTo>
                            <a:pt x="7254" y="10"/>
                            <a:pt x="78685" y="-2428"/>
                            <a:pt x="111675" y="67784"/>
                          </a:cubicBezTo>
                          <a:cubicBezTo>
                            <a:pt x="113253" y="71154"/>
                            <a:pt x="111819" y="75242"/>
                            <a:pt x="108376" y="76891"/>
                          </a:cubicBezTo>
                          <a:cubicBezTo>
                            <a:pt x="107157" y="77465"/>
                            <a:pt x="105723" y="77609"/>
                            <a:pt x="104288" y="77393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" name="任意多边形: 形状 358">
                      <a:extLst>
                        <a:ext uri="{FF2B5EF4-FFF2-40B4-BE49-F238E27FC236}">
                          <a16:creationId xmlns:a16="http://schemas.microsoft.com/office/drawing/2014/main" id="{C8D70CF3-01E1-CFAA-FC93-D3047424B7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7722" y="5904896"/>
                      <a:ext cx="116408" cy="112482"/>
                    </a:xfrm>
                    <a:custGeom>
                      <a:avLst/>
                      <a:gdLst>
                        <a:gd name="connsiteX0" fmla="*/ 64602 w 116408"/>
                        <a:gd name="connsiteY0" fmla="*/ 3885 h 112482"/>
                        <a:gd name="connsiteX1" fmla="*/ 1490 w 116408"/>
                        <a:gd name="connsiteY1" fmla="*/ 84997 h 112482"/>
                        <a:gd name="connsiteX2" fmla="*/ 116310 w 116408"/>
                        <a:gd name="connsiteY2" fmla="*/ 58103 h 112482"/>
                        <a:gd name="connsiteX3" fmla="*/ 64602 w 116408"/>
                        <a:gd name="connsiteY3" fmla="*/ 3885 h 1124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6408" h="112482">
                          <a:moveTo>
                            <a:pt x="64602" y="3885"/>
                          </a:moveTo>
                          <a:cubicBezTo>
                            <a:pt x="64602" y="3885"/>
                            <a:pt x="-11491" y="38381"/>
                            <a:pt x="1490" y="84997"/>
                          </a:cubicBezTo>
                          <a:cubicBezTo>
                            <a:pt x="14471" y="131614"/>
                            <a:pt x="113944" y="116481"/>
                            <a:pt x="116310" y="58103"/>
                          </a:cubicBezTo>
                          <a:cubicBezTo>
                            <a:pt x="118533" y="-275"/>
                            <a:pt x="82531" y="-5941"/>
                            <a:pt x="64602" y="388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60" name="图形 7">
                  <a:extLst>
                    <a:ext uri="{FF2B5EF4-FFF2-40B4-BE49-F238E27FC236}">
                      <a16:creationId xmlns:a16="http://schemas.microsoft.com/office/drawing/2014/main" id="{804C7CA6-14BF-4897-2064-3375EF210F2D}"/>
                    </a:ext>
                  </a:extLst>
                </p:cNvPr>
                <p:cNvGrpSpPr/>
                <p:nvPr/>
              </p:nvGrpSpPr>
              <p:grpSpPr>
                <a:xfrm>
                  <a:off x="889227" y="4003960"/>
                  <a:ext cx="1437938" cy="730386"/>
                  <a:chOff x="889227" y="4003960"/>
                  <a:chExt cx="1437938" cy="730386"/>
                </a:xfrm>
              </p:grpSpPr>
              <p:sp>
                <p:nvSpPr>
                  <p:cNvPr id="361" name="任意多边形: 形状 360">
                    <a:extLst>
                      <a:ext uri="{FF2B5EF4-FFF2-40B4-BE49-F238E27FC236}">
                        <a16:creationId xmlns:a16="http://schemas.microsoft.com/office/drawing/2014/main" id="{DDD21752-ED22-7AFA-9E32-DFC5701F3DFB}"/>
                      </a:ext>
                    </a:extLst>
                  </p:cNvPr>
                  <p:cNvSpPr/>
                  <p:nvPr/>
                </p:nvSpPr>
                <p:spPr>
                  <a:xfrm>
                    <a:off x="889227" y="4003960"/>
                    <a:ext cx="1437938" cy="730386"/>
                  </a:xfrm>
                  <a:custGeom>
                    <a:avLst/>
                    <a:gdLst>
                      <a:gd name="connsiteX0" fmla="*/ 1318242 w 1437938"/>
                      <a:gd name="connsiteY0" fmla="*/ 0 h 730386"/>
                      <a:gd name="connsiteX1" fmla="*/ 717607 w 1437938"/>
                      <a:gd name="connsiteY1" fmla="*/ 147093 h 730386"/>
                      <a:gd name="connsiteX2" fmla="*/ 128446 w 1437938"/>
                      <a:gd name="connsiteY2" fmla="*/ 1076 h 730386"/>
                      <a:gd name="connsiteX3" fmla="*/ 0 w 1437938"/>
                      <a:gd name="connsiteY3" fmla="*/ 625880 h 730386"/>
                      <a:gd name="connsiteX4" fmla="*/ 659372 w 1437938"/>
                      <a:gd name="connsiteY4" fmla="*/ 725352 h 730386"/>
                      <a:gd name="connsiteX5" fmla="*/ 728221 w 1437938"/>
                      <a:gd name="connsiteY5" fmla="*/ 486102 h 730386"/>
                      <a:gd name="connsiteX6" fmla="*/ 793126 w 1437938"/>
                      <a:gd name="connsiteY6" fmla="*/ 714595 h 730386"/>
                      <a:gd name="connsiteX7" fmla="*/ 1437939 w 1437938"/>
                      <a:gd name="connsiteY7" fmla="*/ 619210 h 730386"/>
                      <a:gd name="connsiteX8" fmla="*/ 1318242 w 1437938"/>
                      <a:gd name="connsiteY8" fmla="*/ 0 h 730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37938" h="730386">
                        <a:moveTo>
                          <a:pt x="1318242" y="0"/>
                        </a:moveTo>
                        <a:cubicBezTo>
                          <a:pt x="1318242" y="0"/>
                          <a:pt x="1211383" y="148025"/>
                          <a:pt x="717607" y="147093"/>
                        </a:cubicBezTo>
                        <a:cubicBezTo>
                          <a:pt x="223831" y="146160"/>
                          <a:pt x="128446" y="1076"/>
                          <a:pt x="128446" y="1076"/>
                        </a:cubicBezTo>
                        <a:cubicBezTo>
                          <a:pt x="128446" y="1076"/>
                          <a:pt x="62896" y="404416"/>
                          <a:pt x="0" y="625880"/>
                        </a:cubicBezTo>
                        <a:cubicBezTo>
                          <a:pt x="0" y="625880"/>
                          <a:pt x="277117" y="757410"/>
                          <a:pt x="659372" y="725352"/>
                        </a:cubicBezTo>
                        <a:cubicBezTo>
                          <a:pt x="659372" y="725352"/>
                          <a:pt x="652057" y="504677"/>
                          <a:pt x="728221" y="486102"/>
                        </a:cubicBezTo>
                        <a:cubicBezTo>
                          <a:pt x="804385" y="467599"/>
                          <a:pt x="793126" y="714595"/>
                          <a:pt x="793126" y="714595"/>
                        </a:cubicBezTo>
                        <a:cubicBezTo>
                          <a:pt x="793126" y="714595"/>
                          <a:pt x="1210594" y="779284"/>
                          <a:pt x="1437939" y="619210"/>
                        </a:cubicBezTo>
                        <a:cubicBezTo>
                          <a:pt x="1437867" y="619210"/>
                          <a:pt x="1407244" y="163516"/>
                          <a:pt x="1318242" y="0"/>
                        </a:cubicBezTo>
                        <a:close/>
                      </a:path>
                    </a:pathLst>
                  </a:custGeom>
                  <a:solidFill>
                    <a:srgbClr val="4A4F47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2" name="任意多边形: 形状 361">
                    <a:extLst>
                      <a:ext uri="{FF2B5EF4-FFF2-40B4-BE49-F238E27FC236}">
                        <a16:creationId xmlns:a16="http://schemas.microsoft.com/office/drawing/2014/main" id="{B55B1D28-7C1F-06C6-EC4F-2C83B0F1E41F}"/>
                      </a:ext>
                    </a:extLst>
                  </p:cNvPr>
                  <p:cNvSpPr/>
                  <p:nvPr/>
                </p:nvSpPr>
                <p:spPr>
                  <a:xfrm>
                    <a:off x="889227" y="4003960"/>
                    <a:ext cx="1437938" cy="730386"/>
                  </a:xfrm>
                  <a:custGeom>
                    <a:avLst/>
                    <a:gdLst>
                      <a:gd name="connsiteX0" fmla="*/ 1318242 w 1437938"/>
                      <a:gd name="connsiteY0" fmla="*/ 0 h 730386"/>
                      <a:gd name="connsiteX1" fmla="*/ 717607 w 1437938"/>
                      <a:gd name="connsiteY1" fmla="*/ 147093 h 730386"/>
                      <a:gd name="connsiteX2" fmla="*/ 128446 w 1437938"/>
                      <a:gd name="connsiteY2" fmla="*/ 1076 h 730386"/>
                      <a:gd name="connsiteX3" fmla="*/ 0 w 1437938"/>
                      <a:gd name="connsiteY3" fmla="*/ 625880 h 730386"/>
                      <a:gd name="connsiteX4" fmla="*/ 659372 w 1437938"/>
                      <a:gd name="connsiteY4" fmla="*/ 725352 h 730386"/>
                      <a:gd name="connsiteX5" fmla="*/ 728221 w 1437938"/>
                      <a:gd name="connsiteY5" fmla="*/ 486102 h 730386"/>
                      <a:gd name="connsiteX6" fmla="*/ 793126 w 1437938"/>
                      <a:gd name="connsiteY6" fmla="*/ 714595 h 730386"/>
                      <a:gd name="connsiteX7" fmla="*/ 1437939 w 1437938"/>
                      <a:gd name="connsiteY7" fmla="*/ 619210 h 730386"/>
                      <a:gd name="connsiteX8" fmla="*/ 1318242 w 1437938"/>
                      <a:gd name="connsiteY8" fmla="*/ 0 h 730386"/>
                      <a:gd name="connsiteX9" fmla="*/ 853512 w 1437938"/>
                      <a:gd name="connsiteY9" fmla="*/ 684617 h 730386"/>
                      <a:gd name="connsiteX10" fmla="*/ 742923 w 1437938"/>
                      <a:gd name="connsiteY10" fmla="*/ 436402 h 730386"/>
                      <a:gd name="connsiteX11" fmla="*/ 581630 w 1437938"/>
                      <a:gd name="connsiteY11" fmla="*/ 689350 h 730386"/>
                      <a:gd name="connsiteX12" fmla="*/ 30408 w 1437938"/>
                      <a:gd name="connsiteY12" fmla="*/ 596260 h 730386"/>
                      <a:gd name="connsiteX13" fmla="*/ 250797 w 1437938"/>
                      <a:gd name="connsiteY13" fmla="*/ 117115 h 730386"/>
                      <a:gd name="connsiteX14" fmla="*/ 1206291 w 1437938"/>
                      <a:gd name="connsiteY14" fmla="*/ 105783 h 730386"/>
                      <a:gd name="connsiteX15" fmla="*/ 1386302 w 1437938"/>
                      <a:gd name="connsiteY15" fmla="*/ 614836 h 730386"/>
                      <a:gd name="connsiteX16" fmla="*/ 853512 w 1437938"/>
                      <a:gd name="connsiteY16" fmla="*/ 684617 h 730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437938" h="730386">
                        <a:moveTo>
                          <a:pt x="1318242" y="0"/>
                        </a:moveTo>
                        <a:cubicBezTo>
                          <a:pt x="1318242" y="0"/>
                          <a:pt x="1211383" y="148025"/>
                          <a:pt x="717607" y="147093"/>
                        </a:cubicBezTo>
                        <a:cubicBezTo>
                          <a:pt x="223831" y="146160"/>
                          <a:pt x="128446" y="1076"/>
                          <a:pt x="128446" y="1076"/>
                        </a:cubicBezTo>
                        <a:cubicBezTo>
                          <a:pt x="128446" y="1076"/>
                          <a:pt x="62896" y="404416"/>
                          <a:pt x="0" y="625880"/>
                        </a:cubicBezTo>
                        <a:cubicBezTo>
                          <a:pt x="0" y="625880"/>
                          <a:pt x="277117" y="757410"/>
                          <a:pt x="659372" y="725352"/>
                        </a:cubicBezTo>
                        <a:cubicBezTo>
                          <a:pt x="659372" y="725352"/>
                          <a:pt x="652057" y="504677"/>
                          <a:pt x="728221" y="486102"/>
                        </a:cubicBezTo>
                        <a:cubicBezTo>
                          <a:pt x="804385" y="467599"/>
                          <a:pt x="793126" y="714595"/>
                          <a:pt x="793126" y="714595"/>
                        </a:cubicBezTo>
                        <a:cubicBezTo>
                          <a:pt x="793126" y="714595"/>
                          <a:pt x="1210594" y="779284"/>
                          <a:pt x="1437939" y="619210"/>
                        </a:cubicBezTo>
                        <a:cubicBezTo>
                          <a:pt x="1437867" y="619210"/>
                          <a:pt x="1407244" y="163516"/>
                          <a:pt x="1318242" y="0"/>
                        </a:cubicBezTo>
                        <a:close/>
                        <a:moveTo>
                          <a:pt x="853512" y="684617"/>
                        </a:moveTo>
                        <a:cubicBezTo>
                          <a:pt x="853512" y="684617"/>
                          <a:pt x="811629" y="441063"/>
                          <a:pt x="742923" y="436402"/>
                        </a:cubicBezTo>
                        <a:cubicBezTo>
                          <a:pt x="694012" y="433103"/>
                          <a:pt x="601496" y="565709"/>
                          <a:pt x="581630" y="689350"/>
                        </a:cubicBezTo>
                        <a:cubicBezTo>
                          <a:pt x="581630" y="689350"/>
                          <a:pt x="225552" y="712443"/>
                          <a:pt x="30408" y="596260"/>
                        </a:cubicBezTo>
                        <a:cubicBezTo>
                          <a:pt x="30408" y="596260"/>
                          <a:pt x="110015" y="84627"/>
                          <a:pt x="250797" y="117115"/>
                        </a:cubicBezTo>
                        <a:cubicBezTo>
                          <a:pt x="787173" y="240900"/>
                          <a:pt x="912105" y="198443"/>
                          <a:pt x="1206291" y="105783"/>
                        </a:cubicBezTo>
                        <a:cubicBezTo>
                          <a:pt x="1364285" y="56083"/>
                          <a:pt x="1386302" y="614836"/>
                          <a:pt x="1386302" y="614836"/>
                        </a:cubicBezTo>
                        <a:cubicBezTo>
                          <a:pt x="1386302" y="614836"/>
                          <a:pt x="1249106" y="728078"/>
                          <a:pt x="853512" y="684617"/>
                        </a:cubicBezTo>
                        <a:close/>
                      </a:path>
                    </a:pathLst>
                  </a:custGeom>
                  <a:solidFill>
                    <a:srgbClr val="4A4F47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3" name="任意多边形: 形状 362">
                    <a:extLst>
                      <a:ext uri="{FF2B5EF4-FFF2-40B4-BE49-F238E27FC236}">
                        <a16:creationId xmlns:a16="http://schemas.microsoft.com/office/drawing/2014/main" id="{F727A5E0-CC8D-1D47-4927-8623E12E0BBE}"/>
                      </a:ext>
                    </a:extLst>
                  </p:cNvPr>
                  <p:cNvSpPr/>
                  <p:nvPr/>
                </p:nvSpPr>
                <p:spPr>
                  <a:xfrm>
                    <a:off x="961781" y="4274766"/>
                    <a:ext cx="507569" cy="411802"/>
                  </a:xfrm>
                  <a:custGeom>
                    <a:avLst/>
                    <a:gdLst>
                      <a:gd name="connsiteX0" fmla="*/ 71742 w 507569"/>
                      <a:gd name="connsiteY0" fmla="*/ 0 h 411802"/>
                      <a:gd name="connsiteX1" fmla="*/ 22687 w 507569"/>
                      <a:gd name="connsiteY1" fmla="*/ 319646 h 411802"/>
                      <a:gd name="connsiteX2" fmla="*/ 507570 w 507569"/>
                      <a:gd name="connsiteY2" fmla="*/ 411803 h 411802"/>
                      <a:gd name="connsiteX3" fmla="*/ 71742 w 507569"/>
                      <a:gd name="connsiteY3" fmla="*/ 0 h 4118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7569" h="411802">
                        <a:moveTo>
                          <a:pt x="71742" y="0"/>
                        </a:moveTo>
                        <a:cubicBezTo>
                          <a:pt x="18168" y="77670"/>
                          <a:pt x="-29811" y="257538"/>
                          <a:pt x="22687" y="319646"/>
                        </a:cubicBezTo>
                        <a:cubicBezTo>
                          <a:pt x="78411" y="385554"/>
                          <a:pt x="507570" y="411803"/>
                          <a:pt x="507570" y="411803"/>
                        </a:cubicBezTo>
                        <a:cubicBezTo>
                          <a:pt x="507570" y="411803"/>
                          <a:pt x="-120247" y="386701"/>
                          <a:pt x="71742" y="0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64" name="图形 7">
                  <a:extLst>
                    <a:ext uri="{FF2B5EF4-FFF2-40B4-BE49-F238E27FC236}">
                      <a16:creationId xmlns:a16="http://schemas.microsoft.com/office/drawing/2014/main" id="{666EE6A1-D70A-14B7-C69A-B370C7D62AEE}"/>
                    </a:ext>
                  </a:extLst>
                </p:cNvPr>
                <p:cNvGrpSpPr/>
                <p:nvPr/>
              </p:nvGrpSpPr>
              <p:grpSpPr>
                <a:xfrm>
                  <a:off x="1881573" y="2610096"/>
                  <a:ext cx="1742501" cy="900128"/>
                  <a:chOff x="1881573" y="2610096"/>
                  <a:chExt cx="1742501" cy="900128"/>
                </a:xfrm>
              </p:grpSpPr>
              <p:sp>
                <p:nvSpPr>
                  <p:cNvPr id="365" name="任意多边形: 形状 364">
                    <a:extLst>
                      <a:ext uri="{FF2B5EF4-FFF2-40B4-BE49-F238E27FC236}">
                        <a16:creationId xmlns:a16="http://schemas.microsoft.com/office/drawing/2014/main" id="{05E607B6-E0E7-75BC-61BE-FFFE8C1A4B62}"/>
                      </a:ext>
                    </a:extLst>
                  </p:cNvPr>
                  <p:cNvSpPr/>
                  <p:nvPr/>
                </p:nvSpPr>
                <p:spPr>
                  <a:xfrm>
                    <a:off x="2249567" y="3074284"/>
                    <a:ext cx="254741" cy="341591"/>
                  </a:xfrm>
                  <a:custGeom>
                    <a:avLst/>
                    <a:gdLst>
                      <a:gd name="connsiteX0" fmla="*/ 0 w 254741"/>
                      <a:gd name="connsiteY0" fmla="*/ 341591 h 341591"/>
                      <a:gd name="connsiteX1" fmla="*/ 254741 w 254741"/>
                      <a:gd name="connsiteY1" fmla="*/ 0 h 341591"/>
                      <a:gd name="connsiteX2" fmla="*/ 0 w 254741"/>
                      <a:gd name="connsiteY2" fmla="*/ 341591 h 3415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54741" h="341591">
                        <a:moveTo>
                          <a:pt x="0" y="341591"/>
                        </a:moveTo>
                        <a:cubicBezTo>
                          <a:pt x="64617" y="166959"/>
                          <a:pt x="254741" y="0"/>
                          <a:pt x="254741" y="0"/>
                        </a:cubicBezTo>
                        <a:cubicBezTo>
                          <a:pt x="254741" y="0"/>
                          <a:pt x="194140" y="226628"/>
                          <a:pt x="0" y="341591"/>
                        </a:cubicBezTo>
                        <a:close/>
                      </a:path>
                    </a:pathLst>
                  </a:custGeom>
                  <a:solidFill>
                    <a:srgbClr val="CC1F1F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6" name="任意多边形: 形状 365">
                    <a:extLst>
                      <a:ext uri="{FF2B5EF4-FFF2-40B4-BE49-F238E27FC236}">
                        <a16:creationId xmlns:a16="http://schemas.microsoft.com/office/drawing/2014/main" id="{6F91E79F-3581-DB4E-7873-6DC8D52E3E9D}"/>
                      </a:ext>
                    </a:extLst>
                  </p:cNvPr>
                  <p:cNvSpPr/>
                  <p:nvPr/>
                </p:nvSpPr>
                <p:spPr>
                  <a:xfrm>
                    <a:off x="2222242" y="3042298"/>
                    <a:ext cx="689048" cy="467926"/>
                  </a:xfrm>
                  <a:custGeom>
                    <a:avLst/>
                    <a:gdLst>
                      <a:gd name="connsiteX0" fmla="*/ 193566 w 689048"/>
                      <a:gd name="connsiteY0" fmla="*/ 0 h 467926"/>
                      <a:gd name="connsiteX1" fmla="*/ 610676 w 689048"/>
                      <a:gd name="connsiteY1" fmla="*/ 245777 h 467926"/>
                      <a:gd name="connsiteX2" fmla="*/ 426146 w 689048"/>
                      <a:gd name="connsiteY2" fmla="*/ 433964 h 467926"/>
                      <a:gd name="connsiteX3" fmla="*/ 0 w 689048"/>
                      <a:gd name="connsiteY3" fmla="*/ 191701 h 467926"/>
                      <a:gd name="connsiteX4" fmla="*/ 193566 w 689048"/>
                      <a:gd name="connsiteY4" fmla="*/ 0 h 467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9048" h="467926">
                        <a:moveTo>
                          <a:pt x="193566" y="0"/>
                        </a:moveTo>
                        <a:cubicBezTo>
                          <a:pt x="193566" y="0"/>
                          <a:pt x="348835" y="135188"/>
                          <a:pt x="610676" y="245777"/>
                        </a:cubicBezTo>
                        <a:cubicBezTo>
                          <a:pt x="722053" y="292823"/>
                          <a:pt x="756550" y="561334"/>
                          <a:pt x="426146" y="433964"/>
                        </a:cubicBezTo>
                        <a:cubicBezTo>
                          <a:pt x="200738" y="347042"/>
                          <a:pt x="0" y="191701"/>
                          <a:pt x="0" y="191701"/>
                        </a:cubicBezTo>
                        <a:lnTo>
                          <a:pt x="193566" y="0"/>
                        </a:lnTo>
                        <a:close/>
                      </a:path>
                    </a:pathLst>
                  </a:custGeom>
                  <a:solidFill>
                    <a:srgbClr val="FFC39C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7" name="任意多边形: 形状 366">
                    <a:extLst>
                      <a:ext uri="{FF2B5EF4-FFF2-40B4-BE49-F238E27FC236}">
                        <a16:creationId xmlns:a16="http://schemas.microsoft.com/office/drawing/2014/main" id="{2C7C4D2F-334C-BB62-1E97-9B7CDBF82521}"/>
                      </a:ext>
                    </a:extLst>
                  </p:cNvPr>
                  <p:cNvSpPr/>
                  <p:nvPr/>
                </p:nvSpPr>
                <p:spPr>
                  <a:xfrm>
                    <a:off x="1881573" y="2795838"/>
                    <a:ext cx="622662" cy="620037"/>
                  </a:xfrm>
                  <a:custGeom>
                    <a:avLst/>
                    <a:gdLst>
                      <a:gd name="connsiteX0" fmla="*/ 622663 w 622662"/>
                      <a:gd name="connsiteY0" fmla="*/ 278446 h 620037"/>
                      <a:gd name="connsiteX1" fmla="*/ 367922 w 622662"/>
                      <a:gd name="connsiteY1" fmla="*/ 620038 h 620037"/>
                      <a:gd name="connsiteX2" fmla="*/ 7828 w 622662"/>
                      <a:gd name="connsiteY2" fmla="*/ 76489 h 620037"/>
                      <a:gd name="connsiteX3" fmla="*/ 622663 w 622662"/>
                      <a:gd name="connsiteY3" fmla="*/ 278446 h 620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2662" h="620037">
                        <a:moveTo>
                          <a:pt x="622663" y="278446"/>
                        </a:moveTo>
                        <a:cubicBezTo>
                          <a:pt x="622663" y="278446"/>
                          <a:pt x="432611" y="445405"/>
                          <a:pt x="367922" y="620038"/>
                        </a:cubicBezTo>
                        <a:cubicBezTo>
                          <a:pt x="367922" y="620038"/>
                          <a:pt x="-62814" y="267330"/>
                          <a:pt x="7828" y="76489"/>
                        </a:cubicBezTo>
                        <a:cubicBezTo>
                          <a:pt x="73019" y="-99434"/>
                          <a:pt x="392234" y="53468"/>
                          <a:pt x="622663" y="278446"/>
                        </a:cubicBezTo>
                        <a:close/>
                      </a:path>
                    </a:pathLst>
                  </a:custGeom>
                  <a:solidFill>
                    <a:srgbClr val="E84646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8" name="任意多边形: 形状 367">
                    <a:extLst>
                      <a:ext uri="{FF2B5EF4-FFF2-40B4-BE49-F238E27FC236}">
                        <a16:creationId xmlns:a16="http://schemas.microsoft.com/office/drawing/2014/main" id="{00953BAC-CE30-8AEE-8546-194AEBF8BE44}"/>
                      </a:ext>
                    </a:extLst>
                  </p:cNvPr>
                  <p:cNvSpPr/>
                  <p:nvPr/>
                </p:nvSpPr>
                <p:spPr>
                  <a:xfrm>
                    <a:off x="1881573" y="2795845"/>
                    <a:ext cx="440428" cy="620029"/>
                  </a:xfrm>
                  <a:custGeom>
                    <a:avLst/>
                    <a:gdLst>
                      <a:gd name="connsiteX0" fmla="*/ 440428 w 440428"/>
                      <a:gd name="connsiteY0" fmla="*/ 128549 h 620029"/>
                      <a:gd name="connsiteX1" fmla="*/ 427232 w 440428"/>
                      <a:gd name="connsiteY1" fmla="*/ 130629 h 620029"/>
                      <a:gd name="connsiteX2" fmla="*/ 287455 w 440428"/>
                      <a:gd name="connsiteY2" fmla="*/ 300528 h 620029"/>
                      <a:gd name="connsiteX3" fmla="*/ 384704 w 440428"/>
                      <a:gd name="connsiteY3" fmla="*/ 580513 h 620029"/>
                      <a:gd name="connsiteX4" fmla="*/ 367922 w 440428"/>
                      <a:gd name="connsiteY4" fmla="*/ 620030 h 620029"/>
                      <a:gd name="connsiteX5" fmla="*/ 7828 w 440428"/>
                      <a:gd name="connsiteY5" fmla="*/ 76482 h 620029"/>
                      <a:gd name="connsiteX6" fmla="*/ 440428 w 440428"/>
                      <a:gd name="connsiteY6" fmla="*/ 128549 h 620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0428" h="620029">
                        <a:moveTo>
                          <a:pt x="440428" y="128549"/>
                        </a:moveTo>
                        <a:cubicBezTo>
                          <a:pt x="436054" y="129123"/>
                          <a:pt x="431679" y="129696"/>
                          <a:pt x="427232" y="130629"/>
                        </a:cubicBezTo>
                        <a:cubicBezTo>
                          <a:pt x="346909" y="148128"/>
                          <a:pt x="306245" y="228380"/>
                          <a:pt x="287455" y="300528"/>
                        </a:cubicBezTo>
                        <a:cubicBezTo>
                          <a:pt x="259270" y="408965"/>
                          <a:pt x="302444" y="521418"/>
                          <a:pt x="384704" y="580513"/>
                        </a:cubicBezTo>
                        <a:cubicBezTo>
                          <a:pt x="378536" y="593566"/>
                          <a:pt x="372799" y="606762"/>
                          <a:pt x="367922" y="620030"/>
                        </a:cubicBezTo>
                        <a:cubicBezTo>
                          <a:pt x="367922" y="620030"/>
                          <a:pt x="-62814" y="267322"/>
                          <a:pt x="7828" y="76482"/>
                        </a:cubicBezTo>
                        <a:cubicBezTo>
                          <a:pt x="56954" y="-55909"/>
                          <a:pt x="249803" y="-2049"/>
                          <a:pt x="440428" y="128549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9" name="任意多边形: 形状 368">
                    <a:extLst>
                      <a:ext uri="{FF2B5EF4-FFF2-40B4-BE49-F238E27FC236}">
                        <a16:creationId xmlns:a16="http://schemas.microsoft.com/office/drawing/2014/main" id="{61E765F6-ADC9-39B5-49F2-43520718FE58}"/>
                      </a:ext>
                    </a:extLst>
                  </p:cNvPr>
                  <p:cNvSpPr/>
                  <p:nvPr/>
                </p:nvSpPr>
                <p:spPr>
                  <a:xfrm>
                    <a:off x="2725412" y="2942539"/>
                    <a:ext cx="613545" cy="563620"/>
                  </a:xfrm>
                  <a:custGeom>
                    <a:avLst/>
                    <a:gdLst>
                      <a:gd name="connsiteX0" fmla="*/ 613546 w 613545"/>
                      <a:gd name="connsiteY0" fmla="*/ 51565 h 563620"/>
                      <a:gd name="connsiteX1" fmla="*/ 187041 w 613545"/>
                      <a:gd name="connsiteY1" fmla="*/ 532360 h 563620"/>
                      <a:gd name="connsiteX2" fmla="*/ 32489 w 613545"/>
                      <a:gd name="connsiteY2" fmla="*/ 356724 h 563620"/>
                      <a:gd name="connsiteX3" fmla="*/ 493347 w 613545"/>
                      <a:gd name="connsiteY3" fmla="*/ 0 h 563620"/>
                      <a:gd name="connsiteX4" fmla="*/ 613546 w 613545"/>
                      <a:gd name="connsiteY4" fmla="*/ 51565 h 563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3545" h="563620">
                        <a:moveTo>
                          <a:pt x="613546" y="51565"/>
                        </a:moveTo>
                        <a:cubicBezTo>
                          <a:pt x="613546" y="51565"/>
                          <a:pt x="318786" y="440920"/>
                          <a:pt x="187041" y="532360"/>
                        </a:cubicBezTo>
                        <a:cubicBezTo>
                          <a:pt x="26250" y="643953"/>
                          <a:pt x="-47476" y="426218"/>
                          <a:pt x="32489" y="356724"/>
                        </a:cubicBezTo>
                        <a:cubicBezTo>
                          <a:pt x="112383" y="287229"/>
                          <a:pt x="493347" y="0"/>
                          <a:pt x="493347" y="0"/>
                        </a:cubicBezTo>
                        <a:lnTo>
                          <a:pt x="613546" y="51565"/>
                        </a:ln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0" name="任意多边形: 形状 369">
                    <a:extLst>
                      <a:ext uri="{FF2B5EF4-FFF2-40B4-BE49-F238E27FC236}">
                        <a16:creationId xmlns:a16="http://schemas.microsoft.com/office/drawing/2014/main" id="{7A76C54A-D93B-0D41-034F-6EF85410CDA6}"/>
                      </a:ext>
                    </a:extLst>
                  </p:cNvPr>
                  <p:cNvSpPr/>
                  <p:nvPr/>
                </p:nvSpPr>
                <p:spPr>
                  <a:xfrm>
                    <a:off x="3155542" y="2610096"/>
                    <a:ext cx="468533" cy="480836"/>
                  </a:xfrm>
                  <a:custGeom>
                    <a:avLst/>
                    <a:gdLst>
                      <a:gd name="connsiteX0" fmla="*/ 422595 w 468533"/>
                      <a:gd name="connsiteY0" fmla="*/ 415061 h 480836"/>
                      <a:gd name="connsiteX1" fmla="*/ 261302 w 468533"/>
                      <a:gd name="connsiteY1" fmla="*/ 363353 h 480836"/>
                      <a:gd name="connsiteX2" fmla="*/ 467418 w 468533"/>
                      <a:gd name="connsiteY2" fmla="*/ 260653 h 480836"/>
                      <a:gd name="connsiteX3" fmla="*/ 252839 w 468533"/>
                      <a:gd name="connsiteY3" fmla="*/ 278224 h 480836"/>
                      <a:gd name="connsiteX4" fmla="*/ 425750 w 468533"/>
                      <a:gd name="connsiteY4" fmla="*/ 109472 h 480836"/>
                      <a:gd name="connsiteX5" fmla="*/ 213681 w 468533"/>
                      <a:gd name="connsiteY5" fmla="*/ 215543 h 480836"/>
                      <a:gd name="connsiteX6" fmla="*/ 316883 w 468533"/>
                      <a:gd name="connsiteY6" fmla="*/ 1537 h 480836"/>
                      <a:gd name="connsiteX7" fmla="*/ 127763 w 468533"/>
                      <a:gd name="connsiteY7" fmla="*/ 204140 h 480836"/>
                      <a:gd name="connsiteX8" fmla="*/ 98503 w 468533"/>
                      <a:gd name="connsiteY8" fmla="*/ 56115 h 480836"/>
                      <a:gd name="connsiteX9" fmla="*/ 60349 w 468533"/>
                      <a:gd name="connsiteY9" fmla="*/ 184776 h 480836"/>
                      <a:gd name="connsiteX10" fmla="*/ 321 w 468533"/>
                      <a:gd name="connsiteY10" fmla="*/ 346786 h 480836"/>
                      <a:gd name="connsiteX11" fmla="*/ 86741 w 468533"/>
                      <a:gd name="connsiteY11" fmla="*/ 464259 h 480836"/>
                      <a:gd name="connsiteX12" fmla="*/ 150354 w 468533"/>
                      <a:gd name="connsiteY12" fmla="*/ 479679 h 480836"/>
                      <a:gd name="connsiteX13" fmla="*/ 245739 w 468533"/>
                      <a:gd name="connsiteY13" fmla="*/ 426464 h 480836"/>
                      <a:gd name="connsiteX14" fmla="*/ 422595 w 468533"/>
                      <a:gd name="connsiteY14" fmla="*/ 415061 h 480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68533" h="480836">
                        <a:moveTo>
                          <a:pt x="422595" y="415061"/>
                        </a:moveTo>
                        <a:cubicBezTo>
                          <a:pt x="431057" y="375330"/>
                          <a:pt x="261302" y="363353"/>
                          <a:pt x="261302" y="363353"/>
                        </a:cubicBezTo>
                        <a:cubicBezTo>
                          <a:pt x="261302" y="363353"/>
                          <a:pt x="486208" y="314011"/>
                          <a:pt x="467418" y="260653"/>
                        </a:cubicBezTo>
                        <a:cubicBezTo>
                          <a:pt x="454724" y="224507"/>
                          <a:pt x="252839" y="278224"/>
                          <a:pt x="252839" y="278224"/>
                        </a:cubicBezTo>
                        <a:cubicBezTo>
                          <a:pt x="252839" y="278224"/>
                          <a:pt x="454509" y="168424"/>
                          <a:pt x="425750" y="109472"/>
                        </a:cubicBezTo>
                        <a:cubicBezTo>
                          <a:pt x="402585" y="62067"/>
                          <a:pt x="213681" y="215543"/>
                          <a:pt x="213681" y="215543"/>
                        </a:cubicBezTo>
                        <a:cubicBezTo>
                          <a:pt x="213681" y="215543"/>
                          <a:pt x="357618" y="22909"/>
                          <a:pt x="316883" y="1537"/>
                        </a:cubicBezTo>
                        <a:cubicBezTo>
                          <a:pt x="274569" y="-20623"/>
                          <a:pt x="127763" y="204140"/>
                          <a:pt x="127763" y="204140"/>
                        </a:cubicBezTo>
                        <a:cubicBezTo>
                          <a:pt x="127763" y="204140"/>
                          <a:pt x="127763" y="48656"/>
                          <a:pt x="98503" y="56115"/>
                        </a:cubicBezTo>
                        <a:cubicBezTo>
                          <a:pt x="66301" y="64362"/>
                          <a:pt x="64222" y="156806"/>
                          <a:pt x="60349" y="184776"/>
                        </a:cubicBezTo>
                        <a:cubicBezTo>
                          <a:pt x="52245" y="243226"/>
                          <a:pt x="-4771" y="283244"/>
                          <a:pt x="321" y="346786"/>
                        </a:cubicBezTo>
                        <a:cubicBezTo>
                          <a:pt x="4194" y="394478"/>
                          <a:pt x="48946" y="439804"/>
                          <a:pt x="86741" y="464259"/>
                        </a:cubicBezTo>
                        <a:cubicBezTo>
                          <a:pt x="107611" y="477814"/>
                          <a:pt x="128122" y="483480"/>
                          <a:pt x="150354" y="479679"/>
                        </a:cubicBezTo>
                        <a:cubicBezTo>
                          <a:pt x="165702" y="477097"/>
                          <a:pt x="233117" y="423811"/>
                          <a:pt x="245739" y="426464"/>
                        </a:cubicBezTo>
                        <a:cubicBezTo>
                          <a:pt x="317815" y="441740"/>
                          <a:pt x="415925" y="446474"/>
                          <a:pt x="422595" y="415061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71" name="图形 7">
                  <a:extLst>
                    <a:ext uri="{FF2B5EF4-FFF2-40B4-BE49-F238E27FC236}">
                      <a16:creationId xmlns:a16="http://schemas.microsoft.com/office/drawing/2014/main" id="{D2E42754-0854-9FC1-B61B-E5754293E0FC}"/>
                    </a:ext>
                  </a:extLst>
                </p:cNvPr>
                <p:cNvGrpSpPr/>
                <p:nvPr/>
              </p:nvGrpSpPr>
              <p:grpSpPr>
                <a:xfrm>
                  <a:off x="271651" y="1018518"/>
                  <a:ext cx="1413537" cy="1938524"/>
                  <a:chOff x="271651" y="1018518"/>
                  <a:chExt cx="1413537" cy="1938524"/>
                </a:xfrm>
              </p:grpSpPr>
              <p:sp>
                <p:nvSpPr>
                  <p:cNvPr id="372" name="任意多边形: 形状 371">
                    <a:extLst>
                      <a:ext uri="{FF2B5EF4-FFF2-40B4-BE49-F238E27FC236}">
                        <a16:creationId xmlns:a16="http://schemas.microsoft.com/office/drawing/2014/main" id="{6E43AB22-C7CC-B09F-5AC9-295B249CCAF3}"/>
                      </a:ext>
                    </a:extLst>
                  </p:cNvPr>
                  <p:cNvSpPr/>
                  <p:nvPr/>
                </p:nvSpPr>
                <p:spPr>
                  <a:xfrm>
                    <a:off x="925946" y="2377332"/>
                    <a:ext cx="216300" cy="367122"/>
                  </a:xfrm>
                  <a:custGeom>
                    <a:avLst/>
                    <a:gdLst>
                      <a:gd name="connsiteX0" fmla="*/ 0 w 216300"/>
                      <a:gd name="connsiteY0" fmla="*/ 367123 h 367122"/>
                      <a:gd name="connsiteX1" fmla="*/ 216300 w 216300"/>
                      <a:gd name="connsiteY1" fmla="*/ 0 h 367122"/>
                      <a:gd name="connsiteX2" fmla="*/ 0 w 216300"/>
                      <a:gd name="connsiteY2" fmla="*/ 367123 h 367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16300" h="367122">
                        <a:moveTo>
                          <a:pt x="0" y="367123"/>
                        </a:moveTo>
                        <a:cubicBezTo>
                          <a:pt x="135977" y="239896"/>
                          <a:pt x="216300" y="0"/>
                          <a:pt x="216300" y="0"/>
                        </a:cubicBezTo>
                        <a:cubicBezTo>
                          <a:pt x="216300" y="0"/>
                          <a:pt x="30839" y="143579"/>
                          <a:pt x="0" y="367123"/>
                        </a:cubicBezTo>
                        <a:close/>
                      </a:path>
                    </a:pathLst>
                  </a:custGeom>
                  <a:solidFill>
                    <a:srgbClr val="CC1F1F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3" name="任意多边形: 形状 372">
                    <a:extLst>
                      <a:ext uri="{FF2B5EF4-FFF2-40B4-BE49-F238E27FC236}">
                        <a16:creationId xmlns:a16="http://schemas.microsoft.com/office/drawing/2014/main" id="{016DFD6E-15DF-75C1-AC27-44CEC70448A3}"/>
                      </a:ext>
                    </a:extLst>
                  </p:cNvPr>
                  <p:cNvSpPr/>
                  <p:nvPr/>
                </p:nvSpPr>
                <p:spPr>
                  <a:xfrm>
                    <a:off x="513035" y="2083969"/>
                    <a:ext cx="780607" cy="684583"/>
                  </a:xfrm>
                  <a:custGeom>
                    <a:avLst/>
                    <a:gdLst>
                      <a:gd name="connsiteX0" fmla="*/ 670306 w 780607"/>
                      <a:gd name="connsiteY0" fmla="*/ 684583 h 684583"/>
                      <a:gd name="connsiteX1" fmla="*/ 67017 w 780607"/>
                      <a:gd name="connsiteY1" fmla="*/ 233766 h 684583"/>
                      <a:gd name="connsiteX2" fmla="*/ 251188 w 780607"/>
                      <a:gd name="connsiteY2" fmla="*/ 45220 h 684583"/>
                      <a:gd name="connsiteX3" fmla="*/ 780608 w 780607"/>
                      <a:gd name="connsiteY3" fmla="*/ 431133 h 684583"/>
                      <a:gd name="connsiteX4" fmla="*/ 670306 w 780607"/>
                      <a:gd name="connsiteY4" fmla="*/ 684583 h 68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0607" h="684583">
                        <a:moveTo>
                          <a:pt x="670306" y="684583"/>
                        </a:moveTo>
                        <a:cubicBezTo>
                          <a:pt x="670306" y="684583"/>
                          <a:pt x="298880" y="398143"/>
                          <a:pt x="67017" y="233766"/>
                        </a:cubicBezTo>
                        <a:cubicBezTo>
                          <a:pt x="-41635" y="156741"/>
                          <a:pt x="-42854" y="-103809"/>
                          <a:pt x="251188" y="45220"/>
                        </a:cubicBezTo>
                        <a:cubicBezTo>
                          <a:pt x="466700" y="154446"/>
                          <a:pt x="780608" y="431133"/>
                          <a:pt x="780608" y="431133"/>
                        </a:cubicBezTo>
                        <a:lnTo>
                          <a:pt x="670306" y="684583"/>
                        </a:lnTo>
                        <a:close/>
                      </a:path>
                    </a:pathLst>
                  </a:custGeom>
                  <a:solidFill>
                    <a:srgbClr val="FFC39C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4" name="任意多边形: 形状 373">
                    <a:extLst>
                      <a:ext uri="{FF2B5EF4-FFF2-40B4-BE49-F238E27FC236}">
                        <a16:creationId xmlns:a16="http://schemas.microsoft.com/office/drawing/2014/main" id="{B2F99F9B-C811-58BD-146B-6668542211FE}"/>
                      </a:ext>
                    </a:extLst>
                  </p:cNvPr>
                  <p:cNvSpPr/>
                  <p:nvPr/>
                </p:nvSpPr>
                <p:spPr>
                  <a:xfrm>
                    <a:off x="925946" y="2377332"/>
                    <a:ext cx="757818" cy="579710"/>
                  </a:xfrm>
                  <a:custGeom>
                    <a:avLst/>
                    <a:gdLst>
                      <a:gd name="connsiteX0" fmla="*/ 216300 w 757818"/>
                      <a:gd name="connsiteY0" fmla="*/ 0 h 579710"/>
                      <a:gd name="connsiteX1" fmla="*/ 0 w 757818"/>
                      <a:gd name="connsiteY1" fmla="*/ 367123 h 579710"/>
                      <a:gd name="connsiteX2" fmla="*/ 727289 w 757818"/>
                      <a:gd name="connsiteY2" fmla="*/ 544409 h 579710"/>
                      <a:gd name="connsiteX3" fmla="*/ 216300 w 757818"/>
                      <a:gd name="connsiteY3" fmla="*/ 0 h 579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7818" h="579710">
                        <a:moveTo>
                          <a:pt x="216300" y="0"/>
                        </a:moveTo>
                        <a:cubicBezTo>
                          <a:pt x="216300" y="0"/>
                          <a:pt x="135977" y="239896"/>
                          <a:pt x="0" y="367123"/>
                        </a:cubicBezTo>
                        <a:cubicBezTo>
                          <a:pt x="0" y="367123"/>
                          <a:pt x="578761" y="683398"/>
                          <a:pt x="727289" y="544409"/>
                        </a:cubicBezTo>
                        <a:cubicBezTo>
                          <a:pt x="864269" y="416178"/>
                          <a:pt x="512996" y="125291"/>
                          <a:pt x="216300" y="0"/>
                        </a:cubicBezTo>
                        <a:close/>
                      </a:path>
                    </a:pathLst>
                  </a:custGeom>
                  <a:solidFill>
                    <a:srgbClr val="E84646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5" name="任意多边形: 形状 374">
                    <a:extLst>
                      <a:ext uri="{FF2B5EF4-FFF2-40B4-BE49-F238E27FC236}">
                        <a16:creationId xmlns:a16="http://schemas.microsoft.com/office/drawing/2014/main" id="{EE8BCBD8-A7C6-4F77-610D-8DB9549E0481}"/>
                      </a:ext>
                    </a:extLst>
                  </p:cNvPr>
                  <p:cNvSpPr/>
                  <p:nvPr/>
                </p:nvSpPr>
                <p:spPr>
                  <a:xfrm>
                    <a:off x="925946" y="2532457"/>
                    <a:ext cx="759242" cy="414309"/>
                  </a:xfrm>
                  <a:custGeom>
                    <a:avLst/>
                    <a:gdLst>
                      <a:gd name="connsiteX0" fmla="*/ 492700 w 759242"/>
                      <a:gd name="connsiteY0" fmla="*/ 0 h 414309"/>
                      <a:gd name="connsiteX1" fmla="*/ 515004 w 759242"/>
                      <a:gd name="connsiteY1" fmla="*/ 23595 h 414309"/>
                      <a:gd name="connsiteX2" fmla="*/ 412448 w 759242"/>
                      <a:gd name="connsiteY2" fmla="*/ 218237 h 414309"/>
                      <a:gd name="connsiteX3" fmla="*/ 29906 w 759242"/>
                      <a:gd name="connsiteY3" fmla="*/ 181159 h 414309"/>
                      <a:gd name="connsiteX4" fmla="*/ 0 w 759242"/>
                      <a:gd name="connsiteY4" fmla="*/ 211926 h 414309"/>
                      <a:gd name="connsiteX5" fmla="*/ 727289 w 759242"/>
                      <a:gd name="connsiteY5" fmla="*/ 389212 h 414309"/>
                      <a:gd name="connsiteX6" fmla="*/ 492700 w 759242"/>
                      <a:gd name="connsiteY6" fmla="*/ 0 h 41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59242" h="414309">
                        <a:moveTo>
                          <a:pt x="492700" y="0"/>
                        </a:moveTo>
                        <a:cubicBezTo>
                          <a:pt x="493919" y="4231"/>
                          <a:pt x="514144" y="19149"/>
                          <a:pt x="515004" y="23595"/>
                        </a:cubicBezTo>
                        <a:cubicBezTo>
                          <a:pt x="529993" y="104421"/>
                          <a:pt x="471687" y="172983"/>
                          <a:pt x="412448" y="218237"/>
                        </a:cubicBezTo>
                        <a:cubicBezTo>
                          <a:pt x="323375" y="286225"/>
                          <a:pt x="116254" y="234158"/>
                          <a:pt x="29906" y="181159"/>
                        </a:cubicBezTo>
                        <a:cubicBezTo>
                          <a:pt x="20224" y="191917"/>
                          <a:pt x="10327" y="202316"/>
                          <a:pt x="0" y="211926"/>
                        </a:cubicBezTo>
                        <a:cubicBezTo>
                          <a:pt x="0" y="211926"/>
                          <a:pt x="556170" y="499227"/>
                          <a:pt x="727289" y="389212"/>
                        </a:cubicBezTo>
                        <a:cubicBezTo>
                          <a:pt x="824394" y="326817"/>
                          <a:pt x="686983" y="125219"/>
                          <a:pt x="492700" y="0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6" name="任意多边形: 形状 375">
                    <a:extLst>
                      <a:ext uri="{FF2B5EF4-FFF2-40B4-BE49-F238E27FC236}">
                        <a16:creationId xmlns:a16="http://schemas.microsoft.com/office/drawing/2014/main" id="{841517BE-4EF2-CFD5-0976-7D85E341214C}"/>
                      </a:ext>
                    </a:extLst>
                  </p:cNvPr>
                  <p:cNvSpPr/>
                  <p:nvPr/>
                </p:nvSpPr>
                <p:spPr>
                  <a:xfrm>
                    <a:off x="413093" y="1450166"/>
                    <a:ext cx="333893" cy="842244"/>
                  </a:xfrm>
                  <a:custGeom>
                    <a:avLst/>
                    <a:gdLst>
                      <a:gd name="connsiteX0" fmla="*/ 146232 w 333893"/>
                      <a:gd name="connsiteY0" fmla="*/ 0 h 842244"/>
                      <a:gd name="connsiteX1" fmla="*/ 333415 w 333893"/>
                      <a:gd name="connsiteY1" fmla="*/ 722842 h 842244"/>
                      <a:gd name="connsiteX2" fmla="*/ 99688 w 333893"/>
                      <a:gd name="connsiteY2" fmla="*/ 732954 h 842244"/>
                      <a:gd name="connsiteX3" fmla="*/ 0 w 333893"/>
                      <a:gd name="connsiteY3" fmla="*/ 10040 h 842244"/>
                      <a:gd name="connsiteX4" fmla="*/ 146232 w 333893"/>
                      <a:gd name="connsiteY4" fmla="*/ 0 h 842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3893" h="842244">
                        <a:moveTo>
                          <a:pt x="146232" y="0"/>
                        </a:moveTo>
                        <a:cubicBezTo>
                          <a:pt x="146232" y="0"/>
                          <a:pt x="344890" y="562912"/>
                          <a:pt x="333415" y="722842"/>
                        </a:cubicBezTo>
                        <a:cubicBezTo>
                          <a:pt x="319430" y="918058"/>
                          <a:pt x="103632" y="838810"/>
                          <a:pt x="99688" y="732954"/>
                        </a:cubicBezTo>
                        <a:cubicBezTo>
                          <a:pt x="95743" y="627171"/>
                          <a:pt x="0" y="10040"/>
                          <a:pt x="0" y="10040"/>
                        </a:cubicBezTo>
                        <a:lnTo>
                          <a:pt x="146232" y="0"/>
                        </a:ln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7" name="任意多边形: 形状 376">
                    <a:extLst>
                      <a:ext uri="{FF2B5EF4-FFF2-40B4-BE49-F238E27FC236}">
                        <a16:creationId xmlns:a16="http://schemas.microsoft.com/office/drawing/2014/main" id="{2F93FFB4-5A30-58E8-3FE2-EB84197C0A62}"/>
                      </a:ext>
                    </a:extLst>
                  </p:cNvPr>
                  <p:cNvSpPr/>
                  <p:nvPr/>
                </p:nvSpPr>
                <p:spPr>
                  <a:xfrm>
                    <a:off x="271651" y="1018518"/>
                    <a:ext cx="510383" cy="526089"/>
                  </a:xfrm>
                  <a:custGeom>
                    <a:avLst/>
                    <a:gdLst>
                      <a:gd name="connsiteX0" fmla="*/ 5466 w 510383"/>
                      <a:gd name="connsiteY0" fmla="*/ 177266 h 526089"/>
                      <a:gd name="connsiteX1" fmla="*/ 143379 w 510383"/>
                      <a:gd name="connsiteY1" fmla="*/ 291081 h 526089"/>
                      <a:gd name="connsiteX2" fmla="*/ 117058 w 510383"/>
                      <a:gd name="connsiteY2" fmla="*/ 49321 h 526089"/>
                      <a:gd name="connsiteX3" fmla="*/ 223846 w 510383"/>
                      <a:gd name="connsiteY3" fmla="*/ 250059 h 526089"/>
                      <a:gd name="connsiteX4" fmla="*/ 275196 w 510383"/>
                      <a:gd name="connsiteY4" fmla="*/ 123 h 526089"/>
                      <a:gd name="connsiteX5" fmla="*/ 301947 w 510383"/>
                      <a:gd name="connsiteY5" fmla="*/ 249055 h 526089"/>
                      <a:gd name="connsiteX6" fmla="*/ 433262 w 510383"/>
                      <a:gd name="connsiteY6" fmla="*/ 35193 h 526089"/>
                      <a:gd name="connsiteX7" fmla="*/ 361114 w 510383"/>
                      <a:gd name="connsiteY7" fmla="*/ 318908 h 526089"/>
                      <a:gd name="connsiteX8" fmla="*/ 509354 w 510383"/>
                      <a:gd name="connsiteY8" fmla="*/ 260458 h 526089"/>
                      <a:gd name="connsiteX9" fmla="*/ 416838 w 510383"/>
                      <a:gd name="connsiteY9" fmla="*/ 367748 h 526089"/>
                      <a:gd name="connsiteX10" fmla="*/ 307110 w 510383"/>
                      <a:gd name="connsiteY10" fmla="*/ 513550 h 526089"/>
                      <a:gd name="connsiteX11" fmla="*/ 153419 w 510383"/>
                      <a:gd name="connsiteY11" fmla="*/ 503796 h 526089"/>
                      <a:gd name="connsiteX12" fmla="*/ 103432 w 510383"/>
                      <a:gd name="connsiteY12" fmla="*/ 456104 h 526089"/>
                      <a:gd name="connsiteX13" fmla="*/ 96260 w 510383"/>
                      <a:gd name="connsiteY13" fmla="*/ 340925 h 526089"/>
                      <a:gd name="connsiteX14" fmla="*/ 5466 w 510383"/>
                      <a:gd name="connsiteY14" fmla="*/ 177266 h 526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10383" h="526089">
                        <a:moveTo>
                          <a:pt x="5466" y="177266"/>
                        </a:moveTo>
                        <a:cubicBezTo>
                          <a:pt x="35874" y="147072"/>
                          <a:pt x="143379" y="291081"/>
                          <a:pt x="143379" y="291081"/>
                        </a:cubicBezTo>
                        <a:cubicBezTo>
                          <a:pt x="143379" y="291081"/>
                          <a:pt x="58895" y="63019"/>
                          <a:pt x="117058" y="49321"/>
                        </a:cubicBezTo>
                        <a:cubicBezTo>
                          <a:pt x="156431" y="39998"/>
                          <a:pt x="223846" y="250059"/>
                          <a:pt x="223846" y="250059"/>
                        </a:cubicBezTo>
                        <a:cubicBezTo>
                          <a:pt x="223846" y="250059"/>
                          <a:pt x="206347" y="8155"/>
                          <a:pt x="275196" y="123"/>
                        </a:cubicBezTo>
                        <a:cubicBezTo>
                          <a:pt x="330562" y="-6403"/>
                          <a:pt x="301947" y="249055"/>
                          <a:pt x="301947" y="249055"/>
                        </a:cubicBezTo>
                        <a:cubicBezTo>
                          <a:pt x="301947" y="249055"/>
                          <a:pt x="391020" y="11239"/>
                          <a:pt x="433262" y="35193"/>
                        </a:cubicBezTo>
                        <a:cubicBezTo>
                          <a:pt x="477081" y="60079"/>
                          <a:pt x="361114" y="318908"/>
                          <a:pt x="361114" y="318908"/>
                        </a:cubicBezTo>
                        <a:cubicBezTo>
                          <a:pt x="361114" y="318908"/>
                          <a:pt x="499314" y="230193"/>
                          <a:pt x="509354" y="260458"/>
                        </a:cubicBezTo>
                        <a:cubicBezTo>
                          <a:pt x="520399" y="293807"/>
                          <a:pt x="439429" y="348384"/>
                          <a:pt x="416838" y="367748"/>
                        </a:cubicBezTo>
                        <a:cubicBezTo>
                          <a:pt x="369505" y="408340"/>
                          <a:pt x="366492" y="481850"/>
                          <a:pt x="307110" y="513550"/>
                        </a:cubicBezTo>
                        <a:cubicBezTo>
                          <a:pt x="262502" y="537360"/>
                          <a:pt x="196737" y="523375"/>
                          <a:pt x="153419" y="503796"/>
                        </a:cubicBezTo>
                        <a:cubicBezTo>
                          <a:pt x="129466" y="492967"/>
                          <a:pt x="112755" y="477978"/>
                          <a:pt x="103432" y="456104"/>
                        </a:cubicBezTo>
                        <a:cubicBezTo>
                          <a:pt x="97049" y="440971"/>
                          <a:pt x="105871" y="350679"/>
                          <a:pt x="96260" y="340925"/>
                        </a:cubicBezTo>
                        <a:cubicBezTo>
                          <a:pt x="41540" y="285559"/>
                          <a:pt x="-18631" y="201076"/>
                          <a:pt x="5466" y="177266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78" name="图形 7">
                  <a:extLst>
                    <a:ext uri="{FF2B5EF4-FFF2-40B4-BE49-F238E27FC236}">
                      <a16:creationId xmlns:a16="http://schemas.microsoft.com/office/drawing/2014/main" id="{1E006CD0-CDF1-E778-C2BB-FCA4B22EFDF2}"/>
                    </a:ext>
                  </a:extLst>
                </p:cNvPr>
                <p:cNvGrpSpPr/>
                <p:nvPr/>
              </p:nvGrpSpPr>
              <p:grpSpPr>
                <a:xfrm>
                  <a:off x="970124" y="2652223"/>
                  <a:ext cx="1276143" cy="1511091"/>
                  <a:chOff x="970124" y="2652223"/>
                  <a:chExt cx="1276143" cy="1511091"/>
                </a:xfrm>
              </p:grpSpPr>
              <p:sp>
                <p:nvSpPr>
                  <p:cNvPr id="379" name="任意多边形: 形状 378">
                    <a:extLst>
                      <a:ext uri="{FF2B5EF4-FFF2-40B4-BE49-F238E27FC236}">
                        <a16:creationId xmlns:a16="http://schemas.microsoft.com/office/drawing/2014/main" id="{0EFAFC40-C42A-3A3F-F6AD-E87C2D0F08E9}"/>
                      </a:ext>
                    </a:extLst>
                  </p:cNvPr>
                  <p:cNvSpPr/>
                  <p:nvPr/>
                </p:nvSpPr>
                <p:spPr>
                  <a:xfrm>
                    <a:off x="970124" y="2652223"/>
                    <a:ext cx="1276143" cy="1510895"/>
                  </a:xfrm>
                  <a:custGeom>
                    <a:avLst/>
                    <a:gdLst>
                      <a:gd name="connsiteX0" fmla="*/ 795492 w 1276143"/>
                      <a:gd name="connsiteY0" fmla="*/ 3 h 1510895"/>
                      <a:gd name="connsiteX1" fmla="*/ 1210666 w 1276143"/>
                      <a:gd name="connsiteY1" fmla="*/ 648833 h 1510895"/>
                      <a:gd name="connsiteX2" fmla="*/ 1276144 w 1276143"/>
                      <a:gd name="connsiteY2" fmla="*/ 1295797 h 1510895"/>
                      <a:gd name="connsiteX3" fmla="*/ 604365 w 1276143"/>
                      <a:gd name="connsiteY3" fmla="*/ 1505285 h 1510895"/>
                      <a:gd name="connsiteX4" fmla="*/ 0 w 1276143"/>
                      <a:gd name="connsiteY4" fmla="*/ 1352454 h 1510895"/>
                      <a:gd name="connsiteX5" fmla="*/ 795492 w 1276143"/>
                      <a:gd name="connsiteY5" fmla="*/ 3 h 1510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76143" h="1510895">
                        <a:moveTo>
                          <a:pt x="795492" y="3"/>
                        </a:moveTo>
                        <a:cubicBezTo>
                          <a:pt x="1038400" y="1222"/>
                          <a:pt x="1194529" y="188334"/>
                          <a:pt x="1210666" y="648833"/>
                        </a:cubicBezTo>
                        <a:cubicBezTo>
                          <a:pt x="1226802" y="1109403"/>
                          <a:pt x="1276144" y="1295797"/>
                          <a:pt x="1276144" y="1295797"/>
                        </a:cubicBezTo>
                        <a:cubicBezTo>
                          <a:pt x="1276144" y="1295797"/>
                          <a:pt x="1121305" y="1551614"/>
                          <a:pt x="604365" y="1505285"/>
                        </a:cubicBezTo>
                        <a:cubicBezTo>
                          <a:pt x="89288" y="1459170"/>
                          <a:pt x="0" y="1352454"/>
                          <a:pt x="0" y="1352454"/>
                        </a:cubicBezTo>
                        <a:cubicBezTo>
                          <a:pt x="0" y="1352454"/>
                          <a:pt x="349767" y="-2292"/>
                          <a:pt x="795492" y="3"/>
                        </a:cubicBezTo>
                        <a:close/>
                      </a:path>
                    </a:pathLst>
                  </a:custGeom>
                  <a:solidFill>
                    <a:srgbClr val="E84646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0" name="任意多边形: 形状 379">
                    <a:extLst>
                      <a:ext uri="{FF2B5EF4-FFF2-40B4-BE49-F238E27FC236}">
                        <a16:creationId xmlns:a16="http://schemas.microsoft.com/office/drawing/2014/main" id="{34174A15-90C6-7D6B-6A5B-C7566ABDD221}"/>
                      </a:ext>
                    </a:extLst>
                  </p:cNvPr>
                  <p:cNvSpPr/>
                  <p:nvPr/>
                </p:nvSpPr>
                <p:spPr>
                  <a:xfrm>
                    <a:off x="1249751" y="2938738"/>
                    <a:ext cx="936284" cy="576251"/>
                  </a:xfrm>
                  <a:custGeom>
                    <a:avLst/>
                    <a:gdLst>
                      <a:gd name="connsiteX0" fmla="*/ 159285 w 936284"/>
                      <a:gd name="connsiteY0" fmla="*/ 0 h 576251"/>
                      <a:gd name="connsiteX1" fmla="*/ 0 w 936284"/>
                      <a:gd name="connsiteY1" fmla="*/ 298489 h 576251"/>
                      <a:gd name="connsiteX2" fmla="*/ 33994 w 936284"/>
                      <a:gd name="connsiteY2" fmla="*/ 387562 h 576251"/>
                      <a:gd name="connsiteX3" fmla="*/ 194785 w 936284"/>
                      <a:gd name="connsiteY3" fmla="*/ 299421 h 576251"/>
                      <a:gd name="connsiteX4" fmla="*/ 236955 w 936284"/>
                      <a:gd name="connsiteY4" fmla="*/ 424425 h 576251"/>
                      <a:gd name="connsiteX5" fmla="*/ 418903 w 936284"/>
                      <a:gd name="connsiteY5" fmla="*/ 367194 h 576251"/>
                      <a:gd name="connsiteX6" fmla="*/ 517586 w 936284"/>
                      <a:gd name="connsiteY6" fmla="*/ 527842 h 576251"/>
                      <a:gd name="connsiteX7" fmla="*/ 702833 w 936284"/>
                      <a:gd name="connsiteY7" fmla="*/ 458061 h 576251"/>
                      <a:gd name="connsiteX8" fmla="*/ 828697 w 936284"/>
                      <a:gd name="connsiteY8" fmla="*/ 576251 h 576251"/>
                      <a:gd name="connsiteX9" fmla="*/ 935915 w 936284"/>
                      <a:gd name="connsiteY9" fmla="*/ 487823 h 576251"/>
                      <a:gd name="connsiteX10" fmla="*/ 920496 w 936284"/>
                      <a:gd name="connsiteY10" fmla="*/ 222181 h 576251"/>
                      <a:gd name="connsiteX11" fmla="*/ 871011 w 936284"/>
                      <a:gd name="connsiteY11" fmla="*/ 311756 h 576251"/>
                      <a:gd name="connsiteX12" fmla="*/ 757554 w 936284"/>
                      <a:gd name="connsiteY12" fmla="*/ 195072 h 576251"/>
                      <a:gd name="connsiteX13" fmla="*/ 594755 w 936284"/>
                      <a:gd name="connsiteY13" fmla="*/ 265427 h 576251"/>
                      <a:gd name="connsiteX14" fmla="*/ 505394 w 936284"/>
                      <a:gd name="connsiteY14" fmla="*/ 102126 h 576251"/>
                      <a:gd name="connsiteX15" fmla="*/ 331622 w 936284"/>
                      <a:gd name="connsiteY15" fmla="*/ 156775 h 576251"/>
                      <a:gd name="connsiteX16" fmla="*/ 290887 w 936284"/>
                      <a:gd name="connsiteY16" fmla="*/ 27683 h 576251"/>
                      <a:gd name="connsiteX17" fmla="*/ 144583 w 936284"/>
                      <a:gd name="connsiteY17" fmla="*/ 114533 h 576251"/>
                      <a:gd name="connsiteX18" fmla="*/ 159285 w 936284"/>
                      <a:gd name="connsiteY18" fmla="*/ 0 h 576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36284" h="576251">
                        <a:moveTo>
                          <a:pt x="159285" y="0"/>
                        </a:moveTo>
                        <a:cubicBezTo>
                          <a:pt x="104062" y="86635"/>
                          <a:pt x="44680" y="210921"/>
                          <a:pt x="0" y="298489"/>
                        </a:cubicBezTo>
                        <a:lnTo>
                          <a:pt x="33994" y="387562"/>
                        </a:lnTo>
                        <a:lnTo>
                          <a:pt x="194785" y="299421"/>
                        </a:lnTo>
                        <a:lnTo>
                          <a:pt x="236955" y="424425"/>
                        </a:lnTo>
                        <a:lnTo>
                          <a:pt x="418903" y="367194"/>
                        </a:lnTo>
                        <a:lnTo>
                          <a:pt x="517586" y="527842"/>
                        </a:lnTo>
                        <a:lnTo>
                          <a:pt x="702833" y="458061"/>
                        </a:lnTo>
                        <a:lnTo>
                          <a:pt x="828697" y="576251"/>
                        </a:lnTo>
                        <a:lnTo>
                          <a:pt x="935915" y="487823"/>
                        </a:lnTo>
                        <a:cubicBezTo>
                          <a:pt x="938856" y="407571"/>
                          <a:pt x="923365" y="316920"/>
                          <a:pt x="920496" y="222181"/>
                        </a:cubicBezTo>
                        <a:lnTo>
                          <a:pt x="871011" y="311756"/>
                        </a:lnTo>
                        <a:lnTo>
                          <a:pt x="757554" y="195072"/>
                        </a:lnTo>
                        <a:lnTo>
                          <a:pt x="594755" y="265427"/>
                        </a:lnTo>
                        <a:lnTo>
                          <a:pt x="505394" y="102126"/>
                        </a:lnTo>
                        <a:lnTo>
                          <a:pt x="331622" y="156775"/>
                        </a:lnTo>
                        <a:lnTo>
                          <a:pt x="290887" y="27683"/>
                        </a:lnTo>
                        <a:lnTo>
                          <a:pt x="144583" y="114533"/>
                        </a:lnTo>
                        <a:lnTo>
                          <a:pt x="159285" y="0"/>
                        </a:lnTo>
                        <a:close/>
                      </a:path>
                    </a:pathLst>
                  </a:custGeom>
                  <a:solidFill>
                    <a:srgbClr val="F4C307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1" name="任意多边形: 形状 380">
                    <a:extLst>
                      <a:ext uri="{FF2B5EF4-FFF2-40B4-BE49-F238E27FC236}">
                        <a16:creationId xmlns:a16="http://schemas.microsoft.com/office/drawing/2014/main" id="{A8697C04-8CE7-9EF5-98DB-F21AE3182E45}"/>
                      </a:ext>
                    </a:extLst>
                  </p:cNvPr>
                  <p:cNvSpPr/>
                  <p:nvPr/>
                </p:nvSpPr>
                <p:spPr>
                  <a:xfrm>
                    <a:off x="970124" y="2764105"/>
                    <a:ext cx="1276143" cy="1399209"/>
                  </a:xfrm>
                  <a:custGeom>
                    <a:avLst/>
                    <a:gdLst>
                      <a:gd name="connsiteX0" fmla="*/ 1210666 w 1276143"/>
                      <a:gd name="connsiteY0" fmla="*/ 536950 h 1399209"/>
                      <a:gd name="connsiteX1" fmla="*/ 1038543 w 1276143"/>
                      <a:gd name="connsiteY1" fmla="*/ 0 h 1399209"/>
                      <a:gd name="connsiteX2" fmla="*/ 25962 w 1276143"/>
                      <a:gd name="connsiteY2" fmla="*/ 1145833 h 1399209"/>
                      <a:gd name="connsiteX3" fmla="*/ 0 w 1276143"/>
                      <a:gd name="connsiteY3" fmla="*/ 1240572 h 1399209"/>
                      <a:gd name="connsiteX4" fmla="*/ 604365 w 1276143"/>
                      <a:gd name="connsiteY4" fmla="*/ 1393402 h 1399209"/>
                      <a:gd name="connsiteX5" fmla="*/ 1276144 w 1276143"/>
                      <a:gd name="connsiteY5" fmla="*/ 1183915 h 1399209"/>
                      <a:gd name="connsiteX6" fmla="*/ 1210666 w 1276143"/>
                      <a:gd name="connsiteY6" fmla="*/ 536950 h 1399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76143" h="1399209">
                        <a:moveTo>
                          <a:pt x="1210666" y="536950"/>
                        </a:moveTo>
                        <a:cubicBezTo>
                          <a:pt x="1200912" y="258901"/>
                          <a:pt x="1138805" y="95241"/>
                          <a:pt x="1038543" y="0"/>
                        </a:cubicBezTo>
                        <a:cubicBezTo>
                          <a:pt x="1111265" y="1332729"/>
                          <a:pt x="438195" y="1374612"/>
                          <a:pt x="25962" y="1145833"/>
                        </a:cubicBezTo>
                        <a:cubicBezTo>
                          <a:pt x="9610" y="1185278"/>
                          <a:pt x="0" y="1240572"/>
                          <a:pt x="0" y="1240572"/>
                        </a:cubicBezTo>
                        <a:cubicBezTo>
                          <a:pt x="0" y="1240572"/>
                          <a:pt x="75949" y="1345065"/>
                          <a:pt x="604365" y="1393402"/>
                        </a:cubicBezTo>
                        <a:cubicBezTo>
                          <a:pt x="1121162" y="1440664"/>
                          <a:pt x="1276144" y="1183915"/>
                          <a:pt x="1276144" y="1183915"/>
                        </a:cubicBezTo>
                        <a:cubicBezTo>
                          <a:pt x="1276144" y="1183915"/>
                          <a:pt x="1226802" y="997521"/>
                          <a:pt x="1210666" y="536950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82" name="图形 7">
                  <a:extLst>
                    <a:ext uri="{FF2B5EF4-FFF2-40B4-BE49-F238E27FC236}">
                      <a16:creationId xmlns:a16="http://schemas.microsoft.com/office/drawing/2014/main" id="{8DC2633C-7B50-F781-3A6A-217BC8C22F99}"/>
                    </a:ext>
                  </a:extLst>
                </p:cNvPr>
                <p:cNvGrpSpPr/>
                <p:nvPr/>
              </p:nvGrpSpPr>
              <p:grpSpPr>
                <a:xfrm>
                  <a:off x="1646808" y="2510079"/>
                  <a:ext cx="343064" cy="372425"/>
                  <a:chOff x="1646808" y="2510079"/>
                  <a:chExt cx="343064" cy="372425"/>
                </a:xfrm>
              </p:grpSpPr>
              <p:sp>
                <p:nvSpPr>
                  <p:cNvPr id="383" name="任意多边形: 形状 382">
                    <a:extLst>
                      <a:ext uri="{FF2B5EF4-FFF2-40B4-BE49-F238E27FC236}">
                        <a16:creationId xmlns:a16="http://schemas.microsoft.com/office/drawing/2014/main" id="{4E6E02D1-9E25-0E3D-FA3D-352A042FB4EA}"/>
                      </a:ext>
                    </a:extLst>
                  </p:cNvPr>
                  <p:cNvSpPr/>
                  <p:nvPr/>
                </p:nvSpPr>
                <p:spPr>
                  <a:xfrm>
                    <a:off x="1647956" y="2537357"/>
                    <a:ext cx="341916" cy="345147"/>
                  </a:xfrm>
                  <a:custGeom>
                    <a:avLst/>
                    <a:gdLst>
                      <a:gd name="connsiteX0" fmla="*/ 59928 w 341916"/>
                      <a:gd name="connsiteY0" fmla="*/ 36912 h 345147"/>
                      <a:gd name="connsiteX1" fmla="*/ 77427 w 341916"/>
                      <a:gd name="connsiteY1" fmla="*/ 343361 h 345147"/>
                      <a:gd name="connsiteX2" fmla="*/ 339985 w 341916"/>
                      <a:gd name="connsiteY2" fmla="*/ 91632 h 345147"/>
                      <a:gd name="connsiteX3" fmla="*/ 59928 w 341916"/>
                      <a:gd name="connsiteY3" fmla="*/ 36912 h 345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1916" h="345147">
                        <a:moveTo>
                          <a:pt x="59928" y="36912"/>
                        </a:moveTo>
                        <a:cubicBezTo>
                          <a:pt x="28516" y="87544"/>
                          <a:pt x="-66582" y="320197"/>
                          <a:pt x="77427" y="343361"/>
                        </a:cubicBezTo>
                        <a:cubicBezTo>
                          <a:pt x="221364" y="366526"/>
                          <a:pt x="312661" y="157971"/>
                          <a:pt x="339985" y="91632"/>
                        </a:cubicBezTo>
                        <a:cubicBezTo>
                          <a:pt x="367310" y="25222"/>
                          <a:pt x="96289" y="-44775"/>
                          <a:pt x="59928" y="36912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4" name="任意多边形: 形状 383">
                    <a:extLst>
                      <a:ext uri="{FF2B5EF4-FFF2-40B4-BE49-F238E27FC236}">
                        <a16:creationId xmlns:a16="http://schemas.microsoft.com/office/drawing/2014/main" id="{0A84D028-6219-0DDC-5E14-232F8DB7C7C6}"/>
                      </a:ext>
                    </a:extLst>
                  </p:cNvPr>
                  <p:cNvSpPr/>
                  <p:nvPr/>
                </p:nvSpPr>
                <p:spPr>
                  <a:xfrm>
                    <a:off x="1646808" y="2510079"/>
                    <a:ext cx="341916" cy="345100"/>
                  </a:xfrm>
                  <a:custGeom>
                    <a:avLst/>
                    <a:gdLst>
                      <a:gd name="connsiteX0" fmla="*/ 59928 w 341916"/>
                      <a:gd name="connsiteY0" fmla="*/ 36865 h 345100"/>
                      <a:gd name="connsiteX1" fmla="*/ 77427 w 341916"/>
                      <a:gd name="connsiteY1" fmla="*/ 343314 h 345100"/>
                      <a:gd name="connsiteX2" fmla="*/ 339985 w 341916"/>
                      <a:gd name="connsiteY2" fmla="*/ 91585 h 345100"/>
                      <a:gd name="connsiteX3" fmla="*/ 59928 w 341916"/>
                      <a:gd name="connsiteY3" fmla="*/ 36865 h 34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1916" h="345100">
                        <a:moveTo>
                          <a:pt x="59928" y="36865"/>
                        </a:moveTo>
                        <a:cubicBezTo>
                          <a:pt x="28516" y="87497"/>
                          <a:pt x="-66582" y="320149"/>
                          <a:pt x="77427" y="343314"/>
                        </a:cubicBezTo>
                        <a:cubicBezTo>
                          <a:pt x="221364" y="366479"/>
                          <a:pt x="312661" y="157924"/>
                          <a:pt x="339985" y="91585"/>
                        </a:cubicBezTo>
                        <a:cubicBezTo>
                          <a:pt x="367310" y="25247"/>
                          <a:pt x="96289" y="-44750"/>
                          <a:pt x="59928" y="36865"/>
                        </a:cubicBezTo>
                        <a:close/>
                      </a:path>
                    </a:pathLst>
                  </a:custGeom>
                  <a:solidFill>
                    <a:srgbClr val="F9C8A7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5" name="任意多边形: 形状 384">
                    <a:extLst>
                      <a:ext uri="{FF2B5EF4-FFF2-40B4-BE49-F238E27FC236}">
                        <a16:creationId xmlns:a16="http://schemas.microsoft.com/office/drawing/2014/main" id="{419989E6-0CE4-B1B6-90AE-B9D33600C5A3}"/>
                      </a:ext>
                    </a:extLst>
                  </p:cNvPr>
                  <p:cNvSpPr/>
                  <p:nvPr/>
                </p:nvSpPr>
                <p:spPr>
                  <a:xfrm>
                    <a:off x="1651227" y="2550458"/>
                    <a:ext cx="337480" cy="304650"/>
                  </a:xfrm>
                  <a:custGeom>
                    <a:avLst/>
                    <a:gdLst>
                      <a:gd name="connsiteX0" fmla="*/ 303294 w 337480"/>
                      <a:gd name="connsiteY0" fmla="*/ 0 h 304650"/>
                      <a:gd name="connsiteX1" fmla="*/ 303151 w 337480"/>
                      <a:gd name="connsiteY1" fmla="*/ 430 h 304650"/>
                      <a:gd name="connsiteX2" fmla="*/ 40592 w 337480"/>
                      <a:gd name="connsiteY2" fmla="*/ 252159 h 304650"/>
                      <a:gd name="connsiteX3" fmla="*/ 0 w 337480"/>
                      <a:gd name="connsiteY3" fmla="*/ 236238 h 304650"/>
                      <a:gd name="connsiteX4" fmla="*/ 73009 w 337480"/>
                      <a:gd name="connsiteY4" fmla="*/ 302864 h 304650"/>
                      <a:gd name="connsiteX5" fmla="*/ 335567 w 337480"/>
                      <a:gd name="connsiteY5" fmla="*/ 51135 h 304650"/>
                      <a:gd name="connsiteX6" fmla="*/ 303294 w 337480"/>
                      <a:gd name="connsiteY6" fmla="*/ 0 h 304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7480" h="304650">
                        <a:moveTo>
                          <a:pt x="303294" y="0"/>
                        </a:moveTo>
                        <a:cubicBezTo>
                          <a:pt x="303222" y="143"/>
                          <a:pt x="303222" y="287"/>
                          <a:pt x="303151" y="430"/>
                        </a:cubicBezTo>
                        <a:cubicBezTo>
                          <a:pt x="275826" y="66769"/>
                          <a:pt x="184529" y="275324"/>
                          <a:pt x="40592" y="252159"/>
                        </a:cubicBezTo>
                        <a:cubicBezTo>
                          <a:pt x="23954" y="249506"/>
                          <a:pt x="10686" y="243912"/>
                          <a:pt x="0" y="236238"/>
                        </a:cubicBezTo>
                        <a:cubicBezTo>
                          <a:pt x="8391" y="270232"/>
                          <a:pt x="29978" y="295979"/>
                          <a:pt x="73009" y="302864"/>
                        </a:cubicBezTo>
                        <a:cubicBezTo>
                          <a:pt x="216946" y="326028"/>
                          <a:pt x="308242" y="117474"/>
                          <a:pt x="335567" y="51135"/>
                        </a:cubicBezTo>
                        <a:cubicBezTo>
                          <a:pt x="342882" y="33420"/>
                          <a:pt x="328610" y="15348"/>
                          <a:pt x="303294" y="0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86" name="图形 7">
                  <a:extLst>
                    <a:ext uri="{FF2B5EF4-FFF2-40B4-BE49-F238E27FC236}">
                      <a16:creationId xmlns:a16="http://schemas.microsoft.com/office/drawing/2014/main" id="{E1EE44E3-22C5-905E-D8A5-42CB692B8DC1}"/>
                    </a:ext>
                  </a:extLst>
                </p:cNvPr>
                <p:cNvGrpSpPr/>
                <p:nvPr/>
              </p:nvGrpSpPr>
              <p:grpSpPr>
                <a:xfrm>
                  <a:off x="961573" y="405948"/>
                  <a:ext cx="2625953" cy="2355428"/>
                  <a:chOff x="961573" y="405948"/>
                  <a:chExt cx="2625953" cy="2355428"/>
                </a:xfrm>
              </p:grpSpPr>
              <p:sp>
                <p:nvSpPr>
                  <p:cNvPr id="387" name="任意多边形: 形状 386">
                    <a:extLst>
                      <a:ext uri="{FF2B5EF4-FFF2-40B4-BE49-F238E27FC236}">
                        <a16:creationId xmlns:a16="http://schemas.microsoft.com/office/drawing/2014/main" id="{C18458DA-2858-D9D5-0193-5B50416DCD61}"/>
                      </a:ext>
                    </a:extLst>
                  </p:cNvPr>
                  <p:cNvSpPr/>
                  <p:nvPr/>
                </p:nvSpPr>
                <p:spPr>
                  <a:xfrm>
                    <a:off x="1202131" y="813067"/>
                    <a:ext cx="2110291" cy="1517217"/>
                  </a:xfrm>
                  <a:custGeom>
                    <a:avLst/>
                    <a:gdLst>
                      <a:gd name="connsiteX0" fmla="*/ 0 w 2110291"/>
                      <a:gd name="connsiteY0" fmla="*/ 643769 h 1517217"/>
                      <a:gd name="connsiteX1" fmla="*/ 165094 w 2110291"/>
                      <a:gd name="connsiteY1" fmla="*/ 63716 h 1517217"/>
                      <a:gd name="connsiteX2" fmla="*/ 1306337 w 2110291"/>
                      <a:gd name="connsiteY2" fmla="*/ 218626 h 1517217"/>
                      <a:gd name="connsiteX3" fmla="*/ 2110292 w 2110291"/>
                      <a:gd name="connsiteY3" fmla="*/ 1039435 h 1517217"/>
                      <a:gd name="connsiteX4" fmla="*/ 1743313 w 2110291"/>
                      <a:gd name="connsiteY4" fmla="*/ 1517218 h 1517217"/>
                      <a:gd name="connsiteX5" fmla="*/ 0 w 2110291"/>
                      <a:gd name="connsiteY5" fmla="*/ 643769 h 1517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10291" h="1517217">
                        <a:moveTo>
                          <a:pt x="0" y="643769"/>
                        </a:moveTo>
                        <a:cubicBezTo>
                          <a:pt x="0" y="643769"/>
                          <a:pt x="45612" y="399068"/>
                          <a:pt x="165094" y="63716"/>
                        </a:cubicBezTo>
                        <a:cubicBezTo>
                          <a:pt x="165094" y="63716"/>
                          <a:pt x="529205" y="-155238"/>
                          <a:pt x="1306337" y="218626"/>
                        </a:cubicBezTo>
                        <a:cubicBezTo>
                          <a:pt x="2083469" y="592419"/>
                          <a:pt x="2110292" y="1039435"/>
                          <a:pt x="2110292" y="1039435"/>
                        </a:cubicBezTo>
                        <a:lnTo>
                          <a:pt x="1743313" y="1517218"/>
                        </a:lnTo>
                        <a:cubicBezTo>
                          <a:pt x="1743313" y="1517218"/>
                          <a:pt x="663388" y="1483582"/>
                          <a:pt x="0" y="643769"/>
                        </a:cubicBezTo>
                        <a:close/>
                      </a:path>
                    </a:pathLst>
                  </a:custGeom>
                  <a:solidFill>
                    <a:srgbClr val="382623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8" name="任意多边形: 形状 387">
                    <a:extLst>
                      <a:ext uri="{FF2B5EF4-FFF2-40B4-BE49-F238E27FC236}">
                        <a16:creationId xmlns:a16="http://schemas.microsoft.com/office/drawing/2014/main" id="{39A49FA7-DEAD-254E-F9E0-AED57ABD91D8}"/>
                      </a:ext>
                    </a:extLst>
                  </p:cNvPr>
                  <p:cNvSpPr/>
                  <p:nvPr/>
                </p:nvSpPr>
                <p:spPr>
                  <a:xfrm>
                    <a:off x="1202131" y="813096"/>
                    <a:ext cx="2110363" cy="1517188"/>
                  </a:xfrm>
                  <a:custGeom>
                    <a:avLst/>
                    <a:gdLst>
                      <a:gd name="connsiteX0" fmla="*/ 2059803 w 2110363"/>
                      <a:gd name="connsiteY0" fmla="*/ 1085449 h 1517188"/>
                      <a:gd name="connsiteX1" fmla="*/ 2078879 w 2110363"/>
                      <a:gd name="connsiteY1" fmla="*/ 1080429 h 1517188"/>
                      <a:gd name="connsiteX2" fmla="*/ 2110364 w 2110363"/>
                      <a:gd name="connsiteY2" fmla="*/ 1039406 h 1517188"/>
                      <a:gd name="connsiteX3" fmla="*/ 1306337 w 2110363"/>
                      <a:gd name="connsiteY3" fmla="*/ 218598 h 1517188"/>
                      <a:gd name="connsiteX4" fmla="*/ 165094 w 2110363"/>
                      <a:gd name="connsiteY4" fmla="*/ 63687 h 1517188"/>
                      <a:gd name="connsiteX5" fmla="*/ 143579 w 2110363"/>
                      <a:gd name="connsiteY5" fmla="*/ 125508 h 1517188"/>
                      <a:gd name="connsiteX6" fmla="*/ 148384 w 2110363"/>
                      <a:gd name="connsiteY6" fmla="*/ 371356 h 1517188"/>
                      <a:gd name="connsiteX7" fmla="*/ 4949 w 2110363"/>
                      <a:gd name="connsiteY7" fmla="*/ 619141 h 1517188"/>
                      <a:gd name="connsiteX8" fmla="*/ 0 w 2110363"/>
                      <a:gd name="connsiteY8" fmla="*/ 643668 h 1517188"/>
                      <a:gd name="connsiteX9" fmla="*/ 1743313 w 2110363"/>
                      <a:gd name="connsiteY9" fmla="*/ 1517189 h 1517188"/>
                      <a:gd name="connsiteX10" fmla="*/ 1778311 w 2110363"/>
                      <a:gd name="connsiteY10" fmla="*/ 1471649 h 1517188"/>
                      <a:gd name="connsiteX11" fmla="*/ 2059803 w 2110363"/>
                      <a:gd name="connsiteY11" fmla="*/ 1085449 h 1517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10363" h="1517188">
                        <a:moveTo>
                          <a:pt x="2059803" y="1085449"/>
                        </a:moveTo>
                        <a:cubicBezTo>
                          <a:pt x="2066257" y="1082508"/>
                          <a:pt x="2072640" y="1081146"/>
                          <a:pt x="2078879" y="1080429"/>
                        </a:cubicBezTo>
                        <a:lnTo>
                          <a:pt x="2110364" y="1039406"/>
                        </a:lnTo>
                        <a:cubicBezTo>
                          <a:pt x="2110364" y="1039406"/>
                          <a:pt x="2083469" y="592462"/>
                          <a:pt x="1306337" y="218598"/>
                        </a:cubicBezTo>
                        <a:cubicBezTo>
                          <a:pt x="529205" y="-155195"/>
                          <a:pt x="165094" y="63687"/>
                          <a:pt x="165094" y="63687"/>
                        </a:cubicBezTo>
                        <a:cubicBezTo>
                          <a:pt x="157564" y="84772"/>
                          <a:pt x="150535" y="105284"/>
                          <a:pt x="143579" y="125508"/>
                        </a:cubicBezTo>
                        <a:cubicBezTo>
                          <a:pt x="200092" y="196150"/>
                          <a:pt x="175421" y="291893"/>
                          <a:pt x="148384" y="371356"/>
                        </a:cubicBezTo>
                        <a:cubicBezTo>
                          <a:pt x="118047" y="460501"/>
                          <a:pt x="88356" y="566858"/>
                          <a:pt x="4949" y="619141"/>
                        </a:cubicBezTo>
                        <a:cubicBezTo>
                          <a:pt x="1578" y="635134"/>
                          <a:pt x="0" y="643668"/>
                          <a:pt x="0" y="643668"/>
                        </a:cubicBezTo>
                        <a:cubicBezTo>
                          <a:pt x="663388" y="1483553"/>
                          <a:pt x="1743313" y="1517189"/>
                          <a:pt x="1743313" y="1517189"/>
                        </a:cubicBezTo>
                        <a:lnTo>
                          <a:pt x="1778311" y="1471649"/>
                        </a:lnTo>
                        <a:cubicBezTo>
                          <a:pt x="1743886" y="1324484"/>
                          <a:pt x="1945915" y="1136942"/>
                          <a:pt x="2059803" y="1085449"/>
                        </a:cubicBezTo>
                        <a:close/>
                      </a:path>
                    </a:pathLst>
                  </a:custGeom>
                  <a:solidFill>
                    <a:srgbClr val="382623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" name="任意多边形: 形状 388">
                    <a:extLst>
                      <a:ext uri="{FF2B5EF4-FFF2-40B4-BE49-F238E27FC236}">
                        <a16:creationId xmlns:a16="http://schemas.microsoft.com/office/drawing/2014/main" id="{A22762FB-6E8B-34DC-5338-309EBF5D0FEE}"/>
                      </a:ext>
                    </a:extLst>
                  </p:cNvPr>
                  <p:cNvSpPr/>
                  <p:nvPr/>
                </p:nvSpPr>
                <p:spPr>
                  <a:xfrm>
                    <a:off x="1157042" y="964802"/>
                    <a:ext cx="1960475" cy="1796502"/>
                  </a:xfrm>
                  <a:custGeom>
                    <a:avLst/>
                    <a:gdLst>
                      <a:gd name="connsiteX0" fmla="*/ 1953208 w 1960475"/>
                      <a:gd name="connsiteY0" fmla="*/ 999795 h 1796502"/>
                      <a:gd name="connsiteX1" fmla="*/ 1344039 w 1960475"/>
                      <a:gd name="connsiteY1" fmla="*/ 190820 h 1796502"/>
                      <a:gd name="connsiteX2" fmla="*/ 240089 w 1960475"/>
                      <a:gd name="connsiteY2" fmla="*/ 152953 h 1796502"/>
                      <a:gd name="connsiteX3" fmla="*/ 533629 w 1960475"/>
                      <a:gd name="connsiteY3" fmla="*/ 1624097 h 1796502"/>
                      <a:gd name="connsiteX4" fmla="*/ 1669135 w 1960475"/>
                      <a:gd name="connsiteY4" fmla="*/ 1422570 h 1796502"/>
                      <a:gd name="connsiteX5" fmla="*/ 1953208 w 1960475"/>
                      <a:gd name="connsiteY5" fmla="*/ 999795 h 1796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60475" h="1796502">
                        <a:moveTo>
                          <a:pt x="1953208" y="999795"/>
                        </a:moveTo>
                        <a:cubicBezTo>
                          <a:pt x="1953208" y="999795"/>
                          <a:pt x="2072547" y="541232"/>
                          <a:pt x="1344039" y="190820"/>
                        </a:cubicBezTo>
                        <a:cubicBezTo>
                          <a:pt x="615602" y="-159593"/>
                          <a:pt x="279462" y="62517"/>
                          <a:pt x="240089" y="152953"/>
                        </a:cubicBezTo>
                        <a:cubicBezTo>
                          <a:pt x="4281" y="693991"/>
                          <a:pt x="-262006" y="1240407"/>
                          <a:pt x="533629" y="1624097"/>
                        </a:cubicBezTo>
                        <a:cubicBezTo>
                          <a:pt x="1326468" y="2006495"/>
                          <a:pt x="1529357" y="1668275"/>
                          <a:pt x="1669135" y="1422570"/>
                        </a:cubicBezTo>
                        <a:cubicBezTo>
                          <a:pt x="1808841" y="1176866"/>
                          <a:pt x="1953208" y="999795"/>
                          <a:pt x="1953208" y="999795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90" name="图形 7">
                    <a:extLst>
                      <a:ext uri="{FF2B5EF4-FFF2-40B4-BE49-F238E27FC236}">
                        <a16:creationId xmlns:a16="http://schemas.microsoft.com/office/drawing/2014/main" id="{EBCFCF8E-7BFC-3C7A-FA97-CBD2659C56A1}"/>
                      </a:ext>
                    </a:extLst>
                  </p:cNvPr>
                  <p:cNvGrpSpPr/>
                  <p:nvPr/>
                </p:nvGrpSpPr>
                <p:grpSpPr>
                  <a:xfrm>
                    <a:off x="1287511" y="1364651"/>
                    <a:ext cx="1419529" cy="1214397"/>
                    <a:chOff x="1287511" y="1364651"/>
                    <a:chExt cx="1419529" cy="1214397"/>
                  </a:xfrm>
                </p:grpSpPr>
                <p:grpSp>
                  <p:nvGrpSpPr>
                    <p:cNvPr id="391" name="图形 7">
                      <a:extLst>
                        <a:ext uri="{FF2B5EF4-FFF2-40B4-BE49-F238E27FC236}">
                          <a16:creationId xmlns:a16="http://schemas.microsoft.com/office/drawing/2014/main" id="{519FC3FB-1D21-82F1-759D-F7CF418FE46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846170" y="1908800"/>
                      <a:ext cx="162210" cy="230096"/>
                      <a:chOff x="1846170" y="1908800"/>
                      <a:chExt cx="162210" cy="230096"/>
                    </a:xfrm>
                  </p:grpSpPr>
                  <p:sp>
                    <p:nvSpPr>
                      <p:cNvPr id="392" name="任意多边形: 形状 391">
                        <a:extLst>
                          <a:ext uri="{FF2B5EF4-FFF2-40B4-BE49-F238E27FC236}">
                            <a16:creationId xmlns:a16="http://schemas.microsoft.com/office/drawing/2014/main" id="{8F4954F4-E011-991D-5599-A8B113D043E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54291" y="2009205"/>
                        <a:ext cx="154089" cy="129691"/>
                      </a:xfrm>
                      <a:custGeom>
                        <a:avLst/>
                        <a:gdLst>
                          <a:gd name="connsiteX0" fmla="*/ 52465 w 154089"/>
                          <a:gd name="connsiteY0" fmla="*/ 48911 h 129691"/>
                          <a:gd name="connsiteX1" fmla="*/ 9793 w 154089"/>
                          <a:gd name="connsiteY1" fmla="*/ 0 h 129691"/>
                          <a:gd name="connsiteX2" fmla="*/ 51390 w 154089"/>
                          <a:gd name="connsiteY2" fmla="*/ 128590 h 129691"/>
                          <a:gd name="connsiteX3" fmla="*/ 154089 w 154089"/>
                          <a:gd name="connsiteY3" fmla="*/ 47119 h 129691"/>
                          <a:gd name="connsiteX4" fmla="*/ 52465 w 154089"/>
                          <a:gd name="connsiteY4" fmla="*/ 48911 h 1296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54089" h="129691">
                            <a:moveTo>
                              <a:pt x="52465" y="48911"/>
                            </a:moveTo>
                            <a:cubicBezTo>
                              <a:pt x="32241" y="38441"/>
                              <a:pt x="13523" y="22017"/>
                              <a:pt x="9793" y="0"/>
                            </a:cubicBezTo>
                            <a:cubicBezTo>
                              <a:pt x="-7419" y="46186"/>
                              <a:pt x="-6702" y="117402"/>
                              <a:pt x="51390" y="128590"/>
                            </a:cubicBezTo>
                            <a:cubicBezTo>
                              <a:pt x="96356" y="137268"/>
                              <a:pt x="151436" y="93233"/>
                              <a:pt x="154089" y="47119"/>
                            </a:cubicBezTo>
                            <a:cubicBezTo>
                              <a:pt x="120741" y="58737"/>
                              <a:pt x="85671" y="66267"/>
                              <a:pt x="52465" y="48911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4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93" name="任意多边形: 形状 392">
                        <a:extLst>
                          <a:ext uri="{FF2B5EF4-FFF2-40B4-BE49-F238E27FC236}">
                            <a16:creationId xmlns:a16="http://schemas.microsoft.com/office/drawing/2014/main" id="{4452FC8A-332D-4A7E-9220-DE3A3703D4F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46170" y="1908800"/>
                        <a:ext cx="139443" cy="215726"/>
                      </a:xfrm>
                      <a:custGeom>
                        <a:avLst/>
                        <a:gdLst>
                          <a:gd name="connsiteX0" fmla="*/ 44307 w 139443"/>
                          <a:gd name="connsiteY0" fmla="*/ 76595 h 215726"/>
                          <a:gd name="connsiteX1" fmla="*/ 139189 w 139443"/>
                          <a:gd name="connsiteY1" fmla="*/ 116254 h 215726"/>
                          <a:gd name="connsiteX2" fmla="*/ 139261 w 139443"/>
                          <a:gd name="connsiteY2" fmla="*/ 114820 h 215726"/>
                          <a:gd name="connsiteX3" fmla="*/ 114017 w 139443"/>
                          <a:gd name="connsiteY3" fmla="*/ 86707 h 215726"/>
                          <a:gd name="connsiteX4" fmla="*/ 131659 w 139443"/>
                          <a:gd name="connsiteY4" fmla="*/ 26679 h 215726"/>
                          <a:gd name="connsiteX5" fmla="*/ 128073 w 139443"/>
                          <a:gd name="connsiteY5" fmla="*/ 14487 h 215726"/>
                          <a:gd name="connsiteX6" fmla="*/ 121260 w 139443"/>
                          <a:gd name="connsiteY6" fmla="*/ 0 h 215726"/>
                          <a:gd name="connsiteX7" fmla="*/ 93434 w 139443"/>
                          <a:gd name="connsiteY7" fmla="*/ 68777 h 215726"/>
                          <a:gd name="connsiteX8" fmla="*/ 92788 w 139443"/>
                          <a:gd name="connsiteY8" fmla="*/ 68921 h 215726"/>
                          <a:gd name="connsiteX9" fmla="*/ 91210 w 139443"/>
                          <a:gd name="connsiteY9" fmla="*/ 70857 h 215726"/>
                          <a:gd name="connsiteX10" fmla="*/ 21286 w 139443"/>
                          <a:gd name="connsiteY10" fmla="*/ 66841 h 215726"/>
                          <a:gd name="connsiteX11" fmla="*/ 29246 w 139443"/>
                          <a:gd name="connsiteY11" fmla="*/ 215225 h 215726"/>
                          <a:gd name="connsiteX12" fmla="*/ 29963 w 139443"/>
                          <a:gd name="connsiteY12" fmla="*/ 215727 h 215726"/>
                          <a:gd name="connsiteX13" fmla="*/ 23796 w 139443"/>
                          <a:gd name="connsiteY13" fmla="*/ 102987 h 215726"/>
                          <a:gd name="connsiteX14" fmla="*/ 31541 w 139443"/>
                          <a:gd name="connsiteY14" fmla="*/ 86994 h 215726"/>
                          <a:gd name="connsiteX15" fmla="*/ 44307 w 139443"/>
                          <a:gd name="connsiteY15" fmla="*/ 76595 h 2157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139443" h="215726">
                            <a:moveTo>
                              <a:pt x="44307" y="76595"/>
                            </a:moveTo>
                            <a:cubicBezTo>
                              <a:pt x="72564" y="64187"/>
                              <a:pt x="117961" y="94022"/>
                              <a:pt x="139189" y="116254"/>
                            </a:cubicBezTo>
                            <a:cubicBezTo>
                              <a:pt x="139476" y="115967"/>
                              <a:pt x="139548" y="115465"/>
                              <a:pt x="139261" y="114820"/>
                            </a:cubicBezTo>
                            <a:cubicBezTo>
                              <a:pt x="133739" y="105712"/>
                              <a:pt x="124702" y="95815"/>
                              <a:pt x="114017" y="86707"/>
                            </a:cubicBezTo>
                            <a:cubicBezTo>
                              <a:pt x="124559" y="70785"/>
                              <a:pt x="131372" y="48338"/>
                              <a:pt x="131659" y="26679"/>
                            </a:cubicBezTo>
                            <a:cubicBezTo>
                              <a:pt x="130583" y="22519"/>
                              <a:pt x="129436" y="18431"/>
                              <a:pt x="128073" y="14487"/>
                            </a:cubicBezTo>
                            <a:cubicBezTo>
                              <a:pt x="126280" y="9323"/>
                              <a:pt x="123914" y="4590"/>
                              <a:pt x="121260" y="0"/>
                            </a:cubicBezTo>
                            <a:cubicBezTo>
                              <a:pt x="121045" y="26105"/>
                              <a:pt x="113443" y="54003"/>
                              <a:pt x="93434" y="68777"/>
                            </a:cubicBezTo>
                            <a:cubicBezTo>
                              <a:pt x="93218" y="68921"/>
                              <a:pt x="92932" y="68849"/>
                              <a:pt x="92788" y="68921"/>
                            </a:cubicBezTo>
                            <a:cubicBezTo>
                              <a:pt x="92286" y="69566"/>
                              <a:pt x="91784" y="70283"/>
                              <a:pt x="91210" y="70857"/>
                            </a:cubicBezTo>
                            <a:cubicBezTo>
                              <a:pt x="67687" y="57661"/>
                              <a:pt x="41151" y="52067"/>
                              <a:pt x="21286" y="66841"/>
                            </a:cubicBezTo>
                            <a:cubicBezTo>
                              <a:pt x="-17729" y="95815"/>
                              <a:pt x="4145" y="184745"/>
                              <a:pt x="29246" y="215225"/>
                            </a:cubicBezTo>
                            <a:cubicBezTo>
                              <a:pt x="29390" y="215440"/>
                              <a:pt x="29748" y="215655"/>
                              <a:pt x="29963" y="215727"/>
                            </a:cubicBezTo>
                            <a:cubicBezTo>
                              <a:pt x="22505" y="178290"/>
                              <a:pt x="13397" y="138989"/>
                              <a:pt x="23796" y="102987"/>
                            </a:cubicBezTo>
                            <a:cubicBezTo>
                              <a:pt x="25732" y="96389"/>
                              <a:pt x="28386" y="91153"/>
                              <a:pt x="31541" y="86994"/>
                            </a:cubicBezTo>
                            <a:cubicBezTo>
                              <a:pt x="34768" y="81184"/>
                              <a:pt x="39072" y="77885"/>
                              <a:pt x="44307" y="76595"/>
                            </a:cubicBezTo>
                            <a:close/>
                          </a:path>
                        </a:pathLst>
                      </a:custGeom>
                      <a:solidFill>
                        <a:srgbClr val="EC8862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94" name="任意多边形: 形状 393">
                        <a:extLst>
                          <a:ext uri="{FF2B5EF4-FFF2-40B4-BE49-F238E27FC236}">
                            <a16:creationId xmlns:a16="http://schemas.microsoft.com/office/drawing/2014/main" id="{0FB13932-CCDF-656E-CB82-2E25CE172FF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83303" y="1986611"/>
                        <a:ext cx="78506" cy="59340"/>
                      </a:xfrm>
                      <a:custGeom>
                        <a:avLst/>
                        <a:gdLst>
                          <a:gd name="connsiteX0" fmla="*/ 31629 w 78506"/>
                          <a:gd name="connsiteY0" fmla="*/ 3733 h 59340"/>
                          <a:gd name="connsiteX1" fmla="*/ 2 w 78506"/>
                          <a:gd name="connsiteY1" fmla="*/ 21734 h 59340"/>
                          <a:gd name="connsiteX2" fmla="*/ 75019 w 78506"/>
                          <a:gd name="connsiteY2" fmla="*/ 49488 h 59340"/>
                          <a:gd name="connsiteX3" fmla="*/ 31629 w 78506"/>
                          <a:gd name="connsiteY3" fmla="*/ 3733 h 593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8506" h="59340">
                            <a:moveTo>
                              <a:pt x="31629" y="3733"/>
                            </a:moveTo>
                            <a:cubicBezTo>
                              <a:pt x="31629" y="3733"/>
                              <a:pt x="-285" y="-12189"/>
                              <a:pt x="2" y="21734"/>
                            </a:cubicBezTo>
                            <a:cubicBezTo>
                              <a:pt x="432" y="55584"/>
                              <a:pt x="58882" y="70860"/>
                              <a:pt x="75019" y="49488"/>
                            </a:cubicBezTo>
                            <a:cubicBezTo>
                              <a:pt x="91083" y="28188"/>
                              <a:pt x="47336" y="7462"/>
                              <a:pt x="31629" y="3733"/>
                            </a:cubicBezTo>
                            <a:close/>
                          </a:path>
                        </a:pathLst>
                      </a:custGeom>
                      <a:solidFill>
                        <a:srgbClr val="F6BA9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95" name="图形 7">
                      <a:extLst>
                        <a:ext uri="{FF2B5EF4-FFF2-40B4-BE49-F238E27FC236}">
                          <a16:creationId xmlns:a16="http://schemas.microsoft.com/office/drawing/2014/main" id="{5B34BD40-FC0C-3AF3-9E2A-C854658D34B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219362" y="1641055"/>
                      <a:ext cx="487678" cy="773254"/>
                      <a:chOff x="2219362" y="1641055"/>
                      <a:chExt cx="487678" cy="773254"/>
                    </a:xfrm>
                  </p:grpSpPr>
                  <p:sp>
                    <p:nvSpPr>
                      <p:cNvPr id="396" name="任意多边形: 形状 395">
                        <a:extLst>
                          <a:ext uri="{FF2B5EF4-FFF2-40B4-BE49-F238E27FC236}">
                            <a16:creationId xmlns:a16="http://schemas.microsoft.com/office/drawing/2014/main" id="{BF13B804-9DB1-BF57-C36A-E3DD40CC7B5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19362" y="1641055"/>
                        <a:ext cx="384407" cy="552765"/>
                      </a:xfrm>
                      <a:custGeom>
                        <a:avLst/>
                        <a:gdLst>
                          <a:gd name="connsiteX0" fmla="*/ 147822 w 384407"/>
                          <a:gd name="connsiteY0" fmla="*/ 41405 h 552765"/>
                          <a:gd name="connsiteX1" fmla="*/ 160229 w 384407"/>
                          <a:gd name="connsiteY1" fmla="*/ 107600 h 552765"/>
                          <a:gd name="connsiteX2" fmla="*/ 51290 w 384407"/>
                          <a:gd name="connsiteY2" fmla="*/ 238270 h 552765"/>
                          <a:gd name="connsiteX3" fmla="*/ 110959 w 384407"/>
                          <a:gd name="connsiteY3" fmla="*/ 541851 h 552765"/>
                          <a:gd name="connsiteX4" fmla="*/ 343324 w 384407"/>
                          <a:gd name="connsiteY4" fmla="*/ 369298 h 552765"/>
                          <a:gd name="connsiteX5" fmla="*/ 327690 w 384407"/>
                          <a:gd name="connsiteY5" fmla="*/ 141523 h 552765"/>
                          <a:gd name="connsiteX6" fmla="*/ 362617 w 384407"/>
                          <a:gd name="connsiteY6" fmla="*/ 163253 h 552765"/>
                          <a:gd name="connsiteX7" fmla="*/ 369788 w 384407"/>
                          <a:gd name="connsiteY7" fmla="*/ 87017 h 552765"/>
                          <a:gd name="connsiteX8" fmla="*/ 147822 w 384407"/>
                          <a:gd name="connsiteY8" fmla="*/ 41405 h 5527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84407" h="552765">
                            <a:moveTo>
                              <a:pt x="147822" y="41405"/>
                            </a:moveTo>
                            <a:cubicBezTo>
                              <a:pt x="105007" y="81423"/>
                              <a:pt x="124944" y="117641"/>
                              <a:pt x="160229" y="107600"/>
                            </a:cubicBezTo>
                            <a:cubicBezTo>
                              <a:pt x="195514" y="97560"/>
                              <a:pt x="131184" y="99066"/>
                              <a:pt x="51290" y="238270"/>
                            </a:cubicBezTo>
                            <a:cubicBezTo>
                              <a:pt x="-14833" y="353520"/>
                              <a:pt x="-37640" y="494876"/>
                              <a:pt x="110959" y="541851"/>
                            </a:cubicBezTo>
                            <a:cubicBezTo>
                              <a:pt x="259558" y="588826"/>
                              <a:pt x="315355" y="475368"/>
                              <a:pt x="343324" y="369298"/>
                            </a:cubicBezTo>
                            <a:cubicBezTo>
                              <a:pt x="371295" y="263228"/>
                              <a:pt x="348990" y="175445"/>
                              <a:pt x="327690" y="141523"/>
                            </a:cubicBezTo>
                            <a:cubicBezTo>
                              <a:pt x="294413" y="88452"/>
                              <a:pt x="341747" y="113840"/>
                              <a:pt x="362617" y="163253"/>
                            </a:cubicBezTo>
                            <a:cubicBezTo>
                              <a:pt x="383415" y="212667"/>
                              <a:pt x="395607" y="140806"/>
                              <a:pt x="369788" y="87017"/>
                            </a:cubicBezTo>
                            <a:cubicBezTo>
                              <a:pt x="340671" y="26201"/>
                              <a:pt x="243350" y="-47955"/>
                              <a:pt x="147822" y="41405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97" name="图形 7">
                        <a:extLst>
                          <a:ext uri="{FF2B5EF4-FFF2-40B4-BE49-F238E27FC236}">
                            <a16:creationId xmlns:a16="http://schemas.microsoft.com/office/drawing/2014/main" id="{635B8231-AF0E-F639-6A8D-BE060D81249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238821" y="1759373"/>
                        <a:ext cx="309080" cy="418125"/>
                        <a:chOff x="2238821" y="1759373"/>
                        <a:chExt cx="309080" cy="418125"/>
                      </a:xfrm>
                    </p:grpSpPr>
                    <p:sp>
                      <p:nvSpPr>
                        <p:cNvPr id="398" name="任意多边形: 形状 397">
                          <a:extLst>
                            <a:ext uri="{FF2B5EF4-FFF2-40B4-BE49-F238E27FC236}">
                              <a16:creationId xmlns:a16="http://schemas.microsoft.com/office/drawing/2014/main" id="{5BC4975C-9A10-ECB2-078B-DB16BC3B0A4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238821" y="1759373"/>
                          <a:ext cx="309008" cy="418125"/>
                        </a:xfrm>
                        <a:custGeom>
                          <a:avLst/>
                          <a:gdLst>
                            <a:gd name="connsiteX0" fmla="*/ 299123 w 309008"/>
                            <a:gd name="connsiteY0" fmla="*/ 240222 h 418125"/>
                            <a:gd name="connsiteX1" fmla="*/ 225612 w 309008"/>
                            <a:gd name="connsiteY1" fmla="*/ 2836 h 418125"/>
                            <a:gd name="connsiteX2" fmla="*/ 18205 w 309008"/>
                            <a:gd name="connsiteY2" fmla="*/ 353464 h 418125"/>
                            <a:gd name="connsiteX3" fmla="*/ 299123 w 309008"/>
                            <a:gd name="connsiteY3" fmla="*/ 240222 h 4181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09008" h="418125">
                              <a:moveTo>
                                <a:pt x="299123" y="240222"/>
                              </a:moveTo>
                              <a:cubicBezTo>
                                <a:pt x="299123" y="240222"/>
                                <a:pt x="348751" y="36400"/>
                                <a:pt x="225612" y="2836"/>
                              </a:cubicBezTo>
                              <a:cubicBezTo>
                                <a:pt x="102473" y="-30656"/>
                                <a:pt x="-53728" y="241297"/>
                                <a:pt x="18205" y="353464"/>
                              </a:cubicBezTo>
                              <a:cubicBezTo>
                                <a:pt x="77372" y="445621"/>
                                <a:pt x="246339" y="464196"/>
                                <a:pt x="299123" y="2402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99" name="任意多边形: 形状 398">
                          <a:extLst>
                            <a:ext uri="{FF2B5EF4-FFF2-40B4-BE49-F238E27FC236}">
                              <a16:creationId xmlns:a16="http://schemas.microsoft.com/office/drawing/2014/main" id="{2F57F95E-356A-09F8-B086-921B92A3BDD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9192" y="1759621"/>
                          <a:ext cx="178708" cy="241623"/>
                        </a:xfrm>
                        <a:custGeom>
                          <a:avLst/>
                          <a:gdLst>
                            <a:gd name="connsiteX0" fmla="*/ 153691 w 178708"/>
                            <a:gd name="connsiteY0" fmla="*/ 97829 h 241623"/>
                            <a:gd name="connsiteX1" fmla="*/ 168393 w 178708"/>
                            <a:gd name="connsiteY1" fmla="*/ 241623 h 241623"/>
                            <a:gd name="connsiteX2" fmla="*/ 168823 w 178708"/>
                            <a:gd name="connsiteY2" fmla="*/ 239974 h 241623"/>
                            <a:gd name="connsiteX3" fmla="*/ 95313 w 178708"/>
                            <a:gd name="connsiteY3" fmla="*/ 2588 h 241623"/>
                            <a:gd name="connsiteX4" fmla="*/ 0 w 178708"/>
                            <a:gd name="connsiteY4" fmla="*/ 32279 h 241623"/>
                            <a:gd name="connsiteX5" fmla="*/ 153691 w 178708"/>
                            <a:gd name="connsiteY5" fmla="*/ 97829 h 24162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78708" h="241623">
                              <a:moveTo>
                                <a:pt x="153691" y="97829"/>
                              </a:moveTo>
                              <a:cubicBezTo>
                                <a:pt x="167030" y="141362"/>
                                <a:pt x="171907" y="191421"/>
                                <a:pt x="168393" y="241623"/>
                              </a:cubicBezTo>
                              <a:cubicBezTo>
                                <a:pt x="168465" y="241049"/>
                                <a:pt x="168680" y="240547"/>
                                <a:pt x="168823" y="239974"/>
                              </a:cubicBezTo>
                              <a:cubicBezTo>
                                <a:pt x="168823" y="239974"/>
                                <a:pt x="218452" y="36152"/>
                                <a:pt x="95313" y="2588"/>
                              </a:cubicBezTo>
                              <a:cubicBezTo>
                                <a:pt x="64331" y="-5874"/>
                                <a:pt x="31197" y="7035"/>
                                <a:pt x="0" y="32279"/>
                              </a:cubicBezTo>
                              <a:cubicBezTo>
                                <a:pt x="61605" y="6748"/>
                                <a:pt x="129235" y="18151"/>
                                <a:pt x="153691" y="978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5D7D8">
                            <a:alpha val="5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400" name="图形 7">
                          <a:extLst>
                            <a:ext uri="{FF2B5EF4-FFF2-40B4-BE49-F238E27FC236}">
                              <a16:creationId xmlns:a16="http://schemas.microsoft.com/office/drawing/2014/main" id="{1BF43D1B-0761-F0E3-B18F-54956CB9C63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283098" y="1867557"/>
                          <a:ext cx="194155" cy="301223"/>
                          <a:chOff x="2283098" y="1867557"/>
                          <a:chExt cx="194155" cy="301223"/>
                        </a:xfrm>
                      </p:grpSpPr>
                      <p:sp>
                        <p:nvSpPr>
                          <p:cNvPr id="401" name="任意多边形: 形状 400">
                            <a:extLst>
                              <a:ext uri="{FF2B5EF4-FFF2-40B4-BE49-F238E27FC236}">
                                <a16:creationId xmlns:a16="http://schemas.microsoft.com/office/drawing/2014/main" id="{2ED7F40B-6EA6-2BE8-3D46-4962BD664CF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83098" y="1867557"/>
                            <a:ext cx="194155" cy="301223"/>
                          </a:xfrm>
                          <a:custGeom>
                            <a:avLst/>
                            <a:gdLst>
                              <a:gd name="connsiteX0" fmla="*/ 181765 w 194155"/>
                              <a:gd name="connsiteY0" fmla="*/ 174925 h 301223"/>
                              <a:gd name="connsiteX1" fmla="*/ 49661 w 194155"/>
                              <a:gd name="connsiteY1" fmla="*/ 299212 h 301223"/>
                              <a:gd name="connsiteX2" fmla="*/ 12440 w 194155"/>
                              <a:gd name="connsiteY2" fmla="*/ 126300 h 301223"/>
                              <a:gd name="connsiteX3" fmla="*/ 144472 w 194155"/>
                              <a:gd name="connsiteY3" fmla="*/ 2014 h 301223"/>
                              <a:gd name="connsiteX4" fmla="*/ 181765 w 194155"/>
                              <a:gd name="connsiteY4" fmla="*/ 174925 h 30122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94155" h="301223">
                                <a:moveTo>
                                  <a:pt x="181765" y="174925"/>
                                </a:moveTo>
                                <a:cubicBezTo>
                                  <a:pt x="155588" y="256970"/>
                                  <a:pt x="96493" y="312694"/>
                                  <a:pt x="49661" y="299212"/>
                                </a:cubicBezTo>
                                <a:cubicBezTo>
                                  <a:pt x="2830" y="285729"/>
                                  <a:pt x="-13809" y="208345"/>
                                  <a:pt x="12440" y="126300"/>
                                </a:cubicBezTo>
                                <a:cubicBezTo>
                                  <a:pt x="38545" y="44184"/>
                                  <a:pt x="97712" y="-11469"/>
                                  <a:pt x="144472" y="2014"/>
                                </a:cubicBezTo>
                                <a:cubicBezTo>
                                  <a:pt x="191304" y="15425"/>
                                  <a:pt x="207942" y="92880"/>
                                  <a:pt x="181765" y="17492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7A5646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2" name="任意多边形: 形状 401">
                            <a:extLst>
                              <a:ext uri="{FF2B5EF4-FFF2-40B4-BE49-F238E27FC236}">
                                <a16:creationId xmlns:a16="http://schemas.microsoft.com/office/drawing/2014/main" id="{ACB150F7-9A25-054D-4EBD-D1B54579DF87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99790" y="1896112"/>
                            <a:ext cx="159670" cy="247702"/>
                          </a:xfrm>
                          <a:custGeom>
                            <a:avLst/>
                            <a:gdLst>
                              <a:gd name="connsiteX0" fmla="*/ 149510 w 159670"/>
                              <a:gd name="connsiteY0" fmla="*/ 143789 h 247702"/>
                              <a:gd name="connsiteX1" fmla="*/ 40858 w 159670"/>
                              <a:gd name="connsiteY1" fmla="*/ 246058 h 247702"/>
                              <a:gd name="connsiteX2" fmla="*/ 10163 w 159670"/>
                              <a:gd name="connsiteY2" fmla="*/ 103842 h 247702"/>
                              <a:gd name="connsiteX3" fmla="*/ 118744 w 159670"/>
                              <a:gd name="connsiteY3" fmla="*/ 1644 h 247702"/>
                              <a:gd name="connsiteX4" fmla="*/ 149510 w 159670"/>
                              <a:gd name="connsiteY4" fmla="*/ 143789 h 2477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59670" h="247702">
                                <a:moveTo>
                                  <a:pt x="149510" y="143789"/>
                                </a:moveTo>
                                <a:cubicBezTo>
                                  <a:pt x="127923" y="211347"/>
                                  <a:pt x="79370" y="257103"/>
                                  <a:pt x="40858" y="246058"/>
                                </a:cubicBezTo>
                                <a:cubicBezTo>
                                  <a:pt x="2417" y="235014"/>
                                  <a:pt x="-11352" y="171257"/>
                                  <a:pt x="10163" y="103842"/>
                                </a:cubicBezTo>
                                <a:cubicBezTo>
                                  <a:pt x="31678" y="36356"/>
                                  <a:pt x="80375" y="-9400"/>
                                  <a:pt x="118744" y="1644"/>
                                </a:cubicBezTo>
                                <a:cubicBezTo>
                                  <a:pt x="157256" y="12617"/>
                                  <a:pt x="171026" y="76302"/>
                                  <a:pt x="149510" y="14378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99715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3" name="任意多边形: 形状 402">
                            <a:extLst>
                              <a:ext uri="{FF2B5EF4-FFF2-40B4-BE49-F238E27FC236}">
                                <a16:creationId xmlns:a16="http://schemas.microsoft.com/office/drawing/2014/main" id="{A2448C54-4068-0C15-6697-515DEC1A9EB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331502" y="1942920"/>
                            <a:ext cx="100077" cy="155322"/>
                          </a:xfrm>
                          <a:custGeom>
                            <a:avLst/>
                            <a:gdLst>
                              <a:gd name="connsiteX0" fmla="*/ 93701 w 100077"/>
                              <a:gd name="connsiteY0" fmla="*/ 90239 h 155322"/>
                              <a:gd name="connsiteX1" fmla="*/ 25641 w 100077"/>
                              <a:gd name="connsiteY1" fmla="*/ 154283 h 155322"/>
                              <a:gd name="connsiteX2" fmla="*/ 6421 w 100077"/>
                              <a:gd name="connsiteY2" fmla="*/ 65138 h 155322"/>
                              <a:gd name="connsiteX3" fmla="*/ 74553 w 100077"/>
                              <a:gd name="connsiteY3" fmla="*/ 1022 h 155322"/>
                              <a:gd name="connsiteX4" fmla="*/ 93701 w 100077"/>
                              <a:gd name="connsiteY4" fmla="*/ 90239 h 15532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00077" h="155322">
                                <a:moveTo>
                                  <a:pt x="93701" y="90239"/>
                                </a:moveTo>
                                <a:cubicBezTo>
                                  <a:pt x="80218" y="132552"/>
                                  <a:pt x="49738" y="161239"/>
                                  <a:pt x="25641" y="154283"/>
                                </a:cubicBezTo>
                                <a:cubicBezTo>
                                  <a:pt x="1472" y="147398"/>
                                  <a:pt x="-7134" y="107451"/>
                                  <a:pt x="6421" y="65138"/>
                                </a:cubicBezTo>
                                <a:cubicBezTo>
                                  <a:pt x="19832" y="22753"/>
                                  <a:pt x="50384" y="-5863"/>
                                  <a:pt x="74553" y="1022"/>
                                </a:cubicBezTo>
                                <a:cubicBezTo>
                                  <a:pt x="98578" y="8051"/>
                                  <a:pt x="107184" y="47926"/>
                                  <a:pt x="93701" y="9023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70000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4" name="任意多边形: 形状 403">
                            <a:extLst>
                              <a:ext uri="{FF2B5EF4-FFF2-40B4-BE49-F238E27FC236}">
                                <a16:creationId xmlns:a16="http://schemas.microsoft.com/office/drawing/2014/main" id="{DDBDCE18-B6CB-C4FD-4BA9-8F49D17C2C9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346169" y="1920171"/>
                            <a:ext cx="54982" cy="63775"/>
                          </a:xfrm>
                          <a:custGeom>
                            <a:avLst/>
                            <a:gdLst>
                              <a:gd name="connsiteX0" fmla="*/ 44395 w 54982"/>
                              <a:gd name="connsiteY0" fmla="*/ 43207 h 63775"/>
                              <a:gd name="connsiteX1" fmla="*/ 5882 w 54982"/>
                              <a:gd name="connsiteY1" fmla="*/ 61710 h 63775"/>
                              <a:gd name="connsiteX2" fmla="*/ 10544 w 54982"/>
                              <a:gd name="connsiteY2" fmla="*/ 20544 h 63775"/>
                              <a:gd name="connsiteX3" fmla="*/ 49128 w 54982"/>
                              <a:gd name="connsiteY3" fmla="*/ 2113 h 63775"/>
                              <a:gd name="connsiteX4" fmla="*/ 44395 w 54982"/>
                              <a:gd name="connsiteY4" fmla="*/ 43207 h 6377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54982" h="63775">
                                <a:moveTo>
                                  <a:pt x="44395" y="43207"/>
                                </a:moveTo>
                                <a:cubicBezTo>
                                  <a:pt x="32418" y="59558"/>
                                  <a:pt x="15206" y="67949"/>
                                  <a:pt x="5882" y="61710"/>
                                </a:cubicBezTo>
                                <a:cubicBezTo>
                                  <a:pt x="-3513" y="55471"/>
                                  <a:pt x="-1433" y="37039"/>
                                  <a:pt x="10544" y="20544"/>
                                </a:cubicBezTo>
                                <a:cubicBezTo>
                                  <a:pt x="22521" y="4121"/>
                                  <a:pt x="39805" y="-4199"/>
                                  <a:pt x="49128" y="2113"/>
                                </a:cubicBezTo>
                                <a:cubicBezTo>
                                  <a:pt x="58523" y="8280"/>
                                  <a:pt x="56371" y="26712"/>
                                  <a:pt x="44395" y="4320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5" name="任意多边形: 形状 404">
                            <a:extLst>
                              <a:ext uri="{FF2B5EF4-FFF2-40B4-BE49-F238E27FC236}">
                                <a16:creationId xmlns:a16="http://schemas.microsoft.com/office/drawing/2014/main" id="{667A3A1B-D9AC-F058-BCB6-FD10F54A8F7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314083" y="1998084"/>
                            <a:ext cx="20607" cy="31705"/>
                          </a:xfrm>
                          <a:custGeom>
                            <a:avLst/>
                            <a:gdLst>
                              <a:gd name="connsiteX0" fmla="*/ 19250 w 20607"/>
                              <a:gd name="connsiteY0" fmla="*/ 18436 h 31705"/>
                              <a:gd name="connsiteX1" fmla="*/ 5121 w 20607"/>
                              <a:gd name="connsiteY1" fmla="*/ 31488 h 31705"/>
                              <a:gd name="connsiteX2" fmla="*/ 1392 w 20607"/>
                              <a:gd name="connsiteY2" fmla="*/ 13201 h 31705"/>
                              <a:gd name="connsiteX3" fmla="*/ 15449 w 20607"/>
                              <a:gd name="connsiteY3" fmla="*/ 220 h 31705"/>
                              <a:gd name="connsiteX4" fmla="*/ 19250 w 20607"/>
                              <a:gd name="connsiteY4" fmla="*/ 18436 h 317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0607" h="31705">
                                <a:moveTo>
                                  <a:pt x="19250" y="18436"/>
                                </a:moveTo>
                                <a:cubicBezTo>
                                  <a:pt x="16381" y="27114"/>
                                  <a:pt x="10070" y="32923"/>
                                  <a:pt x="5121" y="31488"/>
                                </a:cubicBezTo>
                                <a:cubicBezTo>
                                  <a:pt x="245" y="30054"/>
                                  <a:pt x="-1477" y="21878"/>
                                  <a:pt x="1392" y="13201"/>
                                </a:cubicBezTo>
                                <a:cubicBezTo>
                                  <a:pt x="4261" y="4523"/>
                                  <a:pt x="10500" y="-1215"/>
                                  <a:pt x="15449" y="220"/>
                                </a:cubicBezTo>
                                <a:cubicBezTo>
                                  <a:pt x="20397" y="1654"/>
                                  <a:pt x="22047" y="9902"/>
                                  <a:pt x="19250" y="1843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406" name="任意多边形: 形状 405">
                        <a:extLst>
                          <a:ext uri="{FF2B5EF4-FFF2-40B4-BE49-F238E27FC236}">
                            <a16:creationId xmlns:a16="http://schemas.microsoft.com/office/drawing/2014/main" id="{CAD2B60C-8CD5-2EF1-E5F9-F5ED14A0F1A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69727" y="1647330"/>
                        <a:ext cx="222099" cy="149088"/>
                      </a:xfrm>
                      <a:custGeom>
                        <a:avLst/>
                        <a:gdLst>
                          <a:gd name="connsiteX0" fmla="*/ 221933 w 222099"/>
                          <a:gd name="connsiteY0" fmla="*/ 149089 h 149088"/>
                          <a:gd name="connsiteX1" fmla="*/ 7139 w 222099"/>
                          <a:gd name="connsiteY1" fmla="*/ 39217 h 149088"/>
                          <a:gd name="connsiteX2" fmla="*/ 48162 w 222099"/>
                          <a:gd name="connsiteY2" fmla="*/ 69124 h 149088"/>
                          <a:gd name="connsiteX3" fmla="*/ 221933 w 222099"/>
                          <a:gd name="connsiteY3" fmla="*/ 149089 h 1490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22099" h="149088">
                            <a:moveTo>
                              <a:pt x="221933" y="149089"/>
                            </a:moveTo>
                            <a:cubicBezTo>
                              <a:pt x="227384" y="44955"/>
                              <a:pt x="97360" y="-58606"/>
                              <a:pt x="7139" y="39217"/>
                            </a:cubicBezTo>
                            <a:cubicBezTo>
                              <a:pt x="-16384" y="64677"/>
                              <a:pt x="23706" y="94942"/>
                              <a:pt x="48162" y="69124"/>
                            </a:cubicBezTo>
                            <a:cubicBezTo>
                              <a:pt x="71972" y="44022"/>
                              <a:pt x="174313" y="-2666"/>
                              <a:pt x="221933" y="149089"/>
                            </a:cubicBezTo>
                            <a:close/>
                          </a:path>
                        </a:pathLst>
                      </a:custGeom>
                      <a:solidFill>
                        <a:srgbClr val="52381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07" name="任意多边形: 形状 406">
                        <a:extLst>
                          <a:ext uri="{FF2B5EF4-FFF2-40B4-BE49-F238E27FC236}">
                            <a16:creationId xmlns:a16="http://schemas.microsoft.com/office/drawing/2014/main" id="{71EB148B-DD6A-4294-16ED-C7FCC289BD9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65262" y="2163065"/>
                        <a:ext cx="341778" cy="251243"/>
                      </a:xfrm>
                      <a:custGeom>
                        <a:avLst/>
                        <a:gdLst>
                          <a:gd name="connsiteX0" fmla="*/ 190970 w 341778"/>
                          <a:gd name="connsiteY0" fmla="*/ 3417 h 251243"/>
                          <a:gd name="connsiteX1" fmla="*/ 1205 w 341778"/>
                          <a:gd name="connsiteY1" fmla="*/ 96650 h 251243"/>
                          <a:gd name="connsiteX2" fmla="*/ 150808 w 341778"/>
                          <a:gd name="connsiteY2" fmla="*/ 247831 h 251243"/>
                          <a:gd name="connsiteX3" fmla="*/ 340573 w 341778"/>
                          <a:gd name="connsiteY3" fmla="*/ 154526 h 251243"/>
                          <a:gd name="connsiteX4" fmla="*/ 190970 w 341778"/>
                          <a:gd name="connsiteY4" fmla="*/ 3417 h 251243"/>
                          <a:gd name="connsiteX5" fmla="*/ 94581 w 341778"/>
                          <a:gd name="connsiteY5" fmla="*/ 76354 h 251243"/>
                          <a:gd name="connsiteX6" fmla="*/ 63527 w 341778"/>
                          <a:gd name="connsiteY6" fmla="*/ 101168 h 251243"/>
                          <a:gd name="connsiteX7" fmla="*/ 32904 w 341778"/>
                          <a:gd name="connsiteY7" fmla="*/ 81733 h 251243"/>
                          <a:gd name="connsiteX8" fmla="*/ 59368 w 341778"/>
                          <a:gd name="connsiteY8" fmla="*/ 45300 h 251243"/>
                          <a:gd name="connsiteX9" fmla="*/ 62165 w 341778"/>
                          <a:gd name="connsiteY9" fmla="*/ 45013 h 251243"/>
                          <a:gd name="connsiteX10" fmla="*/ 82604 w 341778"/>
                          <a:gd name="connsiteY10" fmla="*/ 44511 h 251243"/>
                          <a:gd name="connsiteX11" fmla="*/ 94581 w 341778"/>
                          <a:gd name="connsiteY11" fmla="*/ 76354 h 251243"/>
                          <a:gd name="connsiteX12" fmla="*/ 133380 w 341778"/>
                          <a:gd name="connsiteY12" fmla="*/ 44798 h 251243"/>
                          <a:gd name="connsiteX13" fmla="*/ 126998 w 341778"/>
                          <a:gd name="connsiteY13" fmla="*/ 51611 h 251243"/>
                          <a:gd name="connsiteX14" fmla="*/ 118463 w 341778"/>
                          <a:gd name="connsiteY14" fmla="*/ 55125 h 251243"/>
                          <a:gd name="connsiteX15" fmla="*/ 108064 w 341778"/>
                          <a:gd name="connsiteY15" fmla="*/ 46734 h 251243"/>
                          <a:gd name="connsiteX16" fmla="*/ 116312 w 341778"/>
                          <a:gd name="connsiteY16" fmla="*/ 33753 h 251243"/>
                          <a:gd name="connsiteX17" fmla="*/ 122623 w 341778"/>
                          <a:gd name="connsiteY17" fmla="*/ 32247 h 251243"/>
                          <a:gd name="connsiteX18" fmla="*/ 124200 w 341778"/>
                          <a:gd name="connsiteY18" fmla="*/ 31315 h 251243"/>
                          <a:gd name="connsiteX19" fmla="*/ 129221 w 341778"/>
                          <a:gd name="connsiteY19" fmla="*/ 31100 h 251243"/>
                          <a:gd name="connsiteX20" fmla="*/ 133380 w 341778"/>
                          <a:gd name="connsiteY20" fmla="*/ 44798 h 251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341778" h="251243">
                            <a:moveTo>
                              <a:pt x="190970" y="3417"/>
                            </a:moveTo>
                            <a:cubicBezTo>
                              <a:pt x="97235" y="-12576"/>
                              <a:pt x="12321" y="29092"/>
                              <a:pt x="1205" y="96650"/>
                            </a:cubicBezTo>
                            <a:cubicBezTo>
                              <a:pt x="-9911" y="164208"/>
                              <a:pt x="57144" y="231909"/>
                              <a:pt x="150808" y="247831"/>
                            </a:cubicBezTo>
                            <a:cubicBezTo>
                              <a:pt x="244543" y="263824"/>
                              <a:pt x="329528" y="222084"/>
                              <a:pt x="340573" y="154526"/>
                            </a:cubicBezTo>
                            <a:cubicBezTo>
                              <a:pt x="351689" y="87111"/>
                              <a:pt x="284705" y="19410"/>
                              <a:pt x="190970" y="3417"/>
                            </a:cubicBezTo>
                            <a:close/>
                            <a:moveTo>
                              <a:pt x="94581" y="76354"/>
                            </a:moveTo>
                            <a:cubicBezTo>
                              <a:pt x="89202" y="88761"/>
                              <a:pt x="76795" y="98228"/>
                              <a:pt x="63527" y="101168"/>
                            </a:cubicBezTo>
                            <a:cubicBezTo>
                              <a:pt x="50188" y="104252"/>
                              <a:pt x="33478" y="97295"/>
                              <a:pt x="32904" y="81733"/>
                            </a:cubicBezTo>
                            <a:cubicBezTo>
                              <a:pt x="32330" y="65739"/>
                              <a:pt x="44307" y="50464"/>
                              <a:pt x="59368" y="45300"/>
                            </a:cubicBezTo>
                            <a:cubicBezTo>
                              <a:pt x="60300" y="45013"/>
                              <a:pt x="61232" y="44941"/>
                              <a:pt x="62165" y="45013"/>
                            </a:cubicBezTo>
                            <a:cubicBezTo>
                              <a:pt x="68834" y="41858"/>
                              <a:pt x="76150" y="41140"/>
                              <a:pt x="82604" y="44511"/>
                            </a:cubicBezTo>
                            <a:cubicBezTo>
                              <a:pt x="94223" y="50464"/>
                              <a:pt x="99745" y="64449"/>
                              <a:pt x="94581" y="76354"/>
                            </a:cubicBezTo>
                            <a:close/>
                            <a:moveTo>
                              <a:pt x="133380" y="44798"/>
                            </a:moveTo>
                            <a:cubicBezTo>
                              <a:pt x="133165" y="48097"/>
                              <a:pt x="131229" y="51181"/>
                              <a:pt x="126998" y="51611"/>
                            </a:cubicBezTo>
                            <a:cubicBezTo>
                              <a:pt x="124416" y="53261"/>
                              <a:pt x="121117" y="54050"/>
                              <a:pt x="118463" y="55125"/>
                            </a:cubicBezTo>
                            <a:cubicBezTo>
                              <a:pt x="113156" y="57133"/>
                              <a:pt x="106845" y="52400"/>
                              <a:pt x="108064" y="46734"/>
                            </a:cubicBezTo>
                            <a:cubicBezTo>
                              <a:pt x="109212" y="41356"/>
                              <a:pt x="110933" y="36192"/>
                              <a:pt x="116312" y="33753"/>
                            </a:cubicBezTo>
                            <a:cubicBezTo>
                              <a:pt x="118391" y="32749"/>
                              <a:pt x="120471" y="32534"/>
                              <a:pt x="122623" y="32247"/>
                            </a:cubicBezTo>
                            <a:cubicBezTo>
                              <a:pt x="123268" y="31961"/>
                              <a:pt x="123627" y="31602"/>
                              <a:pt x="124200" y="31315"/>
                            </a:cubicBezTo>
                            <a:cubicBezTo>
                              <a:pt x="125850" y="30454"/>
                              <a:pt x="127643" y="30741"/>
                              <a:pt x="129221" y="31100"/>
                            </a:cubicBezTo>
                            <a:cubicBezTo>
                              <a:pt x="135891" y="31530"/>
                              <a:pt x="139046" y="40925"/>
                              <a:pt x="133380" y="44798"/>
                            </a:cubicBezTo>
                            <a:close/>
                          </a:path>
                        </a:pathLst>
                      </a:custGeom>
                      <a:solidFill>
                        <a:srgbClr val="EF7B63">
                          <a:alpha val="24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08" name="图形 7">
                      <a:extLst>
                        <a:ext uri="{FF2B5EF4-FFF2-40B4-BE49-F238E27FC236}">
                          <a16:creationId xmlns:a16="http://schemas.microsoft.com/office/drawing/2014/main" id="{C97C4BBA-4781-FA7C-1A81-788213B0EC0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87511" y="1364651"/>
                      <a:ext cx="676423" cy="602204"/>
                      <a:chOff x="1287511" y="1364651"/>
                      <a:chExt cx="676423" cy="602204"/>
                    </a:xfrm>
                  </p:grpSpPr>
                  <p:sp>
                    <p:nvSpPr>
                      <p:cNvPr id="409" name="任意多边形: 形状 408">
                        <a:extLst>
                          <a:ext uri="{FF2B5EF4-FFF2-40B4-BE49-F238E27FC236}">
                            <a16:creationId xmlns:a16="http://schemas.microsoft.com/office/drawing/2014/main" id="{902F32EF-F6F3-098D-8950-E5BF1BF9519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5713" y="1364651"/>
                        <a:ext cx="418221" cy="541140"/>
                      </a:xfrm>
                      <a:custGeom>
                        <a:avLst/>
                        <a:gdLst>
                          <a:gd name="connsiteX0" fmla="*/ 15508 w 418221"/>
                          <a:gd name="connsiteY0" fmla="*/ 450558 h 541140"/>
                          <a:gd name="connsiteX1" fmla="*/ 261500 w 418221"/>
                          <a:gd name="connsiteY1" fmla="*/ 495740 h 541140"/>
                          <a:gd name="connsiteX2" fmla="*/ 367498 w 418221"/>
                          <a:gd name="connsiteY2" fmla="*/ 199977 h 541140"/>
                          <a:gd name="connsiteX3" fmla="*/ 406441 w 418221"/>
                          <a:gd name="connsiteY3" fmla="*/ 171146 h 541140"/>
                          <a:gd name="connsiteX4" fmla="*/ 348708 w 418221"/>
                          <a:gd name="connsiteY4" fmla="*/ 8204 h 541140"/>
                          <a:gd name="connsiteX5" fmla="*/ 188419 w 418221"/>
                          <a:gd name="connsiteY5" fmla="*/ 77124 h 541140"/>
                          <a:gd name="connsiteX6" fmla="*/ 229800 w 418221"/>
                          <a:gd name="connsiteY6" fmla="*/ 94982 h 541140"/>
                          <a:gd name="connsiteX7" fmla="*/ 119355 w 418221"/>
                          <a:gd name="connsiteY7" fmla="*/ 166126 h 541140"/>
                          <a:gd name="connsiteX8" fmla="*/ 15508 w 418221"/>
                          <a:gd name="connsiteY8" fmla="*/ 450558 h 5411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18221" h="541140">
                            <a:moveTo>
                              <a:pt x="15508" y="450558"/>
                            </a:moveTo>
                            <a:cubicBezTo>
                              <a:pt x="69153" y="555122"/>
                              <a:pt x="188921" y="567745"/>
                              <a:pt x="261500" y="495740"/>
                            </a:cubicBezTo>
                            <a:cubicBezTo>
                              <a:pt x="334078" y="423736"/>
                              <a:pt x="393890" y="298660"/>
                              <a:pt x="367498" y="199977"/>
                            </a:cubicBezTo>
                            <a:cubicBezTo>
                              <a:pt x="358749" y="167345"/>
                              <a:pt x="386862" y="220344"/>
                              <a:pt x="406441" y="171146"/>
                            </a:cubicBezTo>
                            <a:cubicBezTo>
                              <a:pt x="425948" y="121948"/>
                              <a:pt x="429893" y="45927"/>
                              <a:pt x="348708" y="8204"/>
                            </a:cubicBezTo>
                            <a:cubicBezTo>
                              <a:pt x="267524" y="-29520"/>
                              <a:pt x="139436" y="74973"/>
                              <a:pt x="188419" y="77124"/>
                            </a:cubicBezTo>
                            <a:cubicBezTo>
                              <a:pt x="211010" y="78128"/>
                              <a:pt x="247013" y="89890"/>
                              <a:pt x="229800" y="94982"/>
                            </a:cubicBezTo>
                            <a:cubicBezTo>
                              <a:pt x="196237" y="104951"/>
                              <a:pt x="181104" y="119653"/>
                              <a:pt x="119355" y="166126"/>
                            </a:cubicBezTo>
                            <a:cubicBezTo>
                              <a:pt x="33366" y="230815"/>
                              <a:pt x="-30822" y="360122"/>
                              <a:pt x="15508" y="450558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410" name="图形 7">
                        <a:extLst>
                          <a:ext uri="{FF2B5EF4-FFF2-40B4-BE49-F238E27FC236}">
                            <a16:creationId xmlns:a16="http://schemas.microsoft.com/office/drawing/2014/main" id="{853153F2-61D9-6722-138A-3CC396D7269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560338" y="1489306"/>
                        <a:ext cx="336334" cy="399593"/>
                        <a:chOff x="1560338" y="1489306"/>
                        <a:chExt cx="336334" cy="399593"/>
                      </a:xfrm>
                    </p:grpSpPr>
                    <p:sp>
                      <p:nvSpPr>
                        <p:cNvPr id="411" name="任意多边形: 形状 410">
                          <a:extLst>
                            <a:ext uri="{FF2B5EF4-FFF2-40B4-BE49-F238E27FC236}">
                              <a16:creationId xmlns:a16="http://schemas.microsoft.com/office/drawing/2014/main" id="{2E1FC68C-9E0B-BD2B-EC94-8699E7A4D8B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60338" y="1489306"/>
                          <a:ext cx="336334" cy="399593"/>
                        </a:xfrm>
                        <a:custGeom>
                          <a:avLst/>
                          <a:gdLst>
                            <a:gd name="connsiteX0" fmla="*/ 303962 w 336334"/>
                            <a:gd name="connsiteY0" fmla="*/ 254974 h 399593"/>
                            <a:gd name="connsiteX1" fmla="*/ 277928 w 336334"/>
                            <a:gd name="connsiteY1" fmla="*/ 8624 h 399593"/>
                            <a:gd name="connsiteX2" fmla="*/ 7338 w 336334"/>
                            <a:gd name="connsiteY2" fmla="*/ 311345 h 399593"/>
                            <a:gd name="connsiteX3" fmla="*/ 303962 w 336334"/>
                            <a:gd name="connsiteY3" fmla="*/ 254974 h 3995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6334" h="399593">
                              <a:moveTo>
                                <a:pt x="303962" y="254974"/>
                              </a:moveTo>
                              <a:cubicBezTo>
                                <a:pt x="303962" y="254974"/>
                                <a:pt x="391888" y="65281"/>
                                <a:pt x="277928" y="8624"/>
                              </a:cubicBezTo>
                              <a:cubicBezTo>
                                <a:pt x="164041" y="-47961"/>
                                <a:pt x="-41359" y="187775"/>
                                <a:pt x="7338" y="311345"/>
                              </a:cubicBezTo>
                              <a:cubicBezTo>
                                <a:pt x="47356" y="412968"/>
                                <a:pt x="209008" y="463816"/>
                                <a:pt x="303962" y="25497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12" name="任意多边形: 形状 411">
                          <a:extLst>
                            <a:ext uri="{FF2B5EF4-FFF2-40B4-BE49-F238E27FC236}">
                              <a16:creationId xmlns:a16="http://schemas.microsoft.com/office/drawing/2014/main" id="{883B658C-94E4-2748-D769-E528199F43F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739296" y="1490081"/>
                          <a:ext cx="157304" cy="255776"/>
                        </a:xfrm>
                        <a:custGeom>
                          <a:avLst/>
                          <a:gdLst>
                            <a:gd name="connsiteX0" fmla="*/ 137698 w 157304"/>
                            <a:gd name="connsiteY0" fmla="*/ 112342 h 255776"/>
                            <a:gd name="connsiteX1" fmla="*/ 124215 w 157304"/>
                            <a:gd name="connsiteY1" fmla="*/ 255777 h 255776"/>
                            <a:gd name="connsiteX2" fmla="*/ 124932 w 157304"/>
                            <a:gd name="connsiteY2" fmla="*/ 254199 h 255776"/>
                            <a:gd name="connsiteX3" fmla="*/ 98899 w 157304"/>
                            <a:gd name="connsiteY3" fmla="*/ 7849 h 255776"/>
                            <a:gd name="connsiteX4" fmla="*/ 0 w 157304"/>
                            <a:gd name="connsiteY4" fmla="*/ 18463 h 255776"/>
                            <a:gd name="connsiteX5" fmla="*/ 137698 w 157304"/>
                            <a:gd name="connsiteY5" fmla="*/ 112342 h 2557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57304" h="255776">
                              <a:moveTo>
                                <a:pt x="137698" y="112342"/>
                              </a:moveTo>
                              <a:cubicBezTo>
                                <a:pt x="142359" y="157452"/>
                                <a:pt x="137411" y="207367"/>
                                <a:pt x="124215" y="255777"/>
                              </a:cubicBezTo>
                              <a:cubicBezTo>
                                <a:pt x="124430" y="255275"/>
                                <a:pt x="124717" y="254773"/>
                                <a:pt x="124932" y="254199"/>
                              </a:cubicBezTo>
                              <a:cubicBezTo>
                                <a:pt x="124932" y="254199"/>
                                <a:pt x="212858" y="64506"/>
                                <a:pt x="98899" y="7849"/>
                              </a:cubicBezTo>
                              <a:cubicBezTo>
                                <a:pt x="70212" y="-6423"/>
                                <a:pt x="35357" y="-255"/>
                                <a:pt x="0" y="18463"/>
                              </a:cubicBezTo>
                              <a:cubicBezTo>
                                <a:pt x="65263" y="5411"/>
                                <a:pt x="129235" y="29651"/>
                                <a:pt x="137698" y="11234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5D7D8">
                            <a:alpha val="5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413" name="图形 7">
                          <a:extLst>
                            <a:ext uri="{FF2B5EF4-FFF2-40B4-BE49-F238E27FC236}">
                              <a16:creationId xmlns:a16="http://schemas.microsoft.com/office/drawing/2014/main" id="{847E28E9-10DC-34B4-88E1-7211B4A5682B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619316" y="1584295"/>
                          <a:ext cx="206409" cy="291588"/>
                          <a:chOff x="1619316" y="1584295"/>
                          <a:chExt cx="206409" cy="291588"/>
                        </a:xfrm>
                      </p:grpSpPr>
                      <p:sp>
                        <p:nvSpPr>
                          <p:cNvPr id="414" name="任意多边形: 形状 413">
                            <a:extLst>
                              <a:ext uri="{FF2B5EF4-FFF2-40B4-BE49-F238E27FC236}">
                                <a16:creationId xmlns:a16="http://schemas.microsoft.com/office/drawing/2014/main" id="{B2DD9034-EED5-1F29-1533-74D6F1E3E3E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19316" y="1584295"/>
                            <a:ext cx="206409" cy="291588"/>
                          </a:xfrm>
                          <a:custGeom>
                            <a:avLst/>
                            <a:gdLst>
                              <a:gd name="connsiteX0" fmla="*/ 184310 w 206409"/>
                              <a:gd name="connsiteY0" fmla="*/ 179492 h 291588"/>
                              <a:gd name="connsiteX1" fmla="*/ 39369 w 206409"/>
                              <a:gd name="connsiteY1" fmla="*/ 287570 h 291588"/>
                              <a:gd name="connsiteX2" fmla="*/ 22157 w 206409"/>
                              <a:gd name="connsiteY2" fmla="*/ 112077 h 291588"/>
                              <a:gd name="connsiteX3" fmla="*/ 167026 w 206409"/>
                              <a:gd name="connsiteY3" fmla="*/ 3999 h 291588"/>
                              <a:gd name="connsiteX4" fmla="*/ 184310 w 206409"/>
                              <a:gd name="connsiteY4" fmla="*/ 179492 h 29158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06409" h="291588">
                                <a:moveTo>
                                  <a:pt x="184310" y="179492"/>
                                </a:moveTo>
                                <a:cubicBezTo>
                                  <a:pt x="149097" y="257808"/>
                                  <a:pt x="84192" y="306289"/>
                                  <a:pt x="39369" y="287570"/>
                                </a:cubicBezTo>
                                <a:cubicBezTo>
                                  <a:pt x="-5455" y="268924"/>
                                  <a:pt x="-13128" y="190393"/>
                                  <a:pt x="22157" y="112077"/>
                                </a:cubicBezTo>
                                <a:cubicBezTo>
                                  <a:pt x="57370" y="33690"/>
                                  <a:pt x="122274" y="-14648"/>
                                  <a:pt x="167026" y="3999"/>
                                </a:cubicBezTo>
                                <a:cubicBezTo>
                                  <a:pt x="211850" y="22574"/>
                                  <a:pt x="219524" y="101248"/>
                                  <a:pt x="184310" y="17949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7A5646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15" name="任意多边形: 形状 414">
                            <a:extLst>
                              <a:ext uri="{FF2B5EF4-FFF2-40B4-BE49-F238E27FC236}">
                                <a16:creationId xmlns:a16="http://schemas.microsoft.com/office/drawing/2014/main" id="{708A3744-71F7-B232-1486-A457087A81F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36883" y="1611853"/>
                            <a:ext cx="169774" cy="239829"/>
                          </a:xfrm>
                          <a:custGeom>
                            <a:avLst/>
                            <a:gdLst>
                              <a:gd name="connsiteX0" fmla="*/ 151611 w 169774"/>
                              <a:gd name="connsiteY0" fmla="*/ 147632 h 239829"/>
                              <a:gd name="connsiteX1" fmla="*/ 32416 w 169774"/>
                              <a:gd name="connsiteY1" fmla="*/ 236561 h 239829"/>
                              <a:gd name="connsiteX2" fmla="*/ 18216 w 169774"/>
                              <a:gd name="connsiteY2" fmla="*/ 92194 h 239829"/>
                              <a:gd name="connsiteX3" fmla="*/ 137411 w 169774"/>
                              <a:gd name="connsiteY3" fmla="*/ 3264 h 239829"/>
                              <a:gd name="connsiteX4" fmla="*/ 151611 w 169774"/>
                              <a:gd name="connsiteY4" fmla="*/ 147632 h 23982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9774" h="239829">
                                <a:moveTo>
                                  <a:pt x="151611" y="147632"/>
                                </a:moveTo>
                                <a:cubicBezTo>
                                  <a:pt x="122565" y="212106"/>
                                  <a:pt x="69279" y="251837"/>
                                  <a:pt x="32416" y="236561"/>
                                </a:cubicBezTo>
                                <a:cubicBezTo>
                                  <a:pt x="-4447" y="221214"/>
                                  <a:pt x="-10830" y="156596"/>
                                  <a:pt x="18216" y="92194"/>
                                </a:cubicBezTo>
                                <a:cubicBezTo>
                                  <a:pt x="47190" y="27791"/>
                                  <a:pt x="100548" y="-12012"/>
                                  <a:pt x="137411" y="3264"/>
                                </a:cubicBezTo>
                                <a:cubicBezTo>
                                  <a:pt x="174202" y="18540"/>
                                  <a:pt x="180585" y="83229"/>
                                  <a:pt x="151611" y="14763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99715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16" name="任意多边形: 形状 415">
                            <a:extLst>
                              <a:ext uri="{FF2B5EF4-FFF2-40B4-BE49-F238E27FC236}">
                                <a16:creationId xmlns:a16="http://schemas.microsoft.com/office/drawing/2014/main" id="{0C9BFB93-376A-2271-976B-174D5501801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70335" y="1657546"/>
                            <a:ext cx="106421" cy="150326"/>
                          </a:xfrm>
                          <a:custGeom>
                            <a:avLst/>
                            <a:gdLst>
                              <a:gd name="connsiteX0" fmla="*/ 94994 w 106421"/>
                              <a:gd name="connsiteY0" fmla="*/ 92543 h 150326"/>
                              <a:gd name="connsiteX1" fmla="*/ 20336 w 106421"/>
                              <a:gd name="connsiteY1" fmla="*/ 148268 h 150326"/>
                              <a:gd name="connsiteX2" fmla="*/ 11443 w 106421"/>
                              <a:gd name="connsiteY2" fmla="*/ 57832 h 150326"/>
                              <a:gd name="connsiteX3" fmla="*/ 86173 w 106421"/>
                              <a:gd name="connsiteY3" fmla="*/ 2035 h 150326"/>
                              <a:gd name="connsiteX4" fmla="*/ 94994 w 106421"/>
                              <a:gd name="connsiteY4" fmla="*/ 92543 h 15032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06421" h="150326">
                                <a:moveTo>
                                  <a:pt x="94994" y="92543"/>
                                </a:moveTo>
                                <a:cubicBezTo>
                                  <a:pt x="76850" y="132920"/>
                                  <a:pt x="43430" y="157878"/>
                                  <a:pt x="20336" y="148268"/>
                                </a:cubicBezTo>
                                <a:cubicBezTo>
                                  <a:pt x="-2828" y="138729"/>
                                  <a:pt x="-6773" y="98137"/>
                                  <a:pt x="11443" y="57832"/>
                                </a:cubicBezTo>
                                <a:cubicBezTo>
                                  <a:pt x="29588" y="17383"/>
                                  <a:pt x="63080" y="-7503"/>
                                  <a:pt x="86173" y="2035"/>
                                </a:cubicBezTo>
                                <a:cubicBezTo>
                                  <a:pt x="109195" y="11646"/>
                                  <a:pt x="113211" y="52094"/>
                                  <a:pt x="94994" y="9254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70000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17" name="任意多边形: 形状 416">
                            <a:extLst>
                              <a:ext uri="{FF2B5EF4-FFF2-40B4-BE49-F238E27FC236}">
                                <a16:creationId xmlns:a16="http://schemas.microsoft.com/office/drawing/2014/main" id="{F7214AD1-177A-5CAD-2A1C-E3B33C1411D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94223" y="1633797"/>
                            <a:ext cx="58589" cy="60190"/>
                          </a:xfrm>
                          <a:custGeom>
                            <a:avLst/>
                            <a:gdLst>
                              <a:gd name="connsiteX0" fmla="*/ 44786 w 58589"/>
                              <a:gd name="connsiteY0" fmla="*/ 43212 h 60190"/>
                              <a:gd name="connsiteX1" fmla="*/ 4480 w 58589"/>
                              <a:gd name="connsiteY1" fmla="*/ 57197 h 60190"/>
                              <a:gd name="connsiteX2" fmla="*/ 13804 w 58589"/>
                              <a:gd name="connsiteY2" fmla="*/ 16964 h 60190"/>
                              <a:gd name="connsiteX3" fmla="*/ 54109 w 58589"/>
                              <a:gd name="connsiteY3" fmla="*/ 3050 h 60190"/>
                              <a:gd name="connsiteX4" fmla="*/ 44786 w 58589"/>
                              <a:gd name="connsiteY4" fmla="*/ 43212 h 6019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58589" h="60190">
                                <a:moveTo>
                                  <a:pt x="44786" y="43212"/>
                                </a:moveTo>
                                <a:cubicBezTo>
                                  <a:pt x="31088" y="58058"/>
                                  <a:pt x="13015" y="64441"/>
                                  <a:pt x="4480" y="57197"/>
                                </a:cubicBezTo>
                                <a:cubicBezTo>
                                  <a:pt x="-4126" y="49954"/>
                                  <a:pt x="34" y="31953"/>
                                  <a:pt x="13804" y="16964"/>
                                </a:cubicBezTo>
                                <a:cubicBezTo>
                                  <a:pt x="27502" y="2046"/>
                                  <a:pt x="45575" y="-4265"/>
                                  <a:pt x="54109" y="3050"/>
                                </a:cubicBezTo>
                                <a:cubicBezTo>
                                  <a:pt x="62715" y="10222"/>
                                  <a:pt x="58556" y="28223"/>
                                  <a:pt x="44786" y="4321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18" name="任意多边形: 形状 417">
                            <a:extLst>
                              <a:ext uri="{FF2B5EF4-FFF2-40B4-BE49-F238E27FC236}">
                                <a16:creationId xmlns:a16="http://schemas.microsoft.com/office/drawing/2014/main" id="{0F4E7B0E-4115-770A-2BE6-3C5941BBB82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56773" y="1704250"/>
                            <a:ext cx="21933" cy="30642"/>
                          </a:xfrm>
                          <a:custGeom>
                            <a:avLst/>
                            <a:gdLst>
                              <a:gd name="connsiteX0" fmla="*/ 19555 w 21933"/>
                              <a:gd name="connsiteY0" fmla="*/ 18873 h 30642"/>
                              <a:gd name="connsiteX1" fmla="*/ 4064 w 21933"/>
                              <a:gd name="connsiteY1" fmla="*/ 30205 h 30642"/>
                              <a:gd name="connsiteX2" fmla="*/ 2414 w 21933"/>
                              <a:gd name="connsiteY2" fmla="*/ 11702 h 30642"/>
                              <a:gd name="connsiteX3" fmla="*/ 17834 w 21933"/>
                              <a:gd name="connsiteY3" fmla="*/ 442 h 30642"/>
                              <a:gd name="connsiteX4" fmla="*/ 19555 w 21933"/>
                              <a:gd name="connsiteY4" fmla="*/ 18873 h 306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1933" h="30642">
                                <a:moveTo>
                                  <a:pt x="19555" y="18873"/>
                                </a:moveTo>
                                <a:cubicBezTo>
                                  <a:pt x="15682" y="27121"/>
                                  <a:pt x="8797" y="32213"/>
                                  <a:pt x="4064" y="30205"/>
                                </a:cubicBezTo>
                                <a:cubicBezTo>
                                  <a:pt x="-598" y="28197"/>
                                  <a:pt x="-1387" y="19949"/>
                                  <a:pt x="2414" y="11702"/>
                                </a:cubicBezTo>
                                <a:cubicBezTo>
                                  <a:pt x="6215" y="3454"/>
                                  <a:pt x="13029" y="-1566"/>
                                  <a:pt x="17834" y="442"/>
                                </a:cubicBezTo>
                                <a:cubicBezTo>
                                  <a:pt x="22567" y="2450"/>
                                  <a:pt x="23284" y="10769"/>
                                  <a:pt x="19555" y="1887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419" name="任意多边形: 形状 418">
                        <a:extLst>
                          <a:ext uri="{FF2B5EF4-FFF2-40B4-BE49-F238E27FC236}">
                            <a16:creationId xmlns:a16="http://schemas.microsoft.com/office/drawing/2014/main" id="{9FBDAA9A-49C6-1311-052E-4A619CC4197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39224" y="1384725"/>
                        <a:ext cx="211302" cy="158608"/>
                      </a:xfrm>
                      <a:custGeom>
                        <a:avLst/>
                        <a:gdLst>
                          <a:gd name="connsiteX0" fmla="*/ 0 w 211302"/>
                          <a:gd name="connsiteY0" fmla="*/ 48157 h 158608"/>
                          <a:gd name="connsiteX1" fmla="*/ 208483 w 211302"/>
                          <a:gd name="connsiteY1" fmla="*/ 136728 h 158608"/>
                          <a:gd name="connsiteX2" fmla="*/ 161723 w 211302"/>
                          <a:gd name="connsiteY2" fmla="*/ 125899 h 158608"/>
                          <a:gd name="connsiteX3" fmla="*/ 0 w 211302"/>
                          <a:gd name="connsiteY3" fmla="*/ 48157 h 1586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11302" h="158608">
                            <a:moveTo>
                              <a:pt x="0" y="48157"/>
                            </a:moveTo>
                            <a:cubicBezTo>
                              <a:pt x="85990" y="-43857"/>
                              <a:pt x="233513" y="1612"/>
                              <a:pt x="208483" y="136728"/>
                            </a:cubicBezTo>
                            <a:cubicBezTo>
                              <a:pt x="201957" y="171942"/>
                              <a:pt x="155484" y="161973"/>
                              <a:pt x="161723" y="125899"/>
                            </a:cubicBezTo>
                            <a:cubicBezTo>
                              <a:pt x="167819" y="90757"/>
                              <a:pt x="145874" y="-18827"/>
                              <a:pt x="0" y="48157"/>
                            </a:cubicBezTo>
                            <a:close/>
                          </a:path>
                        </a:pathLst>
                      </a:custGeom>
                      <a:solidFill>
                        <a:srgbClr val="52381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0" name="任意多边形: 形状 419">
                        <a:extLst>
                          <a:ext uri="{FF2B5EF4-FFF2-40B4-BE49-F238E27FC236}">
                            <a16:creationId xmlns:a16="http://schemas.microsoft.com/office/drawing/2014/main" id="{3CD1C334-92BD-1E9C-496A-400BD16BA7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7511" y="1687567"/>
                        <a:ext cx="283474" cy="279287"/>
                      </a:xfrm>
                      <a:custGeom>
                        <a:avLst/>
                        <a:gdLst>
                          <a:gd name="connsiteX0" fmla="*/ 222862 w 283474"/>
                          <a:gd name="connsiteY0" fmla="*/ 56498 h 279287"/>
                          <a:gd name="connsiteX1" fmla="*/ 25566 w 283474"/>
                          <a:gd name="connsiteY1" fmla="*/ 27452 h 279287"/>
                          <a:gd name="connsiteX2" fmla="*/ 60565 w 283474"/>
                          <a:gd name="connsiteY2" fmla="*/ 222811 h 279287"/>
                          <a:gd name="connsiteX3" fmla="*/ 257932 w 283474"/>
                          <a:gd name="connsiteY3" fmla="*/ 251857 h 279287"/>
                          <a:gd name="connsiteX4" fmla="*/ 222862 w 283474"/>
                          <a:gd name="connsiteY4" fmla="*/ 56498 h 279287"/>
                          <a:gd name="connsiteX5" fmla="*/ 108831 w 283474"/>
                          <a:gd name="connsiteY5" fmla="*/ 61446 h 279287"/>
                          <a:gd name="connsiteX6" fmla="*/ 71537 w 283474"/>
                          <a:gd name="connsiteY6" fmla="*/ 63956 h 279287"/>
                          <a:gd name="connsiteX7" fmla="*/ 58126 w 283474"/>
                          <a:gd name="connsiteY7" fmla="*/ 32831 h 279287"/>
                          <a:gd name="connsiteX8" fmla="*/ 98216 w 283474"/>
                          <a:gd name="connsiteY8" fmla="*/ 18846 h 279287"/>
                          <a:gd name="connsiteX9" fmla="*/ 100583 w 283474"/>
                          <a:gd name="connsiteY9" fmla="*/ 19993 h 279287"/>
                          <a:gd name="connsiteX10" fmla="*/ 116791 w 283474"/>
                          <a:gd name="connsiteY10" fmla="*/ 30464 h 279287"/>
                          <a:gd name="connsiteX11" fmla="*/ 108831 w 283474"/>
                          <a:gd name="connsiteY11" fmla="*/ 61446 h 279287"/>
                          <a:gd name="connsiteX12" fmla="*/ 155949 w 283474"/>
                          <a:gd name="connsiteY12" fmla="*/ 57789 h 279287"/>
                          <a:gd name="connsiteX13" fmla="*/ 147271 w 283474"/>
                          <a:gd name="connsiteY13" fmla="*/ 59653 h 279287"/>
                          <a:gd name="connsiteX14" fmla="*/ 138737 w 283474"/>
                          <a:gd name="connsiteY14" fmla="*/ 57789 h 279287"/>
                          <a:gd name="connsiteX15" fmla="*/ 135151 w 283474"/>
                          <a:gd name="connsiteY15" fmla="*/ 45812 h 279287"/>
                          <a:gd name="connsiteX16" fmla="*/ 148634 w 283474"/>
                          <a:gd name="connsiteY16" fmla="*/ 40218 h 279287"/>
                          <a:gd name="connsiteX17" fmla="*/ 154300 w 283474"/>
                          <a:gd name="connsiteY17" fmla="*/ 42513 h 279287"/>
                          <a:gd name="connsiteX18" fmla="*/ 156021 w 283474"/>
                          <a:gd name="connsiteY18" fmla="*/ 42584 h 279287"/>
                          <a:gd name="connsiteX19" fmla="*/ 160037 w 283474"/>
                          <a:gd name="connsiteY19" fmla="*/ 45166 h 279287"/>
                          <a:gd name="connsiteX20" fmla="*/ 155949 w 283474"/>
                          <a:gd name="connsiteY20" fmla="*/ 57789 h 2792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283474" h="279287">
                            <a:moveTo>
                              <a:pt x="222862" y="56498"/>
                            </a:moveTo>
                            <a:cubicBezTo>
                              <a:pt x="158746" y="-5466"/>
                              <a:pt x="70390" y="-18447"/>
                              <a:pt x="25566" y="27452"/>
                            </a:cubicBezTo>
                            <a:cubicBezTo>
                              <a:pt x="-19257" y="73351"/>
                              <a:pt x="-3623" y="160919"/>
                              <a:pt x="60565" y="222811"/>
                            </a:cubicBezTo>
                            <a:cubicBezTo>
                              <a:pt x="124752" y="284703"/>
                              <a:pt x="213108" y="297756"/>
                              <a:pt x="257932" y="251857"/>
                            </a:cubicBezTo>
                            <a:cubicBezTo>
                              <a:pt x="302755" y="205957"/>
                              <a:pt x="287049" y="118534"/>
                              <a:pt x="222862" y="56498"/>
                            </a:cubicBezTo>
                            <a:close/>
                            <a:moveTo>
                              <a:pt x="108831" y="61446"/>
                            </a:moveTo>
                            <a:cubicBezTo>
                              <a:pt x="98073" y="68116"/>
                              <a:pt x="83371" y="68690"/>
                              <a:pt x="71537" y="63956"/>
                            </a:cubicBezTo>
                            <a:cubicBezTo>
                              <a:pt x="59489" y="59223"/>
                              <a:pt x="50381" y="45023"/>
                              <a:pt x="58126" y="32831"/>
                            </a:cubicBezTo>
                            <a:cubicBezTo>
                              <a:pt x="66302" y="20280"/>
                              <a:pt x="83729" y="14901"/>
                              <a:pt x="98216" y="18846"/>
                            </a:cubicBezTo>
                            <a:cubicBezTo>
                              <a:pt x="99220" y="19133"/>
                              <a:pt x="99938" y="19563"/>
                              <a:pt x="100583" y="19993"/>
                            </a:cubicBezTo>
                            <a:cubicBezTo>
                              <a:pt x="107468" y="21213"/>
                              <a:pt x="113564" y="24512"/>
                              <a:pt x="116791" y="30464"/>
                            </a:cubicBezTo>
                            <a:cubicBezTo>
                              <a:pt x="122457" y="41294"/>
                              <a:pt x="119230" y="55135"/>
                              <a:pt x="108831" y="61446"/>
                            </a:cubicBezTo>
                            <a:close/>
                            <a:moveTo>
                              <a:pt x="155949" y="57789"/>
                            </a:moveTo>
                            <a:cubicBezTo>
                              <a:pt x="154084" y="60227"/>
                              <a:pt x="150857" y="61518"/>
                              <a:pt x="147271" y="59653"/>
                            </a:cubicBezTo>
                            <a:cubicBezTo>
                              <a:pt x="144546" y="59510"/>
                              <a:pt x="141462" y="58506"/>
                              <a:pt x="138737" y="57789"/>
                            </a:cubicBezTo>
                            <a:cubicBezTo>
                              <a:pt x="133501" y="56426"/>
                              <a:pt x="131278" y="49469"/>
                              <a:pt x="135151" y="45812"/>
                            </a:cubicBezTo>
                            <a:cubicBezTo>
                              <a:pt x="138952" y="42298"/>
                              <a:pt x="143112" y="39285"/>
                              <a:pt x="148634" y="40218"/>
                            </a:cubicBezTo>
                            <a:cubicBezTo>
                              <a:pt x="150714" y="40576"/>
                              <a:pt x="152435" y="41509"/>
                              <a:pt x="154300" y="42513"/>
                            </a:cubicBezTo>
                            <a:cubicBezTo>
                              <a:pt x="154873" y="42584"/>
                              <a:pt x="155375" y="42441"/>
                              <a:pt x="156021" y="42584"/>
                            </a:cubicBezTo>
                            <a:cubicBezTo>
                              <a:pt x="157742" y="42871"/>
                              <a:pt x="159033" y="43875"/>
                              <a:pt x="160037" y="45166"/>
                            </a:cubicBezTo>
                            <a:cubicBezTo>
                              <a:pt x="164914" y="48824"/>
                              <a:pt x="162547" y="57860"/>
                              <a:pt x="155949" y="57789"/>
                            </a:cubicBezTo>
                            <a:close/>
                          </a:path>
                        </a:pathLst>
                      </a:custGeom>
                      <a:solidFill>
                        <a:srgbClr val="EF7B63">
                          <a:alpha val="24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21" name="图形 7">
                      <a:extLst>
                        <a:ext uri="{FF2B5EF4-FFF2-40B4-BE49-F238E27FC236}">
                          <a16:creationId xmlns:a16="http://schemas.microsoft.com/office/drawing/2014/main" id="{50AA547D-7E2C-C98F-25DE-E2DAD9BC5E0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0275" y="2007341"/>
                      <a:ext cx="834174" cy="571707"/>
                      <a:chOff x="1510275" y="2007341"/>
                      <a:chExt cx="834174" cy="571707"/>
                    </a:xfrm>
                  </p:grpSpPr>
                  <p:sp>
                    <p:nvSpPr>
                      <p:cNvPr id="422" name="任意多边形: 形状 421">
                        <a:extLst>
                          <a:ext uri="{FF2B5EF4-FFF2-40B4-BE49-F238E27FC236}">
                            <a16:creationId xmlns:a16="http://schemas.microsoft.com/office/drawing/2014/main" id="{85139760-498E-E46D-185A-5DE59089444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0275" y="2023692"/>
                        <a:ext cx="834174" cy="555355"/>
                      </a:xfrm>
                      <a:custGeom>
                        <a:avLst/>
                        <a:gdLst>
                          <a:gd name="connsiteX0" fmla="*/ 21398 w 834174"/>
                          <a:gd name="connsiteY0" fmla="*/ 0 h 555355"/>
                          <a:gd name="connsiteX1" fmla="*/ 834175 w 834174"/>
                          <a:gd name="connsiteY1" fmla="*/ 258614 h 555355"/>
                          <a:gd name="connsiteX2" fmla="*/ 291200 w 834174"/>
                          <a:gd name="connsiteY2" fmla="*/ 525977 h 555355"/>
                          <a:gd name="connsiteX3" fmla="*/ 21398 w 834174"/>
                          <a:gd name="connsiteY3" fmla="*/ 0 h 5553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34174" h="555355">
                            <a:moveTo>
                              <a:pt x="21398" y="0"/>
                            </a:moveTo>
                            <a:cubicBezTo>
                              <a:pt x="21398" y="0"/>
                              <a:pt x="390386" y="255458"/>
                              <a:pt x="834175" y="258614"/>
                            </a:cubicBezTo>
                            <a:cubicBezTo>
                              <a:pt x="834175" y="258614"/>
                              <a:pt x="695257" y="666257"/>
                              <a:pt x="291200" y="525977"/>
                            </a:cubicBezTo>
                            <a:cubicBezTo>
                              <a:pt x="-112857" y="385697"/>
                              <a:pt x="21398" y="0"/>
                              <a:pt x="2139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423" name="图形 7">
                        <a:extLst>
                          <a:ext uri="{FF2B5EF4-FFF2-40B4-BE49-F238E27FC236}">
                            <a16:creationId xmlns:a16="http://schemas.microsoft.com/office/drawing/2014/main" id="{600D0C64-73C1-2C5A-5009-4A55AA5B1FF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542955" y="2052236"/>
                        <a:ext cx="781915" cy="513089"/>
                        <a:chOff x="1542955" y="2052236"/>
                        <a:chExt cx="781915" cy="513089"/>
                      </a:xfrm>
                    </p:grpSpPr>
                    <p:grpSp>
                      <p:nvGrpSpPr>
                        <p:cNvPr id="424" name="图形 7">
                          <a:extLst>
                            <a:ext uri="{FF2B5EF4-FFF2-40B4-BE49-F238E27FC236}">
                              <a16:creationId xmlns:a16="http://schemas.microsoft.com/office/drawing/2014/main" id="{B11D0094-97AA-60BF-B07A-46A008EF54B2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542955" y="2052236"/>
                          <a:ext cx="781915" cy="513089"/>
                          <a:chOff x="1542955" y="2052236"/>
                          <a:chExt cx="781915" cy="513089"/>
                        </a:xfrm>
                      </p:grpSpPr>
                      <p:sp>
                        <p:nvSpPr>
                          <p:cNvPr id="425" name="任意多边形: 形状 424">
                            <a:extLst>
                              <a:ext uri="{FF2B5EF4-FFF2-40B4-BE49-F238E27FC236}">
                                <a16:creationId xmlns:a16="http://schemas.microsoft.com/office/drawing/2014/main" id="{0CFA6417-DB33-3C7E-2A82-426366D4000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42955" y="2052236"/>
                            <a:ext cx="781915" cy="513089"/>
                          </a:xfrm>
                          <a:custGeom>
                            <a:avLst/>
                            <a:gdLst>
                              <a:gd name="connsiteX0" fmla="*/ 10305 w 781915"/>
                              <a:gd name="connsiteY0" fmla="*/ 0 h 513089"/>
                              <a:gd name="connsiteX1" fmla="*/ 781916 w 781915"/>
                              <a:gd name="connsiteY1" fmla="*/ 238103 h 513089"/>
                              <a:gd name="connsiteX2" fmla="*/ 233993 w 781915"/>
                              <a:gd name="connsiteY2" fmla="*/ 473121 h 513089"/>
                              <a:gd name="connsiteX3" fmla="*/ 10305 w 781915"/>
                              <a:gd name="connsiteY3" fmla="*/ 0 h 51308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781915" h="513089">
                                <a:moveTo>
                                  <a:pt x="10305" y="0"/>
                                </a:moveTo>
                                <a:cubicBezTo>
                                  <a:pt x="10305" y="0"/>
                                  <a:pt x="406330" y="241617"/>
                                  <a:pt x="781916" y="238103"/>
                                </a:cubicBezTo>
                                <a:cubicBezTo>
                                  <a:pt x="628798" y="512925"/>
                                  <a:pt x="416873" y="561047"/>
                                  <a:pt x="233993" y="473121"/>
                                </a:cubicBezTo>
                                <a:cubicBezTo>
                                  <a:pt x="-16302" y="352636"/>
                                  <a:pt x="-13505" y="128590"/>
                                  <a:pt x="10305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6948D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grpSp>
                        <p:nvGrpSpPr>
                          <p:cNvPr id="426" name="图形 7">
                            <a:extLst>
                              <a:ext uri="{FF2B5EF4-FFF2-40B4-BE49-F238E27FC236}">
                                <a16:creationId xmlns:a16="http://schemas.microsoft.com/office/drawing/2014/main" id="{09B5A7F6-A9FF-5B1F-DEA1-3AFB102584E5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1601670" y="2079560"/>
                            <a:ext cx="669842" cy="274104"/>
                            <a:chOff x="1601670" y="2079560"/>
                            <a:chExt cx="669842" cy="274104"/>
                          </a:xfrm>
                        </p:grpSpPr>
                        <p:sp>
                          <p:nvSpPr>
                            <p:cNvPr id="427" name="任意多边形: 形状 426">
                              <a:extLst>
                                <a:ext uri="{FF2B5EF4-FFF2-40B4-BE49-F238E27FC236}">
                                  <a16:creationId xmlns:a16="http://schemas.microsoft.com/office/drawing/2014/main" id="{E46B33B5-4E43-807D-C324-6F0B9727452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601670" y="2079560"/>
                              <a:ext cx="669699" cy="274091"/>
                            </a:xfrm>
                            <a:custGeom>
                              <a:avLst/>
                              <a:gdLst>
                                <a:gd name="connsiteX0" fmla="*/ 297915 w 669699"/>
                                <a:gd name="connsiteY0" fmla="*/ 244055 h 274091"/>
                                <a:gd name="connsiteX1" fmla="*/ 669699 w 669699"/>
                                <a:gd name="connsiteY1" fmla="*/ 209631 h 274091"/>
                                <a:gd name="connsiteX2" fmla="*/ 0 w 669699"/>
                                <a:gd name="connsiteY2" fmla="*/ 0 h 274091"/>
                                <a:gd name="connsiteX3" fmla="*/ 297915 w 669699"/>
                                <a:gd name="connsiteY3" fmla="*/ 244055 h 27409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669699" h="274091">
                                  <a:moveTo>
                                    <a:pt x="297915" y="244055"/>
                                  </a:moveTo>
                                  <a:cubicBezTo>
                                    <a:pt x="512781" y="310322"/>
                                    <a:pt x="622222" y="252374"/>
                                    <a:pt x="669699" y="209631"/>
                                  </a:cubicBezTo>
                                  <a:cubicBezTo>
                                    <a:pt x="389929" y="195789"/>
                                    <a:pt x="109800" y="59382"/>
                                    <a:pt x="0" y="0"/>
                                  </a:cubicBezTo>
                                  <a:cubicBezTo>
                                    <a:pt x="16352" y="61103"/>
                                    <a:pt x="76523" y="175708"/>
                                    <a:pt x="297915" y="244055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FFFF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28" name="任意多边形: 形状 427">
                              <a:extLst>
                                <a:ext uri="{FF2B5EF4-FFF2-40B4-BE49-F238E27FC236}">
                                  <a16:creationId xmlns:a16="http://schemas.microsoft.com/office/drawing/2014/main" id="{0616A84F-1DF3-E861-E79B-6E79EC038BB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657394" y="2108534"/>
                              <a:ext cx="614118" cy="245130"/>
                            </a:xfrm>
                            <a:custGeom>
                              <a:avLst/>
                              <a:gdLst>
                                <a:gd name="connsiteX0" fmla="*/ 0 w 614118"/>
                                <a:gd name="connsiteY0" fmla="*/ 0 h 245130"/>
                                <a:gd name="connsiteX1" fmla="*/ 114318 w 614118"/>
                                <a:gd name="connsiteY1" fmla="*/ 67056 h 245130"/>
                                <a:gd name="connsiteX2" fmla="*/ 261841 w 614118"/>
                                <a:gd name="connsiteY2" fmla="*/ 124430 h 245130"/>
                                <a:gd name="connsiteX3" fmla="*/ 424568 w 614118"/>
                                <a:gd name="connsiteY3" fmla="*/ 245131 h 245130"/>
                                <a:gd name="connsiteX4" fmla="*/ 614118 w 614118"/>
                                <a:gd name="connsiteY4" fmla="*/ 180728 h 245130"/>
                                <a:gd name="connsiteX5" fmla="*/ 0 w 614118"/>
                                <a:gd name="connsiteY5" fmla="*/ 0 h 24513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614118" h="245130">
                                  <a:moveTo>
                                    <a:pt x="0" y="0"/>
                                  </a:moveTo>
                                  <a:cubicBezTo>
                                    <a:pt x="36648" y="24671"/>
                                    <a:pt x="74299" y="47979"/>
                                    <a:pt x="114318" y="67056"/>
                                  </a:cubicBezTo>
                                  <a:cubicBezTo>
                                    <a:pt x="162010" y="89790"/>
                                    <a:pt x="212858" y="104851"/>
                                    <a:pt x="261841" y="124430"/>
                                  </a:cubicBezTo>
                                  <a:cubicBezTo>
                                    <a:pt x="330045" y="151755"/>
                                    <a:pt x="386701" y="189908"/>
                                    <a:pt x="424568" y="245131"/>
                                  </a:cubicBezTo>
                                  <a:cubicBezTo>
                                    <a:pt x="523610" y="244199"/>
                                    <a:pt x="582562" y="209129"/>
                                    <a:pt x="614118" y="180728"/>
                                  </a:cubicBezTo>
                                  <a:cubicBezTo>
                                    <a:pt x="373290" y="168752"/>
                                    <a:pt x="132534" y="66195"/>
                                    <a:pt x="0" y="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8E8E8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</p:grpSp>
                    <p:sp>
                      <p:nvSpPr>
                        <p:cNvPr id="429" name="任意多边形: 形状 428">
                          <a:extLst>
                            <a:ext uri="{FF2B5EF4-FFF2-40B4-BE49-F238E27FC236}">
                              <a16:creationId xmlns:a16="http://schemas.microsoft.com/office/drawing/2014/main" id="{D6D2453D-DBE4-2C8F-98DB-016C27F0107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19671" y="2375279"/>
                          <a:ext cx="436186" cy="189911"/>
                        </a:xfrm>
                        <a:custGeom>
                          <a:avLst/>
                          <a:gdLst>
                            <a:gd name="connsiteX0" fmla="*/ 0 w 436186"/>
                            <a:gd name="connsiteY0" fmla="*/ 26939 h 189911"/>
                            <a:gd name="connsiteX1" fmla="*/ 157277 w 436186"/>
                            <a:gd name="connsiteY1" fmla="*/ 150006 h 189911"/>
                            <a:gd name="connsiteX2" fmla="*/ 436187 w 436186"/>
                            <a:gd name="connsiteY2" fmla="*/ 170661 h 189911"/>
                            <a:gd name="connsiteX3" fmla="*/ 0 w 436186"/>
                            <a:gd name="connsiteY3" fmla="*/ 26939 h 1899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36186" h="189911">
                              <a:moveTo>
                                <a:pt x="0" y="26939"/>
                              </a:moveTo>
                              <a:cubicBezTo>
                                <a:pt x="35572" y="73268"/>
                                <a:pt x="86205" y="115869"/>
                                <a:pt x="157277" y="150006"/>
                              </a:cubicBezTo>
                              <a:cubicBezTo>
                                <a:pt x="246709" y="193037"/>
                                <a:pt x="343097" y="203364"/>
                                <a:pt x="436187" y="170661"/>
                              </a:cubicBezTo>
                              <a:cubicBezTo>
                                <a:pt x="319072" y="7288"/>
                                <a:pt x="77742" y="-34452"/>
                                <a:pt x="0" y="2693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F5957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430" name="任意多边形: 形状 429">
                        <a:extLst>
                          <a:ext uri="{FF2B5EF4-FFF2-40B4-BE49-F238E27FC236}">
                            <a16:creationId xmlns:a16="http://schemas.microsoft.com/office/drawing/2014/main" id="{EDFF65E2-DFFD-E527-D045-4E058EED57B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7760" y="2007341"/>
                        <a:ext cx="826617" cy="274965"/>
                      </a:xfrm>
                      <a:custGeom>
                        <a:avLst/>
                        <a:gdLst>
                          <a:gd name="connsiteX0" fmla="*/ 0 w 826617"/>
                          <a:gd name="connsiteY0" fmla="*/ 0 h 274965"/>
                          <a:gd name="connsiteX1" fmla="*/ 826618 w 826617"/>
                          <a:gd name="connsiteY1" fmla="*/ 274965 h 274965"/>
                          <a:gd name="connsiteX2" fmla="*/ 0 w 826617"/>
                          <a:gd name="connsiteY2" fmla="*/ 0 h 274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826617" h="274965">
                            <a:moveTo>
                              <a:pt x="0" y="0"/>
                            </a:moveTo>
                            <a:cubicBezTo>
                              <a:pt x="0" y="0"/>
                              <a:pt x="363322" y="271666"/>
                              <a:pt x="826618" y="274965"/>
                            </a:cubicBezTo>
                            <a:cubicBezTo>
                              <a:pt x="741776" y="258327"/>
                              <a:pt x="430951" y="241402"/>
                              <a:pt x="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6BA9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431" name="任意多边形: 形状 430">
                    <a:extLst>
                      <a:ext uri="{FF2B5EF4-FFF2-40B4-BE49-F238E27FC236}">
                        <a16:creationId xmlns:a16="http://schemas.microsoft.com/office/drawing/2014/main" id="{F2D04B03-73D3-7A60-8B58-D3C6391D1692}"/>
                      </a:ext>
                    </a:extLst>
                  </p:cNvPr>
                  <p:cNvSpPr/>
                  <p:nvPr/>
                </p:nvSpPr>
                <p:spPr>
                  <a:xfrm>
                    <a:off x="961573" y="1427443"/>
                    <a:ext cx="282943" cy="457044"/>
                  </a:xfrm>
                  <a:custGeom>
                    <a:avLst/>
                    <a:gdLst>
                      <a:gd name="connsiteX0" fmla="*/ 70515 w 282943"/>
                      <a:gd name="connsiteY0" fmla="*/ 30612 h 457044"/>
                      <a:gd name="connsiteX1" fmla="*/ 190786 w 282943"/>
                      <a:gd name="connsiteY1" fmla="*/ 456686 h 457044"/>
                      <a:gd name="connsiteX2" fmla="*/ 195663 w 282943"/>
                      <a:gd name="connsiteY2" fmla="*/ 457045 h 457044"/>
                      <a:gd name="connsiteX3" fmla="*/ 282943 w 282943"/>
                      <a:gd name="connsiteY3" fmla="*/ 57721 h 457044"/>
                      <a:gd name="connsiteX4" fmla="*/ 70515 w 282943"/>
                      <a:gd name="connsiteY4" fmla="*/ 30612 h 457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2943" h="457044">
                        <a:moveTo>
                          <a:pt x="70515" y="30612"/>
                        </a:moveTo>
                        <a:cubicBezTo>
                          <a:pt x="-39356" y="113445"/>
                          <a:pt x="-36200" y="447004"/>
                          <a:pt x="190786" y="456686"/>
                        </a:cubicBezTo>
                        <a:lnTo>
                          <a:pt x="195663" y="457045"/>
                        </a:lnTo>
                        <a:cubicBezTo>
                          <a:pt x="198675" y="327881"/>
                          <a:pt x="233745" y="193913"/>
                          <a:pt x="282943" y="57721"/>
                        </a:cubicBezTo>
                        <a:cubicBezTo>
                          <a:pt x="270608" y="45314"/>
                          <a:pt x="173143" y="-46700"/>
                          <a:pt x="70515" y="30612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2" name="任意多边形: 形状 431">
                    <a:extLst>
                      <a:ext uri="{FF2B5EF4-FFF2-40B4-BE49-F238E27FC236}">
                        <a16:creationId xmlns:a16="http://schemas.microsoft.com/office/drawing/2014/main" id="{384BBDB2-D3B4-8DC7-F097-467B4B8F035E}"/>
                      </a:ext>
                    </a:extLst>
                  </p:cNvPr>
                  <p:cNvSpPr/>
                  <p:nvPr/>
                </p:nvSpPr>
                <p:spPr>
                  <a:xfrm>
                    <a:off x="2667107" y="2274157"/>
                    <a:ext cx="422467" cy="411988"/>
                  </a:xfrm>
                  <a:custGeom>
                    <a:avLst/>
                    <a:gdLst>
                      <a:gd name="connsiteX0" fmla="*/ 224978 w 422467"/>
                      <a:gd name="connsiteY0" fmla="*/ 2483 h 411988"/>
                      <a:gd name="connsiteX1" fmla="*/ 159070 w 422467"/>
                      <a:gd name="connsiteY1" fmla="*/ 113215 h 411988"/>
                      <a:gd name="connsiteX2" fmla="*/ 0 w 422467"/>
                      <a:gd name="connsiteY2" fmla="*/ 339341 h 411988"/>
                      <a:gd name="connsiteX3" fmla="*/ 371282 w 422467"/>
                      <a:gd name="connsiteY3" fmla="*/ 289067 h 411988"/>
                      <a:gd name="connsiteX4" fmla="*/ 224978 w 422467"/>
                      <a:gd name="connsiteY4" fmla="*/ 2483 h 411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467" h="411988">
                        <a:moveTo>
                          <a:pt x="224978" y="2483"/>
                        </a:moveTo>
                        <a:cubicBezTo>
                          <a:pt x="203248" y="37410"/>
                          <a:pt x="181087" y="74488"/>
                          <a:pt x="159070" y="113215"/>
                        </a:cubicBezTo>
                        <a:cubicBezTo>
                          <a:pt x="116756" y="187658"/>
                          <a:pt x="68562" y="270492"/>
                          <a:pt x="0" y="339341"/>
                        </a:cubicBezTo>
                        <a:cubicBezTo>
                          <a:pt x="16782" y="355908"/>
                          <a:pt x="194929" y="521576"/>
                          <a:pt x="371282" y="289067"/>
                        </a:cubicBezTo>
                        <a:cubicBezTo>
                          <a:pt x="511777" y="103748"/>
                          <a:pt x="329614" y="-19247"/>
                          <a:pt x="224978" y="2483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3" name="任意多边形: 形状 432">
                    <a:extLst>
                      <a:ext uri="{FF2B5EF4-FFF2-40B4-BE49-F238E27FC236}">
                        <a16:creationId xmlns:a16="http://schemas.microsoft.com/office/drawing/2014/main" id="{FC0EA6D8-9167-14DC-5581-E14AA492E2A6}"/>
                      </a:ext>
                    </a:extLst>
                  </p:cNvPr>
                  <p:cNvSpPr/>
                  <p:nvPr/>
                </p:nvSpPr>
                <p:spPr>
                  <a:xfrm>
                    <a:off x="961573" y="1427443"/>
                    <a:ext cx="282943" cy="457044"/>
                  </a:xfrm>
                  <a:custGeom>
                    <a:avLst/>
                    <a:gdLst>
                      <a:gd name="connsiteX0" fmla="*/ 70515 w 282943"/>
                      <a:gd name="connsiteY0" fmla="*/ 30612 h 457044"/>
                      <a:gd name="connsiteX1" fmla="*/ 190786 w 282943"/>
                      <a:gd name="connsiteY1" fmla="*/ 456686 h 457044"/>
                      <a:gd name="connsiteX2" fmla="*/ 195663 w 282943"/>
                      <a:gd name="connsiteY2" fmla="*/ 457045 h 457044"/>
                      <a:gd name="connsiteX3" fmla="*/ 282943 w 282943"/>
                      <a:gd name="connsiteY3" fmla="*/ 57721 h 457044"/>
                      <a:gd name="connsiteX4" fmla="*/ 70515 w 282943"/>
                      <a:gd name="connsiteY4" fmla="*/ 30612 h 457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2943" h="457044">
                        <a:moveTo>
                          <a:pt x="70515" y="30612"/>
                        </a:moveTo>
                        <a:cubicBezTo>
                          <a:pt x="-39356" y="113445"/>
                          <a:pt x="-36200" y="447004"/>
                          <a:pt x="190786" y="456686"/>
                        </a:cubicBezTo>
                        <a:lnTo>
                          <a:pt x="195663" y="457045"/>
                        </a:lnTo>
                        <a:cubicBezTo>
                          <a:pt x="198675" y="327881"/>
                          <a:pt x="233745" y="193913"/>
                          <a:pt x="282943" y="57721"/>
                        </a:cubicBezTo>
                        <a:cubicBezTo>
                          <a:pt x="270608" y="45314"/>
                          <a:pt x="173143" y="-46700"/>
                          <a:pt x="70515" y="30612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任意多边形: 形状 433">
                    <a:extLst>
                      <a:ext uri="{FF2B5EF4-FFF2-40B4-BE49-F238E27FC236}">
                        <a16:creationId xmlns:a16="http://schemas.microsoft.com/office/drawing/2014/main" id="{3D42158E-A107-3879-DF3C-7B6B085E8DDA}"/>
                      </a:ext>
                    </a:extLst>
                  </p:cNvPr>
                  <p:cNvSpPr/>
                  <p:nvPr/>
                </p:nvSpPr>
                <p:spPr>
                  <a:xfrm>
                    <a:off x="2667107" y="2274157"/>
                    <a:ext cx="422467" cy="411988"/>
                  </a:xfrm>
                  <a:custGeom>
                    <a:avLst/>
                    <a:gdLst>
                      <a:gd name="connsiteX0" fmla="*/ 224978 w 422467"/>
                      <a:gd name="connsiteY0" fmla="*/ 2483 h 411988"/>
                      <a:gd name="connsiteX1" fmla="*/ 159070 w 422467"/>
                      <a:gd name="connsiteY1" fmla="*/ 113215 h 411988"/>
                      <a:gd name="connsiteX2" fmla="*/ 0 w 422467"/>
                      <a:gd name="connsiteY2" fmla="*/ 339341 h 411988"/>
                      <a:gd name="connsiteX3" fmla="*/ 371282 w 422467"/>
                      <a:gd name="connsiteY3" fmla="*/ 289067 h 411988"/>
                      <a:gd name="connsiteX4" fmla="*/ 224978 w 422467"/>
                      <a:gd name="connsiteY4" fmla="*/ 2483 h 411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467" h="411988">
                        <a:moveTo>
                          <a:pt x="224978" y="2483"/>
                        </a:moveTo>
                        <a:cubicBezTo>
                          <a:pt x="203248" y="37410"/>
                          <a:pt x="181087" y="74488"/>
                          <a:pt x="159070" y="113215"/>
                        </a:cubicBezTo>
                        <a:cubicBezTo>
                          <a:pt x="116756" y="187658"/>
                          <a:pt x="68562" y="270492"/>
                          <a:pt x="0" y="339341"/>
                        </a:cubicBezTo>
                        <a:cubicBezTo>
                          <a:pt x="16782" y="355908"/>
                          <a:pt x="194929" y="521576"/>
                          <a:pt x="371282" y="289067"/>
                        </a:cubicBezTo>
                        <a:cubicBezTo>
                          <a:pt x="511777" y="103748"/>
                          <a:pt x="329614" y="-19247"/>
                          <a:pt x="224978" y="2483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35" name="图形 7">
                    <a:extLst>
                      <a:ext uri="{FF2B5EF4-FFF2-40B4-BE49-F238E27FC236}">
                        <a16:creationId xmlns:a16="http://schemas.microsoft.com/office/drawing/2014/main" id="{D24FA188-E209-35A3-32E6-94A715F1E9D9}"/>
                      </a:ext>
                    </a:extLst>
                  </p:cNvPr>
                  <p:cNvGrpSpPr/>
                  <p:nvPr/>
                </p:nvGrpSpPr>
                <p:grpSpPr>
                  <a:xfrm>
                    <a:off x="2812511" y="2370412"/>
                    <a:ext cx="189017" cy="226979"/>
                    <a:chOff x="2812511" y="2370412"/>
                    <a:chExt cx="189017" cy="226979"/>
                  </a:xfrm>
                </p:grpSpPr>
                <p:sp>
                  <p:nvSpPr>
                    <p:cNvPr id="436" name="任意多边形: 形状 435">
                      <a:extLst>
                        <a:ext uri="{FF2B5EF4-FFF2-40B4-BE49-F238E27FC236}">
                          <a16:creationId xmlns:a16="http://schemas.microsoft.com/office/drawing/2014/main" id="{3718F715-5965-F6DE-6829-296F6CBDA4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16503" y="2372428"/>
                      <a:ext cx="182656" cy="202486"/>
                    </a:xfrm>
                    <a:custGeom>
                      <a:avLst/>
                      <a:gdLst>
                        <a:gd name="connsiteX0" fmla="*/ 181509 w 182656"/>
                        <a:gd name="connsiteY0" fmla="*/ 78415 h 202486"/>
                        <a:gd name="connsiteX1" fmla="*/ 182657 w 182656"/>
                        <a:gd name="connsiteY1" fmla="*/ 66725 h 202486"/>
                        <a:gd name="connsiteX2" fmla="*/ 180864 w 182656"/>
                        <a:gd name="connsiteY2" fmla="*/ 48294 h 202486"/>
                        <a:gd name="connsiteX3" fmla="*/ 177708 w 182656"/>
                        <a:gd name="connsiteY3" fmla="*/ 37321 h 202486"/>
                        <a:gd name="connsiteX4" fmla="*/ 175342 w 182656"/>
                        <a:gd name="connsiteY4" fmla="*/ 31583 h 202486"/>
                        <a:gd name="connsiteX5" fmla="*/ 171899 w 182656"/>
                        <a:gd name="connsiteY5" fmla="*/ 25989 h 202486"/>
                        <a:gd name="connsiteX6" fmla="*/ 150671 w 182656"/>
                        <a:gd name="connsiteY6" fmla="*/ 6697 h 202486"/>
                        <a:gd name="connsiteX7" fmla="*/ 118326 w 182656"/>
                        <a:gd name="connsiteY7" fmla="*/ 28 h 202486"/>
                        <a:gd name="connsiteX8" fmla="*/ 83328 w 182656"/>
                        <a:gd name="connsiteY8" fmla="*/ 9494 h 202486"/>
                        <a:gd name="connsiteX9" fmla="*/ 52848 w 182656"/>
                        <a:gd name="connsiteY9" fmla="*/ 31942 h 202486"/>
                        <a:gd name="connsiteX10" fmla="*/ 40656 w 182656"/>
                        <a:gd name="connsiteY10" fmla="*/ 45712 h 202486"/>
                        <a:gd name="connsiteX11" fmla="*/ 29683 w 182656"/>
                        <a:gd name="connsiteY11" fmla="*/ 60629 h 202486"/>
                        <a:gd name="connsiteX12" fmla="*/ 12614 w 182656"/>
                        <a:gd name="connsiteY12" fmla="*/ 91826 h 202486"/>
                        <a:gd name="connsiteX13" fmla="*/ 2502 w 182656"/>
                        <a:gd name="connsiteY13" fmla="*/ 123238 h 202486"/>
                        <a:gd name="connsiteX14" fmla="*/ 135 w 182656"/>
                        <a:gd name="connsiteY14" fmla="*/ 152428 h 202486"/>
                        <a:gd name="connsiteX15" fmla="*/ 1785 w 182656"/>
                        <a:gd name="connsiteY15" fmla="*/ 165193 h 202486"/>
                        <a:gd name="connsiteX16" fmla="*/ 5156 w 182656"/>
                        <a:gd name="connsiteY16" fmla="*/ 176094 h 202486"/>
                        <a:gd name="connsiteX17" fmla="*/ 9530 w 182656"/>
                        <a:gd name="connsiteY17" fmla="*/ 184987 h 202486"/>
                        <a:gd name="connsiteX18" fmla="*/ 14264 w 182656"/>
                        <a:gd name="connsiteY18" fmla="*/ 191657 h 202486"/>
                        <a:gd name="connsiteX19" fmla="*/ 22081 w 182656"/>
                        <a:gd name="connsiteY19" fmla="*/ 199833 h 202486"/>
                        <a:gd name="connsiteX20" fmla="*/ 24950 w 182656"/>
                        <a:gd name="connsiteY20" fmla="*/ 202487 h 202486"/>
                        <a:gd name="connsiteX21" fmla="*/ 22798 w 182656"/>
                        <a:gd name="connsiteY21" fmla="*/ 199188 h 202486"/>
                        <a:gd name="connsiteX22" fmla="*/ 17204 w 182656"/>
                        <a:gd name="connsiteY22" fmla="*/ 189721 h 202486"/>
                        <a:gd name="connsiteX23" fmla="*/ 14049 w 182656"/>
                        <a:gd name="connsiteY23" fmla="*/ 182549 h 202486"/>
                        <a:gd name="connsiteX24" fmla="*/ 11467 w 182656"/>
                        <a:gd name="connsiteY24" fmla="*/ 173728 h 202486"/>
                        <a:gd name="connsiteX25" fmla="*/ 10032 w 182656"/>
                        <a:gd name="connsiteY25" fmla="*/ 163329 h 202486"/>
                        <a:gd name="connsiteX26" fmla="*/ 10032 w 182656"/>
                        <a:gd name="connsiteY26" fmla="*/ 151639 h 202486"/>
                        <a:gd name="connsiteX27" fmla="*/ 14981 w 182656"/>
                        <a:gd name="connsiteY27" fmla="*/ 125533 h 202486"/>
                        <a:gd name="connsiteX28" fmla="*/ 26241 w 182656"/>
                        <a:gd name="connsiteY28" fmla="*/ 97492 h 202486"/>
                        <a:gd name="connsiteX29" fmla="*/ 32265 w 182656"/>
                        <a:gd name="connsiteY29" fmla="*/ 86734 h 202486"/>
                        <a:gd name="connsiteX30" fmla="*/ 32122 w 182656"/>
                        <a:gd name="connsiteY30" fmla="*/ 88025 h 202486"/>
                        <a:gd name="connsiteX31" fmla="*/ 33699 w 182656"/>
                        <a:gd name="connsiteY31" fmla="*/ 103588 h 202486"/>
                        <a:gd name="connsiteX32" fmla="*/ 38289 w 182656"/>
                        <a:gd name="connsiteY32" fmla="*/ 118792 h 202486"/>
                        <a:gd name="connsiteX33" fmla="*/ 45963 w 182656"/>
                        <a:gd name="connsiteY33" fmla="*/ 132347 h 202486"/>
                        <a:gd name="connsiteX34" fmla="*/ 55645 w 182656"/>
                        <a:gd name="connsiteY34" fmla="*/ 143678 h 202486"/>
                        <a:gd name="connsiteX35" fmla="*/ 66689 w 182656"/>
                        <a:gd name="connsiteY35" fmla="*/ 152069 h 202486"/>
                        <a:gd name="connsiteX36" fmla="*/ 77806 w 182656"/>
                        <a:gd name="connsiteY36" fmla="*/ 157448 h 202486"/>
                        <a:gd name="connsiteX37" fmla="*/ 82969 w 182656"/>
                        <a:gd name="connsiteY37" fmla="*/ 159313 h 202486"/>
                        <a:gd name="connsiteX38" fmla="*/ 87918 w 182656"/>
                        <a:gd name="connsiteY38" fmla="*/ 160173 h 202486"/>
                        <a:gd name="connsiteX39" fmla="*/ 95879 w 182656"/>
                        <a:gd name="connsiteY39" fmla="*/ 160962 h 202486"/>
                        <a:gd name="connsiteX40" fmla="*/ 102835 w 182656"/>
                        <a:gd name="connsiteY40" fmla="*/ 160603 h 202486"/>
                        <a:gd name="connsiteX41" fmla="*/ 96883 w 182656"/>
                        <a:gd name="connsiteY41" fmla="*/ 157520 h 202486"/>
                        <a:gd name="connsiteX42" fmla="*/ 90500 w 182656"/>
                        <a:gd name="connsiteY42" fmla="*/ 153862 h 202486"/>
                        <a:gd name="connsiteX43" fmla="*/ 82898 w 182656"/>
                        <a:gd name="connsiteY43" fmla="*/ 148483 h 202486"/>
                        <a:gd name="connsiteX44" fmla="*/ 74865 w 182656"/>
                        <a:gd name="connsiteY44" fmla="*/ 141383 h 202486"/>
                        <a:gd name="connsiteX45" fmla="*/ 67048 w 182656"/>
                        <a:gd name="connsiteY45" fmla="*/ 132562 h 202486"/>
                        <a:gd name="connsiteX46" fmla="*/ 59948 w 182656"/>
                        <a:gd name="connsiteY46" fmla="*/ 122163 h 202486"/>
                        <a:gd name="connsiteX47" fmla="*/ 53995 w 182656"/>
                        <a:gd name="connsiteY47" fmla="*/ 110688 h 202486"/>
                        <a:gd name="connsiteX48" fmla="*/ 49764 w 182656"/>
                        <a:gd name="connsiteY48" fmla="*/ 98424 h 202486"/>
                        <a:gd name="connsiteX49" fmla="*/ 47182 w 182656"/>
                        <a:gd name="connsiteY49" fmla="*/ 86017 h 202486"/>
                        <a:gd name="connsiteX50" fmla="*/ 46609 w 182656"/>
                        <a:gd name="connsiteY50" fmla="*/ 73968 h 202486"/>
                        <a:gd name="connsiteX51" fmla="*/ 47612 w 182656"/>
                        <a:gd name="connsiteY51" fmla="*/ 63211 h 202486"/>
                        <a:gd name="connsiteX52" fmla="*/ 52920 w 182656"/>
                        <a:gd name="connsiteY52" fmla="*/ 56254 h 202486"/>
                        <a:gd name="connsiteX53" fmla="*/ 64323 w 182656"/>
                        <a:gd name="connsiteY53" fmla="*/ 43775 h 202486"/>
                        <a:gd name="connsiteX54" fmla="*/ 89782 w 182656"/>
                        <a:gd name="connsiteY54" fmla="*/ 24411 h 202486"/>
                        <a:gd name="connsiteX55" fmla="*/ 118111 w 182656"/>
                        <a:gd name="connsiteY55" fmla="*/ 15375 h 202486"/>
                        <a:gd name="connsiteX56" fmla="*/ 144431 w 182656"/>
                        <a:gd name="connsiteY56" fmla="*/ 18602 h 202486"/>
                        <a:gd name="connsiteX57" fmla="*/ 163652 w 182656"/>
                        <a:gd name="connsiteY57" fmla="*/ 32372 h 202486"/>
                        <a:gd name="connsiteX58" fmla="*/ 167238 w 182656"/>
                        <a:gd name="connsiteY58" fmla="*/ 36675 h 202486"/>
                        <a:gd name="connsiteX59" fmla="*/ 169963 w 182656"/>
                        <a:gd name="connsiteY59" fmla="*/ 41337 h 202486"/>
                        <a:gd name="connsiteX60" fmla="*/ 174409 w 182656"/>
                        <a:gd name="connsiteY60" fmla="*/ 50517 h 202486"/>
                        <a:gd name="connsiteX61" fmla="*/ 179071 w 182656"/>
                        <a:gd name="connsiteY61" fmla="*/ 66940 h 202486"/>
                        <a:gd name="connsiteX62" fmla="*/ 180864 w 182656"/>
                        <a:gd name="connsiteY62" fmla="*/ 82503 h 202486"/>
                        <a:gd name="connsiteX63" fmla="*/ 181509 w 182656"/>
                        <a:gd name="connsiteY63" fmla="*/ 78415 h 2024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</a:cxnLst>
                      <a:rect l="l" t="t" r="r" b="b"/>
                      <a:pathLst>
                        <a:path w="182656" h="202486">
                          <a:moveTo>
                            <a:pt x="181509" y="78415"/>
                          </a:moveTo>
                          <a:cubicBezTo>
                            <a:pt x="181725" y="75690"/>
                            <a:pt x="182514" y="71745"/>
                            <a:pt x="182657" y="66725"/>
                          </a:cubicBezTo>
                          <a:cubicBezTo>
                            <a:pt x="182227" y="61705"/>
                            <a:pt x="182729" y="55107"/>
                            <a:pt x="180864" y="48294"/>
                          </a:cubicBezTo>
                          <a:cubicBezTo>
                            <a:pt x="180219" y="44779"/>
                            <a:pt x="179430" y="41050"/>
                            <a:pt x="177708" y="37321"/>
                          </a:cubicBezTo>
                          <a:cubicBezTo>
                            <a:pt x="176920" y="35456"/>
                            <a:pt x="176131" y="33520"/>
                            <a:pt x="175342" y="31583"/>
                          </a:cubicBezTo>
                          <a:cubicBezTo>
                            <a:pt x="174338" y="29719"/>
                            <a:pt x="173118" y="27926"/>
                            <a:pt x="171899" y="25989"/>
                          </a:cubicBezTo>
                          <a:cubicBezTo>
                            <a:pt x="167309" y="18316"/>
                            <a:pt x="159851" y="11502"/>
                            <a:pt x="150671" y="6697"/>
                          </a:cubicBezTo>
                          <a:cubicBezTo>
                            <a:pt x="141419" y="1677"/>
                            <a:pt x="130016" y="-259"/>
                            <a:pt x="118326" y="28"/>
                          </a:cubicBezTo>
                          <a:cubicBezTo>
                            <a:pt x="106564" y="386"/>
                            <a:pt x="94588" y="4115"/>
                            <a:pt x="83328" y="9494"/>
                          </a:cubicBezTo>
                          <a:cubicBezTo>
                            <a:pt x="72212" y="15232"/>
                            <a:pt x="61813" y="22977"/>
                            <a:pt x="52848" y="31942"/>
                          </a:cubicBezTo>
                          <a:cubicBezTo>
                            <a:pt x="47971" y="36890"/>
                            <a:pt x="44744" y="40476"/>
                            <a:pt x="40656" y="45712"/>
                          </a:cubicBezTo>
                          <a:cubicBezTo>
                            <a:pt x="36568" y="50660"/>
                            <a:pt x="33126" y="55609"/>
                            <a:pt x="29683" y="60629"/>
                          </a:cubicBezTo>
                          <a:cubicBezTo>
                            <a:pt x="22942" y="70741"/>
                            <a:pt x="17204" y="81212"/>
                            <a:pt x="12614" y="91826"/>
                          </a:cubicBezTo>
                          <a:cubicBezTo>
                            <a:pt x="7953" y="102297"/>
                            <a:pt x="4510" y="112983"/>
                            <a:pt x="2502" y="123238"/>
                          </a:cubicBezTo>
                          <a:cubicBezTo>
                            <a:pt x="-8" y="133422"/>
                            <a:pt x="-223" y="143463"/>
                            <a:pt x="135" y="152428"/>
                          </a:cubicBezTo>
                          <a:cubicBezTo>
                            <a:pt x="422" y="156946"/>
                            <a:pt x="1211" y="161177"/>
                            <a:pt x="1785" y="165193"/>
                          </a:cubicBezTo>
                          <a:cubicBezTo>
                            <a:pt x="2932" y="168994"/>
                            <a:pt x="4080" y="172652"/>
                            <a:pt x="5156" y="176094"/>
                          </a:cubicBezTo>
                          <a:cubicBezTo>
                            <a:pt x="6734" y="179250"/>
                            <a:pt x="8096" y="182190"/>
                            <a:pt x="9530" y="184987"/>
                          </a:cubicBezTo>
                          <a:cubicBezTo>
                            <a:pt x="11037" y="187569"/>
                            <a:pt x="12830" y="189649"/>
                            <a:pt x="14264" y="191657"/>
                          </a:cubicBezTo>
                          <a:cubicBezTo>
                            <a:pt x="16917" y="195817"/>
                            <a:pt x="20360" y="197896"/>
                            <a:pt x="22081" y="199833"/>
                          </a:cubicBezTo>
                          <a:cubicBezTo>
                            <a:pt x="23946" y="201554"/>
                            <a:pt x="24950" y="202487"/>
                            <a:pt x="24950" y="202487"/>
                          </a:cubicBezTo>
                          <a:cubicBezTo>
                            <a:pt x="24950" y="202487"/>
                            <a:pt x="24161" y="201339"/>
                            <a:pt x="22798" y="199188"/>
                          </a:cubicBezTo>
                          <a:cubicBezTo>
                            <a:pt x="21507" y="196893"/>
                            <a:pt x="18925" y="194167"/>
                            <a:pt x="17204" y="189721"/>
                          </a:cubicBezTo>
                          <a:cubicBezTo>
                            <a:pt x="16272" y="187498"/>
                            <a:pt x="14981" y="185274"/>
                            <a:pt x="14049" y="182549"/>
                          </a:cubicBezTo>
                          <a:cubicBezTo>
                            <a:pt x="13188" y="179824"/>
                            <a:pt x="12327" y="176883"/>
                            <a:pt x="11467" y="173728"/>
                          </a:cubicBezTo>
                          <a:cubicBezTo>
                            <a:pt x="11037" y="170501"/>
                            <a:pt x="10535" y="166986"/>
                            <a:pt x="10032" y="163329"/>
                          </a:cubicBezTo>
                          <a:cubicBezTo>
                            <a:pt x="10104" y="159599"/>
                            <a:pt x="9746" y="155727"/>
                            <a:pt x="10032" y="151639"/>
                          </a:cubicBezTo>
                          <a:cubicBezTo>
                            <a:pt x="10750" y="143463"/>
                            <a:pt x="12041" y="134642"/>
                            <a:pt x="14981" y="125533"/>
                          </a:cubicBezTo>
                          <a:cubicBezTo>
                            <a:pt x="17563" y="116425"/>
                            <a:pt x="21651" y="107030"/>
                            <a:pt x="26241" y="97492"/>
                          </a:cubicBezTo>
                          <a:cubicBezTo>
                            <a:pt x="27962" y="93834"/>
                            <a:pt x="30114" y="90248"/>
                            <a:pt x="32265" y="86734"/>
                          </a:cubicBezTo>
                          <a:cubicBezTo>
                            <a:pt x="32193" y="87164"/>
                            <a:pt x="32122" y="87595"/>
                            <a:pt x="32122" y="88025"/>
                          </a:cubicBezTo>
                          <a:cubicBezTo>
                            <a:pt x="32408" y="93045"/>
                            <a:pt x="32408" y="98496"/>
                            <a:pt x="33699" y="103588"/>
                          </a:cubicBezTo>
                          <a:cubicBezTo>
                            <a:pt x="34488" y="108895"/>
                            <a:pt x="36568" y="113772"/>
                            <a:pt x="38289" y="118792"/>
                          </a:cubicBezTo>
                          <a:cubicBezTo>
                            <a:pt x="40728" y="123454"/>
                            <a:pt x="42807" y="128330"/>
                            <a:pt x="45963" y="132347"/>
                          </a:cubicBezTo>
                          <a:cubicBezTo>
                            <a:pt x="48688" y="136721"/>
                            <a:pt x="52346" y="140236"/>
                            <a:pt x="55645" y="143678"/>
                          </a:cubicBezTo>
                          <a:cubicBezTo>
                            <a:pt x="59231" y="146905"/>
                            <a:pt x="62817" y="149846"/>
                            <a:pt x="66689" y="152069"/>
                          </a:cubicBezTo>
                          <a:cubicBezTo>
                            <a:pt x="70419" y="154364"/>
                            <a:pt x="74076" y="156300"/>
                            <a:pt x="77806" y="157448"/>
                          </a:cubicBezTo>
                          <a:cubicBezTo>
                            <a:pt x="79599" y="158093"/>
                            <a:pt x="81248" y="158739"/>
                            <a:pt x="82969" y="159313"/>
                          </a:cubicBezTo>
                          <a:cubicBezTo>
                            <a:pt x="84619" y="159599"/>
                            <a:pt x="86340" y="159886"/>
                            <a:pt x="87918" y="160173"/>
                          </a:cubicBezTo>
                          <a:cubicBezTo>
                            <a:pt x="90930" y="160819"/>
                            <a:pt x="93583" y="161034"/>
                            <a:pt x="95879" y="160962"/>
                          </a:cubicBezTo>
                          <a:cubicBezTo>
                            <a:pt x="100469" y="160890"/>
                            <a:pt x="102835" y="160603"/>
                            <a:pt x="102835" y="160603"/>
                          </a:cubicBezTo>
                          <a:cubicBezTo>
                            <a:pt x="102835" y="160603"/>
                            <a:pt x="100612" y="159384"/>
                            <a:pt x="96883" y="157520"/>
                          </a:cubicBezTo>
                          <a:cubicBezTo>
                            <a:pt x="95018" y="156802"/>
                            <a:pt x="92866" y="155296"/>
                            <a:pt x="90500" y="153862"/>
                          </a:cubicBezTo>
                          <a:cubicBezTo>
                            <a:pt x="88061" y="152499"/>
                            <a:pt x="85551" y="150706"/>
                            <a:pt x="82898" y="148483"/>
                          </a:cubicBezTo>
                          <a:cubicBezTo>
                            <a:pt x="80101" y="146547"/>
                            <a:pt x="77662" y="143965"/>
                            <a:pt x="74865" y="141383"/>
                          </a:cubicBezTo>
                          <a:cubicBezTo>
                            <a:pt x="72068" y="138945"/>
                            <a:pt x="69773" y="135574"/>
                            <a:pt x="67048" y="132562"/>
                          </a:cubicBezTo>
                          <a:cubicBezTo>
                            <a:pt x="64681" y="129191"/>
                            <a:pt x="62028" y="125964"/>
                            <a:pt x="59948" y="122163"/>
                          </a:cubicBezTo>
                          <a:cubicBezTo>
                            <a:pt x="57653" y="118577"/>
                            <a:pt x="56004" y="114561"/>
                            <a:pt x="53995" y="110688"/>
                          </a:cubicBezTo>
                          <a:cubicBezTo>
                            <a:pt x="52561" y="106600"/>
                            <a:pt x="50768" y="102584"/>
                            <a:pt x="49764" y="98424"/>
                          </a:cubicBezTo>
                          <a:cubicBezTo>
                            <a:pt x="48330" y="94336"/>
                            <a:pt x="47971" y="90105"/>
                            <a:pt x="47182" y="86017"/>
                          </a:cubicBezTo>
                          <a:cubicBezTo>
                            <a:pt x="47111" y="81929"/>
                            <a:pt x="46178" y="77841"/>
                            <a:pt x="46609" y="73968"/>
                          </a:cubicBezTo>
                          <a:cubicBezTo>
                            <a:pt x="46752" y="70167"/>
                            <a:pt x="46967" y="66581"/>
                            <a:pt x="47612" y="63211"/>
                          </a:cubicBezTo>
                          <a:cubicBezTo>
                            <a:pt x="49405" y="60844"/>
                            <a:pt x="51127" y="58406"/>
                            <a:pt x="52920" y="56254"/>
                          </a:cubicBezTo>
                          <a:cubicBezTo>
                            <a:pt x="56004" y="52238"/>
                            <a:pt x="60809" y="47146"/>
                            <a:pt x="64323" y="43775"/>
                          </a:cubicBezTo>
                          <a:cubicBezTo>
                            <a:pt x="71925" y="36030"/>
                            <a:pt x="80531" y="29360"/>
                            <a:pt x="89782" y="24411"/>
                          </a:cubicBezTo>
                          <a:cubicBezTo>
                            <a:pt x="99034" y="19965"/>
                            <a:pt x="108572" y="16021"/>
                            <a:pt x="118111" y="15375"/>
                          </a:cubicBezTo>
                          <a:cubicBezTo>
                            <a:pt x="127434" y="14801"/>
                            <a:pt x="136686" y="15232"/>
                            <a:pt x="144431" y="18602"/>
                          </a:cubicBezTo>
                          <a:cubicBezTo>
                            <a:pt x="152105" y="21902"/>
                            <a:pt x="158990" y="26420"/>
                            <a:pt x="163652" y="32372"/>
                          </a:cubicBezTo>
                          <a:cubicBezTo>
                            <a:pt x="164871" y="33878"/>
                            <a:pt x="166162" y="35169"/>
                            <a:pt x="167238" y="36675"/>
                          </a:cubicBezTo>
                          <a:cubicBezTo>
                            <a:pt x="168170" y="38253"/>
                            <a:pt x="169102" y="39831"/>
                            <a:pt x="169963" y="41337"/>
                          </a:cubicBezTo>
                          <a:cubicBezTo>
                            <a:pt x="172043" y="44277"/>
                            <a:pt x="173262" y="47433"/>
                            <a:pt x="174409" y="50517"/>
                          </a:cubicBezTo>
                          <a:cubicBezTo>
                            <a:pt x="177063" y="56469"/>
                            <a:pt x="177780" y="62278"/>
                            <a:pt x="179071" y="66940"/>
                          </a:cubicBezTo>
                          <a:cubicBezTo>
                            <a:pt x="180290" y="76765"/>
                            <a:pt x="180864" y="82503"/>
                            <a:pt x="180864" y="82503"/>
                          </a:cubicBezTo>
                          <a:cubicBezTo>
                            <a:pt x="180864" y="82503"/>
                            <a:pt x="181151" y="81140"/>
                            <a:pt x="181509" y="78415"/>
                          </a:cubicBezTo>
                          <a:close/>
                        </a:path>
                      </a:pathLst>
                    </a:custGeom>
                    <a:solidFill>
                      <a:srgbClr val="D38467">
                        <a:alpha val="6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7" name="任意多边形: 形状 436">
                      <a:extLst>
                        <a:ext uri="{FF2B5EF4-FFF2-40B4-BE49-F238E27FC236}">
                          <a16:creationId xmlns:a16="http://schemas.microsoft.com/office/drawing/2014/main" id="{784F3CDD-82DB-D856-0554-DA680F81F1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12511" y="2370412"/>
                      <a:ext cx="189017" cy="226979"/>
                    </a:xfrm>
                    <a:custGeom>
                      <a:avLst/>
                      <a:gdLst>
                        <a:gd name="connsiteX0" fmla="*/ 132430 w 189017"/>
                        <a:gd name="connsiteY0" fmla="*/ 178755 h 226979"/>
                        <a:gd name="connsiteX1" fmla="*/ 31380 w 189017"/>
                        <a:gd name="connsiteY1" fmla="*/ 63003 h 226979"/>
                        <a:gd name="connsiteX2" fmla="*/ 132430 w 189017"/>
                        <a:gd name="connsiteY2" fmla="*/ 178755 h 2269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89017" h="226979">
                          <a:moveTo>
                            <a:pt x="132430" y="178755"/>
                          </a:moveTo>
                          <a:cubicBezTo>
                            <a:pt x="278878" y="44141"/>
                            <a:pt x="103098" y="-78568"/>
                            <a:pt x="31380" y="63003"/>
                          </a:cubicBezTo>
                          <a:cubicBezTo>
                            <a:pt x="-40338" y="204645"/>
                            <a:pt x="18256" y="283750"/>
                            <a:pt x="132430" y="178755"/>
                          </a:cubicBez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8" name="图形 7">
                    <a:extLst>
                      <a:ext uri="{FF2B5EF4-FFF2-40B4-BE49-F238E27FC236}">
                        <a16:creationId xmlns:a16="http://schemas.microsoft.com/office/drawing/2014/main" id="{21E5575B-BF2B-28E7-6748-A56AEE6B1212}"/>
                      </a:ext>
                    </a:extLst>
                  </p:cNvPr>
                  <p:cNvGrpSpPr/>
                  <p:nvPr/>
                </p:nvGrpSpPr>
                <p:grpSpPr>
                  <a:xfrm>
                    <a:off x="1033426" y="1506287"/>
                    <a:ext cx="167258" cy="244002"/>
                    <a:chOff x="1033426" y="1506287"/>
                    <a:chExt cx="167258" cy="244002"/>
                  </a:xfrm>
                </p:grpSpPr>
                <p:sp>
                  <p:nvSpPr>
                    <p:cNvPr id="439" name="任意多边形: 形状 438">
                      <a:extLst>
                        <a:ext uri="{FF2B5EF4-FFF2-40B4-BE49-F238E27FC236}">
                          <a16:creationId xmlns:a16="http://schemas.microsoft.com/office/drawing/2014/main" id="{803914E1-E07B-5112-E5C3-D44AE906526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2927" y="1506287"/>
                      <a:ext cx="132367" cy="227130"/>
                    </a:xfrm>
                    <a:custGeom>
                      <a:avLst/>
                      <a:gdLst>
                        <a:gd name="connsiteX0" fmla="*/ 15061 w 132367"/>
                        <a:gd name="connsiteY0" fmla="*/ 25637 h 227130"/>
                        <a:gd name="connsiteX1" fmla="*/ 23452 w 132367"/>
                        <a:gd name="connsiteY1" fmla="*/ 17390 h 227130"/>
                        <a:gd name="connsiteX2" fmla="*/ 39014 w 132367"/>
                        <a:gd name="connsiteY2" fmla="*/ 7278 h 227130"/>
                        <a:gd name="connsiteX3" fmla="*/ 49557 w 132367"/>
                        <a:gd name="connsiteY3" fmla="*/ 2903 h 227130"/>
                        <a:gd name="connsiteX4" fmla="*/ 55509 w 132367"/>
                        <a:gd name="connsiteY4" fmla="*/ 1182 h 227130"/>
                        <a:gd name="connsiteX5" fmla="*/ 61964 w 132367"/>
                        <a:gd name="connsiteY5" fmla="*/ 393 h 227130"/>
                        <a:gd name="connsiteX6" fmla="*/ 90292 w 132367"/>
                        <a:gd name="connsiteY6" fmla="*/ 4911 h 227130"/>
                        <a:gd name="connsiteX7" fmla="*/ 115680 w 132367"/>
                        <a:gd name="connsiteY7" fmla="*/ 25996 h 227130"/>
                        <a:gd name="connsiteX8" fmla="*/ 130096 w 132367"/>
                        <a:gd name="connsiteY8" fmla="*/ 59273 h 227130"/>
                        <a:gd name="connsiteX9" fmla="*/ 131602 w 132367"/>
                        <a:gd name="connsiteY9" fmla="*/ 97140 h 227130"/>
                        <a:gd name="connsiteX10" fmla="*/ 128446 w 132367"/>
                        <a:gd name="connsiteY10" fmla="*/ 115284 h 227130"/>
                        <a:gd name="connsiteX11" fmla="*/ 123641 w 132367"/>
                        <a:gd name="connsiteY11" fmla="*/ 133142 h 227130"/>
                        <a:gd name="connsiteX12" fmla="*/ 109943 w 132367"/>
                        <a:gd name="connsiteY12" fmla="*/ 165917 h 227130"/>
                        <a:gd name="connsiteX13" fmla="*/ 91727 w 132367"/>
                        <a:gd name="connsiteY13" fmla="*/ 193457 h 227130"/>
                        <a:gd name="connsiteX14" fmla="*/ 70427 w 132367"/>
                        <a:gd name="connsiteY14" fmla="*/ 213538 h 227130"/>
                        <a:gd name="connsiteX15" fmla="*/ 59454 w 132367"/>
                        <a:gd name="connsiteY15" fmla="*/ 220207 h 227130"/>
                        <a:gd name="connsiteX16" fmla="*/ 48840 w 132367"/>
                        <a:gd name="connsiteY16" fmla="*/ 224367 h 227130"/>
                        <a:gd name="connsiteX17" fmla="*/ 39158 w 132367"/>
                        <a:gd name="connsiteY17" fmla="*/ 226519 h 227130"/>
                        <a:gd name="connsiteX18" fmla="*/ 30982 w 132367"/>
                        <a:gd name="connsiteY18" fmla="*/ 227021 h 227130"/>
                        <a:gd name="connsiteX19" fmla="*/ 19722 w 132367"/>
                        <a:gd name="connsiteY19" fmla="*/ 225945 h 227130"/>
                        <a:gd name="connsiteX20" fmla="*/ 15850 w 132367"/>
                        <a:gd name="connsiteY20" fmla="*/ 225371 h 227130"/>
                        <a:gd name="connsiteX21" fmla="*/ 19794 w 132367"/>
                        <a:gd name="connsiteY21" fmla="*/ 225013 h 227130"/>
                        <a:gd name="connsiteX22" fmla="*/ 30695 w 132367"/>
                        <a:gd name="connsiteY22" fmla="*/ 223507 h 227130"/>
                        <a:gd name="connsiteX23" fmla="*/ 38297 w 132367"/>
                        <a:gd name="connsiteY23" fmla="*/ 221498 h 227130"/>
                        <a:gd name="connsiteX24" fmla="*/ 46832 w 132367"/>
                        <a:gd name="connsiteY24" fmla="*/ 218056 h 227130"/>
                        <a:gd name="connsiteX25" fmla="*/ 55796 w 132367"/>
                        <a:gd name="connsiteY25" fmla="*/ 212677 h 227130"/>
                        <a:gd name="connsiteX26" fmla="*/ 64904 w 132367"/>
                        <a:gd name="connsiteY26" fmla="*/ 205434 h 227130"/>
                        <a:gd name="connsiteX27" fmla="*/ 82188 w 132367"/>
                        <a:gd name="connsiteY27" fmla="*/ 185209 h 227130"/>
                        <a:gd name="connsiteX28" fmla="*/ 97034 w 132367"/>
                        <a:gd name="connsiteY28" fmla="*/ 158889 h 227130"/>
                        <a:gd name="connsiteX29" fmla="*/ 101696 w 132367"/>
                        <a:gd name="connsiteY29" fmla="*/ 147486 h 227130"/>
                        <a:gd name="connsiteX30" fmla="*/ 100763 w 132367"/>
                        <a:gd name="connsiteY30" fmla="*/ 148418 h 227130"/>
                        <a:gd name="connsiteX31" fmla="*/ 87639 w 132367"/>
                        <a:gd name="connsiteY31" fmla="*/ 156952 h 227130"/>
                        <a:gd name="connsiteX32" fmla="*/ 72937 w 132367"/>
                        <a:gd name="connsiteY32" fmla="*/ 162905 h 227130"/>
                        <a:gd name="connsiteX33" fmla="*/ 57589 w 132367"/>
                        <a:gd name="connsiteY33" fmla="*/ 165343 h 227130"/>
                        <a:gd name="connsiteX34" fmla="*/ 42672 w 132367"/>
                        <a:gd name="connsiteY34" fmla="*/ 164841 h 227130"/>
                        <a:gd name="connsiteX35" fmla="*/ 29261 w 132367"/>
                        <a:gd name="connsiteY35" fmla="*/ 161471 h 227130"/>
                        <a:gd name="connsiteX36" fmla="*/ 18073 w 132367"/>
                        <a:gd name="connsiteY36" fmla="*/ 156164 h 227130"/>
                        <a:gd name="connsiteX37" fmla="*/ 13411 w 132367"/>
                        <a:gd name="connsiteY37" fmla="*/ 153295 h 227130"/>
                        <a:gd name="connsiteX38" fmla="*/ 9682 w 132367"/>
                        <a:gd name="connsiteY38" fmla="*/ 149996 h 227130"/>
                        <a:gd name="connsiteX39" fmla="*/ 4088 w 132367"/>
                        <a:gd name="connsiteY39" fmla="*/ 144258 h 227130"/>
                        <a:gd name="connsiteX40" fmla="*/ 0 w 132367"/>
                        <a:gd name="connsiteY40" fmla="*/ 138593 h 227130"/>
                        <a:gd name="connsiteX41" fmla="*/ 6096 w 132367"/>
                        <a:gd name="connsiteY41" fmla="*/ 141318 h 227130"/>
                        <a:gd name="connsiteX42" fmla="*/ 12909 w 132367"/>
                        <a:gd name="connsiteY42" fmla="*/ 143972 h 227130"/>
                        <a:gd name="connsiteX43" fmla="*/ 21802 w 132367"/>
                        <a:gd name="connsiteY43" fmla="*/ 146553 h 227130"/>
                        <a:gd name="connsiteX44" fmla="*/ 32345 w 132367"/>
                        <a:gd name="connsiteY44" fmla="*/ 148418 h 227130"/>
                        <a:gd name="connsiteX45" fmla="*/ 44106 w 132367"/>
                        <a:gd name="connsiteY45" fmla="*/ 148992 h 227130"/>
                        <a:gd name="connsiteX46" fmla="*/ 56585 w 132367"/>
                        <a:gd name="connsiteY46" fmla="*/ 148060 h 227130"/>
                        <a:gd name="connsiteX47" fmla="*/ 69279 w 132367"/>
                        <a:gd name="connsiteY47" fmla="*/ 145549 h 227130"/>
                        <a:gd name="connsiteX48" fmla="*/ 81471 w 132367"/>
                        <a:gd name="connsiteY48" fmla="*/ 141175 h 227130"/>
                        <a:gd name="connsiteX49" fmla="*/ 92731 w 132367"/>
                        <a:gd name="connsiteY49" fmla="*/ 135437 h 227130"/>
                        <a:gd name="connsiteX50" fmla="*/ 102484 w 132367"/>
                        <a:gd name="connsiteY50" fmla="*/ 128337 h 227130"/>
                        <a:gd name="connsiteX51" fmla="*/ 110230 w 132367"/>
                        <a:gd name="connsiteY51" fmla="*/ 120807 h 227130"/>
                        <a:gd name="connsiteX52" fmla="*/ 112382 w 132367"/>
                        <a:gd name="connsiteY52" fmla="*/ 112272 h 227130"/>
                        <a:gd name="connsiteX53" fmla="*/ 115035 w 132367"/>
                        <a:gd name="connsiteY53" fmla="*/ 95562 h 227130"/>
                        <a:gd name="connsiteX54" fmla="*/ 114318 w 132367"/>
                        <a:gd name="connsiteY54" fmla="*/ 63576 h 227130"/>
                        <a:gd name="connsiteX55" fmla="*/ 103704 w 132367"/>
                        <a:gd name="connsiteY55" fmla="*/ 35750 h 227130"/>
                        <a:gd name="connsiteX56" fmla="*/ 84770 w 132367"/>
                        <a:gd name="connsiteY56" fmla="*/ 17175 h 227130"/>
                        <a:gd name="connsiteX57" fmla="*/ 61964 w 132367"/>
                        <a:gd name="connsiteY57" fmla="*/ 10792 h 227130"/>
                        <a:gd name="connsiteX58" fmla="*/ 56298 w 132367"/>
                        <a:gd name="connsiteY58" fmla="*/ 10648 h 227130"/>
                        <a:gd name="connsiteX59" fmla="*/ 50991 w 132367"/>
                        <a:gd name="connsiteY59" fmla="*/ 11509 h 227130"/>
                        <a:gd name="connsiteX60" fmla="*/ 41022 w 132367"/>
                        <a:gd name="connsiteY60" fmla="*/ 13804 h 227130"/>
                        <a:gd name="connsiteX61" fmla="*/ 25245 w 132367"/>
                        <a:gd name="connsiteY61" fmla="*/ 20402 h 227130"/>
                        <a:gd name="connsiteX62" fmla="*/ 11977 w 132367"/>
                        <a:gd name="connsiteY62" fmla="*/ 28650 h 227130"/>
                        <a:gd name="connsiteX63" fmla="*/ 15061 w 132367"/>
                        <a:gd name="connsiteY63" fmla="*/ 25637 h 227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</a:cxnLst>
                      <a:rect l="l" t="t" r="r" b="b"/>
                      <a:pathLst>
                        <a:path w="132367" h="227130">
                          <a:moveTo>
                            <a:pt x="15061" y="25637"/>
                          </a:moveTo>
                          <a:cubicBezTo>
                            <a:pt x="17069" y="23773"/>
                            <a:pt x="19651" y="20689"/>
                            <a:pt x="23452" y="17390"/>
                          </a:cubicBezTo>
                          <a:cubicBezTo>
                            <a:pt x="27611" y="14593"/>
                            <a:pt x="32488" y="10075"/>
                            <a:pt x="39014" y="7278"/>
                          </a:cubicBezTo>
                          <a:cubicBezTo>
                            <a:pt x="42170" y="5556"/>
                            <a:pt x="45612" y="3907"/>
                            <a:pt x="49557" y="2903"/>
                          </a:cubicBezTo>
                          <a:cubicBezTo>
                            <a:pt x="51565" y="2329"/>
                            <a:pt x="53501" y="1755"/>
                            <a:pt x="55509" y="1182"/>
                          </a:cubicBezTo>
                          <a:cubicBezTo>
                            <a:pt x="57589" y="751"/>
                            <a:pt x="59741" y="680"/>
                            <a:pt x="61964" y="393"/>
                          </a:cubicBezTo>
                          <a:cubicBezTo>
                            <a:pt x="70857" y="-826"/>
                            <a:pt x="80826" y="823"/>
                            <a:pt x="90292" y="4911"/>
                          </a:cubicBezTo>
                          <a:cubicBezTo>
                            <a:pt x="100046" y="8999"/>
                            <a:pt x="108652" y="16673"/>
                            <a:pt x="115680" y="25996"/>
                          </a:cubicBezTo>
                          <a:cubicBezTo>
                            <a:pt x="122709" y="35463"/>
                            <a:pt x="127299" y="47081"/>
                            <a:pt x="130096" y="59273"/>
                          </a:cubicBezTo>
                          <a:cubicBezTo>
                            <a:pt x="132534" y="71608"/>
                            <a:pt x="132964" y="84446"/>
                            <a:pt x="131602" y="97140"/>
                          </a:cubicBezTo>
                          <a:cubicBezTo>
                            <a:pt x="130813" y="104025"/>
                            <a:pt x="129952" y="108758"/>
                            <a:pt x="128446" y="115284"/>
                          </a:cubicBezTo>
                          <a:cubicBezTo>
                            <a:pt x="127155" y="121524"/>
                            <a:pt x="125362" y="127333"/>
                            <a:pt x="123641" y="133142"/>
                          </a:cubicBezTo>
                          <a:cubicBezTo>
                            <a:pt x="119912" y="144689"/>
                            <a:pt x="115394" y="155733"/>
                            <a:pt x="109943" y="165917"/>
                          </a:cubicBezTo>
                          <a:cubicBezTo>
                            <a:pt x="104636" y="176101"/>
                            <a:pt x="98468" y="185424"/>
                            <a:pt x="91727" y="193457"/>
                          </a:cubicBezTo>
                          <a:cubicBezTo>
                            <a:pt x="85344" y="201776"/>
                            <a:pt x="77670" y="208231"/>
                            <a:pt x="70427" y="213538"/>
                          </a:cubicBezTo>
                          <a:cubicBezTo>
                            <a:pt x="66769" y="216119"/>
                            <a:pt x="62896" y="218128"/>
                            <a:pt x="59454" y="220207"/>
                          </a:cubicBezTo>
                          <a:cubicBezTo>
                            <a:pt x="55725" y="221714"/>
                            <a:pt x="52139" y="223076"/>
                            <a:pt x="48840" y="224367"/>
                          </a:cubicBezTo>
                          <a:cubicBezTo>
                            <a:pt x="45397" y="225156"/>
                            <a:pt x="42242" y="225873"/>
                            <a:pt x="39158" y="226519"/>
                          </a:cubicBezTo>
                          <a:cubicBezTo>
                            <a:pt x="36217" y="226949"/>
                            <a:pt x="33420" y="226877"/>
                            <a:pt x="30982" y="227021"/>
                          </a:cubicBezTo>
                          <a:cubicBezTo>
                            <a:pt x="26033" y="227523"/>
                            <a:pt x="22304" y="226160"/>
                            <a:pt x="19722" y="225945"/>
                          </a:cubicBezTo>
                          <a:cubicBezTo>
                            <a:pt x="17212" y="225515"/>
                            <a:pt x="15850" y="225371"/>
                            <a:pt x="15850" y="225371"/>
                          </a:cubicBezTo>
                          <a:cubicBezTo>
                            <a:pt x="15850" y="225371"/>
                            <a:pt x="17212" y="225228"/>
                            <a:pt x="19794" y="225013"/>
                          </a:cubicBezTo>
                          <a:cubicBezTo>
                            <a:pt x="22376" y="224582"/>
                            <a:pt x="26105" y="224941"/>
                            <a:pt x="30695" y="223507"/>
                          </a:cubicBezTo>
                          <a:cubicBezTo>
                            <a:pt x="33062" y="222861"/>
                            <a:pt x="35572" y="222502"/>
                            <a:pt x="38297" y="221498"/>
                          </a:cubicBezTo>
                          <a:cubicBezTo>
                            <a:pt x="40951" y="220494"/>
                            <a:pt x="43748" y="219275"/>
                            <a:pt x="46832" y="218056"/>
                          </a:cubicBezTo>
                          <a:cubicBezTo>
                            <a:pt x="49629" y="216335"/>
                            <a:pt x="52641" y="214542"/>
                            <a:pt x="55796" y="212677"/>
                          </a:cubicBezTo>
                          <a:cubicBezTo>
                            <a:pt x="58665" y="210310"/>
                            <a:pt x="61964" y="208159"/>
                            <a:pt x="64904" y="205434"/>
                          </a:cubicBezTo>
                          <a:cubicBezTo>
                            <a:pt x="70785" y="199768"/>
                            <a:pt x="76881" y="193242"/>
                            <a:pt x="82188" y="185209"/>
                          </a:cubicBezTo>
                          <a:cubicBezTo>
                            <a:pt x="87711" y="177535"/>
                            <a:pt x="92516" y="168427"/>
                            <a:pt x="97034" y="158889"/>
                          </a:cubicBezTo>
                          <a:cubicBezTo>
                            <a:pt x="98755" y="155231"/>
                            <a:pt x="100261" y="151358"/>
                            <a:pt x="101696" y="147486"/>
                          </a:cubicBezTo>
                          <a:cubicBezTo>
                            <a:pt x="101409" y="147773"/>
                            <a:pt x="101122" y="148131"/>
                            <a:pt x="100763" y="148418"/>
                          </a:cubicBezTo>
                          <a:cubicBezTo>
                            <a:pt x="96675" y="151358"/>
                            <a:pt x="92444" y="154729"/>
                            <a:pt x="87639" y="156952"/>
                          </a:cubicBezTo>
                          <a:cubicBezTo>
                            <a:pt x="82977" y="159678"/>
                            <a:pt x="77957" y="161112"/>
                            <a:pt x="72937" y="162905"/>
                          </a:cubicBezTo>
                          <a:cubicBezTo>
                            <a:pt x="67773" y="163909"/>
                            <a:pt x="62681" y="165343"/>
                            <a:pt x="57589" y="165343"/>
                          </a:cubicBezTo>
                          <a:cubicBezTo>
                            <a:pt x="52497" y="165917"/>
                            <a:pt x="47405" y="165272"/>
                            <a:pt x="42672" y="164841"/>
                          </a:cubicBezTo>
                          <a:cubicBezTo>
                            <a:pt x="37939" y="164053"/>
                            <a:pt x="33349" y="163048"/>
                            <a:pt x="29261" y="161471"/>
                          </a:cubicBezTo>
                          <a:cubicBezTo>
                            <a:pt x="25101" y="159965"/>
                            <a:pt x="21372" y="158315"/>
                            <a:pt x="18073" y="156164"/>
                          </a:cubicBezTo>
                          <a:cubicBezTo>
                            <a:pt x="16495" y="155159"/>
                            <a:pt x="14845" y="154299"/>
                            <a:pt x="13411" y="153295"/>
                          </a:cubicBezTo>
                          <a:cubicBezTo>
                            <a:pt x="12120" y="152147"/>
                            <a:pt x="10901" y="151000"/>
                            <a:pt x="9682" y="149996"/>
                          </a:cubicBezTo>
                          <a:cubicBezTo>
                            <a:pt x="7315" y="148060"/>
                            <a:pt x="5451" y="146123"/>
                            <a:pt x="4088" y="144258"/>
                          </a:cubicBezTo>
                          <a:cubicBezTo>
                            <a:pt x="1291" y="140673"/>
                            <a:pt x="0" y="138593"/>
                            <a:pt x="0" y="138593"/>
                          </a:cubicBezTo>
                          <a:cubicBezTo>
                            <a:pt x="0" y="138593"/>
                            <a:pt x="2295" y="139525"/>
                            <a:pt x="6096" y="141318"/>
                          </a:cubicBezTo>
                          <a:cubicBezTo>
                            <a:pt x="7817" y="142322"/>
                            <a:pt x="10327" y="143039"/>
                            <a:pt x="12909" y="143972"/>
                          </a:cubicBezTo>
                          <a:cubicBezTo>
                            <a:pt x="15491" y="145047"/>
                            <a:pt x="18503" y="145908"/>
                            <a:pt x="21802" y="146553"/>
                          </a:cubicBezTo>
                          <a:cubicBezTo>
                            <a:pt x="25029" y="147557"/>
                            <a:pt x="28615" y="147844"/>
                            <a:pt x="32345" y="148418"/>
                          </a:cubicBezTo>
                          <a:cubicBezTo>
                            <a:pt x="36002" y="149064"/>
                            <a:pt x="40018" y="148777"/>
                            <a:pt x="44106" y="148992"/>
                          </a:cubicBezTo>
                          <a:cubicBezTo>
                            <a:pt x="48194" y="148777"/>
                            <a:pt x="52354" y="148777"/>
                            <a:pt x="56585" y="148060"/>
                          </a:cubicBezTo>
                          <a:cubicBezTo>
                            <a:pt x="60817" y="147629"/>
                            <a:pt x="65048" y="146410"/>
                            <a:pt x="69279" y="145549"/>
                          </a:cubicBezTo>
                          <a:cubicBezTo>
                            <a:pt x="73367" y="144115"/>
                            <a:pt x="77598" y="143039"/>
                            <a:pt x="81471" y="141175"/>
                          </a:cubicBezTo>
                          <a:cubicBezTo>
                            <a:pt x="85559" y="139740"/>
                            <a:pt x="89073" y="137374"/>
                            <a:pt x="92731" y="135437"/>
                          </a:cubicBezTo>
                          <a:cubicBezTo>
                            <a:pt x="95958" y="132927"/>
                            <a:pt x="99759" y="131134"/>
                            <a:pt x="102484" y="128337"/>
                          </a:cubicBezTo>
                          <a:cubicBezTo>
                            <a:pt x="105353" y="125899"/>
                            <a:pt x="108007" y="123460"/>
                            <a:pt x="110230" y="120807"/>
                          </a:cubicBezTo>
                          <a:cubicBezTo>
                            <a:pt x="110947" y="118010"/>
                            <a:pt x="111808" y="115069"/>
                            <a:pt x="112382" y="112272"/>
                          </a:cubicBezTo>
                          <a:cubicBezTo>
                            <a:pt x="113601" y="107324"/>
                            <a:pt x="114605" y="100439"/>
                            <a:pt x="115035" y="95562"/>
                          </a:cubicBezTo>
                          <a:cubicBezTo>
                            <a:pt x="116398" y="84804"/>
                            <a:pt x="116183" y="73903"/>
                            <a:pt x="114318" y="63576"/>
                          </a:cubicBezTo>
                          <a:cubicBezTo>
                            <a:pt x="112023" y="53607"/>
                            <a:pt x="109154" y="43639"/>
                            <a:pt x="103704" y="35750"/>
                          </a:cubicBezTo>
                          <a:cubicBezTo>
                            <a:pt x="98397" y="28076"/>
                            <a:pt x="92229" y="21119"/>
                            <a:pt x="84770" y="17175"/>
                          </a:cubicBezTo>
                          <a:cubicBezTo>
                            <a:pt x="77383" y="13302"/>
                            <a:pt x="69638" y="10720"/>
                            <a:pt x="61964" y="10792"/>
                          </a:cubicBezTo>
                          <a:cubicBezTo>
                            <a:pt x="60028" y="10792"/>
                            <a:pt x="58163" y="10577"/>
                            <a:pt x="56298" y="10648"/>
                          </a:cubicBezTo>
                          <a:cubicBezTo>
                            <a:pt x="54505" y="10935"/>
                            <a:pt x="52712" y="11151"/>
                            <a:pt x="50991" y="11509"/>
                          </a:cubicBezTo>
                          <a:cubicBezTo>
                            <a:pt x="47405" y="11724"/>
                            <a:pt x="44178" y="12728"/>
                            <a:pt x="41022" y="13804"/>
                          </a:cubicBezTo>
                          <a:cubicBezTo>
                            <a:pt x="34711" y="15454"/>
                            <a:pt x="29763" y="18537"/>
                            <a:pt x="25245" y="20402"/>
                          </a:cubicBezTo>
                          <a:cubicBezTo>
                            <a:pt x="16854" y="25566"/>
                            <a:pt x="11977" y="28650"/>
                            <a:pt x="11977" y="28650"/>
                          </a:cubicBezTo>
                          <a:cubicBezTo>
                            <a:pt x="11977" y="28650"/>
                            <a:pt x="13124" y="27574"/>
                            <a:pt x="15061" y="25637"/>
                          </a:cubicBezTo>
                          <a:close/>
                        </a:path>
                      </a:pathLst>
                    </a:custGeom>
                    <a:solidFill>
                      <a:srgbClr val="D38467">
                        <a:alpha val="6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0" name="任意多边形: 形状 439">
                      <a:extLst>
                        <a:ext uri="{FF2B5EF4-FFF2-40B4-BE49-F238E27FC236}">
                          <a16:creationId xmlns:a16="http://schemas.microsoft.com/office/drawing/2014/main" id="{CD18CAAA-C55F-74BF-4773-C0F50E2B7F8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3426" y="1508337"/>
                      <a:ext cx="167258" cy="241952"/>
                    </a:xfrm>
                    <a:custGeom>
                      <a:avLst/>
                      <a:gdLst>
                        <a:gd name="connsiteX0" fmla="*/ 814 w 167258"/>
                        <a:gd name="connsiteY0" fmla="*/ 126430 h 241952"/>
                        <a:gd name="connsiteX1" fmla="*/ 154289 w 167258"/>
                        <a:gd name="connsiteY1" fmla="*/ 133171 h 241952"/>
                        <a:gd name="connsiteX2" fmla="*/ 814 w 167258"/>
                        <a:gd name="connsiteY2" fmla="*/ 126430 h 2419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67258" h="241952">
                          <a:moveTo>
                            <a:pt x="814" y="126430"/>
                          </a:moveTo>
                          <a:cubicBezTo>
                            <a:pt x="14583" y="-71941"/>
                            <a:pt x="220126" y="-11340"/>
                            <a:pt x="154289" y="133171"/>
                          </a:cubicBezTo>
                          <a:cubicBezTo>
                            <a:pt x="88381" y="277539"/>
                            <a:pt x="-9944" y="281125"/>
                            <a:pt x="814" y="126430"/>
                          </a:cubicBez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41" name="图形 7">
                    <a:extLst>
                      <a:ext uri="{FF2B5EF4-FFF2-40B4-BE49-F238E27FC236}">
                        <a16:creationId xmlns:a16="http://schemas.microsoft.com/office/drawing/2014/main" id="{168678EF-1C1D-616B-2B44-AB527D17B9CF}"/>
                      </a:ext>
                    </a:extLst>
                  </p:cNvPr>
                  <p:cNvGrpSpPr/>
                  <p:nvPr/>
                </p:nvGrpSpPr>
                <p:grpSpPr>
                  <a:xfrm>
                    <a:off x="1156999" y="964802"/>
                    <a:ext cx="1960519" cy="1796574"/>
                    <a:chOff x="1156999" y="964802"/>
                    <a:chExt cx="1960519" cy="1796574"/>
                  </a:xfrm>
                  <a:solidFill>
                    <a:srgbClr val="FFCFAE"/>
                  </a:solidFill>
                </p:grpSpPr>
                <p:sp>
                  <p:nvSpPr>
                    <p:cNvPr id="442" name="任意多边形: 形状 441">
                      <a:extLst>
                        <a:ext uri="{FF2B5EF4-FFF2-40B4-BE49-F238E27FC236}">
                          <a16:creationId xmlns:a16="http://schemas.microsoft.com/office/drawing/2014/main" id="{97944C2C-551C-0AFC-69BE-3ABCD8A122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5923" y="1674642"/>
                      <a:ext cx="645" cy="2796"/>
                    </a:xfrm>
                    <a:custGeom>
                      <a:avLst/>
                      <a:gdLst>
                        <a:gd name="connsiteX0" fmla="*/ 645 w 645"/>
                        <a:gd name="connsiteY0" fmla="*/ 0 h 2796"/>
                        <a:gd name="connsiteX1" fmla="*/ 0 w 645"/>
                        <a:gd name="connsiteY1" fmla="*/ 2797 h 2796"/>
                        <a:gd name="connsiteX2" fmla="*/ 645 w 645"/>
                        <a:gd name="connsiteY2" fmla="*/ 215 h 2796"/>
                        <a:gd name="connsiteX3" fmla="*/ 645 w 645"/>
                        <a:gd name="connsiteY3" fmla="*/ 0 h 27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45" h="2796">
                          <a:moveTo>
                            <a:pt x="645" y="0"/>
                          </a:moveTo>
                          <a:cubicBezTo>
                            <a:pt x="430" y="932"/>
                            <a:pt x="215" y="1865"/>
                            <a:pt x="0" y="2797"/>
                          </a:cubicBezTo>
                          <a:cubicBezTo>
                            <a:pt x="430" y="1147"/>
                            <a:pt x="645" y="215"/>
                            <a:pt x="645" y="215"/>
                          </a:cubicBezTo>
                          <a:lnTo>
                            <a:pt x="645" y="0"/>
                          </a:ln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3" name="任意多边形: 形状 442">
                      <a:extLst>
                        <a:ext uri="{FF2B5EF4-FFF2-40B4-BE49-F238E27FC236}">
                          <a16:creationId xmlns:a16="http://schemas.microsoft.com/office/drawing/2014/main" id="{5722066B-9D2E-8EA5-0A85-ECF099C37B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6999" y="964802"/>
                      <a:ext cx="1960519" cy="1796574"/>
                    </a:xfrm>
                    <a:custGeom>
                      <a:avLst/>
                      <a:gdLst>
                        <a:gd name="connsiteX0" fmla="*/ 1344153 w 1960519"/>
                        <a:gd name="connsiteY0" fmla="*/ 190820 h 1796574"/>
                        <a:gd name="connsiteX1" fmla="*/ 240132 w 1960519"/>
                        <a:gd name="connsiteY1" fmla="*/ 152953 h 1796574"/>
                        <a:gd name="connsiteX2" fmla="*/ 104442 w 1960519"/>
                        <a:gd name="connsiteY2" fmla="*/ 474965 h 1796574"/>
                        <a:gd name="connsiteX3" fmla="*/ 932064 w 1960519"/>
                        <a:gd name="connsiteY3" fmla="*/ 312381 h 1796574"/>
                        <a:gd name="connsiteX4" fmla="*/ 870315 w 1960519"/>
                        <a:gd name="connsiteY4" fmla="*/ 393996 h 1796574"/>
                        <a:gd name="connsiteX5" fmla="*/ 1250203 w 1960519"/>
                        <a:gd name="connsiteY5" fmla="*/ 556006 h 1796574"/>
                        <a:gd name="connsiteX6" fmla="*/ 1336408 w 1960519"/>
                        <a:gd name="connsiteY6" fmla="*/ 787080 h 1796574"/>
                        <a:gd name="connsiteX7" fmla="*/ 1524954 w 1960519"/>
                        <a:gd name="connsiteY7" fmla="*/ 786937 h 1796574"/>
                        <a:gd name="connsiteX8" fmla="*/ 1710200 w 1960519"/>
                        <a:gd name="connsiteY8" fmla="*/ 989180 h 1796574"/>
                        <a:gd name="connsiteX9" fmla="*/ 1664301 w 1960519"/>
                        <a:gd name="connsiteY9" fmla="*/ 1327903 h 1796574"/>
                        <a:gd name="connsiteX10" fmla="*/ 528652 w 1960519"/>
                        <a:gd name="connsiteY10" fmla="*/ 1594549 h 1796574"/>
                        <a:gd name="connsiteX11" fmla="*/ 27059 w 1960519"/>
                        <a:gd name="connsiteY11" fmla="*/ 720454 h 1796574"/>
                        <a:gd name="connsiteX12" fmla="*/ 533601 w 1960519"/>
                        <a:gd name="connsiteY12" fmla="*/ 1624169 h 1796574"/>
                        <a:gd name="connsiteX13" fmla="*/ 1669106 w 1960519"/>
                        <a:gd name="connsiteY13" fmla="*/ 1422642 h 1796574"/>
                        <a:gd name="connsiteX14" fmla="*/ 1953251 w 1960519"/>
                        <a:gd name="connsiteY14" fmla="*/ 999866 h 1796574"/>
                        <a:gd name="connsiteX15" fmla="*/ 1344153 w 1960519"/>
                        <a:gd name="connsiteY15" fmla="*/ 190820 h 17965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960519" h="1796574">
                          <a:moveTo>
                            <a:pt x="1344153" y="190820"/>
                          </a:moveTo>
                          <a:cubicBezTo>
                            <a:pt x="615646" y="-159593"/>
                            <a:pt x="279505" y="62517"/>
                            <a:pt x="240132" y="152953"/>
                          </a:cubicBezTo>
                          <a:cubicBezTo>
                            <a:pt x="193229" y="260529"/>
                            <a:pt x="145178" y="368321"/>
                            <a:pt x="104442" y="474965"/>
                          </a:cubicBezTo>
                          <a:cubicBezTo>
                            <a:pt x="246515" y="152953"/>
                            <a:pt x="847796" y="294810"/>
                            <a:pt x="932064" y="312381"/>
                          </a:cubicBezTo>
                          <a:cubicBezTo>
                            <a:pt x="1019201" y="330526"/>
                            <a:pt x="794796" y="339849"/>
                            <a:pt x="870315" y="393996"/>
                          </a:cubicBezTo>
                          <a:cubicBezTo>
                            <a:pt x="1127423" y="578238"/>
                            <a:pt x="1291082" y="409415"/>
                            <a:pt x="1250203" y="556006"/>
                          </a:cubicBezTo>
                          <a:cubicBezTo>
                            <a:pt x="1209396" y="702597"/>
                            <a:pt x="1302270" y="870416"/>
                            <a:pt x="1336408" y="787080"/>
                          </a:cubicBezTo>
                          <a:cubicBezTo>
                            <a:pt x="1370546" y="703744"/>
                            <a:pt x="1447714" y="524880"/>
                            <a:pt x="1524954" y="786937"/>
                          </a:cubicBezTo>
                          <a:cubicBezTo>
                            <a:pt x="1602194" y="1048993"/>
                            <a:pt x="1684167" y="1085282"/>
                            <a:pt x="1710200" y="989180"/>
                          </a:cubicBezTo>
                          <a:cubicBezTo>
                            <a:pt x="1755741" y="821289"/>
                            <a:pt x="1815195" y="1082700"/>
                            <a:pt x="1664301" y="1327903"/>
                          </a:cubicBezTo>
                          <a:cubicBezTo>
                            <a:pt x="1513335" y="1573106"/>
                            <a:pt x="1158692" y="1895763"/>
                            <a:pt x="528652" y="1594549"/>
                          </a:cubicBezTo>
                          <a:cubicBezTo>
                            <a:pt x="-112217" y="1288171"/>
                            <a:pt x="9918" y="798483"/>
                            <a:pt x="27059" y="720454"/>
                          </a:cubicBezTo>
                          <a:cubicBezTo>
                            <a:pt x="-51400" y="1059464"/>
                            <a:pt x="18740" y="1375810"/>
                            <a:pt x="533601" y="1624169"/>
                          </a:cubicBezTo>
                          <a:cubicBezTo>
                            <a:pt x="1326439" y="2006567"/>
                            <a:pt x="1529329" y="1668347"/>
                            <a:pt x="1669106" y="1422642"/>
                          </a:cubicBezTo>
                          <a:cubicBezTo>
                            <a:pt x="1808884" y="1176937"/>
                            <a:pt x="1953251" y="999866"/>
                            <a:pt x="1953251" y="999866"/>
                          </a:cubicBezTo>
                          <a:cubicBezTo>
                            <a:pt x="1953251" y="999866"/>
                            <a:pt x="2072590" y="541232"/>
                            <a:pt x="1344153" y="190820"/>
                          </a:cubicBez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44" name="图形 7">
                    <a:extLst>
                      <a:ext uri="{FF2B5EF4-FFF2-40B4-BE49-F238E27FC236}">
                        <a16:creationId xmlns:a16="http://schemas.microsoft.com/office/drawing/2014/main" id="{7FEE1A95-425D-44BE-D3FA-CF79360FE741}"/>
                      </a:ext>
                    </a:extLst>
                  </p:cNvPr>
                  <p:cNvGrpSpPr/>
                  <p:nvPr/>
                </p:nvGrpSpPr>
                <p:grpSpPr>
                  <a:xfrm>
                    <a:off x="1188353" y="405948"/>
                    <a:ext cx="2399173" cy="1750593"/>
                    <a:chOff x="1188353" y="405948"/>
                    <a:chExt cx="2399173" cy="1750593"/>
                  </a:xfrm>
                  <a:solidFill>
                    <a:srgbClr val="52381E"/>
                  </a:solidFill>
                </p:grpSpPr>
                <p:sp>
                  <p:nvSpPr>
                    <p:cNvPr id="445" name="任意多边形: 形状 444">
                      <a:extLst>
                        <a:ext uri="{FF2B5EF4-FFF2-40B4-BE49-F238E27FC236}">
                          <a16:creationId xmlns:a16="http://schemas.microsoft.com/office/drawing/2014/main" id="{735D3544-0315-0AAD-BC6C-93BA5AA059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8353" y="405948"/>
                      <a:ext cx="2399173" cy="1750593"/>
                    </a:xfrm>
                    <a:custGeom>
                      <a:avLst/>
                      <a:gdLst>
                        <a:gd name="connsiteX0" fmla="*/ 1451860 w 2399173"/>
                        <a:gd name="connsiteY0" fmla="*/ 1086603 h 1750593"/>
                        <a:gd name="connsiteX1" fmla="*/ 1599885 w 2399173"/>
                        <a:gd name="connsiteY1" fmla="*/ 1533046 h 1750593"/>
                        <a:gd name="connsiteX2" fmla="*/ 1743894 w 2399173"/>
                        <a:gd name="connsiteY2" fmla="*/ 1239218 h 1750593"/>
                        <a:gd name="connsiteX3" fmla="*/ 1885537 w 2399173"/>
                        <a:gd name="connsiteY3" fmla="*/ 1635315 h 1750593"/>
                        <a:gd name="connsiteX4" fmla="*/ 1942194 w 2399173"/>
                        <a:gd name="connsiteY4" fmla="*/ 1333384 h 1750593"/>
                        <a:gd name="connsiteX5" fmla="*/ 2201883 w 2399173"/>
                        <a:gd name="connsiteY5" fmla="*/ 1741027 h 1750593"/>
                        <a:gd name="connsiteX6" fmla="*/ 2192488 w 2399173"/>
                        <a:gd name="connsiteY6" fmla="*/ 1206013 h 1750593"/>
                        <a:gd name="connsiteX7" fmla="*/ 2391362 w 2399173"/>
                        <a:gd name="connsiteY7" fmla="*/ 1378422 h 1750593"/>
                        <a:gd name="connsiteX8" fmla="*/ 1965143 w 2399173"/>
                        <a:gd name="connsiteY8" fmla="*/ 811566 h 1750593"/>
                        <a:gd name="connsiteX9" fmla="*/ 2168893 w 2399173"/>
                        <a:gd name="connsiteY9" fmla="*/ 792919 h 1750593"/>
                        <a:gd name="connsiteX10" fmla="*/ 1773370 w 2399173"/>
                        <a:gd name="connsiteY10" fmla="*/ 693375 h 1750593"/>
                        <a:gd name="connsiteX11" fmla="*/ 1899522 w 2399173"/>
                        <a:gd name="connsiteY11" fmla="*/ 424578 h 1750593"/>
                        <a:gd name="connsiteX12" fmla="*/ 1688959 w 2399173"/>
                        <a:gd name="connsiteY12" fmla="*/ 598349 h 1750593"/>
                        <a:gd name="connsiteX13" fmla="*/ 958299 w 2399173"/>
                        <a:gd name="connsiteY13" fmla="*/ 870 h 1750593"/>
                        <a:gd name="connsiteX14" fmla="*/ 1174528 w 2399173"/>
                        <a:gd name="connsiteY14" fmla="*/ 231514 h 1750593"/>
                        <a:gd name="connsiteX15" fmla="*/ 572530 w 2399173"/>
                        <a:gd name="connsiteY15" fmla="*/ 77464 h 1750593"/>
                        <a:gd name="connsiteX16" fmla="*/ 1729 w 2399173"/>
                        <a:gd name="connsiteY16" fmla="*/ 338301 h 1750593"/>
                        <a:gd name="connsiteX17" fmla="*/ 374303 w 2399173"/>
                        <a:gd name="connsiteY17" fmla="*/ 323384 h 1750593"/>
                        <a:gd name="connsiteX18" fmla="*/ 69861 w 2399173"/>
                        <a:gd name="connsiteY18" fmla="*/ 513149 h 1750593"/>
                        <a:gd name="connsiteX19" fmla="*/ 508773 w 2399173"/>
                        <a:gd name="connsiteY19" fmla="*/ 557901 h 1750593"/>
                        <a:gd name="connsiteX20" fmla="*/ 201750 w 2399173"/>
                        <a:gd name="connsiteY20" fmla="*/ 708293 h 1750593"/>
                        <a:gd name="connsiteX21" fmla="*/ 1148853 w 2399173"/>
                        <a:gd name="connsiteY21" fmla="*/ 826914 h 1750593"/>
                        <a:gd name="connsiteX22" fmla="*/ 891243 w 2399173"/>
                        <a:gd name="connsiteY22" fmla="*/ 940658 h 1750593"/>
                        <a:gd name="connsiteX23" fmla="*/ 1315238 w 2399173"/>
                        <a:gd name="connsiteY23" fmla="*/ 983760 h 1750593"/>
                        <a:gd name="connsiteX24" fmla="*/ 1268909 w 2399173"/>
                        <a:gd name="connsiteY24" fmla="*/ 1308139 h 1750593"/>
                        <a:gd name="connsiteX25" fmla="*/ 1451860 w 2399173"/>
                        <a:gd name="connsiteY25" fmla="*/ 1086603 h 17505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399173" h="1750593">
                          <a:moveTo>
                            <a:pt x="1451860" y="1086603"/>
                          </a:moveTo>
                          <a:cubicBezTo>
                            <a:pt x="1451860" y="1086603"/>
                            <a:pt x="1499553" y="1368382"/>
                            <a:pt x="1599885" y="1533046"/>
                          </a:cubicBezTo>
                          <a:cubicBezTo>
                            <a:pt x="1649299" y="1614087"/>
                            <a:pt x="1725965" y="1337256"/>
                            <a:pt x="1743894" y="1239218"/>
                          </a:cubicBezTo>
                          <a:cubicBezTo>
                            <a:pt x="1746907" y="1222867"/>
                            <a:pt x="1868612" y="1514327"/>
                            <a:pt x="1885537" y="1635315"/>
                          </a:cubicBezTo>
                          <a:cubicBezTo>
                            <a:pt x="1894215" y="1697566"/>
                            <a:pt x="1966650" y="1518989"/>
                            <a:pt x="1942194" y="1333384"/>
                          </a:cubicBezTo>
                          <a:cubicBezTo>
                            <a:pt x="1935739" y="1284329"/>
                            <a:pt x="2127512" y="1494964"/>
                            <a:pt x="2201883" y="1741027"/>
                          </a:cubicBezTo>
                          <a:cubicBezTo>
                            <a:pt x="2223255" y="1811597"/>
                            <a:pt x="2346036" y="1477536"/>
                            <a:pt x="2192488" y="1206013"/>
                          </a:cubicBezTo>
                          <a:cubicBezTo>
                            <a:pt x="2170328" y="1166855"/>
                            <a:pt x="2305802" y="1227170"/>
                            <a:pt x="2391362" y="1378422"/>
                          </a:cubicBezTo>
                          <a:cubicBezTo>
                            <a:pt x="2413522" y="1417580"/>
                            <a:pt x="2419260" y="936498"/>
                            <a:pt x="1965143" y="811566"/>
                          </a:cubicBezTo>
                          <a:cubicBezTo>
                            <a:pt x="1935309" y="800521"/>
                            <a:pt x="2047619" y="773269"/>
                            <a:pt x="2168893" y="792919"/>
                          </a:cubicBezTo>
                          <a:cubicBezTo>
                            <a:pt x="2195859" y="797294"/>
                            <a:pt x="2090793" y="601003"/>
                            <a:pt x="1773370" y="693375"/>
                          </a:cubicBezTo>
                          <a:cubicBezTo>
                            <a:pt x="1748628" y="700547"/>
                            <a:pt x="1906694" y="621156"/>
                            <a:pt x="1899522" y="424578"/>
                          </a:cubicBezTo>
                          <a:cubicBezTo>
                            <a:pt x="1898948" y="409230"/>
                            <a:pt x="1862515" y="545780"/>
                            <a:pt x="1688959" y="598349"/>
                          </a:cubicBezTo>
                          <a:cubicBezTo>
                            <a:pt x="1677771" y="601720"/>
                            <a:pt x="1777100" y="133117"/>
                            <a:pt x="958299" y="870"/>
                          </a:cubicBezTo>
                          <a:cubicBezTo>
                            <a:pt x="905157" y="-7736"/>
                            <a:pt x="1071757" y="45980"/>
                            <a:pt x="1174528" y="231514"/>
                          </a:cubicBezTo>
                          <a:cubicBezTo>
                            <a:pt x="1188298" y="256400"/>
                            <a:pt x="962531" y="61615"/>
                            <a:pt x="572530" y="77464"/>
                          </a:cubicBezTo>
                          <a:cubicBezTo>
                            <a:pt x="182601" y="93385"/>
                            <a:pt x="21093" y="312841"/>
                            <a:pt x="1729" y="338301"/>
                          </a:cubicBezTo>
                          <a:cubicBezTo>
                            <a:pt x="-17706" y="363761"/>
                            <a:pt x="127952" y="291039"/>
                            <a:pt x="374303" y="323384"/>
                          </a:cubicBezTo>
                          <a:cubicBezTo>
                            <a:pt x="401627" y="326970"/>
                            <a:pt x="223050" y="354868"/>
                            <a:pt x="69861" y="513149"/>
                          </a:cubicBezTo>
                          <a:cubicBezTo>
                            <a:pt x="42608" y="541334"/>
                            <a:pt x="266081" y="486398"/>
                            <a:pt x="508773" y="557901"/>
                          </a:cubicBezTo>
                          <a:cubicBezTo>
                            <a:pt x="522399" y="561917"/>
                            <a:pt x="287811" y="565216"/>
                            <a:pt x="201750" y="708293"/>
                          </a:cubicBezTo>
                          <a:cubicBezTo>
                            <a:pt x="183677" y="738342"/>
                            <a:pt x="624023" y="817805"/>
                            <a:pt x="1148853" y="826914"/>
                          </a:cubicBezTo>
                          <a:cubicBezTo>
                            <a:pt x="1168647" y="827272"/>
                            <a:pt x="1017180" y="938865"/>
                            <a:pt x="891243" y="940658"/>
                          </a:cubicBezTo>
                          <a:cubicBezTo>
                            <a:pt x="867935" y="941016"/>
                            <a:pt x="959447" y="1035469"/>
                            <a:pt x="1315238" y="983760"/>
                          </a:cubicBezTo>
                          <a:cubicBezTo>
                            <a:pt x="1315238" y="983760"/>
                            <a:pt x="1198984" y="1139172"/>
                            <a:pt x="1268909" y="1308139"/>
                          </a:cubicBezTo>
                          <a:cubicBezTo>
                            <a:pt x="1286551" y="1350739"/>
                            <a:pt x="1324131" y="1173382"/>
                            <a:pt x="1451860" y="1086603"/>
                          </a:cubicBezTo>
                          <a:close/>
                        </a:path>
                      </a:pathLst>
                    </a:custGeom>
                    <a:solidFill>
                      <a:srgbClr val="52381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6" name="任意多边形: 形状 445">
                      <a:extLst>
                        <a:ext uri="{FF2B5EF4-FFF2-40B4-BE49-F238E27FC236}">
                          <a16:creationId xmlns:a16="http://schemas.microsoft.com/office/drawing/2014/main" id="{C9137232-4231-7FA7-BE30-76BAFC4F2A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8424" y="406092"/>
                      <a:ext cx="2399101" cy="1750449"/>
                    </a:xfrm>
                    <a:custGeom>
                      <a:avLst/>
                      <a:gdLst>
                        <a:gd name="connsiteX0" fmla="*/ 1729 w 2399101"/>
                        <a:gd name="connsiteY0" fmla="*/ 338300 h 1750449"/>
                        <a:gd name="connsiteX1" fmla="*/ 572530 w 2399101"/>
                        <a:gd name="connsiteY1" fmla="*/ 77463 h 1750449"/>
                        <a:gd name="connsiteX2" fmla="*/ 1174528 w 2399101"/>
                        <a:gd name="connsiteY2" fmla="*/ 231513 h 1750449"/>
                        <a:gd name="connsiteX3" fmla="*/ 958299 w 2399101"/>
                        <a:gd name="connsiteY3" fmla="*/ 869 h 1750449"/>
                        <a:gd name="connsiteX4" fmla="*/ 1457096 w 2399101"/>
                        <a:gd name="connsiteY4" fmla="*/ 176290 h 1750449"/>
                        <a:gd name="connsiteX5" fmla="*/ 1077136 w 2399101"/>
                        <a:gd name="connsiteY5" fmla="*/ 70722 h 1750449"/>
                        <a:gd name="connsiteX6" fmla="*/ 1230109 w 2399101"/>
                        <a:gd name="connsiteY6" fmla="*/ 296776 h 1750449"/>
                        <a:gd name="connsiteX7" fmla="*/ 560984 w 2399101"/>
                        <a:gd name="connsiteY7" fmla="*/ 92883 h 1750449"/>
                        <a:gd name="connsiteX8" fmla="*/ 101847 w 2399101"/>
                        <a:gd name="connsiteY8" fmla="*/ 292401 h 1750449"/>
                        <a:gd name="connsiteX9" fmla="*/ 647762 w 2399101"/>
                        <a:gd name="connsiteY9" fmla="*/ 306458 h 1750449"/>
                        <a:gd name="connsiteX10" fmla="*/ 147818 w 2399101"/>
                        <a:gd name="connsiteY10" fmla="*/ 498876 h 1750449"/>
                        <a:gd name="connsiteX11" fmla="*/ 624669 w 2399101"/>
                        <a:gd name="connsiteY11" fmla="*/ 566362 h 1750449"/>
                        <a:gd name="connsiteX12" fmla="*/ 295270 w 2399101"/>
                        <a:gd name="connsiteY12" fmla="*/ 699255 h 1750449"/>
                        <a:gd name="connsiteX13" fmla="*/ 1271992 w 2399101"/>
                        <a:gd name="connsiteY13" fmla="*/ 745298 h 1750449"/>
                        <a:gd name="connsiteX14" fmla="*/ 980819 w 2399101"/>
                        <a:gd name="connsiteY14" fmla="*/ 955933 h 1750449"/>
                        <a:gd name="connsiteX15" fmla="*/ 1359775 w 2399101"/>
                        <a:gd name="connsiteY15" fmla="*/ 921723 h 1750449"/>
                        <a:gd name="connsiteX16" fmla="*/ 1314234 w 2399101"/>
                        <a:gd name="connsiteY16" fmla="*/ 1188441 h 1750449"/>
                        <a:gd name="connsiteX17" fmla="*/ 1505146 w 2399101"/>
                        <a:gd name="connsiteY17" fmla="*/ 941804 h 1750449"/>
                        <a:gd name="connsiteX18" fmla="*/ 1657188 w 2399101"/>
                        <a:gd name="connsiteY18" fmla="*/ 1451789 h 1750449"/>
                        <a:gd name="connsiteX19" fmla="*/ 1727041 w 2399101"/>
                        <a:gd name="connsiteY19" fmla="*/ 1167428 h 1750449"/>
                        <a:gd name="connsiteX20" fmla="*/ 1915013 w 2399101"/>
                        <a:gd name="connsiteY20" fmla="*/ 1555206 h 1750449"/>
                        <a:gd name="connsiteX21" fmla="*/ 1892852 w 2399101"/>
                        <a:gd name="connsiteY21" fmla="*/ 1201853 h 1750449"/>
                        <a:gd name="connsiteX22" fmla="*/ 2198656 w 2399101"/>
                        <a:gd name="connsiteY22" fmla="*/ 1638398 h 1750449"/>
                        <a:gd name="connsiteX23" fmla="*/ 2247209 w 2399101"/>
                        <a:gd name="connsiteY23" fmla="*/ 1428265 h 1750449"/>
                        <a:gd name="connsiteX24" fmla="*/ 2052280 w 2399101"/>
                        <a:gd name="connsiteY24" fmla="*/ 1079431 h 1750449"/>
                        <a:gd name="connsiteX25" fmla="*/ 2325023 w 2399101"/>
                        <a:gd name="connsiteY25" fmla="*/ 1238285 h 1750449"/>
                        <a:gd name="connsiteX26" fmla="*/ 2303794 w 2399101"/>
                        <a:gd name="connsiteY26" fmla="*/ 1080004 h 1750449"/>
                        <a:gd name="connsiteX27" fmla="*/ 1886899 w 2399101"/>
                        <a:gd name="connsiteY27" fmla="*/ 797006 h 1750449"/>
                        <a:gd name="connsiteX28" fmla="*/ 2125504 w 2399101"/>
                        <a:gd name="connsiteY28" fmla="*/ 763945 h 1750449"/>
                        <a:gd name="connsiteX29" fmla="*/ 1984722 w 2399101"/>
                        <a:gd name="connsiteY29" fmla="*/ 671931 h 1750449"/>
                        <a:gd name="connsiteX30" fmla="*/ 2168822 w 2399101"/>
                        <a:gd name="connsiteY30" fmla="*/ 792775 h 1750449"/>
                        <a:gd name="connsiteX31" fmla="*/ 1965072 w 2399101"/>
                        <a:gd name="connsiteY31" fmla="*/ 811422 h 1750449"/>
                        <a:gd name="connsiteX32" fmla="*/ 2391290 w 2399101"/>
                        <a:gd name="connsiteY32" fmla="*/ 1378278 h 1750449"/>
                        <a:gd name="connsiteX33" fmla="*/ 2192417 w 2399101"/>
                        <a:gd name="connsiteY33" fmla="*/ 1205869 h 1750449"/>
                        <a:gd name="connsiteX34" fmla="*/ 2201812 w 2399101"/>
                        <a:gd name="connsiteY34" fmla="*/ 1740883 h 1750449"/>
                        <a:gd name="connsiteX35" fmla="*/ 1942122 w 2399101"/>
                        <a:gd name="connsiteY35" fmla="*/ 1333239 h 1750449"/>
                        <a:gd name="connsiteX36" fmla="*/ 1885465 w 2399101"/>
                        <a:gd name="connsiteY36" fmla="*/ 1635171 h 1750449"/>
                        <a:gd name="connsiteX37" fmla="*/ 1743823 w 2399101"/>
                        <a:gd name="connsiteY37" fmla="*/ 1239074 h 1750449"/>
                        <a:gd name="connsiteX38" fmla="*/ 1599814 w 2399101"/>
                        <a:gd name="connsiteY38" fmla="*/ 1532901 h 1750449"/>
                        <a:gd name="connsiteX39" fmla="*/ 1451789 w 2399101"/>
                        <a:gd name="connsiteY39" fmla="*/ 1086459 h 1750449"/>
                        <a:gd name="connsiteX40" fmla="*/ 1268980 w 2399101"/>
                        <a:gd name="connsiteY40" fmla="*/ 1308210 h 1750449"/>
                        <a:gd name="connsiteX41" fmla="*/ 1315310 w 2399101"/>
                        <a:gd name="connsiteY41" fmla="*/ 983831 h 1750449"/>
                        <a:gd name="connsiteX42" fmla="*/ 891315 w 2399101"/>
                        <a:gd name="connsiteY42" fmla="*/ 940729 h 1750449"/>
                        <a:gd name="connsiteX43" fmla="*/ 1148925 w 2399101"/>
                        <a:gd name="connsiteY43" fmla="*/ 826984 h 1750449"/>
                        <a:gd name="connsiteX44" fmla="*/ 201822 w 2399101"/>
                        <a:gd name="connsiteY44" fmla="*/ 708363 h 1750449"/>
                        <a:gd name="connsiteX45" fmla="*/ 508845 w 2399101"/>
                        <a:gd name="connsiteY45" fmla="*/ 557972 h 1750449"/>
                        <a:gd name="connsiteX46" fmla="*/ 69933 w 2399101"/>
                        <a:gd name="connsiteY46" fmla="*/ 513220 h 1750449"/>
                        <a:gd name="connsiteX47" fmla="*/ 374374 w 2399101"/>
                        <a:gd name="connsiteY47" fmla="*/ 323383 h 1750449"/>
                        <a:gd name="connsiteX48" fmla="*/ 1729 w 2399101"/>
                        <a:gd name="connsiteY48" fmla="*/ 338300 h 17504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</a:cxnLst>
                      <a:rect l="l" t="t" r="r" b="b"/>
                      <a:pathLst>
                        <a:path w="2399101" h="1750449">
                          <a:moveTo>
                            <a:pt x="1729" y="338300"/>
                          </a:moveTo>
                          <a:cubicBezTo>
                            <a:pt x="21165" y="312841"/>
                            <a:pt x="182601" y="93385"/>
                            <a:pt x="572530" y="77463"/>
                          </a:cubicBezTo>
                          <a:cubicBezTo>
                            <a:pt x="962459" y="61542"/>
                            <a:pt x="1188298" y="256327"/>
                            <a:pt x="1174528" y="231513"/>
                          </a:cubicBezTo>
                          <a:cubicBezTo>
                            <a:pt x="1071757" y="46051"/>
                            <a:pt x="905157" y="-7737"/>
                            <a:pt x="958299" y="869"/>
                          </a:cubicBezTo>
                          <a:cubicBezTo>
                            <a:pt x="1190736" y="38377"/>
                            <a:pt x="1349089" y="103066"/>
                            <a:pt x="1457096" y="176290"/>
                          </a:cubicBezTo>
                          <a:cubicBezTo>
                            <a:pt x="1298313" y="81981"/>
                            <a:pt x="1000756" y="7467"/>
                            <a:pt x="1077136" y="70722"/>
                          </a:cubicBezTo>
                          <a:cubicBezTo>
                            <a:pt x="1169365" y="147101"/>
                            <a:pt x="1230109" y="296776"/>
                            <a:pt x="1230109" y="296776"/>
                          </a:cubicBezTo>
                          <a:cubicBezTo>
                            <a:pt x="1178903" y="245641"/>
                            <a:pt x="854452" y="85567"/>
                            <a:pt x="560984" y="92883"/>
                          </a:cubicBezTo>
                          <a:cubicBezTo>
                            <a:pt x="267587" y="100198"/>
                            <a:pt x="47916" y="305884"/>
                            <a:pt x="101847" y="292401"/>
                          </a:cubicBezTo>
                          <a:cubicBezTo>
                            <a:pt x="364549" y="226708"/>
                            <a:pt x="683477" y="304450"/>
                            <a:pt x="647762" y="306458"/>
                          </a:cubicBezTo>
                          <a:cubicBezTo>
                            <a:pt x="342890" y="323957"/>
                            <a:pt x="100843" y="505187"/>
                            <a:pt x="147818" y="498876"/>
                          </a:cubicBezTo>
                          <a:cubicBezTo>
                            <a:pt x="400264" y="464882"/>
                            <a:pt x="624669" y="566362"/>
                            <a:pt x="624669" y="566362"/>
                          </a:cubicBezTo>
                          <a:cubicBezTo>
                            <a:pt x="468683" y="554888"/>
                            <a:pt x="217384" y="685844"/>
                            <a:pt x="295270" y="699255"/>
                          </a:cubicBezTo>
                          <a:cubicBezTo>
                            <a:pt x="784958" y="783739"/>
                            <a:pt x="1271992" y="745298"/>
                            <a:pt x="1271992" y="745298"/>
                          </a:cubicBezTo>
                          <a:cubicBezTo>
                            <a:pt x="1134797" y="927819"/>
                            <a:pt x="936282" y="949478"/>
                            <a:pt x="980819" y="955933"/>
                          </a:cubicBezTo>
                          <a:cubicBezTo>
                            <a:pt x="1190019" y="986269"/>
                            <a:pt x="1359775" y="921723"/>
                            <a:pt x="1359775" y="921723"/>
                          </a:cubicBezTo>
                          <a:cubicBezTo>
                            <a:pt x="1278088" y="1031236"/>
                            <a:pt x="1262454" y="1321047"/>
                            <a:pt x="1314234" y="1188441"/>
                          </a:cubicBezTo>
                          <a:cubicBezTo>
                            <a:pt x="1366014" y="1055835"/>
                            <a:pt x="1505146" y="941804"/>
                            <a:pt x="1505146" y="941804"/>
                          </a:cubicBezTo>
                          <a:cubicBezTo>
                            <a:pt x="1505362" y="1223153"/>
                            <a:pt x="1617528" y="1548034"/>
                            <a:pt x="1657188" y="1451789"/>
                          </a:cubicBezTo>
                          <a:cubicBezTo>
                            <a:pt x="1711765" y="1319541"/>
                            <a:pt x="1727041" y="1167428"/>
                            <a:pt x="1727041" y="1167428"/>
                          </a:cubicBezTo>
                          <a:cubicBezTo>
                            <a:pt x="1883529" y="1333311"/>
                            <a:pt x="1898087" y="1644566"/>
                            <a:pt x="1915013" y="1555206"/>
                          </a:cubicBezTo>
                          <a:cubicBezTo>
                            <a:pt x="1950226" y="1368883"/>
                            <a:pt x="1892852" y="1201853"/>
                            <a:pt x="1892852" y="1201853"/>
                          </a:cubicBezTo>
                          <a:cubicBezTo>
                            <a:pt x="2062034" y="1278734"/>
                            <a:pt x="2170041" y="1534981"/>
                            <a:pt x="2198656" y="1638398"/>
                          </a:cubicBezTo>
                          <a:cubicBezTo>
                            <a:pt x="2227271" y="1741815"/>
                            <a:pt x="2255600" y="1644853"/>
                            <a:pt x="2247209" y="1428265"/>
                          </a:cubicBezTo>
                          <a:cubicBezTo>
                            <a:pt x="2238818" y="1211678"/>
                            <a:pt x="2052280" y="1079431"/>
                            <a:pt x="2052280" y="1079431"/>
                          </a:cubicBezTo>
                          <a:cubicBezTo>
                            <a:pt x="2175276" y="1100444"/>
                            <a:pt x="2278980" y="1176106"/>
                            <a:pt x="2325023" y="1238285"/>
                          </a:cubicBezTo>
                          <a:cubicBezTo>
                            <a:pt x="2371065" y="1300464"/>
                            <a:pt x="2408287" y="1273642"/>
                            <a:pt x="2303794" y="1080004"/>
                          </a:cubicBezTo>
                          <a:cubicBezTo>
                            <a:pt x="2201955" y="891315"/>
                            <a:pt x="1886899" y="797006"/>
                            <a:pt x="1886899" y="797006"/>
                          </a:cubicBezTo>
                          <a:cubicBezTo>
                            <a:pt x="1886899" y="797006"/>
                            <a:pt x="2056655" y="735616"/>
                            <a:pt x="2125504" y="763945"/>
                          </a:cubicBezTo>
                          <a:cubicBezTo>
                            <a:pt x="2194066" y="792130"/>
                            <a:pt x="2090936" y="694092"/>
                            <a:pt x="1984722" y="671931"/>
                          </a:cubicBezTo>
                          <a:cubicBezTo>
                            <a:pt x="2137553" y="692012"/>
                            <a:pt x="2188616" y="796002"/>
                            <a:pt x="2168822" y="792775"/>
                          </a:cubicBezTo>
                          <a:cubicBezTo>
                            <a:pt x="2047547" y="773124"/>
                            <a:pt x="1935237" y="800377"/>
                            <a:pt x="1965072" y="811422"/>
                          </a:cubicBezTo>
                          <a:cubicBezTo>
                            <a:pt x="2419188" y="936354"/>
                            <a:pt x="2413451" y="1417508"/>
                            <a:pt x="2391290" y="1378278"/>
                          </a:cubicBezTo>
                          <a:cubicBezTo>
                            <a:pt x="2305802" y="1227025"/>
                            <a:pt x="2170256" y="1166711"/>
                            <a:pt x="2192417" y="1205869"/>
                          </a:cubicBezTo>
                          <a:cubicBezTo>
                            <a:pt x="2345964" y="1477392"/>
                            <a:pt x="2223112" y="1811453"/>
                            <a:pt x="2201812" y="1740883"/>
                          </a:cubicBezTo>
                          <a:cubicBezTo>
                            <a:pt x="2127369" y="1494819"/>
                            <a:pt x="1935667" y="1284184"/>
                            <a:pt x="1942122" y="1333239"/>
                          </a:cubicBezTo>
                          <a:cubicBezTo>
                            <a:pt x="1966578" y="1518845"/>
                            <a:pt x="1894143" y="1697422"/>
                            <a:pt x="1885465" y="1635171"/>
                          </a:cubicBezTo>
                          <a:cubicBezTo>
                            <a:pt x="1868612" y="1514183"/>
                            <a:pt x="1746835" y="1222651"/>
                            <a:pt x="1743823" y="1239074"/>
                          </a:cubicBezTo>
                          <a:cubicBezTo>
                            <a:pt x="1725893" y="1337040"/>
                            <a:pt x="1649227" y="1613942"/>
                            <a:pt x="1599814" y="1532901"/>
                          </a:cubicBezTo>
                          <a:cubicBezTo>
                            <a:pt x="1499481" y="1368166"/>
                            <a:pt x="1451789" y="1086459"/>
                            <a:pt x="1451789" y="1086459"/>
                          </a:cubicBezTo>
                          <a:cubicBezTo>
                            <a:pt x="1324059" y="1173237"/>
                            <a:pt x="1286479" y="1350595"/>
                            <a:pt x="1268980" y="1308210"/>
                          </a:cubicBezTo>
                          <a:cubicBezTo>
                            <a:pt x="1199056" y="1139243"/>
                            <a:pt x="1315310" y="983831"/>
                            <a:pt x="1315310" y="983831"/>
                          </a:cubicBezTo>
                          <a:cubicBezTo>
                            <a:pt x="959447" y="1035539"/>
                            <a:pt x="868007" y="941016"/>
                            <a:pt x="891315" y="940729"/>
                          </a:cubicBezTo>
                          <a:cubicBezTo>
                            <a:pt x="1017251" y="938936"/>
                            <a:pt x="1168719" y="827271"/>
                            <a:pt x="1148925" y="826984"/>
                          </a:cubicBezTo>
                          <a:cubicBezTo>
                            <a:pt x="624095" y="817805"/>
                            <a:pt x="183749" y="738413"/>
                            <a:pt x="201822" y="708363"/>
                          </a:cubicBezTo>
                          <a:cubicBezTo>
                            <a:pt x="287883" y="565287"/>
                            <a:pt x="522471" y="561988"/>
                            <a:pt x="508845" y="557972"/>
                          </a:cubicBezTo>
                          <a:cubicBezTo>
                            <a:pt x="266152" y="486469"/>
                            <a:pt x="42680" y="541405"/>
                            <a:pt x="69933" y="513220"/>
                          </a:cubicBezTo>
                          <a:cubicBezTo>
                            <a:pt x="223122" y="354939"/>
                            <a:pt x="401699" y="326969"/>
                            <a:pt x="374374" y="323383"/>
                          </a:cubicBezTo>
                          <a:cubicBezTo>
                            <a:pt x="127952" y="291038"/>
                            <a:pt x="-17706" y="363832"/>
                            <a:pt x="1729" y="338300"/>
                          </a:cubicBezTo>
                          <a:close/>
                        </a:path>
                      </a:pathLst>
                    </a:custGeom>
                    <a:solidFill>
                      <a:srgbClr val="52381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7" name="任意多边形: 形状 446">
                      <a:extLst>
                        <a:ext uri="{FF2B5EF4-FFF2-40B4-BE49-F238E27FC236}">
                          <a16:creationId xmlns:a16="http://schemas.microsoft.com/office/drawing/2014/main" id="{A84536AF-9E12-4D14-8D81-70986988D4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83433" y="517080"/>
                      <a:ext cx="1018247" cy="205295"/>
                    </a:xfrm>
                    <a:custGeom>
                      <a:avLst/>
                      <a:gdLst>
                        <a:gd name="connsiteX0" fmla="*/ 1018247 w 1018247"/>
                        <a:gd name="connsiteY0" fmla="*/ 205296 h 205295"/>
                        <a:gd name="connsiteX1" fmla="*/ 0 w 1018247"/>
                        <a:gd name="connsiteY1" fmla="*/ 123394 h 205295"/>
                        <a:gd name="connsiteX2" fmla="*/ 1018247 w 1018247"/>
                        <a:gd name="connsiteY2" fmla="*/ 205296 h 205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18247" h="205295">
                          <a:moveTo>
                            <a:pt x="1018247" y="205296"/>
                          </a:moveTo>
                          <a:cubicBezTo>
                            <a:pt x="1018247" y="205296"/>
                            <a:pt x="490692" y="-195893"/>
                            <a:pt x="0" y="123394"/>
                          </a:cubicBezTo>
                          <a:cubicBezTo>
                            <a:pt x="0" y="123322"/>
                            <a:pt x="444578" y="-67231"/>
                            <a:pt x="1018247" y="205296"/>
                          </a:cubicBezTo>
                          <a:close/>
                        </a:path>
                      </a:pathLst>
                    </a:custGeom>
                    <a:solidFill>
                      <a:srgbClr val="52381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8" name="任意多边形: 形状 447">
                      <a:extLst>
                        <a:ext uri="{FF2B5EF4-FFF2-40B4-BE49-F238E27FC236}">
                          <a16:creationId xmlns:a16="http://schemas.microsoft.com/office/drawing/2014/main" id="{9A236FB8-6600-1C00-9D52-E1F4E9DB096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7986" y="459028"/>
                      <a:ext cx="533219" cy="551150"/>
                    </a:xfrm>
                    <a:custGeom>
                      <a:avLst/>
                      <a:gdLst>
                        <a:gd name="connsiteX0" fmla="*/ 532504 w 533219"/>
                        <a:gd name="connsiteY0" fmla="*/ 551150 h 551150"/>
                        <a:gd name="connsiteX1" fmla="*/ 0 w 533219"/>
                        <a:gd name="connsiteY1" fmla="*/ 0 h 551150"/>
                        <a:gd name="connsiteX2" fmla="*/ 532504 w 533219"/>
                        <a:gd name="connsiteY2" fmla="*/ 551150 h 551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3219" h="551150">
                          <a:moveTo>
                            <a:pt x="532504" y="551150"/>
                          </a:moveTo>
                          <a:cubicBezTo>
                            <a:pt x="532504" y="551150"/>
                            <a:pt x="575247" y="141212"/>
                            <a:pt x="0" y="0"/>
                          </a:cubicBezTo>
                          <a:cubicBezTo>
                            <a:pt x="0" y="0"/>
                            <a:pt x="446371" y="134542"/>
                            <a:pt x="532504" y="551150"/>
                          </a:cubicBezTo>
                          <a:close/>
                        </a:path>
                      </a:pathLst>
                    </a:custGeom>
                    <a:solidFill>
                      <a:srgbClr val="52381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9" name="任意多边形: 形状 448">
                      <a:extLst>
                        <a:ext uri="{FF2B5EF4-FFF2-40B4-BE49-F238E27FC236}">
                          <a16:creationId xmlns:a16="http://schemas.microsoft.com/office/drawing/2014/main" id="{0C0BB4A7-DD5B-D753-CDF8-D6E922EBC71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35116" y="1082256"/>
                      <a:ext cx="329183" cy="42168"/>
                    </a:xfrm>
                    <a:custGeom>
                      <a:avLst/>
                      <a:gdLst>
                        <a:gd name="connsiteX0" fmla="*/ 0 w 329183"/>
                        <a:gd name="connsiteY0" fmla="*/ 42169 h 42168"/>
                        <a:gd name="connsiteX1" fmla="*/ 329184 w 329183"/>
                        <a:gd name="connsiteY1" fmla="*/ 39730 h 42168"/>
                        <a:gd name="connsiteX2" fmla="*/ 0 w 329183"/>
                        <a:gd name="connsiteY2" fmla="*/ 42169 h 421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29183" h="42168">
                          <a:moveTo>
                            <a:pt x="0" y="42169"/>
                          </a:moveTo>
                          <a:cubicBezTo>
                            <a:pt x="0" y="42169"/>
                            <a:pt x="188187" y="-51064"/>
                            <a:pt x="329184" y="39730"/>
                          </a:cubicBezTo>
                          <a:cubicBezTo>
                            <a:pt x="323733" y="37651"/>
                            <a:pt x="190195" y="-9324"/>
                            <a:pt x="0" y="42169"/>
                          </a:cubicBezTo>
                          <a:close/>
                        </a:path>
                      </a:pathLst>
                    </a:custGeom>
                    <a:solidFill>
                      <a:srgbClr val="52381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0" name="任意多边形: 形状 449">
                      <a:extLst>
                        <a:ext uri="{FF2B5EF4-FFF2-40B4-BE49-F238E27FC236}">
                          <a16:creationId xmlns:a16="http://schemas.microsoft.com/office/drawing/2014/main" id="{907CADA2-12E0-7103-0F7C-5AF29648F31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39752" y="1217801"/>
                      <a:ext cx="504390" cy="414384"/>
                    </a:xfrm>
                    <a:custGeom>
                      <a:avLst/>
                      <a:gdLst>
                        <a:gd name="connsiteX0" fmla="*/ 504390 w 504390"/>
                        <a:gd name="connsiteY0" fmla="*/ 414385 h 414384"/>
                        <a:gd name="connsiteX1" fmla="*/ 0 w 504390"/>
                        <a:gd name="connsiteY1" fmla="*/ 0 h 414384"/>
                        <a:gd name="connsiteX2" fmla="*/ 504390 w 504390"/>
                        <a:gd name="connsiteY2" fmla="*/ 414385 h 4143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04390" h="414384">
                          <a:moveTo>
                            <a:pt x="504390" y="414385"/>
                          </a:moveTo>
                          <a:cubicBezTo>
                            <a:pt x="504390" y="414385"/>
                            <a:pt x="453901" y="87496"/>
                            <a:pt x="0" y="0"/>
                          </a:cubicBezTo>
                          <a:cubicBezTo>
                            <a:pt x="0" y="0"/>
                            <a:pt x="354500" y="111378"/>
                            <a:pt x="504390" y="414385"/>
                          </a:cubicBezTo>
                          <a:close/>
                        </a:path>
                      </a:pathLst>
                    </a:custGeom>
                    <a:solidFill>
                      <a:srgbClr val="52381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451" name="图形 7">
                <a:extLst>
                  <a:ext uri="{FF2B5EF4-FFF2-40B4-BE49-F238E27FC236}">
                    <a16:creationId xmlns:a16="http://schemas.microsoft.com/office/drawing/2014/main" id="{91AB2641-0D23-28DB-A3BB-52AFB19B2CF6}"/>
                  </a:ext>
                </a:extLst>
              </p:cNvPr>
              <p:cNvGrpSpPr/>
              <p:nvPr/>
            </p:nvGrpSpPr>
            <p:grpSpPr>
              <a:xfrm>
                <a:off x="5822385" y="802740"/>
                <a:ext cx="3431700" cy="5506619"/>
                <a:chOff x="5822385" y="802740"/>
                <a:chExt cx="3431700" cy="5506619"/>
              </a:xfrm>
            </p:grpSpPr>
            <p:grpSp>
              <p:nvGrpSpPr>
                <p:cNvPr id="452" name="图形 7">
                  <a:extLst>
                    <a:ext uri="{FF2B5EF4-FFF2-40B4-BE49-F238E27FC236}">
                      <a16:creationId xmlns:a16="http://schemas.microsoft.com/office/drawing/2014/main" id="{3A2352D3-EFD9-29C4-1B86-8674F04A3E35}"/>
                    </a:ext>
                  </a:extLst>
                </p:cNvPr>
                <p:cNvGrpSpPr/>
                <p:nvPr/>
              </p:nvGrpSpPr>
              <p:grpSpPr>
                <a:xfrm>
                  <a:off x="7276936" y="2841915"/>
                  <a:ext cx="631087" cy="818172"/>
                  <a:chOff x="7276936" y="2841915"/>
                  <a:chExt cx="631087" cy="818172"/>
                </a:xfrm>
              </p:grpSpPr>
              <p:grpSp>
                <p:nvGrpSpPr>
                  <p:cNvPr id="453" name="图形 7">
                    <a:extLst>
                      <a:ext uri="{FF2B5EF4-FFF2-40B4-BE49-F238E27FC236}">
                        <a16:creationId xmlns:a16="http://schemas.microsoft.com/office/drawing/2014/main" id="{03A52F1F-E529-E0C6-ED1C-58FACB8AB4CF}"/>
                      </a:ext>
                    </a:extLst>
                  </p:cNvPr>
                  <p:cNvGrpSpPr/>
                  <p:nvPr/>
                </p:nvGrpSpPr>
                <p:grpSpPr>
                  <a:xfrm>
                    <a:off x="7276936" y="2841929"/>
                    <a:ext cx="631087" cy="818158"/>
                    <a:chOff x="7276936" y="2841929"/>
                    <a:chExt cx="631087" cy="818158"/>
                  </a:xfrm>
                </p:grpSpPr>
                <p:sp>
                  <p:nvSpPr>
                    <p:cNvPr id="454" name="任意多边形: 形状 453">
                      <a:extLst>
                        <a:ext uri="{FF2B5EF4-FFF2-40B4-BE49-F238E27FC236}">
                          <a16:creationId xmlns:a16="http://schemas.microsoft.com/office/drawing/2014/main" id="{68BF4EA7-7D83-0C3B-78AD-0DA77DA0E05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88613" y="3250925"/>
                      <a:ext cx="335853" cy="248071"/>
                    </a:xfrm>
                    <a:custGeom>
                      <a:avLst/>
                      <a:gdLst>
                        <a:gd name="connsiteX0" fmla="*/ 0 w 335853"/>
                        <a:gd name="connsiteY0" fmla="*/ 248071 h 248071"/>
                        <a:gd name="connsiteX1" fmla="*/ 335853 w 335853"/>
                        <a:gd name="connsiteY1" fmla="*/ 0 h 248071"/>
                        <a:gd name="connsiteX2" fmla="*/ 0 w 335853"/>
                        <a:gd name="connsiteY2" fmla="*/ 248071 h 2480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35853" h="248071">
                          <a:moveTo>
                            <a:pt x="0" y="248071"/>
                          </a:moveTo>
                          <a:cubicBezTo>
                            <a:pt x="110158" y="102628"/>
                            <a:pt x="335853" y="0"/>
                            <a:pt x="335853" y="0"/>
                          </a:cubicBezTo>
                          <a:cubicBezTo>
                            <a:pt x="335853" y="0"/>
                            <a:pt x="214722" y="195359"/>
                            <a:pt x="0" y="248071"/>
                          </a:cubicBezTo>
                          <a:close/>
                        </a:path>
                      </a:pathLst>
                    </a:custGeom>
                    <a:solidFill>
                      <a:srgbClr val="AF0E0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5" name="任意多边形: 形状 454">
                      <a:extLst>
                        <a:ext uri="{FF2B5EF4-FFF2-40B4-BE49-F238E27FC236}">
                          <a16:creationId xmlns:a16="http://schemas.microsoft.com/office/drawing/2014/main" id="{37670C5B-044E-46C2-B6D4-8CCBDF2BCB6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89546" y="3109928"/>
                      <a:ext cx="418478" cy="550159"/>
                    </a:xfrm>
                    <a:custGeom>
                      <a:avLst/>
                      <a:gdLst>
                        <a:gd name="connsiteX0" fmla="*/ 0 w 418478"/>
                        <a:gd name="connsiteY0" fmla="*/ 198730 h 550159"/>
                        <a:gd name="connsiteX1" fmla="*/ 202459 w 418478"/>
                        <a:gd name="connsiteY1" fmla="*/ 479432 h 550159"/>
                        <a:gd name="connsiteX2" fmla="*/ 377736 w 418478"/>
                        <a:gd name="connsiteY2" fmla="*/ 289739 h 550159"/>
                        <a:gd name="connsiteX3" fmla="*/ 178290 w 418478"/>
                        <a:gd name="connsiteY3" fmla="*/ 0 h 550159"/>
                        <a:gd name="connsiteX4" fmla="*/ 0 w 418478"/>
                        <a:gd name="connsiteY4" fmla="*/ 198730 h 5501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8478" h="550159">
                          <a:moveTo>
                            <a:pt x="0" y="198730"/>
                          </a:moveTo>
                          <a:cubicBezTo>
                            <a:pt x="0" y="198730"/>
                            <a:pt x="81543" y="228492"/>
                            <a:pt x="202459" y="479432"/>
                          </a:cubicBezTo>
                          <a:cubicBezTo>
                            <a:pt x="253880" y="586148"/>
                            <a:pt x="518375" y="607018"/>
                            <a:pt x="377736" y="289739"/>
                          </a:cubicBezTo>
                          <a:cubicBezTo>
                            <a:pt x="281778" y="73295"/>
                            <a:pt x="178290" y="0"/>
                            <a:pt x="178290" y="0"/>
                          </a:cubicBezTo>
                          <a:lnTo>
                            <a:pt x="0" y="198730"/>
                          </a:lnTo>
                          <a:close/>
                        </a:path>
                      </a:pathLst>
                    </a:custGeom>
                    <a:solidFill>
                      <a:srgbClr val="F7BA9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6" name="任意多边形: 形状 455">
                      <a:extLst>
                        <a:ext uri="{FF2B5EF4-FFF2-40B4-BE49-F238E27FC236}">
                          <a16:creationId xmlns:a16="http://schemas.microsoft.com/office/drawing/2014/main" id="{F9FE135C-9D94-759C-B388-47F3FA9319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76936" y="2841929"/>
                      <a:ext cx="547530" cy="657067"/>
                    </a:xfrm>
                    <a:custGeom>
                      <a:avLst/>
                      <a:gdLst>
                        <a:gd name="connsiteX0" fmla="*/ 547530 w 547530"/>
                        <a:gd name="connsiteY0" fmla="*/ 408996 h 657067"/>
                        <a:gd name="connsiteX1" fmla="*/ 211677 w 547530"/>
                        <a:gd name="connsiteY1" fmla="*/ 657067 h 657067"/>
                        <a:gd name="connsiteX2" fmla="*/ 28223 w 547530"/>
                        <a:gd name="connsiteY2" fmla="*/ 45100 h 657067"/>
                        <a:gd name="connsiteX3" fmla="*/ 547530 w 547530"/>
                        <a:gd name="connsiteY3" fmla="*/ 408996 h 657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7530" h="657067">
                          <a:moveTo>
                            <a:pt x="547530" y="408996"/>
                          </a:moveTo>
                          <a:cubicBezTo>
                            <a:pt x="547530" y="408996"/>
                            <a:pt x="321835" y="511624"/>
                            <a:pt x="211677" y="657067"/>
                          </a:cubicBezTo>
                          <a:cubicBezTo>
                            <a:pt x="211677" y="657067"/>
                            <a:pt x="-92191" y="203955"/>
                            <a:pt x="28223" y="45100"/>
                          </a:cubicBezTo>
                          <a:cubicBezTo>
                            <a:pt x="139241" y="-101419"/>
                            <a:pt x="395274" y="132596"/>
                            <a:pt x="547530" y="408996"/>
                          </a:cubicBezTo>
                          <a:close/>
                        </a:path>
                      </a:pathLst>
                    </a:custGeom>
                    <a:solidFill>
                      <a:srgbClr val="E84646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57" name="任意多边形: 形状 456">
                    <a:extLst>
                      <a:ext uri="{FF2B5EF4-FFF2-40B4-BE49-F238E27FC236}">
                        <a16:creationId xmlns:a16="http://schemas.microsoft.com/office/drawing/2014/main" id="{F78778A2-F5B2-3ACC-FA86-49C32AF11C05}"/>
                      </a:ext>
                    </a:extLst>
                  </p:cNvPr>
                  <p:cNvSpPr/>
                  <p:nvPr/>
                </p:nvSpPr>
                <p:spPr>
                  <a:xfrm>
                    <a:off x="7276936" y="2841915"/>
                    <a:ext cx="419155" cy="657009"/>
                  </a:xfrm>
                  <a:custGeom>
                    <a:avLst/>
                    <a:gdLst>
                      <a:gd name="connsiteX0" fmla="*/ 419156 w 419155"/>
                      <a:gd name="connsiteY0" fmla="*/ 216663 h 657009"/>
                      <a:gd name="connsiteX1" fmla="*/ 406175 w 419155"/>
                      <a:gd name="connsiteY1" fmla="*/ 214870 h 657009"/>
                      <a:gd name="connsiteX2" fmla="*/ 226881 w 419155"/>
                      <a:gd name="connsiteY2" fmla="*/ 334567 h 657009"/>
                      <a:gd name="connsiteX3" fmla="*/ 238642 w 419155"/>
                      <a:gd name="connsiteY3" fmla="*/ 624736 h 657009"/>
                      <a:gd name="connsiteX4" fmla="*/ 211677 w 419155"/>
                      <a:gd name="connsiteY4" fmla="*/ 657009 h 657009"/>
                      <a:gd name="connsiteX5" fmla="*/ 28223 w 419155"/>
                      <a:gd name="connsiteY5" fmla="*/ 45043 h 657009"/>
                      <a:gd name="connsiteX6" fmla="*/ 419156 w 419155"/>
                      <a:gd name="connsiteY6" fmla="*/ 216663 h 657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9155" h="657009">
                        <a:moveTo>
                          <a:pt x="419156" y="216663"/>
                        </a:moveTo>
                        <a:cubicBezTo>
                          <a:pt x="414925" y="215946"/>
                          <a:pt x="410622" y="215229"/>
                          <a:pt x="406175" y="214870"/>
                        </a:cubicBezTo>
                        <a:cubicBezTo>
                          <a:pt x="325851" y="208487"/>
                          <a:pt x="264963" y="272244"/>
                          <a:pt x="226881" y="334567"/>
                        </a:cubicBezTo>
                        <a:cubicBezTo>
                          <a:pt x="169650" y="428302"/>
                          <a:pt x="178256" y="545990"/>
                          <a:pt x="238642" y="624736"/>
                        </a:cubicBezTo>
                        <a:cubicBezTo>
                          <a:pt x="229104" y="635207"/>
                          <a:pt x="219996" y="645965"/>
                          <a:pt x="211677" y="657009"/>
                        </a:cubicBezTo>
                        <a:cubicBezTo>
                          <a:pt x="211677" y="657009"/>
                          <a:pt x="-92191" y="203897"/>
                          <a:pt x="28223" y="45043"/>
                        </a:cubicBezTo>
                        <a:cubicBezTo>
                          <a:pt x="111774" y="-65116"/>
                          <a:pt x="277370" y="40094"/>
                          <a:pt x="419156" y="216663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58" name="图形 7">
                  <a:extLst>
                    <a:ext uri="{FF2B5EF4-FFF2-40B4-BE49-F238E27FC236}">
                      <a16:creationId xmlns:a16="http://schemas.microsoft.com/office/drawing/2014/main" id="{039F9E9A-104A-8B47-9A9F-5B9593B0DB61}"/>
                    </a:ext>
                  </a:extLst>
                </p:cNvPr>
                <p:cNvGrpSpPr/>
                <p:nvPr/>
              </p:nvGrpSpPr>
              <p:grpSpPr>
                <a:xfrm>
                  <a:off x="5822385" y="802740"/>
                  <a:ext cx="3431700" cy="5506619"/>
                  <a:chOff x="5822385" y="802740"/>
                  <a:chExt cx="3431700" cy="5506619"/>
                </a:xfrm>
              </p:grpSpPr>
              <p:grpSp>
                <p:nvGrpSpPr>
                  <p:cNvPr id="459" name="图形 7">
                    <a:extLst>
                      <a:ext uri="{FF2B5EF4-FFF2-40B4-BE49-F238E27FC236}">
                        <a16:creationId xmlns:a16="http://schemas.microsoft.com/office/drawing/2014/main" id="{71123450-A116-FC83-DB79-C3AA8F25A697}"/>
                      </a:ext>
                    </a:extLst>
                  </p:cNvPr>
                  <p:cNvGrpSpPr/>
                  <p:nvPr/>
                </p:nvGrpSpPr>
                <p:grpSpPr>
                  <a:xfrm>
                    <a:off x="8084084" y="1135854"/>
                    <a:ext cx="1170001" cy="1752680"/>
                    <a:chOff x="8084084" y="1135854"/>
                    <a:chExt cx="1170001" cy="1752680"/>
                  </a:xfrm>
                </p:grpSpPr>
                <p:grpSp>
                  <p:nvGrpSpPr>
                    <p:cNvPr id="460" name="图形 7">
                      <a:extLst>
                        <a:ext uri="{FF2B5EF4-FFF2-40B4-BE49-F238E27FC236}">
                          <a16:creationId xmlns:a16="http://schemas.microsoft.com/office/drawing/2014/main" id="{0923A06A-DF43-F35E-2A15-87B8D7A2E399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084084" y="1157322"/>
                      <a:ext cx="1170001" cy="1731213"/>
                      <a:chOff x="8084084" y="1157322"/>
                      <a:chExt cx="1170001" cy="1731213"/>
                    </a:xfrm>
                  </p:grpSpPr>
                  <p:grpSp>
                    <p:nvGrpSpPr>
                      <p:cNvPr id="461" name="图形 7">
                        <a:extLst>
                          <a:ext uri="{FF2B5EF4-FFF2-40B4-BE49-F238E27FC236}">
                            <a16:creationId xmlns:a16="http://schemas.microsoft.com/office/drawing/2014/main" id="{C6F3B928-CDBB-6AC9-E0FE-81C9451BE6E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084084" y="1157322"/>
                        <a:ext cx="1170001" cy="1731213"/>
                        <a:chOff x="8084084" y="1157322"/>
                        <a:chExt cx="1170001" cy="1731213"/>
                      </a:xfrm>
                    </p:grpSpPr>
                    <p:sp>
                      <p:nvSpPr>
                        <p:cNvPr id="462" name="任意多边形: 形状 461">
                          <a:extLst>
                            <a:ext uri="{FF2B5EF4-FFF2-40B4-BE49-F238E27FC236}">
                              <a16:creationId xmlns:a16="http://schemas.microsoft.com/office/drawing/2014/main" id="{20B25A6D-8E6D-B8ED-0834-19A32CDBA32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84084" y="1157364"/>
                          <a:ext cx="1169858" cy="1731171"/>
                        </a:xfrm>
                        <a:custGeom>
                          <a:avLst/>
                          <a:gdLst>
                            <a:gd name="connsiteX0" fmla="*/ 120558 w 1169858"/>
                            <a:gd name="connsiteY0" fmla="*/ 61656 h 1731171"/>
                            <a:gd name="connsiteX1" fmla="*/ 792695 w 1169858"/>
                            <a:gd name="connsiteY1" fmla="*/ 707330 h 1731171"/>
                            <a:gd name="connsiteX2" fmla="*/ 1169858 w 1169858"/>
                            <a:gd name="connsiteY2" fmla="*/ 1362471 h 1731171"/>
                            <a:gd name="connsiteX3" fmla="*/ 1111266 w 1169858"/>
                            <a:gd name="connsiteY3" fmla="*/ 1485897 h 1731171"/>
                            <a:gd name="connsiteX4" fmla="*/ 804314 w 1169858"/>
                            <a:gd name="connsiteY4" fmla="*/ 1283223 h 1731171"/>
                            <a:gd name="connsiteX5" fmla="*/ 827335 w 1169858"/>
                            <a:gd name="connsiteY5" fmla="*/ 1685917 h 1731171"/>
                            <a:gd name="connsiteX6" fmla="*/ 622222 w 1169858"/>
                            <a:gd name="connsiteY6" fmla="*/ 1685917 h 1731171"/>
                            <a:gd name="connsiteX7" fmla="*/ 608381 w 1169858"/>
                            <a:gd name="connsiteY7" fmla="*/ 1271892 h 1731171"/>
                            <a:gd name="connsiteX8" fmla="*/ 548496 w 1169858"/>
                            <a:gd name="connsiteY8" fmla="*/ 1731171 h 1731171"/>
                            <a:gd name="connsiteX9" fmla="*/ 271954 w 1169858"/>
                            <a:gd name="connsiteY9" fmla="*/ 1731171 h 1731171"/>
                            <a:gd name="connsiteX10" fmla="*/ 336858 w 1169858"/>
                            <a:gd name="connsiteY10" fmla="*/ 1274187 h 1731171"/>
                            <a:gd name="connsiteX11" fmla="*/ 175135 w 1169858"/>
                            <a:gd name="connsiteY11" fmla="*/ 1706285 h 1731171"/>
                            <a:gd name="connsiteX12" fmla="*/ 0 w 1169858"/>
                            <a:gd name="connsiteY12" fmla="*/ 1631627 h 1731171"/>
                            <a:gd name="connsiteX13" fmla="*/ 131817 w 1169858"/>
                            <a:gd name="connsiteY13" fmla="*/ 922985 h 1731171"/>
                            <a:gd name="connsiteX14" fmla="*/ 120558 w 1169858"/>
                            <a:gd name="connsiteY14" fmla="*/ 61656 h 17311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169858" h="1731171">
                              <a:moveTo>
                                <a:pt x="120558" y="61656"/>
                              </a:moveTo>
                              <a:cubicBezTo>
                                <a:pt x="291317" y="-112474"/>
                                <a:pt x="642805" y="75928"/>
                                <a:pt x="792695" y="707330"/>
                              </a:cubicBezTo>
                              <a:cubicBezTo>
                                <a:pt x="942585" y="1338732"/>
                                <a:pt x="1169858" y="1362471"/>
                                <a:pt x="1169858" y="1362471"/>
                              </a:cubicBezTo>
                              <a:lnTo>
                                <a:pt x="1111266" y="1485897"/>
                              </a:lnTo>
                              <a:cubicBezTo>
                                <a:pt x="1111266" y="1485897"/>
                                <a:pt x="926449" y="1477793"/>
                                <a:pt x="804314" y="1283223"/>
                              </a:cubicBezTo>
                              <a:cubicBezTo>
                                <a:pt x="804314" y="1283223"/>
                                <a:pt x="880334" y="1468756"/>
                                <a:pt x="827335" y="1685917"/>
                              </a:cubicBezTo>
                              <a:lnTo>
                                <a:pt x="622222" y="1685917"/>
                              </a:lnTo>
                              <a:cubicBezTo>
                                <a:pt x="622222" y="1685917"/>
                                <a:pt x="707495" y="1412171"/>
                                <a:pt x="608381" y="1271892"/>
                              </a:cubicBezTo>
                              <a:cubicBezTo>
                                <a:pt x="608381" y="1271892"/>
                                <a:pt x="636064" y="1572819"/>
                                <a:pt x="548496" y="1731171"/>
                              </a:cubicBezTo>
                              <a:lnTo>
                                <a:pt x="271954" y="1731171"/>
                              </a:lnTo>
                              <a:cubicBezTo>
                                <a:pt x="271954" y="1731171"/>
                                <a:pt x="408719" y="1461943"/>
                                <a:pt x="336858" y="1274187"/>
                              </a:cubicBezTo>
                              <a:cubicBezTo>
                                <a:pt x="336858" y="1274187"/>
                                <a:pt x="338794" y="1581855"/>
                                <a:pt x="175135" y="1706285"/>
                              </a:cubicBezTo>
                              <a:lnTo>
                                <a:pt x="0" y="1631627"/>
                              </a:lnTo>
                              <a:cubicBezTo>
                                <a:pt x="0" y="1631627"/>
                                <a:pt x="203965" y="1514297"/>
                                <a:pt x="131817" y="922985"/>
                              </a:cubicBezTo>
                              <a:cubicBezTo>
                                <a:pt x="59741" y="331601"/>
                                <a:pt x="66770" y="116448"/>
                                <a:pt x="120558" y="6165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A62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63" name="任意多边形: 形状 462">
                          <a:extLst>
                            <a:ext uri="{FF2B5EF4-FFF2-40B4-BE49-F238E27FC236}">
                              <a16:creationId xmlns:a16="http://schemas.microsoft.com/office/drawing/2014/main" id="{5B28A506-2B26-A2C1-33FE-B867FA93303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84228" y="1157322"/>
                          <a:ext cx="1169858" cy="1731141"/>
                        </a:xfrm>
                        <a:custGeom>
                          <a:avLst/>
                          <a:gdLst>
                            <a:gd name="connsiteX0" fmla="*/ 792624 w 1169858"/>
                            <a:gd name="connsiteY0" fmla="*/ 707301 h 1731141"/>
                            <a:gd name="connsiteX1" fmla="*/ 120486 w 1169858"/>
                            <a:gd name="connsiteY1" fmla="*/ 61626 h 1731141"/>
                            <a:gd name="connsiteX2" fmla="*/ 131817 w 1169858"/>
                            <a:gd name="connsiteY2" fmla="*/ 922956 h 1731141"/>
                            <a:gd name="connsiteX3" fmla="*/ 0 w 1169858"/>
                            <a:gd name="connsiteY3" fmla="*/ 1631598 h 1731141"/>
                            <a:gd name="connsiteX4" fmla="*/ 175135 w 1169858"/>
                            <a:gd name="connsiteY4" fmla="*/ 1706256 h 1731141"/>
                            <a:gd name="connsiteX5" fmla="*/ 336858 w 1169858"/>
                            <a:gd name="connsiteY5" fmla="*/ 1274157 h 1731141"/>
                            <a:gd name="connsiteX6" fmla="*/ 271954 w 1169858"/>
                            <a:gd name="connsiteY6" fmla="*/ 1731142 h 1731141"/>
                            <a:gd name="connsiteX7" fmla="*/ 548496 w 1169858"/>
                            <a:gd name="connsiteY7" fmla="*/ 1731142 h 1731141"/>
                            <a:gd name="connsiteX8" fmla="*/ 608381 w 1169858"/>
                            <a:gd name="connsiteY8" fmla="*/ 1271862 h 1731141"/>
                            <a:gd name="connsiteX9" fmla="*/ 622222 w 1169858"/>
                            <a:gd name="connsiteY9" fmla="*/ 1685888 h 1731141"/>
                            <a:gd name="connsiteX10" fmla="*/ 827335 w 1169858"/>
                            <a:gd name="connsiteY10" fmla="*/ 1685888 h 1731141"/>
                            <a:gd name="connsiteX11" fmla="*/ 804314 w 1169858"/>
                            <a:gd name="connsiteY11" fmla="*/ 1283193 h 1731141"/>
                            <a:gd name="connsiteX12" fmla="*/ 1111266 w 1169858"/>
                            <a:gd name="connsiteY12" fmla="*/ 1485867 h 1731141"/>
                            <a:gd name="connsiteX13" fmla="*/ 1169858 w 1169858"/>
                            <a:gd name="connsiteY13" fmla="*/ 1362441 h 1731141"/>
                            <a:gd name="connsiteX14" fmla="*/ 792624 w 1169858"/>
                            <a:gd name="connsiteY14" fmla="*/ 707301 h 1731141"/>
                            <a:gd name="connsiteX15" fmla="*/ 983967 w 1169858"/>
                            <a:gd name="connsiteY15" fmla="*/ 1294668 h 1731141"/>
                            <a:gd name="connsiteX16" fmla="*/ 1088315 w 1169858"/>
                            <a:gd name="connsiteY16" fmla="*/ 1409345 h 1731141"/>
                            <a:gd name="connsiteX17" fmla="*/ 722125 w 1169858"/>
                            <a:gd name="connsiteY17" fmla="*/ 1030747 h 1731141"/>
                            <a:gd name="connsiteX18" fmla="*/ 796998 w 1169858"/>
                            <a:gd name="connsiteY18" fmla="*/ 1631813 h 1731141"/>
                            <a:gd name="connsiteX19" fmla="*/ 761139 w 1169858"/>
                            <a:gd name="connsiteY19" fmla="*/ 1412429 h 1731141"/>
                            <a:gd name="connsiteX20" fmla="*/ 756478 w 1169858"/>
                            <a:gd name="connsiteY20" fmla="*/ 1631813 h 1731141"/>
                            <a:gd name="connsiteX21" fmla="*/ 663030 w 1169858"/>
                            <a:gd name="connsiteY21" fmla="*/ 1631167 h 1731141"/>
                            <a:gd name="connsiteX22" fmla="*/ 566426 w 1169858"/>
                            <a:gd name="connsiteY22" fmla="*/ 1166222 h 1731141"/>
                            <a:gd name="connsiteX23" fmla="*/ 528631 w 1169858"/>
                            <a:gd name="connsiteY23" fmla="*/ 1667313 h 1731141"/>
                            <a:gd name="connsiteX24" fmla="*/ 446442 w 1169858"/>
                            <a:gd name="connsiteY24" fmla="*/ 1667313 h 1731141"/>
                            <a:gd name="connsiteX25" fmla="*/ 466667 w 1169858"/>
                            <a:gd name="connsiteY25" fmla="*/ 1435809 h 1731141"/>
                            <a:gd name="connsiteX26" fmla="*/ 393443 w 1169858"/>
                            <a:gd name="connsiteY26" fmla="*/ 1667313 h 1731141"/>
                            <a:gd name="connsiteX27" fmla="*/ 323375 w 1169858"/>
                            <a:gd name="connsiteY27" fmla="*/ 1667313 h 1731141"/>
                            <a:gd name="connsiteX28" fmla="*/ 312474 w 1169858"/>
                            <a:gd name="connsiteY28" fmla="*/ 1172390 h 1731141"/>
                            <a:gd name="connsiteX29" fmla="*/ 190984 w 1169858"/>
                            <a:gd name="connsiteY29" fmla="*/ 1631885 h 1731141"/>
                            <a:gd name="connsiteX30" fmla="*/ 139562 w 1169858"/>
                            <a:gd name="connsiteY30" fmla="*/ 1613740 h 1731141"/>
                            <a:gd name="connsiteX31" fmla="*/ 233011 w 1169858"/>
                            <a:gd name="connsiteY31" fmla="*/ 1368179 h 1731141"/>
                            <a:gd name="connsiteX32" fmla="*/ 162942 w 1169858"/>
                            <a:gd name="connsiteY32" fmla="*/ 1514985 h 1731141"/>
                            <a:gd name="connsiteX33" fmla="*/ 219026 w 1169858"/>
                            <a:gd name="connsiteY33" fmla="*/ 1097301 h 1731141"/>
                            <a:gd name="connsiteX34" fmla="*/ 336715 w 1169858"/>
                            <a:gd name="connsiteY34" fmla="*/ 909114 h 1731141"/>
                            <a:gd name="connsiteX35" fmla="*/ 291389 w 1169858"/>
                            <a:gd name="connsiteY35" fmla="*/ 137862 h 1731141"/>
                            <a:gd name="connsiteX36" fmla="*/ 354787 w 1169858"/>
                            <a:gd name="connsiteY36" fmla="*/ 137862 h 1731141"/>
                            <a:gd name="connsiteX37" fmla="*/ 249003 w 1169858"/>
                            <a:gd name="connsiteY37" fmla="*/ 39968 h 1731141"/>
                            <a:gd name="connsiteX38" fmla="*/ 626454 w 1169858"/>
                            <a:gd name="connsiteY38" fmla="*/ 323826 h 1731141"/>
                            <a:gd name="connsiteX39" fmla="*/ 1111122 w 1169858"/>
                            <a:gd name="connsiteY39" fmla="*/ 1353548 h 1731141"/>
                            <a:gd name="connsiteX40" fmla="*/ 983967 w 1169858"/>
                            <a:gd name="connsiteY40" fmla="*/ 1294668 h 17311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</a:cxnLst>
                          <a:rect l="l" t="t" r="r" b="b"/>
                          <a:pathLst>
                            <a:path w="1169858" h="1731141">
                              <a:moveTo>
                                <a:pt x="792624" y="707301"/>
                              </a:moveTo>
                              <a:cubicBezTo>
                                <a:pt x="642734" y="75898"/>
                                <a:pt x="291245" y="-112432"/>
                                <a:pt x="120486" y="61626"/>
                              </a:cubicBezTo>
                              <a:cubicBezTo>
                                <a:pt x="66698" y="116491"/>
                                <a:pt x="59670" y="331572"/>
                                <a:pt x="131817" y="922956"/>
                              </a:cubicBezTo>
                              <a:cubicBezTo>
                                <a:pt x="203965" y="1514268"/>
                                <a:pt x="0" y="1631598"/>
                                <a:pt x="0" y="1631598"/>
                              </a:cubicBezTo>
                              <a:lnTo>
                                <a:pt x="175135" y="1706256"/>
                              </a:lnTo>
                              <a:cubicBezTo>
                                <a:pt x="338722" y="1581826"/>
                                <a:pt x="336858" y="1274157"/>
                                <a:pt x="336858" y="1274157"/>
                              </a:cubicBezTo>
                              <a:cubicBezTo>
                                <a:pt x="408719" y="1461914"/>
                                <a:pt x="271954" y="1731142"/>
                                <a:pt x="271954" y="1731142"/>
                              </a:cubicBezTo>
                              <a:lnTo>
                                <a:pt x="548496" y="1731142"/>
                              </a:lnTo>
                              <a:cubicBezTo>
                                <a:pt x="636064" y="1572789"/>
                                <a:pt x="608381" y="1271862"/>
                                <a:pt x="608381" y="1271862"/>
                              </a:cubicBezTo>
                              <a:cubicBezTo>
                                <a:pt x="707495" y="1412142"/>
                                <a:pt x="622222" y="1685888"/>
                                <a:pt x="622222" y="1685888"/>
                              </a:cubicBezTo>
                              <a:lnTo>
                                <a:pt x="827335" y="1685888"/>
                              </a:lnTo>
                              <a:cubicBezTo>
                                <a:pt x="880334" y="1468727"/>
                                <a:pt x="804314" y="1283193"/>
                                <a:pt x="804314" y="1283193"/>
                              </a:cubicBezTo>
                              <a:cubicBezTo>
                                <a:pt x="926449" y="1477763"/>
                                <a:pt x="1111266" y="1485867"/>
                                <a:pt x="1111266" y="1485867"/>
                              </a:cubicBezTo>
                              <a:lnTo>
                                <a:pt x="1169858" y="1362441"/>
                              </a:lnTo>
                              <a:cubicBezTo>
                                <a:pt x="1169786" y="1362441"/>
                                <a:pt x="942514" y="1338703"/>
                                <a:pt x="792624" y="707301"/>
                              </a:cubicBezTo>
                              <a:close/>
                              <a:moveTo>
                                <a:pt x="983967" y="1294668"/>
                              </a:moveTo>
                              <a:cubicBezTo>
                                <a:pt x="983967" y="1294668"/>
                                <a:pt x="1022909" y="1361939"/>
                                <a:pt x="1088315" y="1409345"/>
                              </a:cubicBezTo>
                              <a:cubicBezTo>
                                <a:pt x="1153506" y="1456607"/>
                                <a:pt x="850715" y="1408914"/>
                                <a:pt x="722125" y="1030747"/>
                              </a:cubicBezTo>
                              <a:cubicBezTo>
                                <a:pt x="735249" y="1067825"/>
                                <a:pt x="833360" y="1358138"/>
                                <a:pt x="796998" y="1631813"/>
                              </a:cubicBezTo>
                              <a:cubicBezTo>
                                <a:pt x="796998" y="1631813"/>
                                <a:pt x="800083" y="1504155"/>
                                <a:pt x="761139" y="1412429"/>
                              </a:cubicBezTo>
                              <a:cubicBezTo>
                                <a:pt x="761139" y="1412429"/>
                                <a:pt x="773618" y="1523949"/>
                                <a:pt x="756478" y="1631813"/>
                              </a:cubicBezTo>
                              <a:lnTo>
                                <a:pt x="663030" y="1631167"/>
                              </a:lnTo>
                              <a:cubicBezTo>
                                <a:pt x="663030" y="1631167"/>
                                <a:pt x="746796" y="1357349"/>
                                <a:pt x="566426" y="1166222"/>
                              </a:cubicBezTo>
                              <a:cubicBezTo>
                                <a:pt x="566426" y="1166222"/>
                                <a:pt x="647036" y="1273798"/>
                                <a:pt x="528631" y="1667313"/>
                              </a:cubicBezTo>
                              <a:lnTo>
                                <a:pt x="446442" y="1667313"/>
                              </a:lnTo>
                              <a:cubicBezTo>
                                <a:pt x="446442" y="1667313"/>
                                <a:pt x="494708" y="1583045"/>
                                <a:pt x="466667" y="1435809"/>
                              </a:cubicBezTo>
                              <a:cubicBezTo>
                                <a:pt x="466667" y="1435809"/>
                                <a:pt x="451104" y="1603413"/>
                                <a:pt x="393443" y="1667313"/>
                              </a:cubicBezTo>
                              <a:lnTo>
                                <a:pt x="323375" y="1667313"/>
                              </a:lnTo>
                              <a:cubicBezTo>
                                <a:pt x="323375" y="1667313"/>
                                <a:pt x="474484" y="1407839"/>
                                <a:pt x="312474" y="1172390"/>
                              </a:cubicBezTo>
                              <a:cubicBezTo>
                                <a:pt x="312474" y="1172390"/>
                                <a:pt x="343600" y="1475038"/>
                                <a:pt x="190984" y="1631885"/>
                              </a:cubicBezTo>
                              <a:lnTo>
                                <a:pt x="139562" y="1613740"/>
                              </a:lnTo>
                              <a:cubicBezTo>
                                <a:pt x="139562" y="1613740"/>
                                <a:pt x="229927" y="1511901"/>
                                <a:pt x="233011" y="1368179"/>
                              </a:cubicBezTo>
                              <a:cubicBezTo>
                                <a:pt x="233011" y="1368179"/>
                                <a:pt x="214292" y="1455316"/>
                                <a:pt x="162942" y="1514985"/>
                              </a:cubicBezTo>
                              <a:cubicBezTo>
                                <a:pt x="162942" y="1514985"/>
                                <a:pt x="259547" y="1277599"/>
                                <a:pt x="219026" y="1097301"/>
                              </a:cubicBezTo>
                              <a:cubicBezTo>
                                <a:pt x="219026" y="1097301"/>
                                <a:pt x="258686" y="1086687"/>
                                <a:pt x="336715" y="909114"/>
                              </a:cubicBezTo>
                              <a:cubicBezTo>
                                <a:pt x="427294" y="702926"/>
                                <a:pt x="482804" y="335731"/>
                                <a:pt x="291389" y="137862"/>
                              </a:cubicBezTo>
                              <a:cubicBezTo>
                                <a:pt x="199447" y="42836"/>
                                <a:pt x="287014" y="77476"/>
                                <a:pt x="354787" y="137862"/>
                              </a:cubicBezTo>
                              <a:cubicBezTo>
                                <a:pt x="354787" y="137862"/>
                                <a:pt x="342883" y="90816"/>
                                <a:pt x="249003" y="39968"/>
                              </a:cubicBezTo>
                              <a:cubicBezTo>
                                <a:pt x="155125" y="-10880"/>
                                <a:pt x="446801" y="-30459"/>
                                <a:pt x="626454" y="323826"/>
                              </a:cubicBezTo>
                              <a:cubicBezTo>
                                <a:pt x="806107" y="678111"/>
                                <a:pt x="780432" y="1194192"/>
                                <a:pt x="1111122" y="1353548"/>
                              </a:cubicBezTo>
                              <a:cubicBezTo>
                                <a:pt x="1111194" y="1353405"/>
                                <a:pt x="1080570" y="1371119"/>
                                <a:pt x="983967" y="129466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A623">
                            <a:alpha val="8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464" name="任意多边形: 形状 463">
                        <a:extLst>
                          <a:ext uri="{FF2B5EF4-FFF2-40B4-BE49-F238E27FC236}">
                            <a16:creationId xmlns:a16="http://schemas.microsoft.com/office/drawing/2014/main" id="{71A347AE-036C-4606-B3DD-DEC6E382A35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89504" y="1264776"/>
                        <a:ext cx="560545" cy="1130485"/>
                      </a:xfrm>
                      <a:custGeom>
                        <a:avLst/>
                        <a:gdLst>
                          <a:gd name="connsiteX0" fmla="*/ 0 w 560545"/>
                          <a:gd name="connsiteY0" fmla="*/ 0 h 1130485"/>
                          <a:gd name="connsiteX1" fmla="*/ 265355 w 560545"/>
                          <a:gd name="connsiteY1" fmla="*/ 436115 h 1130485"/>
                          <a:gd name="connsiteX2" fmla="*/ 560545 w 560545"/>
                          <a:gd name="connsiteY2" fmla="*/ 1130485 h 1130485"/>
                          <a:gd name="connsiteX3" fmla="*/ 280272 w 560545"/>
                          <a:gd name="connsiteY3" fmla="*/ 667118 h 1130485"/>
                          <a:gd name="connsiteX4" fmla="*/ 313765 w 560545"/>
                          <a:gd name="connsiteY4" fmla="*/ 877609 h 1130485"/>
                          <a:gd name="connsiteX5" fmla="*/ 220102 w 560545"/>
                          <a:gd name="connsiteY5" fmla="*/ 452036 h 1130485"/>
                          <a:gd name="connsiteX6" fmla="*/ 0 w 560545"/>
                          <a:gd name="connsiteY6" fmla="*/ 0 h 11304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560545" h="1130485">
                            <a:moveTo>
                              <a:pt x="0" y="0"/>
                            </a:moveTo>
                            <a:cubicBezTo>
                              <a:pt x="0" y="0"/>
                              <a:pt x="174776" y="42959"/>
                              <a:pt x="265355" y="436115"/>
                            </a:cubicBezTo>
                            <a:cubicBezTo>
                              <a:pt x="356007" y="829271"/>
                              <a:pt x="415174" y="1014948"/>
                              <a:pt x="560545" y="1130485"/>
                            </a:cubicBezTo>
                            <a:cubicBezTo>
                              <a:pt x="560545" y="1130485"/>
                              <a:pt x="365688" y="1027929"/>
                              <a:pt x="280272" y="667118"/>
                            </a:cubicBezTo>
                            <a:cubicBezTo>
                              <a:pt x="280272" y="667118"/>
                              <a:pt x="280272" y="742349"/>
                              <a:pt x="313765" y="877609"/>
                            </a:cubicBezTo>
                            <a:cubicBezTo>
                              <a:pt x="313765" y="877609"/>
                              <a:pt x="272312" y="744358"/>
                              <a:pt x="220102" y="452036"/>
                            </a:cubicBezTo>
                            <a:cubicBezTo>
                              <a:pt x="159931" y="114318"/>
                              <a:pt x="0" y="0"/>
                              <a:pt x="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B636">
                          <a:alpha val="7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65" name="图形 7">
                      <a:extLst>
                        <a:ext uri="{FF2B5EF4-FFF2-40B4-BE49-F238E27FC236}">
                          <a16:creationId xmlns:a16="http://schemas.microsoft.com/office/drawing/2014/main" id="{2F55D2F4-D6ED-3768-E679-12CCA520ED9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137927" y="1135854"/>
                      <a:ext cx="365960" cy="649821"/>
                      <a:chOff x="8137927" y="1135854"/>
                      <a:chExt cx="365960" cy="649821"/>
                    </a:xfrm>
                  </p:grpSpPr>
                  <p:sp>
                    <p:nvSpPr>
                      <p:cNvPr id="466" name="任意多边形: 形状 465">
                        <a:extLst>
                          <a:ext uri="{FF2B5EF4-FFF2-40B4-BE49-F238E27FC236}">
                            <a16:creationId xmlns:a16="http://schemas.microsoft.com/office/drawing/2014/main" id="{1C13640E-118E-AFFF-0B19-D3BB6A5810A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179667" y="1135854"/>
                        <a:ext cx="324220" cy="626441"/>
                      </a:xfrm>
                      <a:custGeom>
                        <a:avLst/>
                        <a:gdLst>
                          <a:gd name="connsiteX0" fmla="*/ 806 w 324220"/>
                          <a:gd name="connsiteY0" fmla="*/ 43793 h 626441"/>
                          <a:gd name="connsiteX1" fmla="*/ 285167 w 324220"/>
                          <a:gd name="connsiteY1" fmla="*/ 274724 h 626441"/>
                          <a:gd name="connsiteX2" fmla="*/ 195448 w 324220"/>
                          <a:gd name="connsiteY2" fmla="*/ 564750 h 626441"/>
                          <a:gd name="connsiteX3" fmla="*/ 806 w 324220"/>
                          <a:gd name="connsiteY3" fmla="*/ 43793 h 6264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24220" h="626441">
                            <a:moveTo>
                              <a:pt x="806" y="43793"/>
                            </a:moveTo>
                            <a:cubicBezTo>
                              <a:pt x="-13968" y="-37392"/>
                              <a:pt x="177877" y="-29359"/>
                              <a:pt x="285167" y="274724"/>
                            </a:cubicBezTo>
                            <a:cubicBezTo>
                              <a:pt x="392384" y="578806"/>
                              <a:pt x="250742" y="715572"/>
                              <a:pt x="195448" y="564750"/>
                            </a:cubicBezTo>
                            <a:cubicBezTo>
                              <a:pt x="140081" y="413927"/>
                              <a:pt x="806" y="43793"/>
                              <a:pt x="806" y="43793"/>
                            </a:cubicBezTo>
                            <a:close/>
                          </a:path>
                        </a:pathLst>
                      </a:custGeom>
                      <a:solidFill>
                        <a:srgbClr val="E8464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7" name="任意多边形: 形状 466">
                        <a:extLst>
                          <a:ext uri="{FF2B5EF4-FFF2-40B4-BE49-F238E27FC236}">
                            <a16:creationId xmlns:a16="http://schemas.microsoft.com/office/drawing/2014/main" id="{997C7BAF-6F51-15F9-AE42-29CB626B5F3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137927" y="1159234"/>
                        <a:ext cx="324220" cy="626441"/>
                      </a:xfrm>
                      <a:custGeom>
                        <a:avLst/>
                        <a:gdLst>
                          <a:gd name="connsiteX0" fmla="*/ 806 w 324220"/>
                          <a:gd name="connsiteY0" fmla="*/ 43793 h 626441"/>
                          <a:gd name="connsiteX1" fmla="*/ 285167 w 324220"/>
                          <a:gd name="connsiteY1" fmla="*/ 274724 h 626441"/>
                          <a:gd name="connsiteX2" fmla="*/ 195448 w 324220"/>
                          <a:gd name="connsiteY2" fmla="*/ 564750 h 626441"/>
                          <a:gd name="connsiteX3" fmla="*/ 806 w 324220"/>
                          <a:gd name="connsiteY3" fmla="*/ 43793 h 6264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24220" h="626441">
                            <a:moveTo>
                              <a:pt x="806" y="43793"/>
                            </a:moveTo>
                            <a:cubicBezTo>
                              <a:pt x="-13967" y="-37392"/>
                              <a:pt x="177877" y="-29359"/>
                              <a:pt x="285167" y="274724"/>
                            </a:cubicBezTo>
                            <a:cubicBezTo>
                              <a:pt x="392385" y="578806"/>
                              <a:pt x="250743" y="715572"/>
                              <a:pt x="195448" y="564750"/>
                            </a:cubicBezTo>
                            <a:cubicBezTo>
                              <a:pt x="140154" y="413927"/>
                              <a:pt x="806" y="43793"/>
                              <a:pt x="806" y="43793"/>
                            </a:cubicBezTo>
                            <a:close/>
                          </a:path>
                        </a:pathLst>
                      </a:custGeom>
                      <a:solidFill>
                        <a:srgbClr val="8E8E8E">
                          <a:alpha val="6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468" name="图形 7">
                    <a:extLst>
                      <a:ext uri="{FF2B5EF4-FFF2-40B4-BE49-F238E27FC236}">
                        <a16:creationId xmlns:a16="http://schemas.microsoft.com/office/drawing/2014/main" id="{2F5E82DA-BA2C-AD69-828A-B6D0F000D8C8}"/>
                      </a:ext>
                    </a:extLst>
                  </p:cNvPr>
                  <p:cNvGrpSpPr/>
                  <p:nvPr/>
                </p:nvGrpSpPr>
                <p:grpSpPr>
                  <a:xfrm>
                    <a:off x="5822385" y="802740"/>
                    <a:ext cx="2690196" cy="5506619"/>
                    <a:chOff x="5822385" y="802740"/>
                    <a:chExt cx="2690196" cy="5506619"/>
                  </a:xfrm>
                </p:grpSpPr>
                <p:grpSp>
                  <p:nvGrpSpPr>
                    <p:cNvPr id="469" name="图形 7">
                      <a:extLst>
                        <a:ext uri="{FF2B5EF4-FFF2-40B4-BE49-F238E27FC236}">
                          <a16:creationId xmlns:a16="http://schemas.microsoft.com/office/drawing/2014/main" id="{B239A730-AEE3-2213-48B7-B91DA5C21AD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604009" y="4388080"/>
                      <a:ext cx="501344" cy="1921279"/>
                      <a:chOff x="6604009" y="4388080"/>
                      <a:chExt cx="501344" cy="1921279"/>
                    </a:xfrm>
                  </p:grpSpPr>
                  <p:grpSp>
                    <p:nvGrpSpPr>
                      <p:cNvPr id="470" name="图形 7">
                        <a:extLst>
                          <a:ext uri="{FF2B5EF4-FFF2-40B4-BE49-F238E27FC236}">
                            <a16:creationId xmlns:a16="http://schemas.microsoft.com/office/drawing/2014/main" id="{F5FA569F-50AC-B4CA-2A3D-EB5A5757BBE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604009" y="4388080"/>
                        <a:ext cx="501344" cy="1921279"/>
                        <a:chOff x="6604009" y="4388080"/>
                        <a:chExt cx="501344" cy="1921279"/>
                      </a:xfrm>
                    </p:grpSpPr>
                    <p:sp>
                      <p:nvSpPr>
                        <p:cNvPr id="471" name="任意多边形: 形状 470">
                          <a:extLst>
                            <a:ext uri="{FF2B5EF4-FFF2-40B4-BE49-F238E27FC236}">
                              <a16:creationId xmlns:a16="http://schemas.microsoft.com/office/drawing/2014/main" id="{BAD775AD-5CF6-F944-DBCF-C12A8AF1BFE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41797" y="5862308"/>
                          <a:ext cx="218822" cy="292839"/>
                        </a:xfrm>
                        <a:custGeom>
                          <a:avLst/>
                          <a:gdLst>
                            <a:gd name="connsiteX0" fmla="*/ 171092 w 218822"/>
                            <a:gd name="connsiteY0" fmla="*/ 63757 h 292839"/>
                            <a:gd name="connsiteX1" fmla="*/ 170160 w 218822"/>
                            <a:gd name="connsiteY1" fmla="*/ 75806 h 292839"/>
                            <a:gd name="connsiteX2" fmla="*/ 217134 w 218822"/>
                            <a:gd name="connsiteY2" fmla="*/ 233298 h 292839"/>
                            <a:gd name="connsiteX3" fmla="*/ 14819 w 218822"/>
                            <a:gd name="connsiteY3" fmla="*/ 236095 h 292839"/>
                            <a:gd name="connsiteX4" fmla="*/ 17688 w 218822"/>
                            <a:gd name="connsiteY4" fmla="*/ 54434 h 292839"/>
                            <a:gd name="connsiteX5" fmla="*/ 37912 w 218822"/>
                            <a:gd name="connsiteY5" fmla="*/ 0 h 292839"/>
                            <a:gd name="connsiteX6" fmla="*/ 171092 w 218822"/>
                            <a:gd name="connsiteY6" fmla="*/ 63757 h 2928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18822" h="292839">
                              <a:moveTo>
                                <a:pt x="171092" y="63757"/>
                              </a:moveTo>
                              <a:lnTo>
                                <a:pt x="170160" y="75806"/>
                              </a:lnTo>
                              <a:cubicBezTo>
                                <a:pt x="170160" y="75806"/>
                                <a:pt x="229470" y="149746"/>
                                <a:pt x="217134" y="233298"/>
                              </a:cubicBezTo>
                              <a:cubicBezTo>
                                <a:pt x="204799" y="316777"/>
                                <a:pt x="42574" y="307597"/>
                                <a:pt x="14819" y="236095"/>
                              </a:cubicBezTo>
                              <a:cubicBezTo>
                                <a:pt x="-13008" y="164592"/>
                                <a:pt x="4491" y="85774"/>
                                <a:pt x="17688" y="54434"/>
                              </a:cubicBezTo>
                              <a:cubicBezTo>
                                <a:pt x="30884" y="23022"/>
                                <a:pt x="37912" y="0"/>
                                <a:pt x="37912" y="0"/>
                              </a:cubicBezTo>
                              <a:lnTo>
                                <a:pt x="171092" y="6375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6BA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2" name="任意多边形: 形状 471">
                          <a:extLst>
                            <a:ext uri="{FF2B5EF4-FFF2-40B4-BE49-F238E27FC236}">
                              <a16:creationId xmlns:a16="http://schemas.microsoft.com/office/drawing/2014/main" id="{564AD26B-687A-166F-B013-4F33D49972B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52651" y="4388080"/>
                          <a:ext cx="452702" cy="1566878"/>
                        </a:xfrm>
                        <a:custGeom>
                          <a:avLst/>
                          <a:gdLst>
                            <a:gd name="connsiteX0" fmla="*/ 452702 w 452702"/>
                            <a:gd name="connsiteY0" fmla="*/ 11618 h 1566878"/>
                            <a:gd name="connsiteX1" fmla="*/ 322606 w 452702"/>
                            <a:gd name="connsiteY1" fmla="*/ 526480 h 1566878"/>
                            <a:gd name="connsiteX2" fmla="*/ 158301 w 452702"/>
                            <a:gd name="connsiteY2" fmla="*/ 1557493 h 1566878"/>
                            <a:gd name="connsiteX3" fmla="*/ 28205 w 452702"/>
                            <a:gd name="connsiteY3" fmla="*/ 1528518 h 1566878"/>
                            <a:gd name="connsiteX4" fmla="*/ 2746 w 452702"/>
                            <a:gd name="connsiteY4" fmla="*/ 817295 h 1566878"/>
                            <a:gd name="connsiteX5" fmla="*/ 59761 w 452702"/>
                            <a:gd name="connsiteY5" fmla="*/ 480222 h 1566878"/>
                            <a:gd name="connsiteX6" fmla="*/ 52590 w 452702"/>
                            <a:gd name="connsiteY6" fmla="*/ 0 h 1566878"/>
                            <a:gd name="connsiteX7" fmla="*/ 452702 w 452702"/>
                            <a:gd name="connsiteY7" fmla="*/ 11618 h 15668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452702" h="1566878">
                              <a:moveTo>
                                <a:pt x="452702" y="11618"/>
                              </a:moveTo>
                              <a:cubicBezTo>
                                <a:pt x="452702" y="11618"/>
                                <a:pt x="378833" y="274822"/>
                                <a:pt x="322606" y="526480"/>
                              </a:cubicBezTo>
                              <a:cubicBezTo>
                                <a:pt x="266308" y="778065"/>
                                <a:pt x="158301" y="1557493"/>
                                <a:pt x="158301" y="1557493"/>
                              </a:cubicBezTo>
                              <a:cubicBezTo>
                                <a:pt x="158301" y="1557493"/>
                                <a:pt x="97341" y="1592060"/>
                                <a:pt x="28205" y="1528518"/>
                              </a:cubicBezTo>
                              <a:cubicBezTo>
                                <a:pt x="28205" y="1528518"/>
                                <a:pt x="-10450" y="1006486"/>
                                <a:pt x="2746" y="817295"/>
                              </a:cubicBezTo>
                              <a:cubicBezTo>
                                <a:pt x="15942" y="628103"/>
                                <a:pt x="54383" y="552011"/>
                                <a:pt x="59761" y="480222"/>
                              </a:cubicBezTo>
                              <a:cubicBezTo>
                                <a:pt x="65140" y="408432"/>
                                <a:pt x="52590" y="0"/>
                                <a:pt x="52590" y="0"/>
                              </a:cubicBezTo>
                              <a:lnTo>
                                <a:pt x="452702" y="1161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6BA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3" name="任意多边形: 形状 472">
                          <a:extLst>
                            <a:ext uri="{FF2B5EF4-FFF2-40B4-BE49-F238E27FC236}">
                              <a16:creationId xmlns:a16="http://schemas.microsoft.com/office/drawing/2014/main" id="{9A7F8EC6-5869-DE4A-45AE-457BF53E5C2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41797" y="5862308"/>
                          <a:ext cx="218822" cy="292839"/>
                        </a:xfrm>
                        <a:custGeom>
                          <a:avLst/>
                          <a:gdLst>
                            <a:gd name="connsiteX0" fmla="*/ 171092 w 218822"/>
                            <a:gd name="connsiteY0" fmla="*/ 63757 h 292839"/>
                            <a:gd name="connsiteX1" fmla="*/ 170160 w 218822"/>
                            <a:gd name="connsiteY1" fmla="*/ 75806 h 292839"/>
                            <a:gd name="connsiteX2" fmla="*/ 217134 w 218822"/>
                            <a:gd name="connsiteY2" fmla="*/ 233298 h 292839"/>
                            <a:gd name="connsiteX3" fmla="*/ 14819 w 218822"/>
                            <a:gd name="connsiteY3" fmla="*/ 236095 h 292839"/>
                            <a:gd name="connsiteX4" fmla="*/ 17688 w 218822"/>
                            <a:gd name="connsiteY4" fmla="*/ 54434 h 292839"/>
                            <a:gd name="connsiteX5" fmla="*/ 37912 w 218822"/>
                            <a:gd name="connsiteY5" fmla="*/ 0 h 292839"/>
                            <a:gd name="connsiteX6" fmla="*/ 171092 w 218822"/>
                            <a:gd name="connsiteY6" fmla="*/ 63757 h 2928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18822" h="292839">
                              <a:moveTo>
                                <a:pt x="171092" y="63757"/>
                              </a:moveTo>
                              <a:lnTo>
                                <a:pt x="170160" y="75806"/>
                              </a:lnTo>
                              <a:cubicBezTo>
                                <a:pt x="170160" y="75806"/>
                                <a:pt x="229470" y="149746"/>
                                <a:pt x="217134" y="233298"/>
                              </a:cubicBezTo>
                              <a:cubicBezTo>
                                <a:pt x="204799" y="316777"/>
                                <a:pt x="42574" y="307597"/>
                                <a:pt x="14819" y="236095"/>
                              </a:cubicBezTo>
                              <a:cubicBezTo>
                                <a:pt x="-13008" y="164592"/>
                                <a:pt x="4491" y="85774"/>
                                <a:pt x="17688" y="54434"/>
                              </a:cubicBezTo>
                              <a:cubicBezTo>
                                <a:pt x="30884" y="23022"/>
                                <a:pt x="37912" y="0"/>
                                <a:pt x="37912" y="0"/>
                              </a:cubicBezTo>
                              <a:lnTo>
                                <a:pt x="171092" y="6375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AEAE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4" name="任意多边形: 形状 473">
                          <a:extLst>
                            <a:ext uri="{FF2B5EF4-FFF2-40B4-BE49-F238E27FC236}">
                              <a16:creationId xmlns:a16="http://schemas.microsoft.com/office/drawing/2014/main" id="{D8713202-CF61-21E5-497A-3BAA8CD8B70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52651" y="4388080"/>
                          <a:ext cx="452702" cy="1566878"/>
                        </a:xfrm>
                        <a:custGeom>
                          <a:avLst/>
                          <a:gdLst>
                            <a:gd name="connsiteX0" fmla="*/ 452702 w 452702"/>
                            <a:gd name="connsiteY0" fmla="*/ 11618 h 1566878"/>
                            <a:gd name="connsiteX1" fmla="*/ 322606 w 452702"/>
                            <a:gd name="connsiteY1" fmla="*/ 526480 h 1566878"/>
                            <a:gd name="connsiteX2" fmla="*/ 158301 w 452702"/>
                            <a:gd name="connsiteY2" fmla="*/ 1557493 h 1566878"/>
                            <a:gd name="connsiteX3" fmla="*/ 28205 w 452702"/>
                            <a:gd name="connsiteY3" fmla="*/ 1528518 h 1566878"/>
                            <a:gd name="connsiteX4" fmla="*/ 2746 w 452702"/>
                            <a:gd name="connsiteY4" fmla="*/ 817295 h 1566878"/>
                            <a:gd name="connsiteX5" fmla="*/ 59761 w 452702"/>
                            <a:gd name="connsiteY5" fmla="*/ 480222 h 1566878"/>
                            <a:gd name="connsiteX6" fmla="*/ 52590 w 452702"/>
                            <a:gd name="connsiteY6" fmla="*/ 0 h 1566878"/>
                            <a:gd name="connsiteX7" fmla="*/ 452702 w 452702"/>
                            <a:gd name="connsiteY7" fmla="*/ 11618 h 15668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452702" h="1566878">
                              <a:moveTo>
                                <a:pt x="452702" y="11618"/>
                              </a:moveTo>
                              <a:cubicBezTo>
                                <a:pt x="452702" y="11618"/>
                                <a:pt x="378833" y="274822"/>
                                <a:pt x="322606" y="526480"/>
                              </a:cubicBezTo>
                              <a:cubicBezTo>
                                <a:pt x="266308" y="778065"/>
                                <a:pt x="158301" y="1557493"/>
                                <a:pt x="158301" y="1557493"/>
                              </a:cubicBezTo>
                              <a:cubicBezTo>
                                <a:pt x="158301" y="1557493"/>
                                <a:pt x="97341" y="1592060"/>
                                <a:pt x="28205" y="1528518"/>
                              </a:cubicBezTo>
                              <a:cubicBezTo>
                                <a:pt x="28205" y="1528518"/>
                                <a:pt x="-10450" y="1006486"/>
                                <a:pt x="2746" y="817295"/>
                              </a:cubicBezTo>
                              <a:cubicBezTo>
                                <a:pt x="15942" y="628103"/>
                                <a:pt x="54383" y="552011"/>
                                <a:pt x="59761" y="480222"/>
                              </a:cubicBezTo>
                              <a:cubicBezTo>
                                <a:pt x="65140" y="408432"/>
                                <a:pt x="52590" y="0"/>
                                <a:pt x="52590" y="0"/>
                              </a:cubicBezTo>
                              <a:lnTo>
                                <a:pt x="452702" y="1161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6BA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5" name="任意多边形: 形状 474">
                          <a:extLst>
                            <a:ext uri="{FF2B5EF4-FFF2-40B4-BE49-F238E27FC236}">
                              <a16:creationId xmlns:a16="http://schemas.microsoft.com/office/drawing/2014/main" id="{8D6F23EB-72E7-3A7A-5A08-CA67A36F0EB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61637" y="5595518"/>
                          <a:ext cx="199662" cy="359439"/>
                        </a:xfrm>
                        <a:custGeom>
                          <a:avLst/>
                          <a:gdLst>
                            <a:gd name="connsiteX0" fmla="*/ 0 w 199662"/>
                            <a:gd name="connsiteY0" fmla="*/ 6096 h 359439"/>
                            <a:gd name="connsiteX1" fmla="*/ 19220 w 199662"/>
                            <a:gd name="connsiteY1" fmla="*/ 321080 h 359439"/>
                            <a:gd name="connsiteX2" fmla="*/ 149244 w 199662"/>
                            <a:gd name="connsiteY2" fmla="*/ 350054 h 359439"/>
                            <a:gd name="connsiteX3" fmla="*/ 199662 w 199662"/>
                            <a:gd name="connsiteY3" fmla="*/ 0 h 359439"/>
                            <a:gd name="connsiteX4" fmla="*/ 0 w 199662"/>
                            <a:gd name="connsiteY4" fmla="*/ 6096 h 3594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99662" h="359439">
                              <a:moveTo>
                                <a:pt x="0" y="6096"/>
                              </a:moveTo>
                              <a:cubicBezTo>
                                <a:pt x="8248" y="173054"/>
                                <a:pt x="19220" y="321080"/>
                                <a:pt x="19220" y="321080"/>
                              </a:cubicBezTo>
                              <a:cubicBezTo>
                                <a:pt x="88284" y="384621"/>
                                <a:pt x="149244" y="350054"/>
                                <a:pt x="149244" y="350054"/>
                              </a:cubicBezTo>
                              <a:cubicBezTo>
                                <a:pt x="149244" y="350054"/>
                                <a:pt x="170831" y="194498"/>
                                <a:pt x="199662" y="0"/>
                              </a:cubicBezTo>
                              <a:cubicBezTo>
                                <a:pt x="133754" y="13052"/>
                                <a:pt x="66554" y="15419"/>
                                <a:pt x="0" y="60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AEAE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6" name="任意多边形: 形状 475">
                          <a:extLst>
                            <a:ext uri="{FF2B5EF4-FFF2-40B4-BE49-F238E27FC236}">
                              <a16:creationId xmlns:a16="http://schemas.microsoft.com/office/drawing/2014/main" id="{068D29FC-F2EC-37E0-5083-96302D35B86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41797" y="4388080"/>
                          <a:ext cx="463484" cy="1766764"/>
                        </a:xfrm>
                        <a:custGeom>
                          <a:avLst/>
                          <a:gdLst>
                            <a:gd name="connsiteX0" fmla="*/ 17688 w 463484"/>
                            <a:gd name="connsiteY0" fmla="*/ 1528662 h 1766764"/>
                            <a:gd name="connsiteX1" fmla="*/ 35689 w 463484"/>
                            <a:gd name="connsiteY1" fmla="*/ 1481041 h 1766764"/>
                            <a:gd name="connsiteX2" fmla="*/ 13528 w 463484"/>
                            <a:gd name="connsiteY2" fmla="*/ 817295 h 1766764"/>
                            <a:gd name="connsiteX3" fmla="*/ 70544 w 463484"/>
                            <a:gd name="connsiteY3" fmla="*/ 480222 h 1766764"/>
                            <a:gd name="connsiteX4" fmla="*/ 63372 w 463484"/>
                            <a:gd name="connsiteY4" fmla="*/ 0 h 1766764"/>
                            <a:gd name="connsiteX5" fmla="*/ 463484 w 463484"/>
                            <a:gd name="connsiteY5" fmla="*/ 11690 h 1766764"/>
                            <a:gd name="connsiteX6" fmla="*/ 460114 w 463484"/>
                            <a:gd name="connsiteY6" fmla="*/ 23739 h 1766764"/>
                            <a:gd name="connsiteX7" fmla="*/ 118307 w 463484"/>
                            <a:gd name="connsiteY7" fmla="*/ 13770 h 1766764"/>
                            <a:gd name="connsiteX8" fmla="*/ 125479 w 463484"/>
                            <a:gd name="connsiteY8" fmla="*/ 493991 h 1766764"/>
                            <a:gd name="connsiteX9" fmla="*/ 68464 w 463484"/>
                            <a:gd name="connsiteY9" fmla="*/ 831064 h 1766764"/>
                            <a:gd name="connsiteX10" fmla="*/ 90624 w 463484"/>
                            <a:gd name="connsiteY10" fmla="*/ 1494811 h 1766764"/>
                            <a:gd name="connsiteX11" fmla="*/ 72623 w 463484"/>
                            <a:gd name="connsiteY11" fmla="*/ 1542432 h 1766764"/>
                            <a:gd name="connsiteX12" fmla="*/ 69755 w 463484"/>
                            <a:gd name="connsiteY12" fmla="*/ 1724093 h 1766764"/>
                            <a:gd name="connsiteX13" fmla="*/ 113861 w 463484"/>
                            <a:gd name="connsiteY13" fmla="*/ 1766765 h 1766764"/>
                            <a:gd name="connsiteX14" fmla="*/ 14819 w 463484"/>
                            <a:gd name="connsiteY14" fmla="*/ 1710394 h 1766764"/>
                            <a:gd name="connsiteX15" fmla="*/ 17688 w 463484"/>
                            <a:gd name="connsiteY15" fmla="*/ 1528662 h 1766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463484" h="1766764">
                              <a:moveTo>
                                <a:pt x="17688" y="1528662"/>
                              </a:moveTo>
                              <a:cubicBezTo>
                                <a:pt x="26581" y="1507505"/>
                                <a:pt x="32676" y="1490150"/>
                                <a:pt x="35689" y="1481041"/>
                              </a:cubicBezTo>
                              <a:cubicBezTo>
                                <a:pt x="26581" y="1348149"/>
                                <a:pt x="2770" y="971774"/>
                                <a:pt x="13528" y="817295"/>
                              </a:cubicBezTo>
                              <a:cubicBezTo>
                                <a:pt x="26724" y="628103"/>
                                <a:pt x="65165" y="552011"/>
                                <a:pt x="70544" y="480222"/>
                              </a:cubicBezTo>
                              <a:cubicBezTo>
                                <a:pt x="75922" y="408432"/>
                                <a:pt x="63372" y="0"/>
                                <a:pt x="63372" y="0"/>
                              </a:cubicBezTo>
                              <a:lnTo>
                                <a:pt x="463484" y="11690"/>
                              </a:lnTo>
                              <a:cubicBezTo>
                                <a:pt x="463484" y="11690"/>
                                <a:pt x="462265" y="15922"/>
                                <a:pt x="460114" y="23739"/>
                              </a:cubicBezTo>
                              <a:lnTo>
                                <a:pt x="118307" y="13770"/>
                              </a:lnTo>
                              <a:cubicBezTo>
                                <a:pt x="118307" y="13770"/>
                                <a:pt x="130787" y="422202"/>
                                <a:pt x="125479" y="493991"/>
                              </a:cubicBezTo>
                              <a:cubicBezTo>
                                <a:pt x="120100" y="565781"/>
                                <a:pt x="81660" y="641873"/>
                                <a:pt x="68464" y="831064"/>
                              </a:cubicBezTo>
                              <a:cubicBezTo>
                                <a:pt x="57706" y="985544"/>
                                <a:pt x="81516" y="1361918"/>
                                <a:pt x="90624" y="1494811"/>
                              </a:cubicBezTo>
                              <a:cubicBezTo>
                                <a:pt x="87612" y="1503919"/>
                                <a:pt x="81516" y="1521275"/>
                                <a:pt x="72623" y="1542432"/>
                              </a:cubicBezTo>
                              <a:cubicBezTo>
                                <a:pt x="59427" y="1573772"/>
                                <a:pt x="41928" y="1652590"/>
                                <a:pt x="69755" y="1724093"/>
                              </a:cubicBezTo>
                              <a:cubicBezTo>
                                <a:pt x="76998" y="1742739"/>
                                <a:pt x="93422" y="1757083"/>
                                <a:pt x="113861" y="1766765"/>
                              </a:cubicBezTo>
                              <a:cubicBezTo>
                                <a:pt x="70830" y="1763896"/>
                                <a:pt x="27872" y="1744102"/>
                                <a:pt x="14819" y="1710394"/>
                              </a:cubicBezTo>
                              <a:cubicBezTo>
                                <a:pt x="-13008" y="1638820"/>
                                <a:pt x="4491" y="1559931"/>
                                <a:pt x="17688" y="15286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939393">
                            <a:alpha val="6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7" name="任意多边形: 形状 476">
                          <a:extLst>
                            <a:ext uri="{FF2B5EF4-FFF2-40B4-BE49-F238E27FC236}">
                              <a16:creationId xmlns:a16="http://schemas.microsoft.com/office/drawing/2014/main" id="{F86A0634-9A01-8A9C-48A9-B2A5CA57C3C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04009" y="5916741"/>
                          <a:ext cx="301210" cy="392617"/>
                        </a:xfrm>
                        <a:custGeom>
                          <a:avLst/>
                          <a:gdLst>
                            <a:gd name="connsiteX0" fmla="*/ 38335 w 301210"/>
                            <a:gd name="connsiteY0" fmla="*/ 22017 h 392617"/>
                            <a:gd name="connsiteX1" fmla="*/ 55476 w 301210"/>
                            <a:gd name="connsiteY1" fmla="*/ 0 h 392617"/>
                            <a:gd name="connsiteX2" fmla="*/ 46367 w 301210"/>
                            <a:gd name="connsiteY2" fmla="*/ 58737 h 392617"/>
                            <a:gd name="connsiteX3" fmla="*/ 52965 w 301210"/>
                            <a:gd name="connsiteY3" fmla="*/ 128805 h 392617"/>
                            <a:gd name="connsiteX4" fmla="*/ 134867 w 301210"/>
                            <a:gd name="connsiteY4" fmla="*/ 199662 h 392617"/>
                            <a:gd name="connsiteX5" fmla="*/ 231973 w 301210"/>
                            <a:gd name="connsiteY5" fmla="*/ 173485 h 392617"/>
                            <a:gd name="connsiteX6" fmla="*/ 236491 w 301210"/>
                            <a:gd name="connsiteY6" fmla="*/ 121490 h 392617"/>
                            <a:gd name="connsiteX7" fmla="*/ 236419 w 301210"/>
                            <a:gd name="connsiteY7" fmla="*/ 120916 h 392617"/>
                            <a:gd name="connsiteX8" fmla="*/ 234411 w 301210"/>
                            <a:gd name="connsiteY8" fmla="*/ 104779 h 392617"/>
                            <a:gd name="connsiteX9" fmla="*/ 216195 w 301210"/>
                            <a:gd name="connsiteY9" fmla="*/ 35357 h 392617"/>
                            <a:gd name="connsiteX10" fmla="*/ 284040 w 301210"/>
                            <a:gd name="connsiteY10" fmla="*/ 353066 h 392617"/>
                            <a:gd name="connsiteX11" fmla="*/ 38909 w 301210"/>
                            <a:gd name="connsiteY11" fmla="*/ 349767 h 392617"/>
                            <a:gd name="connsiteX12" fmla="*/ 38335 w 301210"/>
                            <a:gd name="connsiteY12" fmla="*/ 22017 h 3926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01210" h="392617">
                              <a:moveTo>
                                <a:pt x="38335" y="22017"/>
                              </a:moveTo>
                              <a:cubicBezTo>
                                <a:pt x="41777" y="11618"/>
                                <a:pt x="48519" y="4662"/>
                                <a:pt x="55476" y="0"/>
                              </a:cubicBezTo>
                              <a:cubicBezTo>
                                <a:pt x="51316" y="19292"/>
                                <a:pt x="45937" y="38297"/>
                                <a:pt x="46367" y="58737"/>
                              </a:cubicBezTo>
                              <a:cubicBezTo>
                                <a:pt x="46869" y="82332"/>
                                <a:pt x="47945" y="105712"/>
                                <a:pt x="52965" y="128805"/>
                              </a:cubicBezTo>
                              <a:cubicBezTo>
                                <a:pt x="61213" y="167676"/>
                                <a:pt x="98004" y="192060"/>
                                <a:pt x="134867" y="199662"/>
                              </a:cubicBezTo>
                              <a:cubicBezTo>
                                <a:pt x="170869" y="207049"/>
                                <a:pt x="210027" y="207264"/>
                                <a:pt x="231973" y="173485"/>
                              </a:cubicBezTo>
                              <a:cubicBezTo>
                                <a:pt x="241368" y="158998"/>
                                <a:pt x="239431" y="137626"/>
                                <a:pt x="236491" y="121490"/>
                              </a:cubicBezTo>
                              <a:cubicBezTo>
                                <a:pt x="236491" y="121274"/>
                                <a:pt x="236491" y="121059"/>
                                <a:pt x="236419" y="120916"/>
                              </a:cubicBezTo>
                              <a:cubicBezTo>
                                <a:pt x="235917" y="115322"/>
                                <a:pt x="235200" y="109943"/>
                                <a:pt x="234411" y="104779"/>
                              </a:cubicBezTo>
                              <a:cubicBezTo>
                                <a:pt x="232116" y="90723"/>
                                <a:pt x="212896" y="45828"/>
                                <a:pt x="216195" y="35357"/>
                              </a:cubicBezTo>
                              <a:cubicBezTo>
                                <a:pt x="261592" y="110947"/>
                                <a:pt x="334672" y="305661"/>
                                <a:pt x="284040" y="353066"/>
                              </a:cubicBezTo>
                              <a:cubicBezTo>
                                <a:pt x="231901" y="401906"/>
                                <a:pt x="126117" y="410727"/>
                                <a:pt x="38909" y="349767"/>
                              </a:cubicBezTo>
                              <a:cubicBezTo>
                                <a:pt x="-48300" y="288807"/>
                                <a:pt x="38335" y="22017"/>
                                <a:pt x="38335" y="220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05137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8" name="任意多边形: 形状 477">
                          <a:extLst>
                            <a:ext uri="{FF2B5EF4-FFF2-40B4-BE49-F238E27FC236}">
                              <a16:creationId xmlns:a16="http://schemas.microsoft.com/office/drawing/2014/main" id="{ADEA16EE-C6C1-E038-13D0-AD88FBBD74D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04009" y="5916741"/>
                          <a:ext cx="301210" cy="392617"/>
                        </a:xfrm>
                        <a:custGeom>
                          <a:avLst/>
                          <a:gdLst>
                            <a:gd name="connsiteX0" fmla="*/ 38335 w 301210"/>
                            <a:gd name="connsiteY0" fmla="*/ 22017 h 392617"/>
                            <a:gd name="connsiteX1" fmla="*/ 55476 w 301210"/>
                            <a:gd name="connsiteY1" fmla="*/ 0 h 392617"/>
                            <a:gd name="connsiteX2" fmla="*/ 46367 w 301210"/>
                            <a:gd name="connsiteY2" fmla="*/ 58737 h 392617"/>
                            <a:gd name="connsiteX3" fmla="*/ 52965 w 301210"/>
                            <a:gd name="connsiteY3" fmla="*/ 128805 h 392617"/>
                            <a:gd name="connsiteX4" fmla="*/ 134867 w 301210"/>
                            <a:gd name="connsiteY4" fmla="*/ 199662 h 392617"/>
                            <a:gd name="connsiteX5" fmla="*/ 231973 w 301210"/>
                            <a:gd name="connsiteY5" fmla="*/ 173485 h 392617"/>
                            <a:gd name="connsiteX6" fmla="*/ 236491 w 301210"/>
                            <a:gd name="connsiteY6" fmla="*/ 121490 h 392617"/>
                            <a:gd name="connsiteX7" fmla="*/ 236419 w 301210"/>
                            <a:gd name="connsiteY7" fmla="*/ 120916 h 392617"/>
                            <a:gd name="connsiteX8" fmla="*/ 234411 w 301210"/>
                            <a:gd name="connsiteY8" fmla="*/ 104779 h 392617"/>
                            <a:gd name="connsiteX9" fmla="*/ 216195 w 301210"/>
                            <a:gd name="connsiteY9" fmla="*/ 35357 h 392617"/>
                            <a:gd name="connsiteX10" fmla="*/ 284040 w 301210"/>
                            <a:gd name="connsiteY10" fmla="*/ 353066 h 392617"/>
                            <a:gd name="connsiteX11" fmla="*/ 38909 w 301210"/>
                            <a:gd name="connsiteY11" fmla="*/ 349767 h 392617"/>
                            <a:gd name="connsiteX12" fmla="*/ 38335 w 301210"/>
                            <a:gd name="connsiteY12" fmla="*/ 22017 h 3926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01210" h="392617">
                              <a:moveTo>
                                <a:pt x="38335" y="22017"/>
                              </a:moveTo>
                              <a:cubicBezTo>
                                <a:pt x="41777" y="11618"/>
                                <a:pt x="48519" y="4662"/>
                                <a:pt x="55476" y="0"/>
                              </a:cubicBezTo>
                              <a:cubicBezTo>
                                <a:pt x="51316" y="19292"/>
                                <a:pt x="45937" y="38297"/>
                                <a:pt x="46367" y="58737"/>
                              </a:cubicBezTo>
                              <a:cubicBezTo>
                                <a:pt x="46869" y="82332"/>
                                <a:pt x="47945" y="105712"/>
                                <a:pt x="52965" y="128805"/>
                              </a:cubicBezTo>
                              <a:cubicBezTo>
                                <a:pt x="61213" y="167676"/>
                                <a:pt x="98004" y="192060"/>
                                <a:pt x="134867" y="199662"/>
                              </a:cubicBezTo>
                              <a:cubicBezTo>
                                <a:pt x="170869" y="207049"/>
                                <a:pt x="210027" y="207264"/>
                                <a:pt x="231973" y="173485"/>
                              </a:cubicBezTo>
                              <a:cubicBezTo>
                                <a:pt x="241368" y="158998"/>
                                <a:pt x="239431" y="137626"/>
                                <a:pt x="236491" y="121490"/>
                              </a:cubicBezTo>
                              <a:cubicBezTo>
                                <a:pt x="236491" y="121274"/>
                                <a:pt x="236491" y="121059"/>
                                <a:pt x="236419" y="120916"/>
                              </a:cubicBezTo>
                              <a:cubicBezTo>
                                <a:pt x="235917" y="115322"/>
                                <a:pt x="235200" y="109943"/>
                                <a:pt x="234411" y="104779"/>
                              </a:cubicBezTo>
                              <a:cubicBezTo>
                                <a:pt x="232116" y="90723"/>
                                <a:pt x="212896" y="45828"/>
                                <a:pt x="216195" y="35357"/>
                              </a:cubicBezTo>
                              <a:cubicBezTo>
                                <a:pt x="261592" y="110947"/>
                                <a:pt x="334672" y="305661"/>
                                <a:pt x="284040" y="353066"/>
                              </a:cubicBezTo>
                              <a:cubicBezTo>
                                <a:pt x="231901" y="401906"/>
                                <a:pt x="126117" y="410727"/>
                                <a:pt x="38909" y="349767"/>
                              </a:cubicBezTo>
                              <a:cubicBezTo>
                                <a:pt x="-48300" y="288807"/>
                                <a:pt x="38335" y="22017"/>
                                <a:pt x="38335" y="220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464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9" name="任意多边形: 形状 478">
                          <a:extLst>
                            <a:ext uri="{FF2B5EF4-FFF2-40B4-BE49-F238E27FC236}">
                              <a16:creationId xmlns:a16="http://schemas.microsoft.com/office/drawing/2014/main" id="{7ADEA7CF-18EE-3241-CEFF-810C3A5BF2D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83780" y="6129408"/>
                          <a:ext cx="93159" cy="122012"/>
                        </a:xfrm>
                        <a:custGeom>
                          <a:avLst/>
                          <a:gdLst>
                            <a:gd name="connsiteX0" fmla="*/ 925 w 93159"/>
                            <a:gd name="connsiteY0" fmla="*/ 63160 h 122012"/>
                            <a:gd name="connsiteX1" fmla="*/ 27532 w 93159"/>
                            <a:gd name="connsiteY1" fmla="*/ 3132 h 122012"/>
                            <a:gd name="connsiteX2" fmla="*/ 91073 w 93159"/>
                            <a:gd name="connsiteY2" fmla="*/ 53693 h 122012"/>
                            <a:gd name="connsiteX3" fmla="*/ 53207 w 93159"/>
                            <a:gd name="connsiteY3" fmla="*/ 121968 h 122012"/>
                            <a:gd name="connsiteX4" fmla="*/ 4797 w 93159"/>
                            <a:gd name="connsiteY4" fmla="*/ 90412 h 122012"/>
                            <a:gd name="connsiteX5" fmla="*/ 925 w 93159"/>
                            <a:gd name="connsiteY5" fmla="*/ 63160 h 1220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93159" h="122012">
                              <a:moveTo>
                                <a:pt x="925" y="63160"/>
                              </a:moveTo>
                              <a:cubicBezTo>
                                <a:pt x="-1658" y="40210"/>
                                <a:pt x="8168" y="12455"/>
                                <a:pt x="27532" y="3132"/>
                              </a:cubicBezTo>
                              <a:cubicBezTo>
                                <a:pt x="58227" y="-11713"/>
                                <a:pt x="84906" y="29739"/>
                                <a:pt x="91073" y="53693"/>
                              </a:cubicBezTo>
                              <a:cubicBezTo>
                                <a:pt x="98389" y="81591"/>
                                <a:pt x="86627" y="120247"/>
                                <a:pt x="53207" y="121968"/>
                              </a:cubicBezTo>
                              <a:cubicBezTo>
                                <a:pt x="32480" y="122972"/>
                                <a:pt x="14766" y="106836"/>
                                <a:pt x="4797" y="90412"/>
                              </a:cubicBezTo>
                              <a:cubicBezTo>
                                <a:pt x="-295" y="81950"/>
                                <a:pt x="-868" y="72339"/>
                                <a:pt x="925" y="631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464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0" name="任意多边形: 形状 479">
                          <a:extLst>
                            <a:ext uri="{FF2B5EF4-FFF2-40B4-BE49-F238E27FC236}">
                              <a16:creationId xmlns:a16="http://schemas.microsoft.com/office/drawing/2014/main" id="{DC7D3ACB-5623-9975-DF0B-5B2DC7DF454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14948" y="6202608"/>
                          <a:ext cx="289997" cy="106679"/>
                        </a:xfrm>
                        <a:custGeom>
                          <a:avLst/>
                          <a:gdLst>
                            <a:gd name="connsiteX0" fmla="*/ 162799 w 289997"/>
                            <a:gd name="connsiteY0" fmla="*/ 77814 h 106679"/>
                            <a:gd name="connsiteX1" fmla="*/ 271810 w 289997"/>
                            <a:gd name="connsiteY1" fmla="*/ 34926 h 106679"/>
                            <a:gd name="connsiteX2" fmla="*/ 289668 w 289997"/>
                            <a:gd name="connsiteY2" fmla="*/ 0 h 106679"/>
                            <a:gd name="connsiteX3" fmla="*/ 273029 w 289997"/>
                            <a:gd name="connsiteY3" fmla="*/ 67128 h 106679"/>
                            <a:gd name="connsiteX4" fmla="*/ 27898 w 289997"/>
                            <a:gd name="connsiteY4" fmla="*/ 63829 h 106679"/>
                            <a:gd name="connsiteX5" fmla="*/ 0 w 289997"/>
                            <a:gd name="connsiteY5" fmla="*/ 25245 h 106679"/>
                            <a:gd name="connsiteX6" fmla="*/ 162799 w 289997"/>
                            <a:gd name="connsiteY6" fmla="*/ 77814 h 1066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89997" h="106679">
                              <a:moveTo>
                                <a:pt x="162799" y="77814"/>
                              </a:moveTo>
                              <a:cubicBezTo>
                                <a:pt x="201025" y="80467"/>
                                <a:pt x="246996" y="67845"/>
                                <a:pt x="271810" y="34926"/>
                              </a:cubicBezTo>
                              <a:cubicBezTo>
                                <a:pt x="280129" y="24026"/>
                                <a:pt x="285652" y="12264"/>
                                <a:pt x="289668" y="0"/>
                              </a:cubicBezTo>
                              <a:cubicBezTo>
                                <a:pt x="291317" y="29691"/>
                                <a:pt x="286942" y="54075"/>
                                <a:pt x="273029" y="67128"/>
                              </a:cubicBezTo>
                              <a:cubicBezTo>
                                <a:pt x="220890" y="115967"/>
                                <a:pt x="115107" y="124789"/>
                                <a:pt x="27898" y="63829"/>
                              </a:cubicBezTo>
                              <a:cubicBezTo>
                                <a:pt x="15061" y="54936"/>
                                <a:pt x="6168" y="41453"/>
                                <a:pt x="0" y="25245"/>
                              </a:cubicBezTo>
                              <a:cubicBezTo>
                                <a:pt x="42887" y="63757"/>
                                <a:pt x="92660" y="73080"/>
                                <a:pt x="162799" y="778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9B1212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481" name="任意多边形: 形状 480">
                        <a:extLst>
                          <a:ext uri="{FF2B5EF4-FFF2-40B4-BE49-F238E27FC236}">
                            <a16:creationId xmlns:a16="http://schemas.microsoft.com/office/drawing/2014/main" id="{DA68BE36-EF29-4FBA-C9C4-B0238A93658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47471" y="5972568"/>
                        <a:ext cx="193440" cy="65662"/>
                      </a:xfrm>
                      <a:custGeom>
                        <a:avLst/>
                        <a:gdLst>
                          <a:gd name="connsiteX0" fmla="*/ 7783 w 193440"/>
                          <a:gd name="connsiteY0" fmla="*/ 64157 h 65662"/>
                          <a:gd name="connsiteX1" fmla="*/ 193030 w 193440"/>
                          <a:gd name="connsiteY1" fmla="*/ 65663 h 65662"/>
                          <a:gd name="connsiteX2" fmla="*/ 187507 w 193440"/>
                          <a:gd name="connsiteY2" fmla="*/ 36115 h 65662"/>
                          <a:gd name="connsiteX3" fmla="*/ 4412 w 193440"/>
                          <a:gd name="connsiteY3" fmla="*/ 36115 h 65662"/>
                          <a:gd name="connsiteX4" fmla="*/ 7783 w 193440"/>
                          <a:gd name="connsiteY4" fmla="*/ 64157 h 656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3440" h="65662">
                            <a:moveTo>
                              <a:pt x="7783" y="64157"/>
                            </a:moveTo>
                            <a:cubicBezTo>
                              <a:pt x="45650" y="14958"/>
                              <a:pt x="168072" y="28728"/>
                              <a:pt x="193030" y="65663"/>
                            </a:cubicBezTo>
                            <a:cubicBezTo>
                              <a:pt x="193030" y="65663"/>
                              <a:pt x="195683" y="47231"/>
                              <a:pt x="187507" y="36115"/>
                            </a:cubicBezTo>
                            <a:cubicBezTo>
                              <a:pt x="125042" y="-17673"/>
                              <a:pt x="31450" y="-6055"/>
                              <a:pt x="4412" y="36115"/>
                            </a:cubicBezTo>
                            <a:cubicBezTo>
                              <a:pt x="-3046" y="43932"/>
                              <a:pt x="-464" y="60643"/>
                              <a:pt x="7783" y="64157"/>
                            </a:cubicBezTo>
                            <a:close/>
                          </a:path>
                        </a:pathLst>
                      </a:custGeom>
                      <a:solidFill>
                        <a:srgbClr val="E8464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82" name="图形 7">
                      <a:extLst>
                        <a:ext uri="{FF2B5EF4-FFF2-40B4-BE49-F238E27FC236}">
                          <a16:creationId xmlns:a16="http://schemas.microsoft.com/office/drawing/2014/main" id="{7E061790-5D3F-2B14-37D9-10F4400D602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105354" y="4388080"/>
                      <a:ext cx="501344" cy="1921279"/>
                      <a:chOff x="7105354" y="4388080"/>
                      <a:chExt cx="501344" cy="1921279"/>
                    </a:xfrm>
                  </p:grpSpPr>
                  <p:grpSp>
                    <p:nvGrpSpPr>
                      <p:cNvPr id="483" name="图形 7">
                        <a:extLst>
                          <a:ext uri="{FF2B5EF4-FFF2-40B4-BE49-F238E27FC236}">
                            <a16:creationId xmlns:a16="http://schemas.microsoft.com/office/drawing/2014/main" id="{AB884EF3-B8F4-4CC1-4C09-915BEDF4F70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105354" y="4388080"/>
                        <a:ext cx="501344" cy="1921279"/>
                        <a:chOff x="7105354" y="4388080"/>
                        <a:chExt cx="501344" cy="1921279"/>
                      </a:xfrm>
                    </p:grpSpPr>
                    <p:sp>
                      <p:nvSpPr>
                        <p:cNvPr id="484" name="任意多边形: 形状 483">
                          <a:extLst>
                            <a:ext uri="{FF2B5EF4-FFF2-40B4-BE49-F238E27FC236}">
                              <a16:creationId xmlns:a16="http://schemas.microsoft.com/office/drawing/2014/main" id="{7F7F1D51-961D-88D3-601B-6177F2F0B45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50087" y="5862308"/>
                          <a:ext cx="218822" cy="292839"/>
                        </a:xfrm>
                        <a:custGeom>
                          <a:avLst/>
                          <a:gdLst>
                            <a:gd name="connsiteX0" fmla="*/ 47731 w 218822"/>
                            <a:gd name="connsiteY0" fmla="*/ 63757 h 292839"/>
                            <a:gd name="connsiteX1" fmla="*/ 48664 w 218822"/>
                            <a:gd name="connsiteY1" fmla="*/ 75806 h 292839"/>
                            <a:gd name="connsiteX2" fmla="*/ 1688 w 218822"/>
                            <a:gd name="connsiteY2" fmla="*/ 233298 h 292839"/>
                            <a:gd name="connsiteX3" fmla="*/ 204004 w 218822"/>
                            <a:gd name="connsiteY3" fmla="*/ 236095 h 292839"/>
                            <a:gd name="connsiteX4" fmla="*/ 201135 w 218822"/>
                            <a:gd name="connsiteY4" fmla="*/ 54434 h 292839"/>
                            <a:gd name="connsiteX5" fmla="*/ 180910 w 218822"/>
                            <a:gd name="connsiteY5" fmla="*/ 0 h 292839"/>
                            <a:gd name="connsiteX6" fmla="*/ 47731 w 218822"/>
                            <a:gd name="connsiteY6" fmla="*/ 63757 h 2928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18822" h="292839">
                              <a:moveTo>
                                <a:pt x="47731" y="63757"/>
                              </a:moveTo>
                              <a:lnTo>
                                <a:pt x="48664" y="75806"/>
                              </a:lnTo>
                              <a:cubicBezTo>
                                <a:pt x="48664" y="75806"/>
                                <a:pt x="-10647" y="149746"/>
                                <a:pt x="1688" y="233298"/>
                              </a:cubicBezTo>
                              <a:cubicBezTo>
                                <a:pt x="14023" y="316777"/>
                                <a:pt x="176249" y="307597"/>
                                <a:pt x="204004" y="236095"/>
                              </a:cubicBezTo>
                              <a:cubicBezTo>
                                <a:pt x="231830" y="164592"/>
                                <a:pt x="214331" y="85774"/>
                                <a:pt x="201135" y="54434"/>
                              </a:cubicBezTo>
                              <a:cubicBezTo>
                                <a:pt x="187939" y="23022"/>
                                <a:pt x="180910" y="0"/>
                                <a:pt x="180910" y="0"/>
                              </a:cubicBezTo>
                              <a:lnTo>
                                <a:pt x="47731" y="6375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6BA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5" name="任意多边形: 形状 484">
                          <a:extLst>
                            <a:ext uri="{FF2B5EF4-FFF2-40B4-BE49-F238E27FC236}">
                              <a16:creationId xmlns:a16="http://schemas.microsoft.com/office/drawing/2014/main" id="{5139DC4C-E85C-1E2D-50AC-22F68959CF7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5354" y="4388080"/>
                          <a:ext cx="452702" cy="1566878"/>
                        </a:xfrm>
                        <a:custGeom>
                          <a:avLst/>
                          <a:gdLst>
                            <a:gd name="connsiteX0" fmla="*/ 0 w 452702"/>
                            <a:gd name="connsiteY0" fmla="*/ 11618 h 1566878"/>
                            <a:gd name="connsiteX1" fmla="*/ 130096 w 452702"/>
                            <a:gd name="connsiteY1" fmla="*/ 526480 h 1566878"/>
                            <a:gd name="connsiteX2" fmla="*/ 294401 w 452702"/>
                            <a:gd name="connsiteY2" fmla="*/ 1557493 h 1566878"/>
                            <a:gd name="connsiteX3" fmla="*/ 424497 w 452702"/>
                            <a:gd name="connsiteY3" fmla="*/ 1528518 h 1566878"/>
                            <a:gd name="connsiteX4" fmla="*/ 449956 w 452702"/>
                            <a:gd name="connsiteY4" fmla="*/ 817295 h 1566878"/>
                            <a:gd name="connsiteX5" fmla="*/ 392941 w 452702"/>
                            <a:gd name="connsiteY5" fmla="*/ 480222 h 1566878"/>
                            <a:gd name="connsiteX6" fmla="*/ 400113 w 452702"/>
                            <a:gd name="connsiteY6" fmla="*/ 0 h 1566878"/>
                            <a:gd name="connsiteX7" fmla="*/ 0 w 452702"/>
                            <a:gd name="connsiteY7" fmla="*/ 11618 h 15668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452702" h="1566878">
                              <a:moveTo>
                                <a:pt x="0" y="11618"/>
                              </a:moveTo>
                              <a:cubicBezTo>
                                <a:pt x="0" y="11618"/>
                                <a:pt x="73869" y="274822"/>
                                <a:pt x="130096" y="526480"/>
                              </a:cubicBezTo>
                              <a:cubicBezTo>
                                <a:pt x="186394" y="778065"/>
                                <a:pt x="294401" y="1557493"/>
                                <a:pt x="294401" y="1557493"/>
                              </a:cubicBezTo>
                              <a:cubicBezTo>
                                <a:pt x="294401" y="1557493"/>
                                <a:pt x="355361" y="1592060"/>
                                <a:pt x="424497" y="1528518"/>
                              </a:cubicBezTo>
                              <a:cubicBezTo>
                                <a:pt x="424497" y="1528518"/>
                                <a:pt x="463152" y="1006486"/>
                                <a:pt x="449956" y="817295"/>
                              </a:cubicBezTo>
                              <a:cubicBezTo>
                                <a:pt x="436761" y="628103"/>
                                <a:pt x="398320" y="552011"/>
                                <a:pt x="392941" y="480222"/>
                              </a:cubicBezTo>
                              <a:cubicBezTo>
                                <a:pt x="387562" y="408432"/>
                                <a:pt x="400113" y="0"/>
                                <a:pt x="400113" y="0"/>
                              </a:cubicBezTo>
                              <a:lnTo>
                                <a:pt x="0" y="1161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6BA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6" name="任意多边形: 形状 485">
                          <a:extLst>
                            <a:ext uri="{FF2B5EF4-FFF2-40B4-BE49-F238E27FC236}">
                              <a16:creationId xmlns:a16="http://schemas.microsoft.com/office/drawing/2014/main" id="{71B29404-BFC4-8C12-58CA-FC49589E406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50087" y="5862308"/>
                          <a:ext cx="218822" cy="292839"/>
                        </a:xfrm>
                        <a:custGeom>
                          <a:avLst/>
                          <a:gdLst>
                            <a:gd name="connsiteX0" fmla="*/ 47731 w 218822"/>
                            <a:gd name="connsiteY0" fmla="*/ 63757 h 292839"/>
                            <a:gd name="connsiteX1" fmla="*/ 48664 w 218822"/>
                            <a:gd name="connsiteY1" fmla="*/ 75806 h 292839"/>
                            <a:gd name="connsiteX2" fmla="*/ 1688 w 218822"/>
                            <a:gd name="connsiteY2" fmla="*/ 233298 h 292839"/>
                            <a:gd name="connsiteX3" fmla="*/ 204004 w 218822"/>
                            <a:gd name="connsiteY3" fmla="*/ 236095 h 292839"/>
                            <a:gd name="connsiteX4" fmla="*/ 201135 w 218822"/>
                            <a:gd name="connsiteY4" fmla="*/ 54434 h 292839"/>
                            <a:gd name="connsiteX5" fmla="*/ 180910 w 218822"/>
                            <a:gd name="connsiteY5" fmla="*/ 0 h 292839"/>
                            <a:gd name="connsiteX6" fmla="*/ 47731 w 218822"/>
                            <a:gd name="connsiteY6" fmla="*/ 63757 h 2928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18822" h="292839">
                              <a:moveTo>
                                <a:pt x="47731" y="63757"/>
                              </a:moveTo>
                              <a:lnTo>
                                <a:pt x="48664" y="75806"/>
                              </a:lnTo>
                              <a:cubicBezTo>
                                <a:pt x="48664" y="75806"/>
                                <a:pt x="-10647" y="149746"/>
                                <a:pt x="1688" y="233298"/>
                              </a:cubicBezTo>
                              <a:cubicBezTo>
                                <a:pt x="14023" y="316777"/>
                                <a:pt x="176249" y="307597"/>
                                <a:pt x="204004" y="236095"/>
                              </a:cubicBezTo>
                              <a:cubicBezTo>
                                <a:pt x="231830" y="164592"/>
                                <a:pt x="214331" y="85774"/>
                                <a:pt x="201135" y="54434"/>
                              </a:cubicBezTo>
                              <a:cubicBezTo>
                                <a:pt x="187939" y="23022"/>
                                <a:pt x="180910" y="0"/>
                                <a:pt x="180910" y="0"/>
                              </a:cubicBezTo>
                              <a:lnTo>
                                <a:pt x="47731" y="6375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AEAE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7" name="任意多边形: 形状 486">
                          <a:extLst>
                            <a:ext uri="{FF2B5EF4-FFF2-40B4-BE49-F238E27FC236}">
                              <a16:creationId xmlns:a16="http://schemas.microsoft.com/office/drawing/2014/main" id="{DE0207ED-0721-9287-0E6F-615DD170CD8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5354" y="4388080"/>
                          <a:ext cx="452702" cy="1566878"/>
                        </a:xfrm>
                        <a:custGeom>
                          <a:avLst/>
                          <a:gdLst>
                            <a:gd name="connsiteX0" fmla="*/ 0 w 452702"/>
                            <a:gd name="connsiteY0" fmla="*/ 11618 h 1566878"/>
                            <a:gd name="connsiteX1" fmla="*/ 130096 w 452702"/>
                            <a:gd name="connsiteY1" fmla="*/ 526480 h 1566878"/>
                            <a:gd name="connsiteX2" fmla="*/ 294401 w 452702"/>
                            <a:gd name="connsiteY2" fmla="*/ 1557493 h 1566878"/>
                            <a:gd name="connsiteX3" fmla="*/ 424497 w 452702"/>
                            <a:gd name="connsiteY3" fmla="*/ 1528518 h 1566878"/>
                            <a:gd name="connsiteX4" fmla="*/ 449956 w 452702"/>
                            <a:gd name="connsiteY4" fmla="*/ 817295 h 1566878"/>
                            <a:gd name="connsiteX5" fmla="*/ 392941 w 452702"/>
                            <a:gd name="connsiteY5" fmla="*/ 480222 h 1566878"/>
                            <a:gd name="connsiteX6" fmla="*/ 400113 w 452702"/>
                            <a:gd name="connsiteY6" fmla="*/ 0 h 1566878"/>
                            <a:gd name="connsiteX7" fmla="*/ 0 w 452702"/>
                            <a:gd name="connsiteY7" fmla="*/ 11618 h 15668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452702" h="1566878">
                              <a:moveTo>
                                <a:pt x="0" y="11618"/>
                              </a:moveTo>
                              <a:cubicBezTo>
                                <a:pt x="0" y="11618"/>
                                <a:pt x="73869" y="274822"/>
                                <a:pt x="130096" y="526480"/>
                              </a:cubicBezTo>
                              <a:cubicBezTo>
                                <a:pt x="186394" y="778065"/>
                                <a:pt x="294401" y="1557493"/>
                                <a:pt x="294401" y="1557493"/>
                              </a:cubicBezTo>
                              <a:cubicBezTo>
                                <a:pt x="294401" y="1557493"/>
                                <a:pt x="355361" y="1592060"/>
                                <a:pt x="424497" y="1528518"/>
                              </a:cubicBezTo>
                              <a:cubicBezTo>
                                <a:pt x="424497" y="1528518"/>
                                <a:pt x="463152" y="1006486"/>
                                <a:pt x="449956" y="817295"/>
                              </a:cubicBezTo>
                              <a:cubicBezTo>
                                <a:pt x="436761" y="628103"/>
                                <a:pt x="398320" y="552011"/>
                                <a:pt x="392941" y="480222"/>
                              </a:cubicBezTo>
                              <a:cubicBezTo>
                                <a:pt x="387562" y="408432"/>
                                <a:pt x="400113" y="0"/>
                                <a:pt x="400113" y="0"/>
                              </a:cubicBezTo>
                              <a:lnTo>
                                <a:pt x="0" y="1161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6BA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8" name="任意多边形: 形状 487">
                          <a:extLst>
                            <a:ext uri="{FF2B5EF4-FFF2-40B4-BE49-F238E27FC236}">
                              <a16:creationId xmlns:a16="http://schemas.microsoft.com/office/drawing/2014/main" id="{1C4EFDA4-48CB-E1F4-178B-4DA6C14CE92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49337" y="5595518"/>
                          <a:ext cx="199733" cy="359439"/>
                        </a:xfrm>
                        <a:custGeom>
                          <a:avLst/>
                          <a:gdLst>
                            <a:gd name="connsiteX0" fmla="*/ 199733 w 199733"/>
                            <a:gd name="connsiteY0" fmla="*/ 6096 h 359439"/>
                            <a:gd name="connsiteX1" fmla="*/ 180514 w 199733"/>
                            <a:gd name="connsiteY1" fmla="*/ 321080 h 359439"/>
                            <a:gd name="connsiteX2" fmla="*/ 50418 w 199733"/>
                            <a:gd name="connsiteY2" fmla="*/ 350054 h 359439"/>
                            <a:gd name="connsiteX3" fmla="*/ 0 w 199733"/>
                            <a:gd name="connsiteY3" fmla="*/ 0 h 359439"/>
                            <a:gd name="connsiteX4" fmla="*/ 199733 w 199733"/>
                            <a:gd name="connsiteY4" fmla="*/ 6096 h 3594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99733" h="359439">
                              <a:moveTo>
                                <a:pt x="199733" y="6096"/>
                              </a:moveTo>
                              <a:cubicBezTo>
                                <a:pt x="191486" y="173054"/>
                                <a:pt x="180514" y="321080"/>
                                <a:pt x="180514" y="321080"/>
                              </a:cubicBezTo>
                              <a:cubicBezTo>
                                <a:pt x="111378" y="384621"/>
                                <a:pt x="50418" y="350054"/>
                                <a:pt x="50418" y="350054"/>
                              </a:cubicBezTo>
                              <a:cubicBezTo>
                                <a:pt x="50418" y="350054"/>
                                <a:pt x="28831" y="194498"/>
                                <a:pt x="0" y="0"/>
                              </a:cubicBezTo>
                              <a:cubicBezTo>
                                <a:pt x="65980" y="13052"/>
                                <a:pt x="133179" y="15419"/>
                                <a:pt x="199733" y="60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AEAE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9" name="任意多边形: 形状 488">
                          <a:extLst>
                            <a:ext uri="{FF2B5EF4-FFF2-40B4-BE49-F238E27FC236}">
                              <a16:creationId xmlns:a16="http://schemas.microsoft.com/office/drawing/2014/main" id="{E59F725A-6ED8-FF1F-8328-4663D02BA2C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5425" y="4388080"/>
                          <a:ext cx="463484" cy="1766764"/>
                        </a:xfrm>
                        <a:custGeom>
                          <a:avLst/>
                          <a:gdLst>
                            <a:gd name="connsiteX0" fmla="*/ 445797 w 463484"/>
                            <a:gd name="connsiteY0" fmla="*/ 1528662 h 1766764"/>
                            <a:gd name="connsiteX1" fmla="*/ 427796 w 463484"/>
                            <a:gd name="connsiteY1" fmla="*/ 1481041 h 1766764"/>
                            <a:gd name="connsiteX2" fmla="*/ 449956 w 463484"/>
                            <a:gd name="connsiteY2" fmla="*/ 817295 h 1766764"/>
                            <a:gd name="connsiteX3" fmla="*/ 392941 w 463484"/>
                            <a:gd name="connsiteY3" fmla="*/ 480222 h 1766764"/>
                            <a:gd name="connsiteX4" fmla="*/ 400113 w 463484"/>
                            <a:gd name="connsiteY4" fmla="*/ 0 h 1766764"/>
                            <a:gd name="connsiteX5" fmla="*/ 0 w 463484"/>
                            <a:gd name="connsiteY5" fmla="*/ 11690 h 1766764"/>
                            <a:gd name="connsiteX6" fmla="*/ 3371 w 463484"/>
                            <a:gd name="connsiteY6" fmla="*/ 23739 h 1766764"/>
                            <a:gd name="connsiteX7" fmla="*/ 345177 w 463484"/>
                            <a:gd name="connsiteY7" fmla="*/ 13770 h 1766764"/>
                            <a:gd name="connsiteX8" fmla="*/ 338005 w 463484"/>
                            <a:gd name="connsiteY8" fmla="*/ 493991 h 1766764"/>
                            <a:gd name="connsiteX9" fmla="*/ 395021 w 463484"/>
                            <a:gd name="connsiteY9" fmla="*/ 831064 h 1766764"/>
                            <a:gd name="connsiteX10" fmla="*/ 372860 w 463484"/>
                            <a:gd name="connsiteY10" fmla="*/ 1494811 h 1766764"/>
                            <a:gd name="connsiteX11" fmla="*/ 390861 w 463484"/>
                            <a:gd name="connsiteY11" fmla="*/ 1542432 h 1766764"/>
                            <a:gd name="connsiteX12" fmla="*/ 393730 w 463484"/>
                            <a:gd name="connsiteY12" fmla="*/ 1724093 h 1766764"/>
                            <a:gd name="connsiteX13" fmla="*/ 349624 w 463484"/>
                            <a:gd name="connsiteY13" fmla="*/ 1766765 h 1766764"/>
                            <a:gd name="connsiteX14" fmla="*/ 448666 w 463484"/>
                            <a:gd name="connsiteY14" fmla="*/ 1710394 h 1766764"/>
                            <a:gd name="connsiteX15" fmla="*/ 445797 w 463484"/>
                            <a:gd name="connsiteY15" fmla="*/ 1528662 h 1766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463484" h="1766764">
                              <a:moveTo>
                                <a:pt x="445797" y="1528662"/>
                              </a:moveTo>
                              <a:cubicBezTo>
                                <a:pt x="436904" y="1507505"/>
                                <a:pt x="430808" y="1490150"/>
                                <a:pt x="427796" y="1481041"/>
                              </a:cubicBezTo>
                              <a:cubicBezTo>
                                <a:pt x="436904" y="1348149"/>
                                <a:pt x="460714" y="971774"/>
                                <a:pt x="449956" y="817295"/>
                              </a:cubicBezTo>
                              <a:cubicBezTo>
                                <a:pt x="436761" y="628103"/>
                                <a:pt x="398320" y="552011"/>
                                <a:pt x="392941" y="480222"/>
                              </a:cubicBezTo>
                              <a:cubicBezTo>
                                <a:pt x="387562" y="408432"/>
                                <a:pt x="400113" y="0"/>
                                <a:pt x="400113" y="0"/>
                              </a:cubicBezTo>
                              <a:lnTo>
                                <a:pt x="0" y="11690"/>
                              </a:lnTo>
                              <a:cubicBezTo>
                                <a:pt x="0" y="11690"/>
                                <a:pt x="1147" y="15922"/>
                                <a:pt x="3371" y="23739"/>
                              </a:cubicBezTo>
                              <a:lnTo>
                                <a:pt x="345177" y="13770"/>
                              </a:lnTo>
                              <a:cubicBezTo>
                                <a:pt x="345177" y="13770"/>
                                <a:pt x="332698" y="422202"/>
                                <a:pt x="338005" y="493991"/>
                              </a:cubicBezTo>
                              <a:cubicBezTo>
                                <a:pt x="343384" y="565781"/>
                                <a:pt x="381825" y="641873"/>
                                <a:pt x="395021" y="831064"/>
                              </a:cubicBezTo>
                              <a:cubicBezTo>
                                <a:pt x="405778" y="985544"/>
                                <a:pt x="381968" y="1361918"/>
                                <a:pt x="372860" y="1494811"/>
                              </a:cubicBezTo>
                              <a:cubicBezTo>
                                <a:pt x="375872" y="1503919"/>
                                <a:pt x="381968" y="1521275"/>
                                <a:pt x="390861" y="1542432"/>
                              </a:cubicBezTo>
                              <a:cubicBezTo>
                                <a:pt x="404057" y="1573772"/>
                                <a:pt x="421557" y="1652590"/>
                                <a:pt x="393730" y="1724093"/>
                              </a:cubicBezTo>
                              <a:cubicBezTo>
                                <a:pt x="386487" y="1742739"/>
                                <a:pt x="370063" y="1757083"/>
                                <a:pt x="349624" y="1766765"/>
                              </a:cubicBezTo>
                              <a:cubicBezTo>
                                <a:pt x="392654" y="1763896"/>
                                <a:pt x="435613" y="1744102"/>
                                <a:pt x="448666" y="1710394"/>
                              </a:cubicBezTo>
                              <a:cubicBezTo>
                                <a:pt x="476492" y="1638820"/>
                                <a:pt x="458993" y="1559931"/>
                                <a:pt x="445797" y="15286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939393">
                            <a:alpha val="6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90" name="任意多边形: 形状 489">
                          <a:extLst>
                            <a:ext uri="{FF2B5EF4-FFF2-40B4-BE49-F238E27FC236}">
                              <a16:creationId xmlns:a16="http://schemas.microsoft.com/office/drawing/2014/main" id="{80A714B7-4E28-4BA3-3499-6ABAAFB4364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05487" y="5916741"/>
                          <a:ext cx="301210" cy="392617"/>
                        </a:xfrm>
                        <a:custGeom>
                          <a:avLst/>
                          <a:gdLst>
                            <a:gd name="connsiteX0" fmla="*/ 262876 w 301210"/>
                            <a:gd name="connsiteY0" fmla="*/ 22017 h 392617"/>
                            <a:gd name="connsiteX1" fmla="*/ 245735 w 301210"/>
                            <a:gd name="connsiteY1" fmla="*/ 0 h 392617"/>
                            <a:gd name="connsiteX2" fmla="*/ 254844 w 301210"/>
                            <a:gd name="connsiteY2" fmla="*/ 58737 h 392617"/>
                            <a:gd name="connsiteX3" fmla="*/ 248245 w 301210"/>
                            <a:gd name="connsiteY3" fmla="*/ 128805 h 392617"/>
                            <a:gd name="connsiteX4" fmla="*/ 166343 w 301210"/>
                            <a:gd name="connsiteY4" fmla="*/ 199662 h 392617"/>
                            <a:gd name="connsiteX5" fmla="*/ 69238 w 301210"/>
                            <a:gd name="connsiteY5" fmla="*/ 173485 h 392617"/>
                            <a:gd name="connsiteX6" fmla="*/ 64720 w 301210"/>
                            <a:gd name="connsiteY6" fmla="*/ 121490 h 392617"/>
                            <a:gd name="connsiteX7" fmla="*/ 64792 w 301210"/>
                            <a:gd name="connsiteY7" fmla="*/ 120916 h 392617"/>
                            <a:gd name="connsiteX8" fmla="*/ 66799 w 301210"/>
                            <a:gd name="connsiteY8" fmla="*/ 104779 h 392617"/>
                            <a:gd name="connsiteX9" fmla="*/ 85016 w 301210"/>
                            <a:gd name="connsiteY9" fmla="*/ 35357 h 392617"/>
                            <a:gd name="connsiteX10" fmla="*/ 17171 w 301210"/>
                            <a:gd name="connsiteY10" fmla="*/ 353066 h 392617"/>
                            <a:gd name="connsiteX11" fmla="*/ 262302 w 301210"/>
                            <a:gd name="connsiteY11" fmla="*/ 349767 h 392617"/>
                            <a:gd name="connsiteX12" fmla="*/ 262876 w 301210"/>
                            <a:gd name="connsiteY12" fmla="*/ 22017 h 3926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01210" h="392617">
                              <a:moveTo>
                                <a:pt x="262876" y="22017"/>
                              </a:moveTo>
                              <a:cubicBezTo>
                                <a:pt x="259433" y="11618"/>
                                <a:pt x="252692" y="4662"/>
                                <a:pt x="245735" y="0"/>
                              </a:cubicBezTo>
                              <a:cubicBezTo>
                                <a:pt x="249895" y="19292"/>
                                <a:pt x="255273" y="38297"/>
                                <a:pt x="254844" y="58737"/>
                              </a:cubicBezTo>
                              <a:cubicBezTo>
                                <a:pt x="254341" y="82332"/>
                                <a:pt x="253265" y="105712"/>
                                <a:pt x="248245" y="128805"/>
                              </a:cubicBezTo>
                              <a:cubicBezTo>
                                <a:pt x="239998" y="167676"/>
                                <a:pt x="203206" y="192060"/>
                                <a:pt x="166343" y="199662"/>
                              </a:cubicBezTo>
                              <a:cubicBezTo>
                                <a:pt x="130341" y="207049"/>
                                <a:pt x="91183" y="207264"/>
                                <a:pt x="69238" y="173485"/>
                              </a:cubicBezTo>
                              <a:cubicBezTo>
                                <a:pt x="59843" y="158998"/>
                                <a:pt x="61779" y="137626"/>
                                <a:pt x="64720" y="121490"/>
                              </a:cubicBezTo>
                              <a:cubicBezTo>
                                <a:pt x="64720" y="121274"/>
                                <a:pt x="64720" y="121059"/>
                                <a:pt x="64792" y="120916"/>
                              </a:cubicBezTo>
                              <a:cubicBezTo>
                                <a:pt x="65222" y="115322"/>
                                <a:pt x="66010" y="109943"/>
                                <a:pt x="66799" y="104779"/>
                              </a:cubicBezTo>
                              <a:cubicBezTo>
                                <a:pt x="69095" y="90723"/>
                                <a:pt x="88315" y="45828"/>
                                <a:pt x="85016" y="35357"/>
                              </a:cubicBezTo>
                              <a:cubicBezTo>
                                <a:pt x="39619" y="110947"/>
                                <a:pt x="-33462" y="305661"/>
                                <a:pt x="17171" y="353066"/>
                              </a:cubicBezTo>
                              <a:cubicBezTo>
                                <a:pt x="69381" y="401906"/>
                                <a:pt x="175094" y="410727"/>
                                <a:pt x="262302" y="349767"/>
                              </a:cubicBezTo>
                              <a:cubicBezTo>
                                <a:pt x="349511" y="288807"/>
                                <a:pt x="262876" y="22017"/>
                                <a:pt x="262876" y="220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05137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91" name="任意多边形: 形状 490">
                          <a:extLst>
                            <a:ext uri="{FF2B5EF4-FFF2-40B4-BE49-F238E27FC236}">
                              <a16:creationId xmlns:a16="http://schemas.microsoft.com/office/drawing/2014/main" id="{A399AC0E-2A83-E5AF-5C59-2A752CE0387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05487" y="5916741"/>
                          <a:ext cx="301210" cy="392617"/>
                        </a:xfrm>
                        <a:custGeom>
                          <a:avLst/>
                          <a:gdLst>
                            <a:gd name="connsiteX0" fmla="*/ 262876 w 301210"/>
                            <a:gd name="connsiteY0" fmla="*/ 22017 h 392617"/>
                            <a:gd name="connsiteX1" fmla="*/ 245735 w 301210"/>
                            <a:gd name="connsiteY1" fmla="*/ 0 h 392617"/>
                            <a:gd name="connsiteX2" fmla="*/ 254844 w 301210"/>
                            <a:gd name="connsiteY2" fmla="*/ 58737 h 392617"/>
                            <a:gd name="connsiteX3" fmla="*/ 248245 w 301210"/>
                            <a:gd name="connsiteY3" fmla="*/ 128805 h 392617"/>
                            <a:gd name="connsiteX4" fmla="*/ 166343 w 301210"/>
                            <a:gd name="connsiteY4" fmla="*/ 199662 h 392617"/>
                            <a:gd name="connsiteX5" fmla="*/ 69238 w 301210"/>
                            <a:gd name="connsiteY5" fmla="*/ 173485 h 392617"/>
                            <a:gd name="connsiteX6" fmla="*/ 64720 w 301210"/>
                            <a:gd name="connsiteY6" fmla="*/ 121490 h 392617"/>
                            <a:gd name="connsiteX7" fmla="*/ 64792 w 301210"/>
                            <a:gd name="connsiteY7" fmla="*/ 120916 h 392617"/>
                            <a:gd name="connsiteX8" fmla="*/ 66799 w 301210"/>
                            <a:gd name="connsiteY8" fmla="*/ 104779 h 392617"/>
                            <a:gd name="connsiteX9" fmla="*/ 85016 w 301210"/>
                            <a:gd name="connsiteY9" fmla="*/ 35357 h 392617"/>
                            <a:gd name="connsiteX10" fmla="*/ 17171 w 301210"/>
                            <a:gd name="connsiteY10" fmla="*/ 353066 h 392617"/>
                            <a:gd name="connsiteX11" fmla="*/ 262302 w 301210"/>
                            <a:gd name="connsiteY11" fmla="*/ 349767 h 392617"/>
                            <a:gd name="connsiteX12" fmla="*/ 262876 w 301210"/>
                            <a:gd name="connsiteY12" fmla="*/ 22017 h 3926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01210" h="392617">
                              <a:moveTo>
                                <a:pt x="262876" y="22017"/>
                              </a:moveTo>
                              <a:cubicBezTo>
                                <a:pt x="259433" y="11618"/>
                                <a:pt x="252692" y="4662"/>
                                <a:pt x="245735" y="0"/>
                              </a:cubicBezTo>
                              <a:cubicBezTo>
                                <a:pt x="249895" y="19292"/>
                                <a:pt x="255273" y="38297"/>
                                <a:pt x="254844" y="58737"/>
                              </a:cubicBezTo>
                              <a:cubicBezTo>
                                <a:pt x="254341" y="82332"/>
                                <a:pt x="253265" y="105712"/>
                                <a:pt x="248245" y="128805"/>
                              </a:cubicBezTo>
                              <a:cubicBezTo>
                                <a:pt x="239998" y="167676"/>
                                <a:pt x="203206" y="192060"/>
                                <a:pt x="166343" y="199662"/>
                              </a:cubicBezTo>
                              <a:cubicBezTo>
                                <a:pt x="130341" y="207049"/>
                                <a:pt x="91183" y="207264"/>
                                <a:pt x="69238" y="173485"/>
                              </a:cubicBezTo>
                              <a:cubicBezTo>
                                <a:pt x="59843" y="158998"/>
                                <a:pt x="61779" y="137626"/>
                                <a:pt x="64720" y="121490"/>
                              </a:cubicBezTo>
                              <a:cubicBezTo>
                                <a:pt x="64720" y="121274"/>
                                <a:pt x="64720" y="121059"/>
                                <a:pt x="64792" y="120916"/>
                              </a:cubicBezTo>
                              <a:cubicBezTo>
                                <a:pt x="65222" y="115322"/>
                                <a:pt x="66010" y="109943"/>
                                <a:pt x="66799" y="104779"/>
                              </a:cubicBezTo>
                              <a:cubicBezTo>
                                <a:pt x="69095" y="90723"/>
                                <a:pt x="88315" y="45828"/>
                                <a:pt x="85016" y="35357"/>
                              </a:cubicBezTo>
                              <a:cubicBezTo>
                                <a:pt x="39619" y="110947"/>
                                <a:pt x="-33462" y="305661"/>
                                <a:pt x="17171" y="353066"/>
                              </a:cubicBezTo>
                              <a:cubicBezTo>
                                <a:pt x="69381" y="401906"/>
                                <a:pt x="175094" y="410727"/>
                                <a:pt x="262302" y="349767"/>
                              </a:cubicBezTo>
                              <a:cubicBezTo>
                                <a:pt x="349511" y="288807"/>
                                <a:pt x="262876" y="22017"/>
                                <a:pt x="262876" y="220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464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92" name="任意多边形: 形状 491">
                          <a:extLst>
                            <a:ext uri="{FF2B5EF4-FFF2-40B4-BE49-F238E27FC236}">
                              <a16:creationId xmlns:a16="http://schemas.microsoft.com/office/drawing/2014/main" id="{1A9AB9BF-30A0-5765-8EAB-4C2B43AEC50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33769" y="6129408"/>
                          <a:ext cx="93161" cy="122012"/>
                        </a:xfrm>
                        <a:custGeom>
                          <a:avLst/>
                          <a:gdLst>
                            <a:gd name="connsiteX0" fmla="*/ 92234 w 93161"/>
                            <a:gd name="connsiteY0" fmla="*/ 63160 h 122012"/>
                            <a:gd name="connsiteX1" fmla="*/ 65627 w 93161"/>
                            <a:gd name="connsiteY1" fmla="*/ 3132 h 122012"/>
                            <a:gd name="connsiteX2" fmla="*/ 2086 w 93161"/>
                            <a:gd name="connsiteY2" fmla="*/ 53693 h 122012"/>
                            <a:gd name="connsiteX3" fmla="*/ 40024 w 93161"/>
                            <a:gd name="connsiteY3" fmla="*/ 121968 h 122012"/>
                            <a:gd name="connsiteX4" fmla="*/ 88434 w 93161"/>
                            <a:gd name="connsiteY4" fmla="*/ 90412 h 122012"/>
                            <a:gd name="connsiteX5" fmla="*/ 92234 w 93161"/>
                            <a:gd name="connsiteY5" fmla="*/ 63160 h 1220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93161" h="122012">
                              <a:moveTo>
                                <a:pt x="92234" y="63160"/>
                              </a:moveTo>
                              <a:cubicBezTo>
                                <a:pt x="94817" y="40210"/>
                                <a:pt x="84991" y="12455"/>
                                <a:pt x="65627" y="3132"/>
                              </a:cubicBezTo>
                              <a:cubicBezTo>
                                <a:pt x="34932" y="-11713"/>
                                <a:pt x="8253" y="29739"/>
                                <a:pt x="2086" y="53693"/>
                              </a:cubicBezTo>
                              <a:cubicBezTo>
                                <a:pt x="-5230" y="81591"/>
                                <a:pt x="6532" y="120247"/>
                                <a:pt x="40024" y="121968"/>
                              </a:cubicBezTo>
                              <a:cubicBezTo>
                                <a:pt x="60679" y="122972"/>
                                <a:pt x="78465" y="106836"/>
                                <a:pt x="88434" y="90412"/>
                              </a:cubicBezTo>
                              <a:cubicBezTo>
                                <a:pt x="93454" y="81950"/>
                                <a:pt x="94027" y="72339"/>
                                <a:pt x="92234" y="631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464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93" name="任意多边形: 形状 492">
                          <a:extLst>
                            <a:ext uri="{FF2B5EF4-FFF2-40B4-BE49-F238E27FC236}">
                              <a16:creationId xmlns:a16="http://schemas.microsoft.com/office/drawing/2014/main" id="{F20A53B3-1D29-2196-541A-B776B184309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05761" y="6202608"/>
                          <a:ext cx="289997" cy="106679"/>
                        </a:xfrm>
                        <a:custGeom>
                          <a:avLst/>
                          <a:gdLst>
                            <a:gd name="connsiteX0" fmla="*/ 127199 w 289997"/>
                            <a:gd name="connsiteY0" fmla="*/ 77814 h 106679"/>
                            <a:gd name="connsiteX1" fmla="*/ 18188 w 289997"/>
                            <a:gd name="connsiteY1" fmla="*/ 34926 h 106679"/>
                            <a:gd name="connsiteX2" fmla="*/ 330 w 289997"/>
                            <a:gd name="connsiteY2" fmla="*/ 0 h 106679"/>
                            <a:gd name="connsiteX3" fmla="*/ 16969 w 289997"/>
                            <a:gd name="connsiteY3" fmla="*/ 67128 h 106679"/>
                            <a:gd name="connsiteX4" fmla="*/ 262100 w 289997"/>
                            <a:gd name="connsiteY4" fmla="*/ 63829 h 106679"/>
                            <a:gd name="connsiteX5" fmla="*/ 289998 w 289997"/>
                            <a:gd name="connsiteY5" fmla="*/ 25245 h 106679"/>
                            <a:gd name="connsiteX6" fmla="*/ 127199 w 289997"/>
                            <a:gd name="connsiteY6" fmla="*/ 77814 h 1066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89997" h="106679">
                              <a:moveTo>
                                <a:pt x="127199" y="77814"/>
                              </a:moveTo>
                              <a:cubicBezTo>
                                <a:pt x="88973" y="80467"/>
                                <a:pt x="43003" y="67845"/>
                                <a:pt x="18188" y="34926"/>
                              </a:cubicBezTo>
                              <a:cubicBezTo>
                                <a:pt x="9869" y="24026"/>
                                <a:pt x="4346" y="12264"/>
                                <a:pt x="330" y="0"/>
                              </a:cubicBezTo>
                              <a:cubicBezTo>
                                <a:pt x="-1319" y="29691"/>
                                <a:pt x="3055" y="54075"/>
                                <a:pt x="16969" y="67128"/>
                              </a:cubicBezTo>
                              <a:cubicBezTo>
                                <a:pt x="69179" y="115967"/>
                                <a:pt x="174891" y="124789"/>
                                <a:pt x="262100" y="63829"/>
                              </a:cubicBezTo>
                              <a:cubicBezTo>
                                <a:pt x="274937" y="54936"/>
                                <a:pt x="283830" y="41453"/>
                                <a:pt x="289998" y="25245"/>
                              </a:cubicBezTo>
                              <a:cubicBezTo>
                                <a:pt x="247111" y="63757"/>
                                <a:pt x="197338" y="73080"/>
                                <a:pt x="127199" y="778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9B1212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494" name="任意多边形: 形状 493">
                        <a:extLst>
                          <a:ext uri="{FF2B5EF4-FFF2-40B4-BE49-F238E27FC236}">
                            <a16:creationId xmlns:a16="http://schemas.microsoft.com/office/drawing/2014/main" id="{88BD5C33-6326-A6A9-419D-CE5B9D3BC21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369796" y="5972568"/>
                        <a:ext cx="193461" cy="65662"/>
                      </a:xfrm>
                      <a:custGeom>
                        <a:avLst/>
                        <a:gdLst>
                          <a:gd name="connsiteX0" fmla="*/ 185658 w 193461"/>
                          <a:gd name="connsiteY0" fmla="*/ 64157 h 65662"/>
                          <a:gd name="connsiteX1" fmla="*/ 411 w 193461"/>
                          <a:gd name="connsiteY1" fmla="*/ 65663 h 65662"/>
                          <a:gd name="connsiteX2" fmla="*/ 5933 w 193461"/>
                          <a:gd name="connsiteY2" fmla="*/ 36115 h 65662"/>
                          <a:gd name="connsiteX3" fmla="*/ 189028 w 193461"/>
                          <a:gd name="connsiteY3" fmla="*/ 36115 h 65662"/>
                          <a:gd name="connsiteX4" fmla="*/ 185658 w 193461"/>
                          <a:gd name="connsiteY4" fmla="*/ 64157 h 656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3461" h="65662">
                            <a:moveTo>
                              <a:pt x="185658" y="64157"/>
                            </a:moveTo>
                            <a:cubicBezTo>
                              <a:pt x="147790" y="14958"/>
                              <a:pt x="25369" y="28728"/>
                              <a:pt x="411" y="65663"/>
                            </a:cubicBezTo>
                            <a:cubicBezTo>
                              <a:pt x="411" y="65663"/>
                              <a:pt x="-2242" y="47231"/>
                              <a:pt x="5933" y="36115"/>
                            </a:cubicBezTo>
                            <a:cubicBezTo>
                              <a:pt x="68399" y="-17673"/>
                              <a:pt x="161990" y="-6055"/>
                              <a:pt x="189028" y="36115"/>
                            </a:cubicBezTo>
                            <a:cubicBezTo>
                              <a:pt x="196487" y="43932"/>
                              <a:pt x="193977" y="60643"/>
                              <a:pt x="185658" y="64157"/>
                            </a:cubicBezTo>
                            <a:close/>
                          </a:path>
                        </a:pathLst>
                      </a:custGeom>
                      <a:solidFill>
                        <a:srgbClr val="E8464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95" name="图形 7">
                      <a:extLst>
                        <a:ext uri="{FF2B5EF4-FFF2-40B4-BE49-F238E27FC236}">
                          <a16:creationId xmlns:a16="http://schemas.microsoft.com/office/drawing/2014/main" id="{1AC24F5C-24BC-41BE-822A-45902F08F9F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251914" y="3943430"/>
                      <a:ext cx="1626914" cy="827406"/>
                      <a:chOff x="6251914" y="3943430"/>
                      <a:chExt cx="1626914" cy="827406"/>
                    </a:xfrm>
                  </p:grpSpPr>
                  <p:sp>
                    <p:nvSpPr>
                      <p:cNvPr id="496" name="任意多边形: 形状 495">
                        <a:extLst>
                          <a:ext uri="{FF2B5EF4-FFF2-40B4-BE49-F238E27FC236}">
                            <a16:creationId xmlns:a16="http://schemas.microsoft.com/office/drawing/2014/main" id="{6BE7728F-9264-11F3-B42F-0F315A76EF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51914" y="3943430"/>
                        <a:ext cx="1626842" cy="827334"/>
                      </a:xfrm>
                      <a:custGeom>
                        <a:avLst/>
                        <a:gdLst>
                          <a:gd name="connsiteX0" fmla="*/ 1391610 w 1626842"/>
                          <a:gd name="connsiteY0" fmla="*/ 0 h 827334"/>
                          <a:gd name="connsiteX1" fmla="*/ 861688 w 1626842"/>
                          <a:gd name="connsiteY1" fmla="*/ 212786 h 827334"/>
                          <a:gd name="connsiteX2" fmla="*/ 292823 w 1626842"/>
                          <a:gd name="connsiteY2" fmla="*/ 123426 h 827334"/>
                          <a:gd name="connsiteX3" fmla="*/ 0 w 1626842"/>
                          <a:gd name="connsiteY3" fmla="*/ 515793 h 827334"/>
                          <a:gd name="connsiteX4" fmla="*/ 87496 w 1626842"/>
                          <a:gd name="connsiteY4" fmla="*/ 592603 h 827334"/>
                          <a:gd name="connsiteX5" fmla="*/ 63111 w 1626842"/>
                          <a:gd name="connsiteY5" fmla="*/ 635418 h 827334"/>
                          <a:gd name="connsiteX6" fmla="*/ 257825 w 1626842"/>
                          <a:gd name="connsiteY6" fmla="*/ 728508 h 827334"/>
                          <a:gd name="connsiteX7" fmla="*/ 276328 w 1626842"/>
                          <a:gd name="connsiteY7" fmla="*/ 685262 h 827334"/>
                          <a:gd name="connsiteX8" fmla="*/ 608453 w 1626842"/>
                          <a:gd name="connsiteY8" fmla="*/ 753465 h 827334"/>
                          <a:gd name="connsiteX9" fmla="*/ 605584 w 1626842"/>
                          <a:gd name="connsiteY9" fmla="*/ 797787 h 827334"/>
                          <a:gd name="connsiteX10" fmla="*/ 1011075 w 1626842"/>
                          <a:gd name="connsiteY10" fmla="*/ 764869 h 827334"/>
                          <a:gd name="connsiteX11" fmla="*/ 1016885 w 1626842"/>
                          <a:gd name="connsiteY11" fmla="*/ 827335 h 827334"/>
                          <a:gd name="connsiteX12" fmla="*/ 1307198 w 1626842"/>
                          <a:gd name="connsiteY12" fmla="*/ 657364 h 827334"/>
                          <a:gd name="connsiteX13" fmla="*/ 1319677 w 1626842"/>
                          <a:gd name="connsiteY13" fmla="*/ 709216 h 827334"/>
                          <a:gd name="connsiteX14" fmla="*/ 1626843 w 1626842"/>
                          <a:gd name="connsiteY14" fmla="*/ 489688 h 827334"/>
                          <a:gd name="connsiteX15" fmla="*/ 1391610 w 1626842"/>
                          <a:gd name="connsiteY15" fmla="*/ 0 h 8273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1626842" h="827334">
                            <a:moveTo>
                              <a:pt x="1391610" y="0"/>
                            </a:moveTo>
                            <a:cubicBezTo>
                              <a:pt x="1332729" y="62179"/>
                              <a:pt x="1187644" y="168321"/>
                              <a:pt x="861688" y="212786"/>
                            </a:cubicBezTo>
                            <a:cubicBezTo>
                              <a:pt x="462794" y="267148"/>
                              <a:pt x="326315" y="159357"/>
                              <a:pt x="292823" y="123426"/>
                            </a:cubicBezTo>
                            <a:lnTo>
                              <a:pt x="0" y="515793"/>
                            </a:lnTo>
                            <a:lnTo>
                              <a:pt x="87496" y="592603"/>
                            </a:lnTo>
                            <a:lnTo>
                              <a:pt x="63111" y="635418"/>
                            </a:lnTo>
                            <a:cubicBezTo>
                              <a:pt x="63111" y="635418"/>
                              <a:pt x="137339" y="705056"/>
                              <a:pt x="257825" y="728508"/>
                            </a:cubicBezTo>
                            <a:lnTo>
                              <a:pt x="276328" y="685262"/>
                            </a:lnTo>
                            <a:cubicBezTo>
                              <a:pt x="276328" y="685262"/>
                              <a:pt x="444865" y="756693"/>
                              <a:pt x="608453" y="753465"/>
                            </a:cubicBezTo>
                            <a:lnTo>
                              <a:pt x="605584" y="797787"/>
                            </a:lnTo>
                            <a:cubicBezTo>
                              <a:pt x="605584" y="797787"/>
                              <a:pt x="893028" y="825757"/>
                              <a:pt x="1011075" y="764869"/>
                            </a:cubicBezTo>
                            <a:lnTo>
                              <a:pt x="1016885" y="827335"/>
                            </a:lnTo>
                            <a:cubicBezTo>
                              <a:pt x="1016885" y="827335"/>
                              <a:pt x="1180472" y="762072"/>
                              <a:pt x="1307198" y="657364"/>
                            </a:cubicBezTo>
                            <a:lnTo>
                              <a:pt x="1319677" y="709216"/>
                            </a:lnTo>
                            <a:cubicBezTo>
                              <a:pt x="1319677" y="709216"/>
                              <a:pt x="1516828" y="640223"/>
                              <a:pt x="1626843" y="489688"/>
                            </a:cubicBezTo>
                            <a:lnTo>
                              <a:pt x="1391610" y="0"/>
                            </a:lnTo>
                            <a:close/>
                          </a:path>
                        </a:pathLst>
                      </a:custGeom>
                      <a:solidFill>
                        <a:srgbClr val="E8464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497" name="图形 7">
                        <a:extLst>
                          <a:ext uri="{FF2B5EF4-FFF2-40B4-BE49-F238E27FC236}">
                            <a16:creationId xmlns:a16="http://schemas.microsoft.com/office/drawing/2014/main" id="{A56DD07E-B7C8-4F76-6A5C-7D3AFA91FE9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307423" y="4235895"/>
                        <a:ext cx="1251688" cy="534941"/>
                        <a:chOff x="6307423" y="4235895"/>
                        <a:chExt cx="1251688" cy="534941"/>
                      </a:xfrm>
                      <a:solidFill>
                        <a:srgbClr val="AD2A2A"/>
                      </a:solidFill>
                    </p:grpSpPr>
                    <p:sp>
                      <p:nvSpPr>
                        <p:cNvPr id="498" name="任意多边形: 形状 497">
                          <a:extLst>
                            <a:ext uri="{FF2B5EF4-FFF2-40B4-BE49-F238E27FC236}">
                              <a16:creationId xmlns:a16="http://schemas.microsoft.com/office/drawing/2014/main" id="{01BC3750-7ECE-551D-1EA6-BD2319801AD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07423" y="4235895"/>
                          <a:ext cx="225265" cy="354930"/>
                        </a:xfrm>
                        <a:custGeom>
                          <a:avLst/>
                          <a:gdLst>
                            <a:gd name="connsiteX0" fmla="*/ 0 w 225265"/>
                            <a:gd name="connsiteY0" fmla="*/ 272097 h 354930"/>
                            <a:gd name="connsiteX1" fmla="*/ 31986 w 225265"/>
                            <a:gd name="connsiteY1" fmla="*/ 300210 h 354930"/>
                            <a:gd name="connsiteX2" fmla="*/ 7602 w 225265"/>
                            <a:gd name="connsiteY2" fmla="*/ 342954 h 354930"/>
                            <a:gd name="connsiteX3" fmla="*/ 22017 w 225265"/>
                            <a:gd name="connsiteY3" fmla="*/ 354931 h 354930"/>
                            <a:gd name="connsiteX4" fmla="*/ 225265 w 225265"/>
                            <a:gd name="connsiteY4" fmla="*/ 0 h 3549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25265" h="354930">
                              <a:moveTo>
                                <a:pt x="0" y="272097"/>
                              </a:moveTo>
                              <a:lnTo>
                                <a:pt x="31986" y="300210"/>
                              </a:lnTo>
                              <a:lnTo>
                                <a:pt x="7602" y="342954"/>
                              </a:lnTo>
                              <a:lnTo>
                                <a:pt x="22017" y="354931"/>
                              </a:lnTo>
                              <a:lnTo>
                                <a:pt x="225265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D2A2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99" name="任意多边形: 形状 498">
                          <a:extLst>
                            <a:ext uri="{FF2B5EF4-FFF2-40B4-BE49-F238E27FC236}">
                              <a16:creationId xmlns:a16="http://schemas.microsoft.com/office/drawing/2014/main" id="{448E9BF6-FCBD-D52F-EEAC-76713748C5D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84064" y="4257697"/>
                          <a:ext cx="196865" cy="414241"/>
                        </a:xfrm>
                        <a:custGeom>
                          <a:avLst/>
                          <a:gdLst>
                            <a:gd name="connsiteX0" fmla="*/ 0 w 196865"/>
                            <a:gd name="connsiteY0" fmla="*/ 407285 h 414241"/>
                            <a:gd name="connsiteX1" fmla="*/ 25675 w 196865"/>
                            <a:gd name="connsiteY1" fmla="*/ 414241 h 414241"/>
                            <a:gd name="connsiteX2" fmla="*/ 44178 w 196865"/>
                            <a:gd name="connsiteY2" fmla="*/ 370996 h 414241"/>
                            <a:gd name="connsiteX3" fmla="*/ 73224 w 196865"/>
                            <a:gd name="connsiteY3" fmla="*/ 382184 h 414241"/>
                            <a:gd name="connsiteX4" fmla="*/ 196865 w 196865"/>
                            <a:gd name="connsiteY4" fmla="*/ 0 h 4142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96865" h="414241">
                              <a:moveTo>
                                <a:pt x="0" y="407285"/>
                              </a:moveTo>
                              <a:lnTo>
                                <a:pt x="25675" y="414241"/>
                              </a:lnTo>
                              <a:lnTo>
                                <a:pt x="44178" y="370996"/>
                              </a:lnTo>
                              <a:lnTo>
                                <a:pt x="73224" y="382184"/>
                              </a:lnTo>
                              <a:lnTo>
                                <a:pt x="196865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D2A2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0" name="任意多边形: 形状 499">
                          <a:extLst>
                            <a:ext uri="{FF2B5EF4-FFF2-40B4-BE49-F238E27FC236}">
                              <a16:creationId xmlns:a16="http://schemas.microsoft.com/office/drawing/2014/main" id="{FA2F3945-06BD-575B-6FF5-09937315072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92952" y="4286958"/>
                          <a:ext cx="111234" cy="456984"/>
                        </a:xfrm>
                        <a:custGeom>
                          <a:avLst/>
                          <a:gdLst>
                            <a:gd name="connsiteX0" fmla="*/ 0 w 111234"/>
                            <a:gd name="connsiteY0" fmla="*/ 408002 h 456984"/>
                            <a:gd name="connsiteX1" fmla="*/ 67415 w 111234"/>
                            <a:gd name="connsiteY1" fmla="*/ 409938 h 456984"/>
                            <a:gd name="connsiteX2" fmla="*/ 64546 w 111234"/>
                            <a:gd name="connsiteY2" fmla="*/ 454331 h 456984"/>
                            <a:gd name="connsiteX3" fmla="*/ 106716 w 111234"/>
                            <a:gd name="connsiteY3" fmla="*/ 456985 h 456984"/>
                            <a:gd name="connsiteX4" fmla="*/ 111234 w 111234"/>
                            <a:gd name="connsiteY4" fmla="*/ 0 h 4569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11234" h="456984">
                              <a:moveTo>
                                <a:pt x="0" y="408002"/>
                              </a:moveTo>
                              <a:lnTo>
                                <a:pt x="67415" y="409938"/>
                              </a:lnTo>
                              <a:lnTo>
                                <a:pt x="64546" y="454331"/>
                              </a:lnTo>
                              <a:lnTo>
                                <a:pt x="106716" y="456985"/>
                              </a:lnTo>
                              <a:lnTo>
                                <a:pt x="111234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D2A2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1" name="任意多边形: 形状 500">
                          <a:extLst>
                            <a:ext uri="{FF2B5EF4-FFF2-40B4-BE49-F238E27FC236}">
                              <a16:creationId xmlns:a16="http://schemas.microsoft.com/office/drawing/2014/main" id="{1B796417-4BD5-8DC4-2F41-0B707F32E5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87327" y="4281077"/>
                          <a:ext cx="102413" cy="489759"/>
                        </a:xfrm>
                        <a:custGeom>
                          <a:avLst/>
                          <a:gdLst>
                            <a:gd name="connsiteX0" fmla="*/ 0 w 102413"/>
                            <a:gd name="connsiteY0" fmla="*/ 450961 h 489759"/>
                            <a:gd name="connsiteX1" fmla="*/ 75662 w 102413"/>
                            <a:gd name="connsiteY1" fmla="*/ 427294 h 489759"/>
                            <a:gd name="connsiteX2" fmla="*/ 81472 w 102413"/>
                            <a:gd name="connsiteY2" fmla="*/ 489760 h 489759"/>
                            <a:gd name="connsiteX3" fmla="*/ 102413 w 102413"/>
                            <a:gd name="connsiteY3" fmla="*/ 481010 h 489759"/>
                            <a:gd name="connsiteX4" fmla="*/ 43031 w 102413"/>
                            <a:gd name="connsiteY4" fmla="*/ 0 h 489759"/>
                            <a:gd name="connsiteX5" fmla="*/ 0 w 102413"/>
                            <a:gd name="connsiteY5" fmla="*/ 450961 h 48975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02413" h="489759">
                              <a:moveTo>
                                <a:pt x="0" y="450961"/>
                              </a:moveTo>
                              <a:cubicBezTo>
                                <a:pt x="0" y="450961"/>
                                <a:pt x="43174" y="443645"/>
                                <a:pt x="75662" y="427294"/>
                              </a:cubicBezTo>
                              <a:lnTo>
                                <a:pt x="81472" y="489760"/>
                              </a:lnTo>
                              <a:lnTo>
                                <a:pt x="102413" y="481010"/>
                              </a:lnTo>
                              <a:lnTo>
                                <a:pt x="43031" y="0"/>
                              </a:lnTo>
                              <a:lnTo>
                                <a:pt x="0" y="45096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D2A2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2" name="任意多边形: 形状 501">
                          <a:extLst>
                            <a:ext uri="{FF2B5EF4-FFF2-40B4-BE49-F238E27FC236}">
                              <a16:creationId xmlns:a16="http://schemas.microsoft.com/office/drawing/2014/main" id="{D188BD14-9112-D78C-9EEB-7293E0E821F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461145" y="4257697"/>
                          <a:ext cx="97966" cy="378884"/>
                        </a:xfrm>
                        <a:custGeom>
                          <a:avLst/>
                          <a:gdLst>
                            <a:gd name="connsiteX0" fmla="*/ 51422 w 97966"/>
                            <a:gd name="connsiteY0" fmla="*/ 378884 h 378884"/>
                            <a:gd name="connsiteX1" fmla="*/ 97967 w 97966"/>
                            <a:gd name="connsiteY1" fmla="*/ 343169 h 378884"/>
                            <a:gd name="connsiteX2" fmla="*/ 0 w 97966"/>
                            <a:gd name="connsiteY2" fmla="*/ 0 h 3788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97966" h="378884">
                              <a:moveTo>
                                <a:pt x="51422" y="378884"/>
                              </a:moveTo>
                              <a:lnTo>
                                <a:pt x="97967" y="343169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D2A2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503" name="任意多边形: 形状 502">
                        <a:extLst>
                          <a:ext uri="{FF2B5EF4-FFF2-40B4-BE49-F238E27FC236}">
                            <a16:creationId xmlns:a16="http://schemas.microsoft.com/office/drawing/2014/main" id="{19F24D9F-BABE-2AFA-109C-7145ACB1AB2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51985" y="3943430"/>
                        <a:ext cx="1626842" cy="827334"/>
                      </a:xfrm>
                      <a:custGeom>
                        <a:avLst/>
                        <a:gdLst>
                          <a:gd name="connsiteX0" fmla="*/ 1391538 w 1626842"/>
                          <a:gd name="connsiteY0" fmla="*/ 0 h 827334"/>
                          <a:gd name="connsiteX1" fmla="*/ 861616 w 1626842"/>
                          <a:gd name="connsiteY1" fmla="*/ 212786 h 827334"/>
                          <a:gd name="connsiteX2" fmla="*/ 292752 w 1626842"/>
                          <a:gd name="connsiteY2" fmla="*/ 123426 h 827334"/>
                          <a:gd name="connsiteX3" fmla="*/ 829128 w 1626842"/>
                          <a:gd name="connsiteY3" fmla="*/ 257753 h 827334"/>
                          <a:gd name="connsiteX4" fmla="*/ 1407459 w 1626842"/>
                          <a:gd name="connsiteY4" fmla="*/ 262487 h 827334"/>
                          <a:gd name="connsiteX5" fmla="*/ 1533395 w 1626842"/>
                          <a:gd name="connsiteY5" fmla="*/ 509984 h 827334"/>
                          <a:gd name="connsiteX6" fmla="*/ 1328211 w 1626842"/>
                          <a:gd name="connsiteY6" fmla="*/ 669269 h 827334"/>
                          <a:gd name="connsiteX7" fmla="*/ 1194099 w 1626842"/>
                          <a:gd name="connsiteY7" fmla="*/ 241473 h 827334"/>
                          <a:gd name="connsiteX8" fmla="*/ 1240715 w 1626842"/>
                          <a:gd name="connsiteY8" fmla="*/ 678664 h 827334"/>
                          <a:gd name="connsiteX9" fmla="*/ 1039404 w 1626842"/>
                          <a:gd name="connsiteY9" fmla="*/ 767666 h 827334"/>
                          <a:gd name="connsiteX10" fmla="*/ 978085 w 1626842"/>
                          <a:gd name="connsiteY10" fmla="*/ 268368 h 827334"/>
                          <a:gd name="connsiteX11" fmla="*/ 925732 w 1626842"/>
                          <a:gd name="connsiteY11" fmla="*/ 759562 h 827334"/>
                          <a:gd name="connsiteX12" fmla="*/ 662384 w 1626842"/>
                          <a:gd name="connsiteY12" fmla="*/ 769602 h 827334"/>
                          <a:gd name="connsiteX13" fmla="*/ 660161 w 1626842"/>
                          <a:gd name="connsiteY13" fmla="*/ 280201 h 827334"/>
                          <a:gd name="connsiteX14" fmla="*/ 520527 w 1626842"/>
                          <a:gd name="connsiteY14" fmla="*/ 728221 h 827334"/>
                          <a:gd name="connsiteX15" fmla="*/ 329112 w 1626842"/>
                          <a:gd name="connsiteY15" fmla="*/ 686912 h 827334"/>
                          <a:gd name="connsiteX16" fmla="*/ 455551 w 1626842"/>
                          <a:gd name="connsiteY16" fmla="*/ 251012 h 827334"/>
                          <a:gd name="connsiteX17" fmla="*/ 220747 w 1626842"/>
                          <a:gd name="connsiteY17" fmla="*/ 691717 h 827334"/>
                          <a:gd name="connsiteX18" fmla="*/ 95026 w 1626842"/>
                          <a:gd name="connsiteY18" fmla="*/ 639004 h 827334"/>
                          <a:gd name="connsiteX19" fmla="*/ 340300 w 1626842"/>
                          <a:gd name="connsiteY19" fmla="*/ 207981 h 827334"/>
                          <a:gd name="connsiteX20" fmla="*/ 62179 w 1626842"/>
                          <a:gd name="connsiteY20" fmla="*/ 540536 h 827334"/>
                          <a:gd name="connsiteX21" fmla="*/ 29189 w 1626842"/>
                          <a:gd name="connsiteY21" fmla="*/ 503314 h 827334"/>
                          <a:gd name="connsiteX22" fmla="*/ 127442 w 1626842"/>
                          <a:gd name="connsiteY22" fmla="*/ 345034 h 827334"/>
                          <a:gd name="connsiteX23" fmla="*/ 0 w 1626842"/>
                          <a:gd name="connsiteY23" fmla="*/ 515793 h 827334"/>
                          <a:gd name="connsiteX24" fmla="*/ 87496 w 1626842"/>
                          <a:gd name="connsiteY24" fmla="*/ 592603 h 827334"/>
                          <a:gd name="connsiteX25" fmla="*/ 63111 w 1626842"/>
                          <a:gd name="connsiteY25" fmla="*/ 635418 h 827334"/>
                          <a:gd name="connsiteX26" fmla="*/ 257825 w 1626842"/>
                          <a:gd name="connsiteY26" fmla="*/ 728508 h 827334"/>
                          <a:gd name="connsiteX27" fmla="*/ 276328 w 1626842"/>
                          <a:gd name="connsiteY27" fmla="*/ 685262 h 827334"/>
                          <a:gd name="connsiteX28" fmla="*/ 608453 w 1626842"/>
                          <a:gd name="connsiteY28" fmla="*/ 753465 h 827334"/>
                          <a:gd name="connsiteX29" fmla="*/ 605584 w 1626842"/>
                          <a:gd name="connsiteY29" fmla="*/ 797787 h 827334"/>
                          <a:gd name="connsiteX30" fmla="*/ 1011075 w 1626842"/>
                          <a:gd name="connsiteY30" fmla="*/ 764869 h 827334"/>
                          <a:gd name="connsiteX31" fmla="*/ 1016884 w 1626842"/>
                          <a:gd name="connsiteY31" fmla="*/ 827335 h 827334"/>
                          <a:gd name="connsiteX32" fmla="*/ 1307198 w 1626842"/>
                          <a:gd name="connsiteY32" fmla="*/ 657364 h 827334"/>
                          <a:gd name="connsiteX33" fmla="*/ 1319677 w 1626842"/>
                          <a:gd name="connsiteY33" fmla="*/ 709216 h 827334"/>
                          <a:gd name="connsiteX34" fmla="*/ 1626843 w 1626842"/>
                          <a:gd name="connsiteY34" fmla="*/ 489688 h 827334"/>
                          <a:gd name="connsiteX35" fmla="*/ 1391538 w 1626842"/>
                          <a:gd name="connsiteY35" fmla="*/ 0 h 8273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</a:cxnLst>
                        <a:rect l="l" t="t" r="r" b="b"/>
                        <a:pathLst>
                          <a:path w="1626842" h="827334">
                            <a:moveTo>
                              <a:pt x="1391538" y="0"/>
                            </a:moveTo>
                            <a:cubicBezTo>
                              <a:pt x="1332657" y="62179"/>
                              <a:pt x="1187572" y="168321"/>
                              <a:pt x="861616" y="212786"/>
                            </a:cubicBezTo>
                            <a:cubicBezTo>
                              <a:pt x="462722" y="267148"/>
                              <a:pt x="326244" y="159357"/>
                              <a:pt x="292752" y="123426"/>
                            </a:cubicBezTo>
                            <a:cubicBezTo>
                              <a:pt x="292752" y="123426"/>
                              <a:pt x="378741" y="311900"/>
                              <a:pt x="829128" y="257753"/>
                            </a:cubicBezTo>
                            <a:cubicBezTo>
                              <a:pt x="1279515" y="203606"/>
                              <a:pt x="1310067" y="101480"/>
                              <a:pt x="1407459" y="262487"/>
                            </a:cubicBezTo>
                            <a:cubicBezTo>
                              <a:pt x="1504851" y="423493"/>
                              <a:pt x="1533395" y="509984"/>
                              <a:pt x="1533395" y="509984"/>
                            </a:cubicBezTo>
                            <a:cubicBezTo>
                              <a:pt x="1487998" y="607377"/>
                              <a:pt x="1328211" y="669269"/>
                              <a:pt x="1328211" y="669269"/>
                            </a:cubicBezTo>
                            <a:lnTo>
                              <a:pt x="1194099" y="241473"/>
                            </a:lnTo>
                            <a:lnTo>
                              <a:pt x="1240715" y="678664"/>
                            </a:lnTo>
                            <a:lnTo>
                              <a:pt x="1039404" y="767666"/>
                            </a:lnTo>
                            <a:lnTo>
                              <a:pt x="978085" y="268368"/>
                            </a:lnTo>
                            <a:lnTo>
                              <a:pt x="925732" y="759562"/>
                            </a:lnTo>
                            <a:lnTo>
                              <a:pt x="662384" y="769602"/>
                            </a:lnTo>
                            <a:lnTo>
                              <a:pt x="660161" y="280201"/>
                            </a:lnTo>
                            <a:lnTo>
                              <a:pt x="520527" y="728221"/>
                            </a:lnTo>
                            <a:lnTo>
                              <a:pt x="329112" y="686912"/>
                            </a:lnTo>
                            <a:lnTo>
                              <a:pt x="455551" y="251012"/>
                            </a:lnTo>
                            <a:lnTo>
                              <a:pt x="220747" y="691717"/>
                            </a:lnTo>
                            <a:lnTo>
                              <a:pt x="95026" y="639004"/>
                            </a:lnTo>
                            <a:lnTo>
                              <a:pt x="340300" y="207981"/>
                            </a:lnTo>
                            <a:lnTo>
                              <a:pt x="62179" y="540536"/>
                            </a:lnTo>
                            <a:lnTo>
                              <a:pt x="29189" y="503314"/>
                            </a:lnTo>
                            <a:lnTo>
                              <a:pt x="127442" y="345034"/>
                            </a:lnTo>
                            <a:lnTo>
                              <a:pt x="0" y="515793"/>
                            </a:lnTo>
                            <a:lnTo>
                              <a:pt x="87496" y="592603"/>
                            </a:lnTo>
                            <a:lnTo>
                              <a:pt x="63111" y="635418"/>
                            </a:lnTo>
                            <a:cubicBezTo>
                              <a:pt x="63111" y="635418"/>
                              <a:pt x="137339" y="705056"/>
                              <a:pt x="257825" y="728508"/>
                            </a:cubicBezTo>
                            <a:lnTo>
                              <a:pt x="276328" y="685262"/>
                            </a:lnTo>
                            <a:cubicBezTo>
                              <a:pt x="276328" y="685262"/>
                              <a:pt x="444865" y="756693"/>
                              <a:pt x="608453" y="753465"/>
                            </a:cubicBezTo>
                            <a:lnTo>
                              <a:pt x="605584" y="797787"/>
                            </a:lnTo>
                            <a:cubicBezTo>
                              <a:pt x="605584" y="797787"/>
                              <a:pt x="893028" y="825757"/>
                              <a:pt x="1011075" y="764869"/>
                            </a:cubicBezTo>
                            <a:lnTo>
                              <a:pt x="1016884" y="827335"/>
                            </a:lnTo>
                            <a:cubicBezTo>
                              <a:pt x="1016884" y="827335"/>
                              <a:pt x="1180472" y="762072"/>
                              <a:pt x="1307198" y="657364"/>
                            </a:cubicBezTo>
                            <a:lnTo>
                              <a:pt x="1319677" y="709216"/>
                            </a:lnTo>
                            <a:cubicBezTo>
                              <a:pt x="1319677" y="709216"/>
                              <a:pt x="1516828" y="640223"/>
                              <a:pt x="1626843" y="489688"/>
                            </a:cubicBezTo>
                            <a:lnTo>
                              <a:pt x="1391538" y="0"/>
                            </a:lnTo>
                            <a:close/>
                          </a:path>
                        </a:pathLst>
                      </a:custGeom>
                      <a:solidFill>
                        <a:srgbClr val="E8464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504" name="图形 7">
                      <a:extLst>
                        <a:ext uri="{FF2B5EF4-FFF2-40B4-BE49-F238E27FC236}">
                          <a16:creationId xmlns:a16="http://schemas.microsoft.com/office/drawing/2014/main" id="{7E7A7E86-C5F0-1593-20DB-614F2C84196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822385" y="2696698"/>
                      <a:ext cx="1878440" cy="1920991"/>
                      <a:chOff x="5822385" y="2696698"/>
                      <a:chExt cx="1878440" cy="1920991"/>
                    </a:xfrm>
                  </p:grpSpPr>
                  <p:grpSp>
                    <p:nvGrpSpPr>
                      <p:cNvPr id="505" name="图形 7">
                        <a:extLst>
                          <a:ext uri="{FF2B5EF4-FFF2-40B4-BE49-F238E27FC236}">
                            <a16:creationId xmlns:a16="http://schemas.microsoft.com/office/drawing/2014/main" id="{7278E7E1-351E-BF6E-9A11-8C401B59F79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271005" y="2860124"/>
                        <a:ext cx="662270" cy="894123"/>
                        <a:chOff x="6271005" y="2860124"/>
                        <a:chExt cx="662270" cy="894123"/>
                      </a:xfrm>
                    </p:grpSpPr>
                    <p:sp>
                      <p:nvSpPr>
                        <p:cNvPr id="506" name="任意多边形: 形状 505">
                          <a:extLst>
                            <a:ext uri="{FF2B5EF4-FFF2-40B4-BE49-F238E27FC236}">
                              <a16:creationId xmlns:a16="http://schemas.microsoft.com/office/drawing/2014/main" id="{F32931B3-CE4A-90C4-0B32-01F2EC3A33C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23821" y="3230772"/>
                          <a:ext cx="306019" cy="234229"/>
                        </a:xfrm>
                        <a:custGeom>
                          <a:avLst/>
                          <a:gdLst>
                            <a:gd name="connsiteX0" fmla="*/ 306019 w 306019"/>
                            <a:gd name="connsiteY0" fmla="*/ 234230 h 234229"/>
                            <a:gd name="connsiteX1" fmla="*/ 0 w 306019"/>
                            <a:gd name="connsiteY1" fmla="*/ 0 h 234229"/>
                            <a:gd name="connsiteX2" fmla="*/ 306019 w 306019"/>
                            <a:gd name="connsiteY2" fmla="*/ 234230 h 2342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306019" h="234229">
                              <a:moveTo>
                                <a:pt x="306019" y="234230"/>
                              </a:moveTo>
                              <a:cubicBezTo>
                                <a:pt x="206619" y="98253"/>
                                <a:pt x="0" y="0"/>
                                <a:pt x="0" y="0"/>
                              </a:cubicBezTo>
                              <a:cubicBezTo>
                                <a:pt x="0" y="0"/>
                                <a:pt x="108724" y="182163"/>
                                <a:pt x="306019" y="2342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AF0E0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7" name="任意多边形: 形状 506">
                          <a:extLst>
                            <a:ext uri="{FF2B5EF4-FFF2-40B4-BE49-F238E27FC236}">
                              <a16:creationId xmlns:a16="http://schemas.microsoft.com/office/drawing/2014/main" id="{C6CD9B3D-B059-B1F1-80E8-F515F821C9C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71005" y="3140623"/>
                          <a:ext cx="441336" cy="613624"/>
                        </a:xfrm>
                        <a:custGeom>
                          <a:avLst/>
                          <a:gdLst>
                            <a:gd name="connsiteX0" fmla="*/ 441336 w 441336"/>
                            <a:gd name="connsiteY0" fmla="*/ 184099 h 613624"/>
                            <a:gd name="connsiteX1" fmla="*/ 199218 w 441336"/>
                            <a:gd name="connsiteY1" fmla="*/ 548855 h 613624"/>
                            <a:gd name="connsiteX2" fmla="*/ 38211 w 441336"/>
                            <a:gd name="connsiteY2" fmla="*/ 373075 h 613624"/>
                            <a:gd name="connsiteX3" fmla="*/ 277605 w 441336"/>
                            <a:gd name="connsiteY3" fmla="*/ 0 h 613624"/>
                            <a:gd name="connsiteX4" fmla="*/ 441336 w 441336"/>
                            <a:gd name="connsiteY4" fmla="*/ 184099 h 6136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41336" h="613624">
                              <a:moveTo>
                                <a:pt x="441336" y="184099"/>
                              </a:moveTo>
                              <a:cubicBezTo>
                                <a:pt x="441336" y="184099"/>
                                <a:pt x="311743" y="317781"/>
                                <a:pt x="199218" y="548855"/>
                              </a:cubicBezTo>
                              <a:cubicBezTo>
                                <a:pt x="151310" y="647108"/>
                                <a:pt x="-92816" y="665325"/>
                                <a:pt x="38211" y="373075"/>
                              </a:cubicBezTo>
                              <a:cubicBezTo>
                                <a:pt x="127572" y="173700"/>
                                <a:pt x="277605" y="0"/>
                                <a:pt x="277605" y="0"/>
                              </a:cubicBezTo>
                              <a:lnTo>
                                <a:pt x="441336" y="18409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7BA9C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8" name="任意多边形: 形状 507">
                          <a:extLst>
                            <a:ext uri="{FF2B5EF4-FFF2-40B4-BE49-F238E27FC236}">
                              <a16:creationId xmlns:a16="http://schemas.microsoft.com/office/drawing/2014/main" id="{11164C49-ACA8-607D-6BBA-94642770266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23821" y="2860131"/>
                          <a:ext cx="509454" cy="604870"/>
                        </a:xfrm>
                        <a:custGeom>
                          <a:avLst/>
                          <a:gdLst>
                            <a:gd name="connsiteX0" fmla="*/ 0 w 509454"/>
                            <a:gd name="connsiteY0" fmla="*/ 370641 h 604870"/>
                            <a:gd name="connsiteX1" fmla="*/ 306019 w 509454"/>
                            <a:gd name="connsiteY1" fmla="*/ 604871 h 604870"/>
                            <a:gd name="connsiteX2" fmla="*/ 484955 w 509454"/>
                            <a:gd name="connsiteY2" fmla="*/ 43034 h 604870"/>
                            <a:gd name="connsiteX3" fmla="*/ 0 w 509454"/>
                            <a:gd name="connsiteY3" fmla="*/ 370641 h 6048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09454" h="604870">
                              <a:moveTo>
                                <a:pt x="0" y="370641"/>
                              </a:moveTo>
                              <a:cubicBezTo>
                                <a:pt x="0" y="370641"/>
                                <a:pt x="206619" y="468894"/>
                                <a:pt x="306019" y="604871"/>
                              </a:cubicBezTo>
                              <a:cubicBezTo>
                                <a:pt x="306019" y="604871"/>
                                <a:pt x="593535" y="191562"/>
                                <a:pt x="484955" y="43034"/>
                              </a:cubicBezTo>
                              <a:cubicBezTo>
                                <a:pt x="384765" y="-93946"/>
                                <a:pt x="144869" y="117980"/>
                                <a:pt x="0" y="3706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464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9" name="任意多边形: 形状 508">
                          <a:extLst>
                            <a:ext uri="{FF2B5EF4-FFF2-40B4-BE49-F238E27FC236}">
                              <a16:creationId xmlns:a16="http://schemas.microsoft.com/office/drawing/2014/main" id="{4316143B-388A-15FB-A205-DD8FE422B51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45311" y="2860124"/>
                          <a:ext cx="387964" cy="604806"/>
                        </a:xfrm>
                        <a:custGeom>
                          <a:avLst/>
                          <a:gdLst>
                            <a:gd name="connsiteX0" fmla="*/ 0 w 387964"/>
                            <a:gd name="connsiteY0" fmla="*/ 195227 h 604806"/>
                            <a:gd name="connsiteX1" fmla="*/ 12049 w 387964"/>
                            <a:gd name="connsiteY1" fmla="*/ 193793 h 604806"/>
                            <a:gd name="connsiteX2" fmla="*/ 175565 w 387964"/>
                            <a:gd name="connsiteY2" fmla="*/ 307035 h 604806"/>
                            <a:gd name="connsiteX3" fmla="*/ 160145 w 387964"/>
                            <a:gd name="connsiteY3" fmla="*/ 574613 h 604806"/>
                            <a:gd name="connsiteX4" fmla="*/ 184529 w 387964"/>
                            <a:gd name="connsiteY4" fmla="*/ 604807 h 604806"/>
                            <a:gd name="connsiteX5" fmla="*/ 363465 w 387964"/>
                            <a:gd name="connsiteY5" fmla="*/ 42970 h 604806"/>
                            <a:gd name="connsiteX6" fmla="*/ 0 w 387964"/>
                            <a:gd name="connsiteY6" fmla="*/ 195227 h 6048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387964" h="604806">
                              <a:moveTo>
                                <a:pt x="0" y="195227"/>
                              </a:moveTo>
                              <a:cubicBezTo>
                                <a:pt x="3944" y="194653"/>
                                <a:pt x="7889" y="194079"/>
                                <a:pt x="12049" y="193793"/>
                              </a:cubicBezTo>
                              <a:cubicBezTo>
                                <a:pt x="86276" y="189131"/>
                                <a:pt x="141499" y="248944"/>
                                <a:pt x="175565" y="307035"/>
                              </a:cubicBezTo>
                              <a:cubicBezTo>
                                <a:pt x="226914" y="394387"/>
                                <a:pt x="217089" y="502896"/>
                                <a:pt x="160145" y="574613"/>
                              </a:cubicBezTo>
                              <a:cubicBezTo>
                                <a:pt x="168751" y="584439"/>
                                <a:pt x="176999" y="594551"/>
                                <a:pt x="184529" y="604807"/>
                              </a:cubicBezTo>
                              <a:cubicBezTo>
                                <a:pt x="184529" y="604807"/>
                                <a:pt x="472045" y="191498"/>
                                <a:pt x="363465" y="42970"/>
                              </a:cubicBezTo>
                              <a:cubicBezTo>
                                <a:pt x="288090" y="-60016"/>
                                <a:pt x="133610" y="34508"/>
                                <a:pt x="0" y="19522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8E8E8E">
                            <a:alpha val="6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510" name="图形 7">
                        <a:extLst>
                          <a:ext uri="{FF2B5EF4-FFF2-40B4-BE49-F238E27FC236}">
                            <a16:creationId xmlns:a16="http://schemas.microsoft.com/office/drawing/2014/main" id="{366F2AE0-C13D-10AA-A1AE-7CA9043F50B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822385" y="3525788"/>
                        <a:ext cx="667942" cy="1091901"/>
                        <a:chOff x="5822385" y="3525788"/>
                        <a:chExt cx="667942" cy="1091901"/>
                      </a:xfrm>
                      <a:solidFill>
                        <a:srgbClr val="FFCFAE"/>
                      </a:solidFill>
                    </p:grpSpPr>
                    <p:sp>
                      <p:nvSpPr>
                        <p:cNvPr id="511" name="任意多边形: 形状 510">
                          <a:extLst>
                            <a:ext uri="{FF2B5EF4-FFF2-40B4-BE49-F238E27FC236}">
                              <a16:creationId xmlns:a16="http://schemas.microsoft.com/office/drawing/2014/main" id="{405E18F4-FBF2-ADAA-7540-D69224C2FF8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73767" y="3525788"/>
                          <a:ext cx="416560" cy="695260"/>
                        </a:xfrm>
                        <a:custGeom>
                          <a:avLst/>
                          <a:gdLst>
                            <a:gd name="connsiteX0" fmla="*/ 0 w 416560"/>
                            <a:gd name="connsiteY0" fmla="*/ 695261 h 695260"/>
                            <a:gd name="connsiteX1" fmla="*/ 215296 w 416560"/>
                            <a:gd name="connsiteY1" fmla="*/ 63141 h 695260"/>
                            <a:gd name="connsiteX2" fmla="*/ 408575 w 416560"/>
                            <a:gd name="connsiteY2" fmla="*/ 156876 h 695260"/>
                            <a:gd name="connsiteX3" fmla="*/ 158998 w 416560"/>
                            <a:gd name="connsiteY3" fmla="*/ 689810 h 695260"/>
                            <a:gd name="connsiteX4" fmla="*/ 0 w 416560"/>
                            <a:gd name="connsiteY4" fmla="*/ 695261 h 6952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16560" h="695260">
                              <a:moveTo>
                                <a:pt x="0" y="695261"/>
                              </a:moveTo>
                              <a:cubicBezTo>
                                <a:pt x="0" y="695261"/>
                                <a:pt x="136335" y="187428"/>
                                <a:pt x="215296" y="63141"/>
                              </a:cubicBezTo>
                              <a:cubicBezTo>
                                <a:pt x="311685" y="-88541"/>
                                <a:pt x="451534" y="69596"/>
                                <a:pt x="408575" y="156876"/>
                              </a:cubicBezTo>
                              <a:cubicBezTo>
                                <a:pt x="365616" y="244085"/>
                                <a:pt x="158998" y="689810"/>
                                <a:pt x="158998" y="689810"/>
                              </a:cubicBezTo>
                              <a:lnTo>
                                <a:pt x="0" y="69526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2" name="任意多边形: 形状 511">
                          <a:extLst>
                            <a:ext uri="{FF2B5EF4-FFF2-40B4-BE49-F238E27FC236}">
                              <a16:creationId xmlns:a16="http://schemas.microsoft.com/office/drawing/2014/main" id="{90B95784-7742-BABB-47A9-7122B50EE2E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22385" y="4087594"/>
                          <a:ext cx="523871" cy="530096"/>
                        </a:xfrm>
                        <a:custGeom>
                          <a:avLst/>
                          <a:gdLst>
                            <a:gd name="connsiteX0" fmla="*/ 2091 w 523871"/>
                            <a:gd name="connsiteY0" fmla="*/ 227836 h 530096"/>
                            <a:gd name="connsiteX1" fmla="*/ 222336 w 523871"/>
                            <a:gd name="connsiteY1" fmla="*/ 163147 h 530096"/>
                            <a:gd name="connsiteX2" fmla="*/ 83921 w 523871"/>
                            <a:gd name="connsiteY2" fmla="*/ 376005 h 530096"/>
                            <a:gd name="connsiteX3" fmla="*/ 278204 w 523871"/>
                            <a:gd name="connsiteY3" fmla="*/ 256021 h 530096"/>
                            <a:gd name="connsiteX4" fmla="*/ 198239 w 523871"/>
                            <a:gd name="connsiteY4" fmla="*/ 489247 h 530096"/>
                            <a:gd name="connsiteX5" fmla="*/ 339953 w 523871"/>
                            <a:gd name="connsiteY5" fmla="*/ 291019 h 530096"/>
                            <a:gd name="connsiteX6" fmla="*/ 350281 w 523871"/>
                            <a:gd name="connsiteY6" fmla="*/ 529695 h 530096"/>
                            <a:gd name="connsiteX7" fmla="*/ 415041 w 523871"/>
                            <a:gd name="connsiteY7" fmla="*/ 252722 h 530096"/>
                            <a:gd name="connsiteX8" fmla="*/ 516737 w 523871"/>
                            <a:gd name="connsiteY8" fmla="*/ 369478 h 530096"/>
                            <a:gd name="connsiteX9" fmla="*/ 484966 w 523871"/>
                            <a:gd name="connsiteY9" fmla="*/ 235510 h 530096"/>
                            <a:gd name="connsiteX10" fmla="*/ 455562 w 523871"/>
                            <a:gd name="connsiteY10" fmla="*/ 60590 h 530096"/>
                            <a:gd name="connsiteX11" fmla="*/ 318581 w 523871"/>
                            <a:gd name="connsiteY11" fmla="*/ 204 h 530096"/>
                            <a:gd name="connsiteX12" fmla="*/ 254107 w 523871"/>
                            <a:gd name="connsiteY12" fmla="*/ 18994 h 530096"/>
                            <a:gd name="connsiteX13" fmla="*/ 209785 w 523871"/>
                            <a:gd name="connsiteY13" fmla="*/ 78591 h 530096"/>
                            <a:gd name="connsiteX14" fmla="*/ 2091 w 523871"/>
                            <a:gd name="connsiteY14" fmla="*/ 227836 h 5300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523871" h="530096">
                              <a:moveTo>
                                <a:pt x="2091" y="227836"/>
                              </a:moveTo>
                              <a:cubicBezTo>
                                <a:pt x="23607" y="263551"/>
                                <a:pt x="222336" y="163147"/>
                                <a:pt x="222336" y="163147"/>
                              </a:cubicBezTo>
                              <a:cubicBezTo>
                                <a:pt x="222336" y="163147"/>
                                <a:pt x="56095" y="348250"/>
                                <a:pt x="83921" y="376005"/>
                              </a:cubicBezTo>
                              <a:cubicBezTo>
                                <a:pt x="111748" y="403759"/>
                                <a:pt x="278204" y="256021"/>
                                <a:pt x="278204" y="256021"/>
                              </a:cubicBezTo>
                              <a:cubicBezTo>
                                <a:pt x="278204" y="256021"/>
                                <a:pt x="170484" y="461492"/>
                                <a:pt x="198239" y="489247"/>
                              </a:cubicBezTo>
                              <a:cubicBezTo>
                                <a:pt x="226066" y="517001"/>
                                <a:pt x="339953" y="291019"/>
                                <a:pt x="339953" y="291019"/>
                              </a:cubicBezTo>
                              <a:cubicBezTo>
                                <a:pt x="339953" y="291019"/>
                                <a:pt x="320446" y="517073"/>
                                <a:pt x="350281" y="529695"/>
                              </a:cubicBezTo>
                              <a:cubicBezTo>
                                <a:pt x="380115" y="542318"/>
                                <a:pt x="415041" y="252722"/>
                                <a:pt x="415041" y="252722"/>
                              </a:cubicBezTo>
                              <a:cubicBezTo>
                                <a:pt x="415041" y="252722"/>
                                <a:pt x="494576" y="391137"/>
                                <a:pt x="516737" y="369478"/>
                              </a:cubicBezTo>
                              <a:cubicBezTo>
                                <a:pt x="541193" y="345668"/>
                                <a:pt x="495795" y="262332"/>
                                <a:pt x="484966" y="235510"/>
                              </a:cubicBezTo>
                              <a:cubicBezTo>
                                <a:pt x="462303" y="179355"/>
                                <a:pt x="492640" y="114522"/>
                                <a:pt x="455562" y="60590"/>
                              </a:cubicBezTo>
                              <a:cubicBezTo>
                                <a:pt x="427736" y="20070"/>
                                <a:pt x="364768" y="2714"/>
                                <a:pt x="318581" y="204"/>
                              </a:cubicBezTo>
                              <a:cubicBezTo>
                                <a:pt x="293050" y="-1159"/>
                                <a:pt x="271965" y="4220"/>
                                <a:pt x="254107" y="18994"/>
                              </a:cubicBezTo>
                              <a:cubicBezTo>
                                <a:pt x="241772" y="29178"/>
                                <a:pt x="222695" y="75507"/>
                                <a:pt x="209785" y="78591"/>
                              </a:cubicBezTo>
                              <a:cubicBezTo>
                                <a:pt x="130323" y="97310"/>
                                <a:pt x="-19424" y="192120"/>
                                <a:pt x="2091" y="22783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513" name="图形 7">
                        <a:extLst>
                          <a:ext uri="{FF2B5EF4-FFF2-40B4-BE49-F238E27FC236}">
                            <a16:creationId xmlns:a16="http://schemas.microsoft.com/office/drawing/2014/main" id="{5C58BAB8-BB93-F38D-12B3-11E40E4A022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534624" y="2748209"/>
                        <a:ext cx="1166200" cy="1468139"/>
                        <a:chOff x="6534624" y="2748209"/>
                        <a:chExt cx="1166200" cy="1468139"/>
                      </a:xfrm>
                    </p:grpSpPr>
                    <p:sp>
                      <p:nvSpPr>
                        <p:cNvPr id="514" name="任意多边形: 形状 513">
                          <a:extLst>
                            <a:ext uri="{FF2B5EF4-FFF2-40B4-BE49-F238E27FC236}">
                              <a16:creationId xmlns:a16="http://schemas.microsoft.com/office/drawing/2014/main" id="{F31EBBC0-3E34-B718-708A-1C3B54937F7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34768" y="2748209"/>
                          <a:ext cx="1166057" cy="1468133"/>
                        </a:xfrm>
                        <a:custGeom>
                          <a:avLst/>
                          <a:gdLst>
                            <a:gd name="connsiteX0" fmla="*/ 464946 w 1166057"/>
                            <a:gd name="connsiteY0" fmla="*/ 4923 h 1468133"/>
                            <a:gd name="connsiteX1" fmla="*/ 1004765 w 1166057"/>
                            <a:gd name="connsiteY1" fmla="*/ 515122 h 1468133"/>
                            <a:gd name="connsiteX2" fmla="*/ 1166057 w 1166057"/>
                            <a:gd name="connsiteY2" fmla="*/ 1298638 h 1468133"/>
                            <a:gd name="connsiteX3" fmla="*/ 578690 w 1166057"/>
                            <a:gd name="connsiteY3" fmla="*/ 1467748 h 1468133"/>
                            <a:gd name="connsiteX4" fmla="*/ 0 w 1166057"/>
                            <a:gd name="connsiteY4" fmla="*/ 1323954 h 1468133"/>
                            <a:gd name="connsiteX5" fmla="*/ 464946 w 1166057"/>
                            <a:gd name="connsiteY5" fmla="*/ 4923 h 146813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166057" h="1468133">
                              <a:moveTo>
                                <a:pt x="464946" y="4923"/>
                              </a:moveTo>
                              <a:cubicBezTo>
                                <a:pt x="690139" y="-24768"/>
                                <a:pt x="871155" y="71836"/>
                                <a:pt x="1004765" y="515122"/>
                              </a:cubicBezTo>
                              <a:cubicBezTo>
                                <a:pt x="1138375" y="958409"/>
                                <a:pt x="1166057" y="1298638"/>
                                <a:pt x="1166057" y="1298638"/>
                              </a:cubicBezTo>
                              <a:cubicBezTo>
                                <a:pt x="1166057" y="1298638"/>
                                <a:pt x="1062640" y="1458711"/>
                                <a:pt x="578690" y="1467748"/>
                              </a:cubicBezTo>
                              <a:cubicBezTo>
                                <a:pt x="94739" y="1476784"/>
                                <a:pt x="0" y="1323954"/>
                                <a:pt x="0" y="1323954"/>
                              </a:cubicBezTo>
                              <a:cubicBezTo>
                                <a:pt x="0" y="1323954"/>
                                <a:pt x="102556" y="52687"/>
                                <a:pt x="464946" y="492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AEAE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5" name="任意多边形: 形状 514">
                          <a:extLst>
                            <a:ext uri="{FF2B5EF4-FFF2-40B4-BE49-F238E27FC236}">
                              <a16:creationId xmlns:a16="http://schemas.microsoft.com/office/drawing/2014/main" id="{AAE26CEB-40B0-BDB0-E601-926C19CE57B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96804" y="3092931"/>
                          <a:ext cx="1021330" cy="589258"/>
                        </a:xfrm>
                        <a:custGeom>
                          <a:avLst/>
                          <a:gdLst>
                            <a:gd name="connsiteX0" fmla="*/ 176210 w 1021330"/>
                            <a:gd name="connsiteY0" fmla="*/ 565494 h 589258"/>
                            <a:gd name="connsiteX1" fmla="*/ 590738 w 1021330"/>
                            <a:gd name="connsiteY1" fmla="*/ 580124 h 589258"/>
                            <a:gd name="connsiteX2" fmla="*/ 961662 w 1021330"/>
                            <a:gd name="connsiteY2" fmla="*/ 489760 h 589258"/>
                            <a:gd name="connsiteX3" fmla="*/ 1021331 w 1021330"/>
                            <a:gd name="connsiteY3" fmla="*/ 466810 h 589258"/>
                            <a:gd name="connsiteX4" fmla="*/ 942800 w 1021330"/>
                            <a:gd name="connsiteY4" fmla="*/ 170329 h 589258"/>
                            <a:gd name="connsiteX5" fmla="*/ 886645 w 1021330"/>
                            <a:gd name="connsiteY5" fmla="*/ 10686 h 589258"/>
                            <a:gd name="connsiteX6" fmla="*/ 597408 w 1021330"/>
                            <a:gd name="connsiteY6" fmla="*/ 55796 h 589258"/>
                            <a:gd name="connsiteX7" fmla="*/ 129881 w 1021330"/>
                            <a:gd name="connsiteY7" fmla="*/ 0 h 589258"/>
                            <a:gd name="connsiteX8" fmla="*/ 0 w 1021330"/>
                            <a:gd name="connsiteY8" fmla="*/ 513713 h 589258"/>
                            <a:gd name="connsiteX9" fmla="*/ 176210 w 1021330"/>
                            <a:gd name="connsiteY9" fmla="*/ 565494 h 58925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021330" h="589258">
                              <a:moveTo>
                                <a:pt x="176210" y="565494"/>
                              </a:moveTo>
                              <a:cubicBezTo>
                                <a:pt x="312545" y="592388"/>
                                <a:pt x="452754" y="595257"/>
                                <a:pt x="590738" y="580124"/>
                              </a:cubicBezTo>
                              <a:cubicBezTo>
                                <a:pt x="716531" y="566354"/>
                                <a:pt x="836299" y="535659"/>
                                <a:pt x="961662" y="489760"/>
                              </a:cubicBezTo>
                              <a:cubicBezTo>
                                <a:pt x="981385" y="482516"/>
                                <a:pt x="1001321" y="474914"/>
                                <a:pt x="1021331" y="466810"/>
                              </a:cubicBezTo>
                              <a:cubicBezTo>
                                <a:pt x="1000461" y="375944"/>
                                <a:pt x="974643" y="276113"/>
                                <a:pt x="942800" y="170329"/>
                              </a:cubicBezTo>
                              <a:cubicBezTo>
                                <a:pt x="924943" y="111019"/>
                                <a:pt x="906153" y="58091"/>
                                <a:pt x="886645" y="10686"/>
                              </a:cubicBezTo>
                              <a:cubicBezTo>
                                <a:pt x="791046" y="36935"/>
                                <a:pt x="692290" y="50704"/>
                                <a:pt x="597408" y="55796"/>
                              </a:cubicBezTo>
                              <a:cubicBezTo>
                                <a:pt x="443717" y="64044"/>
                                <a:pt x="279771" y="50919"/>
                                <a:pt x="129881" y="0"/>
                              </a:cubicBezTo>
                              <a:cubicBezTo>
                                <a:pt x="72148" y="156488"/>
                                <a:pt x="29906" y="344460"/>
                                <a:pt x="0" y="513713"/>
                              </a:cubicBezTo>
                              <a:cubicBezTo>
                                <a:pt x="56514" y="537667"/>
                                <a:pt x="116613" y="553804"/>
                                <a:pt x="176210" y="5654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464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6" name="任意多边形: 形状 515">
                          <a:extLst>
                            <a:ext uri="{FF2B5EF4-FFF2-40B4-BE49-F238E27FC236}">
                              <a16:creationId xmlns:a16="http://schemas.microsoft.com/office/drawing/2014/main" id="{4CAE8D82-BAB6-6CE4-AD83-BDF7E0A4249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34624" y="2791214"/>
                          <a:ext cx="1166057" cy="1425134"/>
                        </a:xfrm>
                        <a:custGeom>
                          <a:avLst/>
                          <a:gdLst>
                            <a:gd name="connsiteX0" fmla="*/ 1004836 w 1166057"/>
                            <a:gd name="connsiteY0" fmla="*/ 472117 h 1425134"/>
                            <a:gd name="connsiteX1" fmla="*/ 711726 w 1166057"/>
                            <a:gd name="connsiteY1" fmla="*/ 0 h 1425134"/>
                            <a:gd name="connsiteX2" fmla="*/ 6527 w 1166057"/>
                            <a:gd name="connsiteY2" fmla="*/ 1212817 h 1425134"/>
                            <a:gd name="connsiteX3" fmla="*/ 0 w 1166057"/>
                            <a:gd name="connsiteY3" fmla="*/ 1280949 h 1425134"/>
                            <a:gd name="connsiteX4" fmla="*/ 578690 w 1166057"/>
                            <a:gd name="connsiteY4" fmla="*/ 1424743 h 1425134"/>
                            <a:gd name="connsiteX5" fmla="*/ 1166057 w 1166057"/>
                            <a:gd name="connsiteY5" fmla="*/ 1255633 h 1425134"/>
                            <a:gd name="connsiteX6" fmla="*/ 1004836 w 1166057"/>
                            <a:gd name="connsiteY6" fmla="*/ 472117 h 142513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166057" h="1425134">
                              <a:moveTo>
                                <a:pt x="1004836" y="472117"/>
                              </a:moveTo>
                              <a:cubicBezTo>
                                <a:pt x="924226" y="204539"/>
                                <a:pt x="826187" y="63398"/>
                                <a:pt x="711726" y="0"/>
                              </a:cubicBezTo>
                              <a:cubicBezTo>
                                <a:pt x="1121593" y="1275140"/>
                                <a:pt x="437837" y="1505138"/>
                                <a:pt x="6527" y="1212817"/>
                              </a:cubicBezTo>
                              <a:cubicBezTo>
                                <a:pt x="2080" y="1255920"/>
                                <a:pt x="0" y="1280949"/>
                                <a:pt x="0" y="1280949"/>
                              </a:cubicBezTo>
                              <a:cubicBezTo>
                                <a:pt x="0" y="1280949"/>
                                <a:pt x="94739" y="1433851"/>
                                <a:pt x="578690" y="1424743"/>
                              </a:cubicBezTo>
                              <a:cubicBezTo>
                                <a:pt x="1062640" y="1415706"/>
                                <a:pt x="1166057" y="1255633"/>
                                <a:pt x="1166057" y="1255633"/>
                              </a:cubicBezTo>
                              <a:cubicBezTo>
                                <a:pt x="1166057" y="1255633"/>
                                <a:pt x="1138446" y="915404"/>
                                <a:pt x="1004836" y="4721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8E8E8E">
                            <a:alpha val="6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517" name="图形 7">
                        <a:extLst>
                          <a:ext uri="{FF2B5EF4-FFF2-40B4-BE49-F238E27FC236}">
                            <a16:creationId xmlns:a16="http://schemas.microsoft.com/office/drawing/2014/main" id="{26193305-9E7A-D11F-6D80-949AB1729385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904347" y="2696698"/>
                        <a:ext cx="271455" cy="326450"/>
                        <a:chOff x="6904347" y="2696698"/>
                        <a:chExt cx="271455" cy="326450"/>
                      </a:xfrm>
                    </p:grpSpPr>
                    <p:sp>
                      <p:nvSpPr>
                        <p:cNvPr id="518" name="任意多边形: 形状 517">
                          <a:extLst>
                            <a:ext uri="{FF2B5EF4-FFF2-40B4-BE49-F238E27FC236}">
                              <a16:creationId xmlns:a16="http://schemas.microsoft.com/office/drawing/2014/main" id="{B66DBBBE-8CF4-AF56-EC78-7DFCB448B1F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913742" y="2717573"/>
                          <a:ext cx="262060" cy="305576"/>
                        </a:xfrm>
                        <a:custGeom>
                          <a:avLst/>
                          <a:gdLst>
                            <a:gd name="connsiteX0" fmla="*/ 5863 w 262060"/>
                            <a:gd name="connsiteY0" fmla="*/ 70558 h 305576"/>
                            <a:gd name="connsiteX1" fmla="*/ 115806 w 262060"/>
                            <a:gd name="connsiteY1" fmla="*/ 303856 h 305576"/>
                            <a:gd name="connsiteX2" fmla="*/ 262039 w 262060"/>
                            <a:gd name="connsiteY2" fmla="*/ 33982 h 305576"/>
                            <a:gd name="connsiteX3" fmla="*/ 5863 w 262060"/>
                            <a:gd name="connsiteY3" fmla="*/ 70558 h 3055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62060" h="305576">
                              <a:moveTo>
                                <a:pt x="5863" y="70558"/>
                              </a:moveTo>
                              <a:cubicBezTo>
                                <a:pt x="-5253" y="118752"/>
                                <a:pt x="-14361" y="326518"/>
                                <a:pt x="115806" y="303856"/>
                              </a:cubicBezTo>
                              <a:cubicBezTo>
                                <a:pt x="245902" y="281193"/>
                                <a:pt x="259241" y="93292"/>
                                <a:pt x="262039" y="33982"/>
                              </a:cubicBezTo>
                              <a:cubicBezTo>
                                <a:pt x="264764" y="-25257"/>
                                <a:pt x="11601" y="-3239"/>
                                <a:pt x="5863" y="705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8E8E8E">
                            <a:alpha val="6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9" name="任意多边形: 形状 518">
                          <a:extLst>
                            <a:ext uri="{FF2B5EF4-FFF2-40B4-BE49-F238E27FC236}">
                              <a16:creationId xmlns:a16="http://schemas.microsoft.com/office/drawing/2014/main" id="{4F6C5C4B-B85E-D157-61F5-4AA86CB6BDF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904347" y="2696698"/>
                          <a:ext cx="262060" cy="305509"/>
                        </a:xfrm>
                        <a:custGeom>
                          <a:avLst/>
                          <a:gdLst>
                            <a:gd name="connsiteX0" fmla="*/ 5863 w 262060"/>
                            <a:gd name="connsiteY0" fmla="*/ 70491 h 305509"/>
                            <a:gd name="connsiteX1" fmla="*/ 115806 w 262060"/>
                            <a:gd name="connsiteY1" fmla="*/ 303788 h 305509"/>
                            <a:gd name="connsiteX2" fmla="*/ 262039 w 262060"/>
                            <a:gd name="connsiteY2" fmla="*/ 33986 h 305509"/>
                            <a:gd name="connsiteX3" fmla="*/ 5863 w 262060"/>
                            <a:gd name="connsiteY3" fmla="*/ 70491 h 3055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62060" h="305509">
                              <a:moveTo>
                                <a:pt x="5863" y="70491"/>
                              </a:moveTo>
                              <a:cubicBezTo>
                                <a:pt x="-5253" y="118685"/>
                                <a:pt x="-14361" y="326451"/>
                                <a:pt x="115806" y="303788"/>
                              </a:cubicBezTo>
                              <a:cubicBezTo>
                                <a:pt x="245902" y="281197"/>
                                <a:pt x="259241" y="93225"/>
                                <a:pt x="262039" y="33986"/>
                              </a:cubicBezTo>
                              <a:cubicBezTo>
                                <a:pt x="264764" y="-25253"/>
                                <a:pt x="11601" y="-3235"/>
                                <a:pt x="5863" y="7049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0" name="任意多边形: 形状 519">
                          <a:extLst>
                            <a:ext uri="{FF2B5EF4-FFF2-40B4-BE49-F238E27FC236}">
                              <a16:creationId xmlns:a16="http://schemas.microsoft.com/office/drawing/2014/main" id="{815ACCBA-D1CA-340C-C27D-0AC5E52DC3D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937032" y="2699990"/>
                          <a:ext cx="229302" cy="302221"/>
                        </a:xfrm>
                        <a:custGeom>
                          <a:avLst/>
                          <a:gdLst>
                            <a:gd name="connsiteX0" fmla="*/ 185820 w 229302"/>
                            <a:gd name="connsiteY0" fmla="*/ 0 h 302221"/>
                            <a:gd name="connsiteX1" fmla="*/ 185820 w 229302"/>
                            <a:gd name="connsiteY1" fmla="*/ 359 h 302221"/>
                            <a:gd name="connsiteX2" fmla="*/ 39588 w 229302"/>
                            <a:gd name="connsiteY2" fmla="*/ 270160 h 302221"/>
                            <a:gd name="connsiteX3" fmla="*/ 0 w 229302"/>
                            <a:gd name="connsiteY3" fmla="*/ 269300 h 302221"/>
                            <a:gd name="connsiteX4" fmla="*/ 83049 w 229302"/>
                            <a:gd name="connsiteY4" fmla="*/ 300497 h 302221"/>
                            <a:gd name="connsiteX5" fmla="*/ 229281 w 229302"/>
                            <a:gd name="connsiteY5" fmla="*/ 30695 h 302221"/>
                            <a:gd name="connsiteX6" fmla="*/ 185820 w 229302"/>
                            <a:gd name="connsiteY6" fmla="*/ 0 h 30222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29302" h="302221">
                              <a:moveTo>
                                <a:pt x="185820" y="0"/>
                              </a:moveTo>
                              <a:cubicBezTo>
                                <a:pt x="185820" y="143"/>
                                <a:pt x="185892" y="215"/>
                                <a:pt x="185820" y="359"/>
                              </a:cubicBezTo>
                              <a:cubicBezTo>
                                <a:pt x="183023" y="59669"/>
                                <a:pt x="169756" y="247569"/>
                                <a:pt x="39588" y="270160"/>
                              </a:cubicBezTo>
                              <a:cubicBezTo>
                                <a:pt x="24599" y="272742"/>
                                <a:pt x="11475" y="272168"/>
                                <a:pt x="0" y="269300"/>
                              </a:cubicBezTo>
                              <a:cubicBezTo>
                                <a:pt x="17714" y="293325"/>
                                <a:pt x="44106" y="307310"/>
                                <a:pt x="83049" y="300497"/>
                              </a:cubicBezTo>
                              <a:cubicBezTo>
                                <a:pt x="213145" y="277906"/>
                                <a:pt x="226484" y="89934"/>
                                <a:pt x="229281" y="30695"/>
                              </a:cubicBezTo>
                              <a:cubicBezTo>
                                <a:pt x="229999" y="14774"/>
                                <a:pt x="212212" y="4805"/>
                                <a:pt x="18582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521" name="图形 7">
                      <a:extLst>
                        <a:ext uri="{FF2B5EF4-FFF2-40B4-BE49-F238E27FC236}">
                          <a16:creationId xmlns:a16="http://schemas.microsoft.com/office/drawing/2014/main" id="{4A4C7C16-5786-3245-B829-5D8FA517126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166458" y="802740"/>
                      <a:ext cx="2346123" cy="2030839"/>
                      <a:chOff x="6166458" y="802740"/>
                      <a:chExt cx="2346123" cy="2030839"/>
                    </a:xfrm>
                  </p:grpSpPr>
                  <p:grpSp>
                    <p:nvGrpSpPr>
                      <p:cNvPr id="522" name="图形 7">
                        <a:extLst>
                          <a:ext uri="{FF2B5EF4-FFF2-40B4-BE49-F238E27FC236}">
                            <a16:creationId xmlns:a16="http://schemas.microsoft.com/office/drawing/2014/main" id="{8B1FF566-A32A-6D37-19E6-A6114E786DF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250519" y="802740"/>
                        <a:ext cx="2262062" cy="1953985"/>
                        <a:chOff x="6250519" y="802740"/>
                        <a:chExt cx="2262062" cy="1953985"/>
                      </a:xfrm>
                    </p:grpSpPr>
                    <p:sp>
                      <p:nvSpPr>
                        <p:cNvPr id="523" name="任意多边形: 形状 522">
                          <a:extLst>
                            <a:ext uri="{FF2B5EF4-FFF2-40B4-BE49-F238E27FC236}">
                              <a16:creationId xmlns:a16="http://schemas.microsoft.com/office/drawing/2014/main" id="{53C4C3BF-2BB9-05C8-FA0D-93368834265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50551" y="802752"/>
                          <a:ext cx="2262030" cy="1953973"/>
                        </a:xfrm>
                        <a:custGeom>
                          <a:avLst/>
                          <a:gdLst>
                            <a:gd name="connsiteX0" fmla="*/ 68849 w 2262030"/>
                            <a:gd name="connsiteY0" fmla="*/ 1276665 h 1953973"/>
                            <a:gd name="connsiteX1" fmla="*/ 68849 w 2262030"/>
                            <a:gd name="connsiteY1" fmla="*/ 474647 h 1953973"/>
                            <a:gd name="connsiteX2" fmla="*/ 1004119 w 2262030"/>
                            <a:gd name="connsiteY2" fmla="*/ 1740 h 1953973"/>
                            <a:gd name="connsiteX3" fmla="*/ 2218586 w 2262030"/>
                            <a:gd name="connsiteY3" fmla="*/ 841339 h 1953973"/>
                            <a:gd name="connsiteX4" fmla="*/ 1295221 w 2262030"/>
                            <a:gd name="connsiteY4" fmla="*/ 1951744 h 1953973"/>
                            <a:gd name="connsiteX5" fmla="*/ 68849 w 2262030"/>
                            <a:gd name="connsiteY5" fmla="*/ 1276665 h 195397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262030" h="1953973">
                              <a:moveTo>
                                <a:pt x="68849" y="1276665"/>
                              </a:moveTo>
                              <a:cubicBezTo>
                                <a:pt x="68849" y="1276665"/>
                                <a:pt x="-86061" y="844279"/>
                                <a:pt x="68849" y="474647"/>
                              </a:cubicBezTo>
                              <a:cubicBezTo>
                                <a:pt x="223759" y="105014"/>
                                <a:pt x="587583" y="-16404"/>
                                <a:pt x="1004119" y="1740"/>
                              </a:cubicBezTo>
                              <a:cubicBezTo>
                                <a:pt x="1420655" y="19885"/>
                                <a:pt x="2030828" y="187131"/>
                                <a:pt x="2218586" y="841339"/>
                              </a:cubicBezTo>
                              <a:cubicBezTo>
                                <a:pt x="2406342" y="1495547"/>
                                <a:pt x="1964705" y="1991475"/>
                                <a:pt x="1295221" y="1951744"/>
                              </a:cubicBezTo>
                              <a:lnTo>
                                <a:pt x="68849" y="127666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B63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4" name="任意多边形: 形状 523">
                          <a:extLst>
                            <a:ext uri="{FF2B5EF4-FFF2-40B4-BE49-F238E27FC236}">
                              <a16:creationId xmlns:a16="http://schemas.microsoft.com/office/drawing/2014/main" id="{7EBB04D1-B329-BEEB-BEAF-2F3EA20695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50519" y="802740"/>
                          <a:ext cx="2262062" cy="1953985"/>
                        </a:xfrm>
                        <a:custGeom>
                          <a:avLst/>
                          <a:gdLst>
                            <a:gd name="connsiteX0" fmla="*/ 2218618 w 2262062"/>
                            <a:gd name="connsiteY0" fmla="*/ 841351 h 1953985"/>
                            <a:gd name="connsiteX1" fmla="*/ 1004151 w 2262062"/>
                            <a:gd name="connsiteY1" fmla="*/ 1752 h 1953985"/>
                            <a:gd name="connsiteX2" fmla="*/ 68881 w 2262062"/>
                            <a:gd name="connsiteY2" fmla="*/ 474659 h 1953985"/>
                            <a:gd name="connsiteX3" fmla="*/ 68881 w 2262062"/>
                            <a:gd name="connsiteY3" fmla="*/ 1276677 h 1953985"/>
                            <a:gd name="connsiteX4" fmla="*/ 1295181 w 2262062"/>
                            <a:gd name="connsiteY4" fmla="*/ 1951756 h 1953985"/>
                            <a:gd name="connsiteX5" fmla="*/ 2218618 w 2262062"/>
                            <a:gd name="connsiteY5" fmla="*/ 841351 h 1953985"/>
                            <a:gd name="connsiteX6" fmla="*/ 2127823 w 2262062"/>
                            <a:gd name="connsiteY6" fmla="*/ 1480786 h 1953985"/>
                            <a:gd name="connsiteX7" fmla="*/ 2048574 w 2262062"/>
                            <a:gd name="connsiteY7" fmla="*/ 919523 h 1953985"/>
                            <a:gd name="connsiteX8" fmla="*/ 1973414 w 2262062"/>
                            <a:gd name="connsiteY8" fmla="*/ 1194130 h 1953985"/>
                            <a:gd name="connsiteX9" fmla="*/ 1560249 w 2262062"/>
                            <a:gd name="connsiteY9" fmla="*/ 152933 h 1953985"/>
                            <a:gd name="connsiteX10" fmla="*/ 2127823 w 2262062"/>
                            <a:gd name="connsiteY10" fmla="*/ 1480786 h 19539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262062" h="1953985">
                              <a:moveTo>
                                <a:pt x="2218618" y="841351"/>
                              </a:moveTo>
                              <a:cubicBezTo>
                                <a:pt x="2030860" y="187143"/>
                                <a:pt x="1420687" y="19969"/>
                                <a:pt x="1004151" y="1752"/>
                              </a:cubicBezTo>
                              <a:cubicBezTo>
                                <a:pt x="587614" y="-16464"/>
                                <a:pt x="223863" y="105026"/>
                                <a:pt x="68881" y="474659"/>
                              </a:cubicBezTo>
                              <a:cubicBezTo>
                                <a:pt x="-86101" y="844291"/>
                                <a:pt x="68881" y="1276677"/>
                                <a:pt x="68881" y="1276677"/>
                              </a:cubicBezTo>
                              <a:lnTo>
                                <a:pt x="1295181" y="1951756"/>
                              </a:lnTo>
                              <a:cubicBezTo>
                                <a:pt x="1964737" y="1991487"/>
                                <a:pt x="2406374" y="1495559"/>
                                <a:pt x="2218618" y="841351"/>
                              </a:cubicBezTo>
                              <a:close/>
                              <a:moveTo>
                                <a:pt x="2127823" y="1480786"/>
                              </a:moveTo>
                              <a:cubicBezTo>
                                <a:pt x="2210083" y="1217582"/>
                                <a:pt x="2048574" y="919523"/>
                                <a:pt x="2048574" y="919523"/>
                              </a:cubicBezTo>
                              <a:cubicBezTo>
                                <a:pt x="2034733" y="1127505"/>
                                <a:pt x="1973414" y="1194130"/>
                                <a:pt x="1973414" y="1194130"/>
                              </a:cubicBezTo>
                              <a:cubicBezTo>
                                <a:pt x="1973414" y="1194130"/>
                                <a:pt x="2109033" y="439589"/>
                                <a:pt x="1560249" y="152933"/>
                              </a:cubicBezTo>
                              <a:cubicBezTo>
                                <a:pt x="2474004" y="574275"/>
                                <a:pt x="2127823" y="1480786"/>
                                <a:pt x="2127823" y="148078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B636">
                            <a:alpha val="8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525" name="图形 7">
                        <a:extLst>
                          <a:ext uri="{FF2B5EF4-FFF2-40B4-BE49-F238E27FC236}">
                            <a16:creationId xmlns:a16="http://schemas.microsoft.com/office/drawing/2014/main" id="{A501B945-665F-3956-70A1-09B8458F687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166458" y="1911880"/>
                        <a:ext cx="216604" cy="374353"/>
                        <a:chOff x="6166458" y="1911880"/>
                        <a:chExt cx="216604" cy="374353"/>
                      </a:xfrm>
                    </p:grpSpPr>
                    <p:sp>
                      <p:nvSpPr>
                        <p:cNvPr id="526" name="任意多边形: 形状 525">
                          <a:extLst>
                            <a:ext uri="{FF2B5EF4-FFF2-40B4-BE49-F238E27FC236}">
                              <a16:creationId xmlns:a16="http://schemas.microsoft.com/office/drawing/2014/main" id="{ED22E6CA-5097-3459-2974-C6049CA52A0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66458" y="1911880"/>
                          <a:ext cx="216604" cy="374342"/>
                        </a:xfrm>
                        <a:custGeom>
                          <a:avLst/>
                          <a:gdLst>
                            <a:gd name="connsiteX0" fmla="*/ 216484 w 216604"/>
                            <a:gd name="connsiteY0" fmla="*/ 15352 h 374342"/>
                            <a:gd name="connsiteX1" fmla="*/ 196331 w 216604"/>
                            <a:gd name="connsiteY1" fmla="*/ 232656 h 374342"/>
                            <a:gd name="connsiteX2" fmla="*/ 196331 w 216604"/>
                            <a:gd name="connsiteY2" fmla="*/ 232656 h 374342"/>
                            <a:gd name="connsiteX3" fmla="*/ 151508 w 216604"/>
                            <a:gd name="connsiteY3" fmla="*/ 374227 h 374342"/>
                            <a:gd name="connsiteX4" fmla="*/ 183 w 216604"/>
                            <a:gd name="connsiteY4" fmla="*/ 220751 h 374342"/>
                            <a:gd name="connsiteX5" fmla="*/ 216484 w 216604"/>
                            <a:gd name="connsiteY5" fmla="*/ 15352 h 3743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16604" h="374342">
                              <a:moveTo>
                                <a:pt x="216484" y="15352"/>
                              </a:moveTo>
                              <a:cubicBezTo>
                                <a:pt x="218420" y="110521"/>
                                <a:pt x="196331" y="232513"/>
                                <a:pt x="196331" y="232656"/>
                              </a:cubicBezTo>
                              <a:lnTo>
                                <a:pt x="196331" y="232656"/>
                              </a:lnTo>
                              <a:cubicBezTo>
                                <a:pt x="196331" y="232656"/>
                                <a:pt x="173668" y="297059"/>
                                <a:pt x="151508" y="374227"/>
                              </a:cubicBezTo>
                              <a:cubicBezTo>
                                <a:pt x="151508" y="374227"/>
                                <a:pt x="4917" y="384124"/>
                                <a:pt x="183" y="220751"/>
                              </a:cubicBezTo>
                              <a:cubicBezTo>
                                <a:pt x="-5841" y="14778"/>
                                <a:pt x="138240" y="-28109"/>
                                <a:pt x="216484" y="1535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2C0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7" name="任意多边形: 形状 526">
                          <a:extLst>
                            <a:ext uri="{FF2B5EF4-FFF2-40B4-BE49-F238E27FC236}">
                              <a16:creationId xmlns:a16="http://schemas.microsoft.com/office/drawing/2014/main" id="{38336FE5-B639-DA00-36B8-7596C089890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88013" y="1925296"/>
                          <a:ext cx="195048" cy="360938"/>
                        </a:xfrm>
                        <a:custGeom>
                          <a:avLst/>
                          <a:gdLst>
                            <a:gd name="connsiteX0" fmla="*/ 37938 w 195048"/>
                            <a:gd name="connsiteY0" fmla="*/ 196865 h 360938"/>
                            <a:gd name="connsiteX1" fmla="*/ 113529 w 195048"/>
                            <a:gd name="connsiteY1" fmla="*/ 80682 h 360938"/>
                            <a:gd name="connsiteX2" fmla="*/ 189478 w 195048"/>
                            <a:gd name="connsiteY2" fmla="*/ 0 h 360938"/>
                            <a:gd name="connsiteX3" fmla="*/ 194929 w 195048"/>
                            <a:gd name="connsiteY3" fmla="*/ 1936 h 360938"/>
                            <a:gd name="connsiteX4" fmla="*/ 174776 w 195048"/>
                            <a:gd name="connsiteY4" fmla="*/ 219241 h 360938"/>
                            <a:gd name="connsiteX5" fmla="*/ 174776 w 195048"/>
                            <a:gd name="connsiteY5" fmla="*/ 219241 h 360938"/>
                            <a:gd name="connsiteX6" fmla="*/ 129952 w 195048"/>
                            <a:gd name="connsiteY6" fmla="*/ 360812 h 360938"/>
                            <a:gd name="connsiteX7" fmla="*/ 0 w 195048"/>
                            <a:gd name="connsiteY7" fmla="*/ 295835 h 360938"/>
                            <a:gd name="connsiteX8" fmla="*/ 37938 w 195048"/>
                            <a:gd name="connsiteY8" fmla="*/ 196865 h 36093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95048" h="360938">
                              <a:moveTo>
                                <a:pt x="37938" y="196865"/>
                              </a:moveTo>
                              <a:cubicBezTo>
                                <a:pt x="35141" y="131100"/>
                                <a:pt x="64187" y="106286"/>
                                <a:pt x="113529" y="80682"/>
                              </a:cubicBezTo>
                              <a:cubicBezTo>
                                <a:pt x="151180" y="61103"/>
                                <a:pt x="202602" y="43317"/>
                                <a:pt x="189478" y="0"/>
                              </a:cubicBezTo>
                              <a:cubicBezTo>
                                <a:pt x="191343" y="574"/>
                                <a:pt x="193207" y="1219"/>
                                <a:pt x="194929" y="1936"/>
                              </a:cubicBezTo>
                              <a:cubicBezTo>
                                <a:pt x="196865" y="97106"/>
                                <a:pt x="174776" y="219097"/>
                                <a:pt x="174776" y="219241"/>
                              </a:cubicBezTo>
                              <a:lnTo>
                                <a:pt x="174776" y="219241"/>
                              </a:lnTo>
                              <a:cubicBezTo>
                                <a:pt x="174776" y="219241"/>
                                <a:pt x="152113" y="283643"/>
                                <a:pt x="129952" y="360812"/>
                              </a:cubicBezTo>
                              <a:cubicBezTo>
                                <a:pt x="129952" y="360812"/>
                                <a:pt x="40162" y="366836"/>
                                <a:pt x="0" y="295835"/>
                              </a:cubicBezTo>
                              <a:cubicBezTo>
                                <a:pt x="53716" y="314123"/>
                                <a:pt x="39660" y="238031"/>
                                <a:pt x="37938" y="19686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8" name="任意多边形: 形状 527">
                          <a:extLst>
                            <a:ext uri="{FF2B5EF4-FFF2-40B4-BE49-F238E27FC236}">
                              <a16:creationId xmlns:a16="http://schemas.microsoft.com/office/drawing/2014/main" id="{E7BA0E2E-7AFE-03C5-64CE-1A5F56FAC42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57221" y="2032008"/>
                          <a:ext cx="111108" cy="183503"/>
                        </a:xfrm>
                        <a:custGeom>
                          <a:avLst/>
                          <a:gdLst>
                            <a:gd name="connsiteX0" fmla="*/ 6885 w 111108"/>
                            <a:gd name="connsiteY0" fmla="*/ 20873 h 183503"/>
                            <a:gd name="connsiteX1" fmla="*/ 13985 w 111108"/>
                            <a:gd name="connsiteY1" fmla="*/ 13845 h 183503"/>
                            <a:gd name="connsiteX2" fmla="*/ 27468 w 111108"/>
                            <a:gd name="connsiteY2" fmla="*/ 5382 h 183503"/>
                            <a:gd name="connsiteX3" fmla="*/ 36791 w 111108"/>
                            <a:gd name="connsiteY3" fmla="*/ 1868 h 183503"/>
                            <a:gd name="connsiteX4" fmla="*/ 42098 w 111108"/>
                            <a:gd name="connsiteY4" fmla="*/ 577 h 183503"/>
                            <a:gd name="connsiteX5" fmla="*/ 47907 w 111108"/>
                            <a:gd name="connsiteY5" fmla="*/ 146 h 183503"/>
                            <a:gd name="connsiteX6" fmla="*/ 73511 w 111108"/>
                            <a:gd name="connsiteY6" fmla="*/ 5525 h 183503"/>
                            <a:gd name="connsiteX7" fmla="*/ 96389 w 111108"/>
                            <a:gd name="connsiteY7" fmla="*/ 25606 h 183503"/>
                            <a:gd name="connsiteX8" fmla="*/ 109154 w 111108"/>
                            <a:gd name="connsiteY8" fmla="*/ 55154 h 183503"/>
                            <a:gd name="connsiteX9" fmla="*/ 110445 w 111108"/>
                            <a:gd name="connsiteY9" fmla="*/ 86925 h 183503"/>
                            <a:gd name="connsiteX10" fmla="*/ 107792 w 111108"/>
                            <a:gd name="connsiteY10" fmla="*/ 101555 h 183503"/>
                            <a:gd name="connsiteX11" fmla="*/ 103776 w 111108"/>
                            <a:gd name="connsiteY11" fmla="*/ 115684 h 183503"/>
                            <a:gd name="connsiteX12" fmla="*/ 92516 w 111108"/>
                            <a:gd name="connsiteY12" fmla="*/ 140713 h 183503"/>
                            <a:gd name="connsiteX13" fmla="*/ 77886 w 111108"/>
                            <a:gd name="connsiteY13" fmla="*/ 160866 h 183503"/>
                            <a:gd name="connsiteX14" fmla="*/ 60960 w 111108"/>
                            <a:gd name="connsiteY14" fmla="*/ 174994 h 183503"/>
                            <a:gd name="connsiteX15" fmla="*/ 52282 w 111108"/>
                            <a:gd name="connsiteY15" fmla="*/ 179512 h 183503"/>
                            <a:gd name="connsiteX16" fmla="*/ 43891 w 111108"/>
                            <a:gd name="connsiteY16" fmla="*/ 182166 h 183503"/>
                            <a:gd name="connsiteX17" fmla="*/ 36218 w 111108"/>
                            <a:gd name="connsiteY17" fmla="*/ 183385 h 183503"/>
                            <a:gd name="connsiteX18" fmla="*/ 29691 w 111108"/>
                            <a:gd name="connsiteY18" fmla="*/ 183457 h 183503"/>
                            <a:gd name="connsiteX19" fmla="*/ 20583 w 111108"/>
                            <a:gd name="connsiteY19" fmla="*/ 182309 h 183503"/>
                            <a:gd name="connsiteX20" fmla="*/ 17427 w 111108"/>
                            <a:gd name="connsiteY20" fmla="*/ 181736 h 183503"/>
                            <a:gd name="connsiteX21" fmla="*/ 20583 w 111108"/>
                            <a:gd name="connsiteY21" fmla="*/ 181592 h 183503"/>
                            <a:gd name="connsiteX22" fmla="*/ 29333 w 111108"/>
                            <a:gd name="connsiteY22" fmla="*/ 180875 h 183503"/>
                            <a:gd name="connsiteX23" fmla="*/ 35357 w 111108"/>
                            <a:gd name="connsiteY23" fmla="*/ 179656 h 183503"/>
                            <a:gd name="connsiteX24" fmla="*/ 42098 w 111108"/>
                            <a:gd name="connsiteY24" fmla="*/ 177432 h 183503"/>
                            <a:gd name="connsiteX25" fmla="*/ 49199 w 111108"/>
                            <a:gd name="connsiteY25" fmla="*/ 173847 h 183503"/>
                            <a:gd name="connsiteX26" fmla="*/ 56370 w 111108"/>
                            <a:gd name="connsiteY26" fmla="*/ 168826 h 183503"/>
                            <a:gd name="connsiteX27" fmla="*/ 69996 w 111108"/>
                            <a:gd name="connsiteY27" fmla="*/ 154339 h 183503"/>
                            <a:gd name="connsiteX28" fmla="*/ 81830 w 111108"/>
                            <a:gd name="connsiteY28" fmla="*/ 134761 h 183503"/>
                            <a:gd name="connsiteX29" fmla="*/ 85559 w 111108"/>
                            <a:gd name="connsiteY29" fmla="*/ 126083 h 183503"/>
                            <a:gd name="connsiteX30" fmla="*/ 84770 w 111108"/>
                            <a:gd name="connsiteY30" fmla="*/ 126800 h 183503"/>
                            <a:gd name="connsiteX31" fmla="*/ 73941 w 111108"/>
                            <a:gd name="connsiteY31" fmla="*/ 132896 h 183503"/>
                            <a:gd name="connsiteX32" fmla="*/ 61821 w 111108"/>
                            <a:gd name="connsiteY32" fmla="*/ 136912 h 183503"/>
                            <a:gd name="connsiteX33" fmla="*/ 49199 w 111108"/>
                            <a:gd name="connsiteY33" fmla="*/ 138203 h 183503"/>
                            <a:gd name="connsiteX34" fmla="*/ 36791 w 111108"/>
                            <a:gd name="connsiteY34" fmla="*/ 137271 h 183503"/>
                            <a:gd name="connsiteX35" fmla="*/ 25531 w 111108"/>
                            <a:gd name="connsiteY35" fmla="*/ 134115 h 183503"/>
                            <a:gd name="connsiteX36" fmla="*/ 15993 w 111108"/>
                            <a:gd name="connsiteY36" fmla="*/ 129597 h 183503"/>
                            <a:gd name="connsiteX37" fmla="*/ 11977 w 111108"/>
                            <a:gd name="connsiteY37" fmla="*/ 127158 h 183503"/>
                            <a:gd name="connsiteX38" fmla="*/ 8678 w 111108"/>
                            <a:gd name="connsiteY38" fmla="*/ 124433 h 183503"/>
                            <a:gd name="connsiteX39" fmla="*/ 3729 w 111108"/>
                            <a:gd name="connsiteY39" fmla="*/ 119700 h 183503"/>
                            <a:gd name="connsiteX40" fmla="*/ 0 w 111108"/>
                            <a:gd name="connsiteY40" fmla="*/ 115038 h 183503"/>
                            <a:gd name="connsiteX41" fmla="*/ 5236 w 111108"/>
                            <a:gd name="connsiteY41" fmla="*/ 117405 h 183503"/>
                            <a:gd name="connsiteX42" fmla="*/ 11117 w 111108"/>
                            <a:gd name="connsiteY42" fmla="*/ 119772 h 183503"/>
                            <a:gd name="connsiteX43" fmla="*/ 18719 w 111108"/>
                            <a:gd name="connsiteY43" fmla="*/ 122138 h 183503"/>
                            <a:gd name="connsiteX44" fmla="*/ 27612 w 111108"/>
                            <a:gd name="connsiteY44" fmla="*/ 124003 h 183503"/>
                            <a:gd name="connsiteX45" fmla="*/ 37437 w 111108"/>
                            <a:gd name="connsiteY45" fmla="*/ 124935 h 183503"/>
                            <a:gd name="connsiteX46" fmla="*/ 47836 w 111108"/>
                            <a:gd name="connsiteY46" fmla="*/ 124648 h 183503"/>
                            <a:gd name="connsiteX47" fmla="*/ 58306 w 111108"/>
                            <a:gd name="connsiteY47" fmla="*/ 123142 h 183503"/>
                            <a:gd name="connsiteX48" fmla="*/ 68419 w 111108"/>
                            <a:gd name="connsiteY48" fmla="*/ 120202 h 183503"/>
                            <a:gd name="connsiteX49" fmla="*/ 77742 w 111108"/>
                            <a:gd name="connsiteY49" fmla="*/ 116114 h 183503"/>
                            <a:gd name="connsiteX50" fmla="*/ 85846 w 111108"/>
                            <a:gd name="connsiteY50" fmla="*/ 110879 h 183503"/>
                            <a:gd name="connsiteX51" fmla="*/ 92301 w 111108"/>
                            <a:gd name="connsiteY51" fmla="*/ 105141 h 183503"/>
                            <a:gd name="connsiteX52" fmla="*/ 94022 w 111108"/>
                            <a:gd name="connsiteY52" fmla="*/ 98328 h 183503"/>
                            <a:gd name="connsiteX53" fmla="*/ 96174 w 111108"/>
                            <a:gd name="connsiteY53" fmla="*/ 84773 h 183503"/>
                            <a:gd name="connsiteX54" fmla="*/ 95313 w 111108"/>
                            <a:gd name="connsiteY54" fmla="*/ 57951 h 183503"/>
                            <a:gd name="connsiteX55" fmla="*/ 85774 w 111108"/>
                            <a:gd name="connsiteY55" fmla="*/ 33423 h 183503"/>
                            <a:gd name="connsiteX56" fmla="*/ 68634 w 111108"/>
                            <a:gd name="connsiteY56" fmla="*/ 16140 h 183503"/>
                            <a:gd name="connsiteX57" fmla="*/ 48123 w 111108"/>
                            <a:gd name="connsiteY57" fmla="*/ 9398 h 183503"/>
                            <a:gd name="connsiteX58" fmla="*/ 43031 w 111108"/>
                            <a:gd name="connsiteY58" fmla="*/ 9039 h 183503"/>
                            <a:gd name="connsiteX59" fmla="*/ 38297 w 111108"/>
                            <a:gd name="connsiteY59" fmla="*/ 9541 h 183503"/>
                            <a:gd name="connsiteX60" fmla="*/ 29476 w 111108"/>
                            <a:gd name="connsiteY60" fmla="*/ 11191 h 183503"/>
                            <a:gd name="connsiteX61" fmla="*/ 15634 w 111108"/>
                            <a:gd name="connsiteY61" fmla="*/ 16426 h 183503"/>
                            <a:gd name="connsiteX62" fmla="*/ 4232 w 111108"/>
                            <a:gd name="connsiteY62" fmla="*/ 23240 h 183503"/>
                            <a:gd name="connsiteX63" fmla="*/ 6885 w 111108"/>
                            <a:gd name="connsiteY63" fmla="*/ 20873 h 1835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  <a:cxn ang="0">
                              <a:pos x="connsiteX52" y="connsiteY52"/>
                            </a:cxn>
                            <a:cxn ang="0">
                              <a:pos x="connsiteX53" y="connsiteY53"/>
                            </a:cxn>
                            <a:cxn ang="0">
                              <a:pos x="connsiteX54" y="connsiteY54"/>
                            </a:cxn>
                            <a:cxn ang="0">
                              <a:pos x="connsiteX55" y="connsiteY55"/>
                            </a:cxn>
                            <a:cxn ang="0">
                              <a:pos x="connsiteX56" y="connsiteY56"/>
                            </a:cxn>
                            <a:cxn ang="0">
                              <a:pos x="connsiteX57" y="connsiteY57"/>
                            </a:cxn>
                            <a:cxn ang="0">
                              <a:pos x="connsiteX58" y="connsiteY58"/>
                            </a:cxn>
                            <a:cxn ang="0">
                              <a:pos x="connsiteX59" y="connsiteY59"/>
                            </a:cxn>
                            <a:cxn ang="0">
                              <a:pos x="connsiteX60" y="connsiteY60"/>
                            </a:cxn>
                            <a:cxn ang="0">
                              <a:pos x="connsiteX61" y="connsiteY61"/>
                            </a:cxn>
                            <a:cxn ang="0">
                              <a:pos x="connsiteX62" y="connsiteY62"/>
                            </a:cxn>
                            <a:cxn ang="0">
                              <a:pos x="connsiteX63" y="connsiteY63"/>
                            </a:cxn>
                          </a:cxnLst>
                          <a:rect l="l" t="t" r="r" b="b"/>
                          <a:pathLst>
                            <a:path w="111108" h="183503">
                              <a:moveTo>
                                <a:pt x="6885" y="20873"/>
                              </a:moveTo>
                              <a:cubicBezTo>
                                <a:pt x="8534" y="19295"/>
                                <a:pt x="10686" y="16642"/>
                                <a:pt x="13985" y="13845"/>
                              </a:cubicBezTo>
                              <a:cubicBezTo>
                                <a:pt x="17571" y="11478"/>
                                <a:pt x="21731" y="7605"/>
                                <a:pt x="27468" y="5382"/>
                              </a:cubicBezTo>
                              <a:cubicBezTo>
                                <a:pt x="30265" y="3947"/>
                                <a:pt x="33277" y="2585"/>
                                <a:pt x="36791" y="1868"/>
                              </a:cubicBezTo>
                              <a:cubicBezTo>
                                <a:pt x="38584" y="1437"/>
                                <a:pt x="40305" y="1007"/>
                                <a:pt x="42098" y="577"/>
                              </a:cubicBezTo>
                              <a:cubicBezTo>
                                <a:pt x="43963" y="290"/>
                                <a:pt x="45899" y="290"/>
                                <a:pt x="47907" y="146"/>
                              </a:cubicBezTo>
                              <a:cubicBezTo>
                                <a:pt x="55868" y="-571"/>
                                <a:pt x="64905" y="1366"/>
                                <a:pt x="73511" y="5525"/>
                              </a:cubicBezTo>
                              <a:cubicBezTo>
                                <a:pt x="82260" y="9685"/>
                                <a:pt x="90077" y="16928"/>
                                <a:pt x="96389" y="25606"/>
                              </a:cubicBezTo>
                              <a:cubicBezTo>
                                <a:pt x="102628" y="34212"/>
                                <a:pt x="106644" y="44611"/>
                                <a:pt x="109154" y="55154"/>
                              </a:cubicBezTo>
                              <a:cubicBezTo>
                                <a:pt x="111306" y="65696"/>
                                <a:pt x="111593" y="76526"/>
                                <a:pt x="110445" y="86925"/>
                              </a:cubicBezTo>
                              <a:cubicBezTo>
                                <a:pt x="109728" y="92519"/>
                                <a:pt x="109011" y="96392"/>
                                <a:pt x="107792" y="101555"/>
                              </a:cubicBezTo>
                              <a:cubicBezTo>
                                <a:pt x="106716" y="106576"/>
                                <a:pt x="105210" y="111094"/>
                                <a:pt x="103776" y="115684"/>
                              </a:cubicBezTo>
                              <a:cubicBezTo>
                                <a:pt x="100692" y="124648"/>
                                <a:pt x="96962" y="133111"/>
                                <a:pt x="92516" y="140713"/>
                              </a:cubicBezTo>
                              <a:cubicBezTo>
                                <a:pt x="88213" y="148315"/>
                                <a:pt x="83336" y="155128"/>
                                <a:pt x="77886" y="160866"/>
                              </a:cubicBezTo>
                              <a:cubicBezTo>
                                <a:pt x="72794" y="166818"/>
                                <a:pt x="66698" y="171337"/>
                                <a:pt x="60960" y="174994"/>
                              </a:cubicBezTo>
                              <a:cubicBezTo>
                                <a:pt x="58020" y="176715"/>
                                <a:pt x="55008" y="178078"/>
                                <a:pt x="52282" y="179512"/>
                              </a:cubicBezTo>
                              <a:cubicBezTo>
                                <a:pt x="49342" y="180445"/>
                                <a:pt x="46473" y="181377"/>
                                <a:pt x="43891" y="182166"/>
                              </a:cubicBezTo>
                              <a:cubicBezTo>
                                <a:pt x="41166" y="182596"/>
                                <a:pt x="38584" y="183026"/>
                                <a:pt x="36218" y="183385"/>
                              </a:cubicBezTo>
                              <a:cubicBezTo>
                                <a:pt x="33851" y="183600"/>
                                <a:pt x="31628" y="183457"/>
                                <a:pt x="29691" y="183457"/>
                              </a:cubicBezTo>
                              <a:cubicBezTo>
                                <a:pt x="25747" y="183672"/>
                                <a:pt x="22663" y="182524"/>
                                <a:pt x="20583" y="182309"/>
                              </a:cubicBezTo>
                              <a:cubicBezTo>
                                <a:pt x="18575" y="181951"/>
                                <a:pt x="17427" y="181736"/>
                                <a:pt x="17427" y="181736"/>
                              </a:cubicBezTo>
                              <a:cubicBezTo>
                                <a:pt x="17427" y="181736"/>
                                <a:pt x="18503" y="181664"/>
                                <a:pt x="20583" y="181592"/>
                              </a:cubicBezTo>
                              <a:cubicBezTo>
                                <a:pt x="22663" y="181377"/>
                                <a:pt x="25675" y="181736"/>
                                <a:pt x="29333" y="180875"/>
                              </a:cubicBezTo>
                              <a:cubicBezTo>
                                <a:pt x="31197" y="180516"/>
                                <a:pt x="33205" y="180301"/>
                                <a:pt x="35357" y="179656"/>
                              </a:cubicBezTo>
                              <a:cubicBezTo>
                                <a:pt x="37437" y="179010"/>
                                <a:pt x="39732" y="178221"/>
                                <a:pt x="42098" y="177432"/>
                              </a:cubicBezTo>
                              <a:cubicBezTo>
                                <a:pt x="44321" y="176285"/>
                                <a:pt x="46688" y="175066"/>
                                <a:pt x="49199" y="173847"/>
                              </a:cubicBezTo>
                              <a:cubicBezTo>
                                <a:pt x="51493" y="172197"/>
                                <a:pt x="54004" y="170763"/>
                                <a:pt x="56370" y="168826"/>
                              </a:cubicBezTo>
                              <a:cubicBezTo>
                                <a:pt x="61032" y="164810"/>
                                <a:pt x="65837" y="160149"/>
                                <a:pt x="69996" y="154339"/>
                              </a:cubicBezTo>
                              <a:cubicBezTo>
                                <a:pt x="74443" y="148745"/>
                                <a:pt x="78172" y="142004"/>
                                <a:pt x="81830" y="134761"/>
                              </a:cubicBezTo>
                              <a:cubicBezTo>
                                <a:pt x="83265" y="132035"/>
                                <a:pt x="84412" y="129023"/>
                                <a:pt x="85559" y="126083"/>
                              </a:cubicBezTo>
                              <a:cubicBezTo>
                                <a:pt x="85344" y="126298"/>
                                <a:pt x="85057" y="126585"/>
                                <a:pt x="84770" y="126800"/>
                              </a:cubicBezTo>
                              <a:cubicBezTo>
                                <a:pt x="81400" y="128951"/>
                                <a:pt x="77886" y="131390"/>
                                <a:pt x="73941" y="132896"/>
                              </a:cubicBezTo>
                              <a:cubicBezTo>
                                <a:pt x="70140" y="134832"/>
                                <a:pt x="65980" y="135765"/>
                                <a:pt x="61821" y="136912"/>
                              </a:cubicBezTo>
                              <a:cubicBezTo>
                                <a:pt x="57589" y="137486"/>
                                <a:pt x="53430" y="138418"/>
                                <a:pt x="49199" y="138203"/>
                              </a:cubicBezTo>
                              <a:cubicBezTo>
                                <a:pt x="44967" y="138418"/>
                                <a:pt x="40807" y="137773"/>
                                <a:pt x="36791" y="137271"/>
                              </a:cubicBezTo>
                              <a:cubicBezTo>
                                <a:pt x="32847" y="136482"/>
                                <a:pt x="28974" y="135549"/>
                                <a:pt x="25531" y="134115"/>
                              </a:cubicBezTo>
                              <a:cubicBezTo>
                                <a:pt x="22017" y="132824"/>
                                <a:pt x="18790" y="131390"/>
                                <a:pt x="15993" y="129597"/>
                              </a:cubicBezTo>
                              <a:cubicBezTo>
                                <a:pt x="14631" y="128736"/>
                                <a:pt x="13268" y="128019"/>
                                <a:pt x="11977" y="127158"/>
                              </a:cubicBezTo>
                              <a:cubicBezTo>
                                <a:pt x="10829" y="126226"/>
                                <a:pt x="9754" y="125294"/>
                                <a:pt x="8678" y="124433"/>
                              </a:cubicBezTo>
                              <a:cubicBezTo>
                                <a:pt x="6598" y="122784"/>
                                <a:pt x="4949" y="121206"/>
                                <a:pt x="3729" y="119700"/>
                              </a:cubicBezTo>
                              <a:cubicBezTo>
                                <a:pt x="1220" y="116759"/>
                                <a:pt x="0" y="115038"/>
                                <a:pt x="0" y="115038"/>
                              </a:cubicBezTo>
                              <a:cubicBezTo>
                                <a:pt x="0" y="115038"/>
                                <a:pt x="2008" y="115899"/>
                                <a:pt x="5236" y="117405"/>
                              </a:cubicBezTo>
                              <a:cubicBezTo>
                                <a:pt x="6741" y="118265"/>
                                <a:pt x="8822" y="118983"/>
                                <a:pt x="11117" y="119772"/>
                              </a:cubicBezTo>
                              <a:cubicBezTo>
                                <a:pt x="13340" y="120704"/>
                                <a:pt x="15850" y="121493"/>
                                <a:pt x="18719" y="122138"/>
                              </a:cubicBezTo>
                              <a:cubicBezTo>
                                <a:pt x="21444" y="122999"/>
                                <a:pt x="24456" y="123429"/>
                                <a:pt x="27612" y="124003"/>
                              </a:cubicBezTo>
                              <a:cubicBezTo>
                                <a:pt x="30695" y="124648"/>
                                <a:pt x="34066" y="124577"/>
                                <a:pt x="37437" y="124935"/>
                              </a:cubicBezTo>
                              <a:cubicBezTo>
                                <a:pt x="40879" y="124935"/>
                                <a:pt x="44321" y="125079"/>
                                <a:pt x="47836" y="124648"/>
                              </a:cubicBezTo>
                              <a:cubicBezTo>
                                <a:pt x="51350" y="124505"/>
                                <a:pt x="54864" y="123644"/>
                                <a:pt x="58306" y="123142"/>
                              </a:cubicBezTo>
                              <a:cubicBezTo>
                                <a:pt x="61749" y="122210"/>
                                <a:pt x="65192" y="121493"/>
                                <a:pt x="68419" y="120202"/>
                              </a:cubicBezTo>
                              <a:cubicBezTo>
                                <a:pt x="71789" y="119198"/>
                                <a:pt x="74730" y="117477"/>
                                <a:pt x="77742" y="116114"/>
                              </a:cubicBezTo>
                              <a:cubicBezTo>
                                <a:pt x="80467" y="114249"/>
                                <a:pt x="83623" y="112958"/>
                                <a:pt x="85846" y="110879"/>
                              </a:cubicBezTo>
                              <a:cubicBezTo>
                                <a:pt x="88284" y="109014"/>
                                <a:pt x="90436" y="107221"/>
                                <a:pt x="92301" y="105141"/>
                              </a:cubicBezTo>
                              <a:cubicBezTo>
                                <a:pt x="92874" y="102918"/>
                                <a:pt x="93592" y="100623"/>
                                <a:pt x="94022" y="98328"/>
                              </a:cubicBezTo>
                              <a:cubicBezTo>
                                <a:pt x="95026" y="94383"/>
                                <a:pt x="95815" y="88718"/>
                                <a:pt x="96174" y="84773"/>
                              </a:cubicBezTo>
                              <a:cubicBezTo>
                                <a:pt x="97249" y="75880"/>
                                <a:pt x="97034" y="66772"/>
                                <a:pt x="95313" y="57951"/>
                              </a:cubicBezTo>
                              <a:cubicBezTo>
                                <a:pt x="93233" y="49273"/>
                                <a:pt x="90651" y="40524"/>
                                <a:pt x="85774" y="33423"/>
                              </a:cubicBezTo>
                              <a:cubicBezTo>
                                <a:pt x="80970" y="26467"/>
                                <a:pt x="75375" y="20012"/>
                                <a:pt x="68634" y="16140"/>
                              </a:cubicBezTo>
                              <a:cubicBezTo>
                                <a:pt x="61964" y="12338"/>
                                <a:pt x="54936" y="9613"/>
                                <a:pt x="48123" y="9398"/>
                              </a:cubicBezTo>
                              <a:cubicBezTo>
                                <a:pt x="46402" y="9326"/>
                                <a:pt x="44752" y="9039"/>
                                <a:pt x="43031" y="9039"/>
                              </a:cubicBezTo>
                              <a:cubicBezTo>
                                <a:pt x="41381" y="9183"/>
                                <a:pt x="39804" y="9326"/>
                                <a:pt x="38297" y="9541"/>
                              </a:cubicBezTo>
                              <a:cubicBezTo>
                                <a:pt x="35142" y="9613"/>
                                <a:pt x="32201" y="10402"/>
                                <a:pt x="29476" y="11191"/>
                              </a:cubicBezTo>
                              <a:cubicBezTo>
                                <a:pt x="23882" y="12410"/>
                                <a:pt x="19579" y="14920"/>
                                <a:pt x="15634" y="16426"/>
                              </a:cubicBezTo>
                              <a:cubicBezTo>
                                <a:pt x="8391" y="20729"/>
                                <a:pt x="4232" y="23240"/>
                                <a:pt x="4232" y="23240"/>
                              </a:cubicBezTo>
                              <a:cubicBezTo>
                                <a:pt x="4232" y="23240"/>
                                <a:pt x="5236" y="22522"/>
                                <a:pt x="6885" y="208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38467">
                            <a:alpha val="6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9" name="任意多边形: 形状 528">
                          <a:extLst>
                            <a:ext uri="{FF2B5EF4-FFF2-40B4-BE49-F238E27FC236}">
                              <a16:creationId xmlns:a16="http://schemas.microsoft.com/office/drawing/2014/main" id="{A332BBE7-61E0-D24E-907F-A86162F9B4B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50901" y="2037086"/>
                          <a:ext cx="115337" cy="179127"/>
                        </a:xfrm>
                        <a:custGeom>
                          <a:avLst/>
                          <a:gdLst>
                            <a:gd name="connsiteX0" fmla="*/ 113322 w 115337"/>
                            <a:gd name="connsiteY0" fmla="*/ 99275 h 179127"/>
                            <a:gd name="connsiteX1" fmla="*/ 1443 w 115337"/>
                            <a:gd name="connsiteY1" fmla="*/ 65711 h 179127"/>
                            <a:gd name="connsiteX2" fmla="*/ 113322 w 115337"/>
                            <a:gd name="connsiteY2" fmla="*/ 99275 h 17912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115337" h="179127">
                              <a:moveTo>
                                <a:pt x="113322" y="99275"/>
                              </a:moveTo>
                              <a:cubicBezTo>
                                <a:pt x="132184" y="8050"/>
                                <a:pt x="12702" y="-52910"/>
                                <a:pt x="1443" y="65711"/>
                              </a:cubicBezTo>
                              <a:cubicBezTo>
                                <a:pt x="-13546" y="223490"/>
                                <a:pt x="92739" y="199106"/>
                                <a:pt x="113322" y="9927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530" name="图形 7">
                        <a:extLst>
                          <a:ext uri="{FF2B5EF4-FFF2-40B4-BE49-F238E27FC236}">
                            <a16:creationId xmlns:a16="http://schemas.microsoft.com/office/drawing/2014/main" id="{B430D513-0AB6-13FE-5480-113BE7C2755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291686" y="1119937"/>
                        <a:ext cx="2001171" cy="1713641"/>
                        <a:chOff x="6291686" y="1119937"/>
                        <a:chExt cx="2001171" cy="1713641"/>
                      </a:xfrm>
                    </p:grpSpPr>
                    <p:sp>
                      <p:nvSpPr>
                        <p:cNvPr id="531" name="任意多边形: 形状 530">
                          <a:extLst>
                            <a:ext uri="{FF2B5EF4-FFF2-40B4-BE49-F238E27FC236}">
                              <a16:creationId xmlns:a16="http://schemas.microsoft.com/office/drawing/2014/main" id="{F255FB8E-F5EB-8879-F341-B6BB4761CF7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91686" y="1119937"/>
                          <a:ext cx="2001171" cy="1713641"/>
                        </a:xfrm>
                        <a:custGeom>
                          <a:avLst/>
                          <a:gdLst>
                            <a:gd name="connsiteX0" fmla="*/ 108540 w 2001171"/>
                            <a:gd name="connsiteY0" fmla="*/ 425183 h 1713641"/>
                            <a:gd name="connsiteX1" fmla="*/ 46791 w 2001171"/>
                            <a:gd name="connsiteY1" fmla="*/ 908631 h 1713641"/>
                            <a:gd name="connsiteX2" fmla="*/ 677476 w 2001171"/>
                            <a:gd name="connsiteY2" fmla="*/ 1702976 h 1713641"/>
                            <a:gd name="connsiteX3" fmla="*/ 1614897 w 2001171"/>
                            <a:gd name="connsiteY3" fmla="*/ 1359162 h 1713641"/>
                            <a:gd name="connsiteX4" fmla="*/ 1872866 w 2001171"/>
                            <a:gd name="connsiteY4" fmla="*/ 1409651 h 1713641"/>
                            <a:gd name="connsiteX5" fmla="*/ 1734881 w 2001171"/>
                            <a:gd name="connsiteY5" fmla="*/ 1015276 h 1713641"/>
                            <a:gd name="connsiteX6" fmla="*/ 878572 w 2001171"/>
                            <a:gd name="connsiteY6" fmla="*/ 41 h 1713641"/>
                            <a:gd name="connsiteX7" fmla="*/ 108540 w 2001171"/>
                            <a:gd name="connsiteY7" fmla="*/ 425183 h 17136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001171" h="1713641">
                              <a:moveTo>
                                <a:pt x="108540" y="425183"/>
                              </a:moveTo>
                              <a:cubicBezTo>
                                <a:pt x="108540" y="425183"/>
                                <a:pt x="159962" y="646360"/>
                                <a:pt x="46791" y="908631"/>
                              </a:cubicBezTo>
                              <a:cubicBezTo>
                                <a:pt x="-66379" y="1170903"/>
                                <a:pt x="-16464" y="1618636"/>
                                <a:pt x="677476" y="1702976"/>
                              </a:cubicBezTo>
                              <a:cubicBezTo>
                                <a:pt x="896071" y="1729512"/>
                                <a:pt x="1306727" y="1735393"/>
                                <a:pt x="1614897" y="1359162"/>
                              </a:cubicBezTo>
                              <a:cubicBezTo>
                                <a:pt x="1614897" y="1359162"/>
                                <a:pt x="1723693" y="1541253"/>
                                <a:pt x="1872866" y="1409651"/>
                              </a:cubicBezTo>
                              <a:cubicBezTo>
                                <a:pt x="2177881" y="1140638"/>
                                <a:pt x="1859526" y="815112"/>
                                <a:pt x="1734881" y="1015276"/>
                              </a:cubicBezTo>
                              <a:cubicBezTo>
                                <a:pt x="1859526" y="710045"/>
                                <a:pt x="1797634" y="5850"/>
                                <a:pt x="878572" y="41"/>
                              </a:cubicBezTo>
                              <a:cubicBezTo>
                                <a:pt x="236341" y="-4047"/>
                                <a:pt x="96922" y="302187"/>
                                <a:pt x="108540" y="42518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32" name="任意多边形: 形状 531">
                          <a:extLst>
                            <a:ext uri="{FF2B5EF4-FFF2-40B4-BE49-F238E27FC236}">
                              <a16:creationId xmlns:a16="http://schemas.microsoft.com/office/drawing/2014/main" id="{09EBD8CD-902F-DC3E-6C26-DD2595EC0D5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69029" y="1119937"/>
                          <a:ext cx="1923806" cy="1713570"/>
                        </a:xfrm>
                        <a:custGeom>
                          <a:avLst/>
                          <a:gdLst>
                            <a:gd name="connsiteX0" fmla="*/ 1657610 w 1923806"/>
                            <a:gd name="connsiteY0" fmla="*/ 1015276 h 1713570"/>
                            <a:gd name="connsiteX1" fmla="*/ 801301 w 1923806"/>
                            <a:gd name="connsiteY1" fmla="*/ 41 h 1713570"/>
                            <a:gd name="connsiteX2" fmla="*/ 31197 w 1923806"/>
                            <a:gd name="connsiteY2" fmla="*/ 425111 h 1713570"/>
                            <a:gd name="connsiteX3" fmla="*/ 0 w 1923806"/>
                            <a:gd name="connsiteY3" fmla="*/ 826945 h 1713570"/>
                            <a:gd name="connsiteX4" fmla="*/ 77599 w 1923806"/>
                            <a:gd name="connsiteY4" fmla="*/ 449782 h 1713570"/>
                            <a:gd name="connsiteX5" fmla="*/ 225409 w 1923806"/>
                            <a:gd name="connsiteY5" fmla="*/ 436801 h 1713570"/>
                            <a:gd name="connsiteX6" fmla="*/ 274105 w 1923806"/>
                            <a:gd name="connsiteY6" fmla="*/ 307996 h 1713570"/>
                            <a:gd name="connsiteX7" fmla="*/ 280918 w 1923806"/>
                            <a:gd name="connsiteY7" fmla="*/ 451718 h 1713570"/>
                            <a:gd name="connsiteX8" fmla="*/ 541970 w 1923806"/>
                            <a:gd name="connsiteY8" fmla="*/ 485928 h 1713570"/>
                            <a:gd name="connsiteX9" fmla="*/ 609456 w 1923806"/>
                            <a:gd name="connsiteY9" fmla="*/ 307996 h 1713570"/>
                            <a:gd name="connsiteX10" fmla="*/ 602643 w 1923806"/>
                            <a:gd name="connsiteY10" fmla="*/ 486932 h 1713570"/>
                            <a:gd name="connsiteX11" fmla="*/ 975217 w 1923806"/>
                            <a:gd name="connsiteY11" fmla="*/ 498693 h 1713570"/>
                            <a:gd name="connsiteX12" fmla="*/ 1012510 w 1923806"/>
                            <a:gd name="connsiteY12" fmla="*/ 338333 h 1713570"/>
                            <a:gd name="connsiteX13" fmla="*/ 1044783 w 1923806"/>
                            <a:gd name="connsiteY13" fmla="*/ 500056 h 1713570"/>
                            <a:gd name="connsiteX14" fmla="*/ 1367081 w 1923806"/>
                            <a:gd name="connsiteY14" fmla="*/ 524010 h 1713570"/>
                            <a:gd name="connsiteX15" fmla="*/ 1499974 w 1923806"/>
                            <a:gd name="connsiteY15" fmla="*/ 856780 h 1713570"/>
                            <a:gd name="connsiteX16" fmla="*/ 1041340 w 1923806"/>
                            <a:gd name="connsiteY16" fmla="*/ 1589591 h 1713570"/>
                            <a:gd name="connsiteX17" fmla="*/ 173987 w 1923806"/>
                            <a:gd name="connsiteY17" fmla="*/ 1568792 h 1713570"/>
                            <a:gd name="connsiteX18" fmla="*/ 600061 w 1923806"/>
                            <a:gd name="connsiteY18" fmla="*/ 1702905 h 1713570"/>
                            <a:gd name="connsiteX19" fmla="*/ 1537483 w 1923806"/>
                            <a:gd name="connsiteY19" fmla="*/ 1359090 h 1713570"/>
                            <a:gd name="connsiteX20" fmla="*/ 1795452 w 1923806"/>
                            <a:gd name="connsiteY20" fmla="*/ 1409579 h 1713570"/>
                            <a:gd name="connsiteX21" fmla="*/ 1657610 w 1923806"/>
                            <a:gd name="connsiteY21" fmla="*/ 1015276 h 17135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923806" h="1713570">
                              <a:moveTo>
                                <a:pt x="1657610" y="1015276"/>
                              </a:moveTo>
                              <a:cubicBezTo>
                                <a:pt x="1782255" y="710045"/>
                                <a:pt x="1720363" y="5850"/>
                                <a:pt x="801301" y="41"/>
                              </a:cubicBezTo>
                              <a:cubicBezTo>
                                <a:pt x="159070" y="-4047"/>
                                <a:pt x="19651" y="302187"/>
                                <a:pt x="31197" y="425111"/>
                              </a:cubicBezTo>
                              <a:cubicBezTo>
                                <a:pt x="31197" y="425111"/>
                                <a:pt x="72220" y="601967"/>
                                <a:pt x="0" y="826945"/>
                              </a:cubicBezTo>
                              <a:cubicBezTo>
                                <a:pt x="51350" y="715926"/>
                                <a:pt x="99472" y="599600"/>
                                <a:pt x="77599" y="449782"/>
                              </a:cubicBezTo>
                              <a:cubicBezTo>
                                <a:pt x="123641" y="428267"/>
                                <a:pt x="225409" y="436801"/>
                                <a:pt x="225409" y="436801"/>
                              </a:cubicBezTo>
                              <a:cubicBezTo>
                                <a:pt x="225409" y="362502"/>
                                <a:pt x="274105" y="307996"/>
                                <a:pt x="274105" y="307996"/>
                              </a:cubicBezTo>
                              <a:cubicBezTo>
                                <a:pt x="244772" y="389181"/>
                                <a:pt x="280918" y="451718"/>
                                <a:pt x="280918" y="451718"/>
                              </a:cubicBezTo>
                              <a:cubicBezTo>
                                <a:pt x="419979" y="494749"/>
                                <a:pt x="541970" y="485928"/>
                                <a:pt x="541970" y="485928"/>
                              </a:cubicBezTo>
                              <a:cubicBezTo>
                                <a:pt x="556672" y="364653"/>
                                <a:pt x="609456" y="307996"/>
                                <a:pt x="609456" y="307996"/>
                              </a:cubicBezTo>
                              <a:cubicBezTo>
                                <a:pt x="587941" y="376415"/>
                                <a:pt x="602643" y="486932"/>
                                <a:pt x="602643" y="486932"/>
                              </a:cubicBezTo>
                              <a:cubicBezTo>
                                <a:pt x="748374" y="528026"/>
                                <a:pt x="975217" y="498693"/>
                                <a:pt x="975217" y="498693"/>
                              </a:cubicBezTo>
                              <a:cubicBezTo>
                                <a:pt x="1015307" y="461544"/>
                                <a:pt x="1012510" y="338333"/>
                                <a:pt x="1012510" y="338333"/>
                              </a:cubicBezTo>
                              <a:cubicBezTo>
                                <a:pt x="1038902" y="409692"/>
                                <a:pt x="1044783" y="500056"/>
                                <a:pt x="1044783" y="500056"/>
                              </a:cubicBezTo>
                              <a:cubicBezTo>
                                <a:pt x="1199836" y="561518"/>
                                <a:pt x="1367081" y="524010"/>
                                <a:pt x="1367081" y="524010"/>
                              </a:cubicBezTo>
                              <a:cubicBezTo>
                                <a:pt x="1367081" y="524010"/>
                                <a:pt x="1473439" y="636965"/>
                                <a:pt x="1499974" y="856780"/>
                              </a:cubicBezTo>
                              <a:cubicBezTo>
                                <a:pt x="1526582" y="1076594"/>
                                <a:pt x="1420224" y="1441207"/>
                                <a:pt x="1041340" y="1589591"/>
                              </a:cubicBezTo>
                              <a:cubicBezTo>
                                <a:pt x="784232" y="1690354"/>
                                <a:pt x="421700" y="1702331"/>
                                <a:pt x="173987" y="1568792"/>
                              </a:cubicBezTo>
                              <a:cubicBezTo>
                                <a:pt x="276471" y="1632334"/>
                                <a:pt x="415460" y="1680457"/>
                                <a:pt x="600061" y="1702905"/>
                              </a:cubicBezTo>
                              <a:cubicBezTo>
                                <a:pt x="818657" y="1729440"/>
                                <a:pt x="1229312" y="1735321"/>
                                <a:pt x="1537483" y="1359090"/>
                              </a:cubicBezTo>
                              <a:cubicBezTo>
                                <a:pt x="1537483" y="1359090"/>
                                <a:pt x="1646279" y="1541181"/>
                                <a:pt x="1795452" y="1409579"/>
                              </a:cubicBezTo>
                              <a:cubicBezTo>
                                <a:pt x="2100538" y="1140638"/>
                                <a:pt x="1782183" y="815112"/>
                                <a:pt x="1657610" y="101527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533" name="图形 7">
                          <a:extLst>
                            <a:ext uri="{FF2B5EF4-FFF2-40B4-BE49-F238E27FC236}">
                              <a16:creationId xmlns:a16="http://schemas.microsoft.com/office/drawing/2014/main" id="{D68919F8-5B7B-D767-32AA-9AC08EF387FE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6305906" y="1646127"/>
                          <a:ext cx="1390837" cy="1100406"/>
                          <a:chOff x="6305906" y="1646127"/>
                          <a:chExt cx="1390837" cy="1100406"/>
                        </a:xfrm>
                      </p:grpSpPr>
                      <p:grpSp>
                        <p:nvGrpSpPr>
                          <p:cNvPr id="534" name="图形 7">
                            <a:extLst>
                              <a:ext uri="{FF2B5EF4-FFF2-40B4-BE49-F238E27FC236}">
                                <a16:creationId xmlns:a16="http://schemas.microsoft.com/office/drawing/2014/main" id="{287CDB4A-DF39-7352-9D57-83272D4B7792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7044291" y="1674860"/>
                            <a:ext cx="652453" cy="738725"/>
                            <a:chOff x="7044291" y="1674860"/>
                            <a:chExt cx="652453" cy="738725"/>
                          </a:xfrm>
                        </p:grpSpPr>
                        <p:sp>
                          <p:nvSpPr>
                            <p:cNvPr id="535" name="任意多边形: 形状 534">
                              <a:extLst>
                                <a:ext uri="{FF2B5EF4-FFF2-40B4-BE49-F238E27FC236}">
                                  <a16:creationId xmlns:a16="http://schemas.microsoft.com/office/drawing/2014/main" id="{A3D35EC2-DD81-14B0-1480-78DC2419045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7044291" y="1674860"/>
                              <a:ext cx="349689" cy="587664"/>
                            </a:xfrm>
                            <a:custGeom>
                              <a:avLst/>
                              <a:gdLst>
                                <a:gd name="connsiteX0" fmla="*/ 74904 w 349689"/>
                                <a:gd name="connsiteY0" fmla="*/ 66480 h 587664"/>
                                <a:gd name="connsiteX1" fmla="*/ 102659 w 349689"/>
                                <a:gd name="connsiteY1" fmla="*/ 131384 h 587664"/>
                                <a:gd name="connsiteX2" fmla="*/ 20973 w 349689"/>
                                <a:gd name="connsiteY2" fmla="*/ 289737 h 587664"/>
                                <a:gd name="connsiteX3" fmla="*/ 150997 w 349689"/>
                                <a:gd name="connsiteY3" fmla="*/ 586576 h 587664"/>
                                <a:gd name="connsiteX4" fmla="*/ 349368 w 349689"/>
                                <a:gd name="connsiteY4" fmla="*/ 357367 h 587664"/>
                                <a:gd name="connsiteX5" fmla="*/ 281667 w 349689"/>
                                <a:gd name="connsiteY5" fmla="*/ 128014 h 587664"/>
                                <a:gd name="connsiteX6" fmla="*/ 322331 w 349689"/>
                                <a:gd name="connsiteY6" fmla="*/ 142285 h 587664"/>
                                <a:gd name="connsiteX7" fmla="*/ 312362 w 349689"/>
                                <a:gd name="connsiteY7" fmla="*/ 62679 h 587664"/>
                                <a:gd name="connsiteX8" fmla="*/ 74904 w 349689"/>
                                <a:gd name="connsiteY8" fmla="*/ 66480 h 58766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</a:cxnLst>
                              <a:rect l="l" t="t" r="r" b="b"/>
                              <a:pathLst>
                                <a:path w="349689" h="587664">
                                  <a:moveTo>
                                    <a:pt x="74904" y="66480"/>
                                  </a:moveTo>
                                  <a:cubicBezTo>
                                    <a:pt x="40265" y="117184"/>
                                    <a:pt x="68880" y="149672"/>
                                    <a:pt x="102659" y="131384"/>
                                  </a:cubicBezTo>
                                  <a:cubicBezTo>
                                    <a:pt x="136438" y="113096"/>
                                    <a:pt x="71032" y="129305"/>
                                    <a:pt x="20973" y="289737"/>
                                  </a:cubicBezTo>
                                  <a:cubicBezTo>
                                    <a:pt x="-20480" y="422630"/>
                                    <a:pt x="-11659" y="572304"/>
                                    <a:pt x="150997" y="586576"/>
                                  </a:cubicBezTo>
                                  <a:cubicBezTo>
                                    <a:pt x="313652" y="600848"/>
                                    <a:pt x="344921" y="472115"/>
                                    <a:pt x="349368" y="357367"/>
                                  </a:cubicBezTo>
                                  <a:cubicBezTo>
                                    <a:pt x="353815" y="242547"/>
                                    <a:pt x="311142" y="157920"/>
                                    <a:pt x="281667" y="128014"/>
                                  </a:cubicBezTo>
                                  <a:cubicBezTo>
                                    <a:pt x="235552" y="81325"/>
                                    <a:pt x="289771" y="96530"/>
                                    <a:pt x="322331" y="142285"/>
                                  </a:cubicBezTo>
                                  <a:cubicBezTo>
                                    <a:pt x="354890" y="188041"/>
                                    <a:pt x="350946" y="111877"/>
                                    <a:pt x="312362" y="62679"/>
                                  </a:cubicBezTo>
                                  <a:cubicBezTo>
                                    <a:pt x="268686" y="7098"/>
                                    <a:pt x="152359" y="-46619"/>
                                    <a:pt x="74904" y="6648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CFAE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grpSp>
                          <p:nvGrpSpPr>
                            <p:cNvPr id="536" name="图形 7">
                              <a:extLst>
                                <a:ext uri="{FF2B5EF4-FFF2-40B4-BE49-F238E27FC236}">
                                  <a16:creationId xmlns:a16="http://schemas.microsoft.com/office/drawing/2014/main" id="{5567F60A-F5ED-FD73-3FD9-04C20F1F43AA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7063964" y="1800638"/>
                              <a:ext cx="302028" cy="448722"/>
                              <a:chOff x="7063964" y="1800638"/>
                              <a:chExt cx="302028" cy="448722"/>
                            </a:xfrm>
                          </p:grpSpPr>
                          <p:sp>
                            <p:nvSpPr>
                              <p:cNvPr id="537" name="任意多边形: 形状 536">
                                <a:extLst>
                                  <a:ext uri="{FF2B5EF4-FFF2-40B4-BE49-F238E27FC236}">
                                    <a16:creationId xmlns:a16="http://schemas.microsoft.com/office/drawing/2014/main" id="{E70F40AF-D09F-A8B2-BC3B-A50FF37DF729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063964" y="1800702"/>
                                <a:ext cx="301957" cy="448657"/>
                              </a:xfrm>
                              <a:custGeom>
                                <a:avLst/>
                                <a:gdLst>
                                  <a:gd name="connsiteX0" fmla="*/ 301940 w 301957"/>
                                  <a:gd name="connsiteY0" fmla="*/ 226146 h 448657"/>
                                  <a:gd name="connsiteX1" fmla="*/ 172849 w 301957"/>
                                  <a:gd name="connsiteY1" fmla="*/ 92 h 448657"/>
                                  <a:gd name="connsiteX2" fmla="*/ 40458 w 301957"/>
                                  <a:gd name="connsiteY2" fmla="*/ 405727 h 448657"/>
                                  <a:gd name="connsiteX3" fmla="*/ 301940 w 301957"/>
                                  <a:gd name="connsiteY3" fmla="*/ 226146 h 448657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</a:cxnLst>
                                <a:rect l="l" t="t" r="r" b="b"/>
                                <a:pathLst>
                                  <a:path w="301957" h="448657">
                                    <a:moveTo>
                                      <a:pt x="301940" y="226146"/>
                                    </a:moveTo>
                                    <a:cubicBezTo>
                                      <a:pt x="301940" y="226146"/>
                                      <a:pt x="306386" y="6475"/>
                                      <a:pt x="172849" y="92"/>
                                    </a:cubicBezTo>
                                    <a:cubicBezTo>
                                      <a:pt x="39310" y="-6148"/>
                                      <a:pt x="-58656" y="307402"/>
                                      <a:pt x="40458" y="405727"/>
                                    </a:cubicBezTo>
                                    <a:cubicBezTo>
                                      <a:pt x="121857" y="486553"/>
                                      <a:pt x="298857" y="467189"/>
                                      <a:pt x="301940" y="226146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FFFFFF"/>
                              </a:solidFill>
                              <a:ln w="7172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zh-CN" altLang="en-US"/>
                              </a:p>
                            </p:txBody>
                          </p:sp>
                          <p:sp>
                            <p:nvSpPr>
                              <p:cNvPr id="538" name="任意多边形: 形状 537">
                                <a:extLst>
                                  <a:ext uri="{FF2B5EF4-FFF2-40B4-BE49-F238E27FC236}">
                                    <a16:creationId xmlns:a16="http://schemas.microsoft.com/office/drawing/2014/main" id="{47C668EE-9795-0967-7502-9DF550642D32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146161" y="1800638"/>
                                <a:ext cx="219831" cy="227931"/>
                              </a:xfrm>
                              <a:custGeom>
                                <a:avLst/>
                                <a:gdLst>
                                  <a:gd name="connsiteX0" fmla="*/ 172051 w 219831"/>
                                  <a:gd name="connsiteY0" fmla="*/ 84281 h 227931"/>
                                  <a:gd name="connsiteX1" fmla="*/ 219743 w 219831"/>
                                  <a:gd name="connsiteY1" fmla="*/ 227931 h 227931"/>
                                  <a:gd name="connsiteX2" fmla="*/ 219814 w 219831"/>
                                  <a:gd name="connsiteY2" fmla="*/ 226138 h 227931"/>
                                  <a:gd name="connsiteX3" fmla="*/ 90723 w 219831"/>
                                  <a:gd name="connsiteY3" fmla="*/ 84 h 227931"/>
                                  <a:gd name="connsiteX4" fmla="*/ 0 w 219831"/>
                                  <a:gd name="connsiteY4" fmla="*/ 52080 h 227931"/>
                                  <a:gd name="connsiteX5" fmla="*/ 172051 w 219831"/>
                                  <a:gd name="connsiteY5" fmla="*/ 84281 h 227931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  <a:cxn ang="0">
                                    <a:pos x="connsiteX4" y="connsiteY4"/>
                                  </a:cxn>
                                  <a:cxn ang="0">
                                    <a:pos x="connsiteX5" y="connsiteY5"/>
                                  </a:cxn>
                                </a:cxnLst>
                                <a:rect l="l" t="t" r="r" b="b"/>
                                <a:pathLst>
                                  <a:path w="219831" h="227931">
                                    <a:moveTo>
                                      <a:pt x="172051" y="84281"/>
                                    </a:moveTo>
                                    <a:cubicBezTo>
                                      <a:pt x="195574" y="125734"/>
                                      <a:pt x="211997" y="175793"/>
                                      <a:pt x="219743" y="227931"/>
                                    </a:cubicBezTo>
                                    <a:cubicBezTo>
                                      <a:pt x="219743" y="227358"/>
                                      <a:pt x="219743" y="226784"/>
                                      <a:pt x="219814" y="226138"/>
                                    </a:cubicBezTo>
                                    <a:cubicBezTo>
                                      <a:pt x="219814" y="226138"/>
                                      <a:pt x="224261" y="6467"/>
                                      <a:pt x="90723" y="84"/>
                                    </a:cubicBezTo>
                                    <a:cubicBezTo>
                                      <a:pt x="57087" y="-1493"/>
                                      <a:pt x="26177" y="19161"/>
                                      <a:pt x="0" y="52080"/>
                                    </a:cubicBezTo>
                                    <a:cubicBezTo>
                                      <a:pt x="57159" y="12061"/>
                                      <a:pt x="128948" y="8404"/>
                                      <a:pt x="172051" y="84281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D5D7D8">
                                  <a:alpha val="50000"/>
                                </a:srgbClr>
                              </a:solidFill>
                              <a:ln w="7172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zh-CN" altLang="en-US"/>
                              </a:p>
                            </p:txBody>
                          </p:sp>
                          <p:grpSp>
                            <p:nvGrpSpPr>
                              <p:cNvPr id="539" name="图形 7">
                                <a:extLst>
                                  <a:ext uri="{FF2B5EF4-FFF2-40B4-BE49-F238E27FC236}">
                                    <a16:creationId xmlns:a16="http://schemas.microsoft.com/office/drawing/2014/main" id="{BCE5D4B8-A695-0FEC-9104-6E7FD8777DAE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7173455" y="1904610"/>
                                <a:ext cx="186543" cy="325658"/>
                                <a:chOff x="7173455" y="1904610"/>
                                <a:chExt cx="186543" cy="325658"/>
                              </a:xfrm>
                            </p:grpSpPr>
                            <p:sp>
                              <p:nvSpPr>
                                <p:cNvPr id="540" name="任意多边形: 形状 539">
                                  <a:extLst>
                                    <a:ext uri="{FF2B5EF4-FFF2-40B4-BE49-F238E27FC236}">
                                      <a16:creationId xmlns:a16="http://schemas.microsoft.com/office/drawing/2014/main" id="{B5CDFC2C-B007-2917-22B9-804684F1285C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173455" y="1904610"/>
                                  <a:ext cx="186543" cy="325658"/>
                                </a:xfrm>
                                <a:custGeom>
                                  <a:avLst/>
                                  <a:gdLst>
                                    <a:gd name="connsiteX0" fmla="*/ 185348 w 186543"/>
                                    <a:gd name="connsiteY0" fmla="*/ 168423 h 325658"/>
                                    <a:gd name="connsiteX1" fmla="*/ 78561 w 186543"/>
                                    <a:gd name="connsiteY1" fmla="*/ 325557 h 325658"/>
                                    <a:gd name="connsiteX2" fmla="*/ 1178 w 186543"/>
                                    <a:gd name="connsiteY2" fmla="*/ 157164 h 325658"/>
                                    <a:gd name="connsiteX3" fmla="*/ 107965 w 186543"/>
                                    <a:gd name="connsiteY3" fmla="*/ 102 h 325658"/>
                                    <a:gd name="connsiteX4" fmla="*/ 185348 w 186543"/>
                                    <a:gd name="connsiteY4" fmla="*/ 168423 h 325658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186543" h="325658">
                                      <a:moveTo>
                                        <a:pt x="185348" y="168423"/>
                                      </a:moveTo>
                                      <a:cubicBezTo>
                                        <a:pt x="177244" y="258286"/>
                                        <a:pt x="129480" y="328712"/>
                                        <a:pt x="78561" y="325557"/>
                                      </a:cubicBezTo>
                                      <a:cubicBezTo>
                                        <a:pt x="27642" y="322401"/>
                                        <a:pt x="-6926" y="247026"/>
                                        <a:pt x="1178" y="157164"/>
                                      </a:cubicBezTo>
                                      <a:cubicBezTo>
                                        <a:pt x="9210" y="67230"/>
                                        <a:pt x="57046" y="-3053"/>
                                        <a:pt x="107965" y="102"/>
                                      </a:cubicBezTo>
                                      <a:cubicBezTo>
                                        <a:pt x="158885" y="3114"/>
                                        <a:pt x="193524" y="78561"/>
                                        <a:pt x="185348" y="168423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7A5646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41" name="任意多边形: 形状 540">
                                  <a:extLst>
                                    <a:ext uri="{FF2B5EF4-FFF2-40B4-BE49-F238E27FC236}">
                                      <a16:creationId xmlns:a16="http://schemas.microsoft.com/office/drawing/2014/main" id="{5B0F37D0-359D-5971-A9EE-63FBC2D7AC1E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189801" y="1935329"/>
                                  <a:ext cx="153494" cy="267883"/>
                                </a:xfrm>
                                <a:custGeom>
                                  <a:avLst/>
                                  <a:gdLst>
                                    <a:gd name="connsiteX0" fmla="*/ 152508 w 153494"/>
                                    <a:gd name="connsiteY0" fmla="*/ 138566 h 267883"/>
                                    <a:gd name="connsiteX1" fmla="*/ 64654 w 153494"/>
                                    <a:gd name="connsiteY1" fmla="*/ 267801 h 267883"/>
                                    <a:gd name="connsiteX2" fmla="*/ 969 w 153494"/>
                                    <a:gd name="connsiteY2" fmla="*/ 129314 h 267883"/>
                                    <a:gd name="connsiteX3" fmla="*/ 88823 w 153494"/>
                                    <a:gd name="connsiteY3" fmla="*/ 79 h 267883"/>
                                    <a:gd name="connsiteX4" fmla="*/ 152508 w 153494"/>
                                    <a:gd name="connsiteY4" fmla="*/ 138566 h 267883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153494" h="267883">
                                      <a:moveTo>
                                        <a:pt x="152508" y="138566"/>
                                      </a:moveTo>
                                      <a:cubicBezTo>
                                        <a:pt x="145838" y="212506"/>
                                        <a:pt x="106537" y="270383"/>
                                        <a:pt x="64654" y="267801"/>
                                      </a:cubicBezTo>
                                      <a:cubicBezTo>
                                        <a:pt x="22771" y="265219"/>
                                        <a:pt x="-5701" y="203183"/>
                                        <a:pt x="969" y="129314"/>
                                      </a:cubicBezTo>
                                      <a:cubicBezTo>
                                        <a:pt x="7639" y="55373"/>
                                        <a:pt x="47012" y="-2431"/>
                                        <a:pt x="88823" y="79"/>
                                      </a:cubicBezTo>
                                      <a:cubicBezTo>
                                        <a:pt x="130706" y="2661"/>
                                        <a:pt x="159249" y="64625"/>
                                        <a:pt x="152508" y="138566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99715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42" name="任意多边形: 形状 541">
                                  <a:extLst>
                                    <a:ext uri="{FF2B5EF4-FFF2-40B4-BE49-F238E27FC236}">
                                      <a16:creationId xmlns:a16="http://schemas.microsoft.com/office/drawing/2014/main" id="{2815827B-F67A-4FA3-2608-2533F20551FE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240870" y="1991083"/>
                                  <a:ext cx="96159" cy="167918"/>
                                </a:xfrm>
                                <a:custGeom>
                                  <a:avLst/>
                                  <a:gdLst>
                                    <a:gd name="connsiteX0" fmla="*/ 95558 w 96159"/>
                                    <a:gd name="connsiteY0" fmla="*/ 86900 h 167918"/>
                                    <a:gd name="connsiteX1" fmla="*/ 40550 w 96159"/>
                                    <a:gd name="connsiteY1" fmla="*/ 167869 h 167918"/>
                                    <a:gd name="connsiteX2" fmla="*/ 603 w 96159"/>
                                    <a:gd name="connsiteY2" fmla="*/ 81091 h 167918"/>
                                    <a:gd name="connsiteX3" fmla="*/ 55683 w 96159"/>
                                    <a:gd name="connsiteY3" fmla="*/ 50 h 167918"/>
                                    <a:gd name="connsiteX4" fmla="*/ 95558 w 96159"/>
                                    <a:gd name="connsiteY4" fmla="*/ 86900 h 167918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96159" h="167918">
                                      <a:moveTo>
                                        <a:pt x="95558" y="86900"/>
                                      </a:moveTo>
                                      <a:cubicBezTo>
                                        <a:pt x="91398" y="133158"/>
                                        <a:pt x="66727" y="169447"/>
                                        <a:pt x="40550" y="167869"/>
                                      </a:cubicBezTo>
                                      <a:cubicBezTo>
                                        <a:pt x="14230" y="166363"/>
                                        <a:pt x="-3556" y="127420"/>
                                        <a:pt x="603" y="81091"/>
                                      </a:cubicBezTo>
                                      <a:cubicBezTo>
                                        <a:pt x="4691" y="34689"/>
                                        <a:pt x="29434" y="-1528"/>
                                        <a:pt x="55683" y="50"/>
                                      </a:cubicBezTo>
                                      <a:cubicBezTo>
                                        <a:pt x="81859" y="1699"/>
                                        <a:pt x="99717" y="40498"/>
                                        <a:pt x="95558" y="86900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170000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43" name="任意多边形: 形状 542">
                                  <a:extLst>
                                    <a:ext uri="{FF2B5EF4-FFF2-40B4-BE49-F238E27FC236}">
                                      <a16:creationId xmlns:a16="http://schemas.microsoft.com/office/drawing/2014/main" id="{0C76296D-A77A-BE1F-487F-7739D857BBC2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240190" y="1970464"/>
                                  <a:ext cx="50265" cy="72505"/>
                                </a:xfrm>
                                <a:custGeom>
                                  <a:avLst/>
                                  <a:gdLst>
                                    <a:gd name="connsiteX0" fmla="*/ 45032 w 50265"/>
                                    <a:gd name="connsiteY0" fmla="*/ 43977 h 72505"/>
                                    <a:gd name="connsiteX1" fmla="*/ 9818 w 50265"/>
                                    <a:gd name="connsiteY1" fmla="*/ 71660 h 72505"/>
                                    <a:gd name="connsiteX2" fmla="*/ 5229 w 50265"/>
                                    <a:gd name="connsiteY2" fmla="*/ 28486 h 72505"/>
                                    <a:gd name="connsiteX3" fmla="*/ 40514 w 50265"/>
                                    <a:gd name="connsiteY3" fmla="*/ 874 h 72505"/>
                                    <a:gd name="connsiteX4" fmla="*/ 45032 w 50265"/>
                                    <a:gd name="connsiteY4" fmla="*/ 43977 h 72505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50265" h="72505">
                                      <a:moveTo>
                                        <a:pt x="45032" y="43977"/>
                                      </a:moveTo>
                                      <a:cubicBezTo>
                                        <a:pt x="36497" y="63412"/>
                                        <a:pt x="20791" y="75963"/>
                                        <a:pt x="9818" y="71660"/>
                                      </a:cubicBezTo>
                                      <a:cubicBezTo>
                                        <a:pt x="-1226" y="67428"/>
                                        <a:pt x="-3234" y="48065"/>
                                        <a:pt x="5229" y="28486"/>
                                      </a:cubicBezTo>
                                      <a:cubicBezTo>
                                        <a:pt x="13763" y="8979"/>
                                        <a:pt x="29541" y="-3500"/>
                                        <a:pt x="40514" y="874"/>
                                      </a:cubicBezTo>
                                      <a:cubicBezTo>
                                        <a:pt x="51486" y="5034"/>
                                        <a:pt x="53494" y="24398"/>
                                        <a:pt x="45032" y="43977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FFFFF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44" name="任意多边形: 形状 543">
                                  <a:extLst>
                                    <a:ext uri="{FF2B5EF4-FFF2-40B4-BE49-F238E27FC236}">
                                      <a16:creationId xmlns:a16="http://schemas.microsoft.com/office/drawing/2014/main" id="{2A2C2E01-142A-2B0A-A9FB-E1C0CDD47638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219166" y="2064061"/>
                                  <a:ext cx="19712" cy="34301"/>
                                </a:xfrm>
                                <a:custGeom>
                                  <a:avLst/>
                                  <a:gdLst>
                                    <a:gd name="connsiteX0" fmla="*/ 19583 w 19712"/>
                                    <a:gd name="connsiteY0" fmla="*/ 17722 h 34301"/>
                                    <a:gd name="connsiteX1" fmla="*/ 8108 w 19712"/>
                                    <a:gd name="connsiteY1" fmla="*/ 34289 h 34301"/>
                                    <a:gd name="connsiteX2" fmla="*/ 148 w 19712"/>
                                    <a:gd name="connsiteY2" fmla="*/ 16503 h 34301"/>
                                    <a:gd name="connsiteX3" fmla="*/ 11622 w 19712"/>
                                    <a:gd name="connsiteY3" fmla="*/ 8 h 34301"/>
                                    <a:gd name="connsiteX4" fmla="*/ 19583 w 19712"/>
                                    <a:gd name="connsiteY4" fmla="*/ 17722 h 34301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19712" h="34301">
                                      <a:moveTo>
                                        <a:pt x="19583" y="17722"/>
                                      </a:moveTo>
                                      <a:cubicBezTo>
                                        <a:pt x="18579" y="27261"/>
                                        <a:pt x="13487" y="34648"/>
                                        <a:pt x="8108" y="34289"/>
                                      </a:cubicBezTo>
                                      <a:cubicBezTo>
                                        <a:pt x="2801" y="33931"/>
                                        <a:pt x="-785" y="25970"/>
                                        <a:pt x="148" y="16503"/>
                                      </a:cubicBezTo>
                                      <a:cubicBezTo>
                                        <a:pt x="1080" y="6965"/>
                                        <a:pt x="6172" y="-279"/>
                                        <a:pt x="11622" y="8"/>
                                      </a:cubicBezTo>
                                      <a:cubicBezTo>
                                        <a:pt x="16929" y="367"/>
                                        <a:pt x="20444" y="8328"/>
                                        <a:pt x="19583" y="17722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FFFFF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</p:grpSp>
                        </p:grpSp>
                        <p:sp>
                          <p:nvSpPr>
                            <p:cNvPr id="545" name="任意多边形: 形状 544">
                              <a:extLst>
                                <a:ext uri="{FF2B5EF4-FFF2-40B4-BE49-F238E27FC236}">
                                  <a16:creationId xmlns:a16="http://schemas.microsoft.com/office/drawing/2014/main" id="{18214A8A-208F-A9CC-1D69-9A4B0135F3E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7125962" y="1681989"/>
                              <a:ext cx="248691" cy="124901"/>
                            </a:xfrm>
                            <a:custGeom>
                              <a:avLst/>
                              <a:gdLst>
                                <a:gd name="connsiteX0" fmla="*/ 248692 w 248691"/>
                                <a:gd name="connsiteY0" fmla="*/ 124901 h 124901"/>
                                <a:gd name="connsiteX1" fmla="*/ 4063 w 248691"/>
                                <a:gd name="connsiteY1" fmla="*/ 61359 h 124901"/>
                                <a:gd name="connsiteX2" fmla="*/ 52831 w 248691"/>
                                <a:gd name="connsiteY2" fmla="*/ 82659 h 124901"/>
                                <a:gd name="connsiteX3" fmla="*/ 248692 w 248691"/>
                                <a:gd name="connsiteY3" fmla="*/ 124901 h 12490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248691" h="124901">
                                  <a:moveTo>
                                    <a:pt x="248692" y="124901"/>
                                  </a:moveTo>
                                  <a:cubicBezTo>
                                    <a:pt x="230547" y="17181"/>
                                    <a:pt x="74131" y="-59198"/>
                                    <a:pt x="4063" y="61359"/>
                                  </a:cubicBezTo>
                                  <a:cubicBezTo>
                                    <a:pt x="-14154" y="92772"/>
                                    <a:pt x="33682" y="114574"/>
                                    <a:pt x="52831" y="82659"/>
                                  </a:cubicBezTo>
                                  <a:cubicBezTo>
                                    <a:pt x="71406" y="51534"/>
                                    <a:pt x="165571" y="-19466"/>
                                    <a:pt x="248692" y="124901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2710A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546" name="任意多边形: 形状 545">
                              <a:extLst>
                                <a:ext uri="{FF2B5EF4-FFF2-40B4-BE49-F238E27FC236}">
                                  <a16:creationId xmlns:a16="http://schemas.microsoft.com/office/drawing/2014/main" id="{36ACD4A2-CE2A-CE80-4947-6067660967F3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7336207" y="2153912"/>
                              <a:ext cx="360536" cy="259673"/>
                            </a:xfrm>
                            <a:custGeom>
                              <a:avLst/>
                              <a:gdLst>
                                <a:gd name="connsiteX0" fmla="*/ 172989 w 360536"/>
                                <a:gd name="connsiteY0" fmla="*/ 306 h 259673"/>
                                <a:gd name="connsiteX1" fmla="*/ 150 w 360536"/>
                                <a:gd name="connsiteY1" fmla="*/ 138721 h 259673"/>
                                <a:gd name="connsiteX2" fmla="*/ 187476 w 360536"/>
                                <a:gd name="connsiteY2" fmla="*/ 259350 h 259673"/>
                                <a:gd name="connsiteX3" fmla="*/ 360388 w 360536"/>
                                <a:gd name="connsiteY3" fmla="*/ 120864 h 259673"/>
                                <a:gd name="connsiteX4" fmla="*/ 172989 w 360536"/>
                                <a:gd name="connsiteY4" fmla="*/ 306 h 259673"/>
                                <a:gd name="connsiteX5" fmla="*/ 91016 w 360536"/>
                                <a:gd name="connsiteY5" fmla="*/ 96838 h 259673"/>
                                <a:gd name="connsiteX6" fmla="*/ 64910 w 360536"/>
                                <a:gd name="connsiteY6" fmla="*/ 129255 h 259673"/>
                                <a:gd name="connsiteX7" fmla="*/ 29195 w 360536"/>
                                <a:gd name="connsiteY7" fmla="*/ 116345 h 259673"/>
                                <a:gd name="connsiteX8" fmla="*/ 47985 w 360536"/>
                                <a:gd name="connsiteY8" fmla="*/ 73028 h 259673"/>
                                <a:gd name="connsiteX9" fmla="*/ 50782 w 360536"/>
                                <a:gd name="connsiteY9" fmla="*/ 72024 h 259673"/>
                                <a:gd name="connsiteX10" fmla="*/ 71580 w 360536"/>
                                <a:gd name="connsiteY10" fmla="*/ 66860 h 259673"/>
                                <a:gd name="connsiteX11" fmla="*/ 91016 w 360536"/>
                                <a:gd name="connsiteY11" fmla="*/ 96838 h 259673"/>
                                <a:gd name="connsiteX12" fmla="*/ 123504 w 360536"/>
                                <a:gd name="connsiteY12" fmla="*/ 55744 h 259673"/>
                                <a:gd name="connsiteX13" fmla="*/ 118483 w 360536"/>
                                <a:gd name="connsiteY13" fmla="*/ 64135 h 259673"/>
                                <a:gd name="connsiteX14" fmla="*/ 110523 w 360536"/>
                                <a:gd name="connsiteY14" fmla="*/ 69657 h 259673"/>
                                <a:gd name="connsiteX15" fmla="*/ 97972 w 360536"/>
                                <a:gd name="connsiteY15" fmla="*/ 63490 h 259673"/>
                                <a:gd name="connsiteX16" fmla="*/ 103494 w 360536"/>
                                <a:gd name="connsiteY16" fmla="*/ 48285 h 259673"/>
                                <a:gd name="connsiteX17" fmla="*/ 109590 w 360536"/>
                                <a:gd name="connsiteY17" fmla="*/ 45273 h 259673"/>
                                <a:gd name="connsiteX18" fmla="*/ 111025 w 360536"/>
                                <a:gd name="connsiteY18" fmla="*/ 43982 h 259673"/>
                                <a:gd name="connsiteX19" fmla="*/ 116117 w 360536"/>
                                <a:gd name="connsiteY19" fmla="*/ 42620 h 259673"/>
                                <a:gd name="connsiteX20" fmla="*/ 123504 w 360536"/>
                                <a:gd name="connsiteY20" fmla="*/ 55744 h 25967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  <a:cxn ang="0">
                                  <a:pos x="connsiteX14" y="connsiteY14"/>
                                </a:cxn>
                                <a:cxn ang="0">
                                  <a:pos x="connsiteX15" y="connsiteY15"/>
                                </a:cxn>
                                <a:cxn ang="0">
                                  <a:pos x="connsiteX16" y="connsiteY16"/>
                                </a:cxn>
                                <a:cxn ang="0">
                                  <a:pos x="connsiteX17" y="connsiteY17"/>
                                </a:cxn>
                                <a:cxn ang="0">
                                  <a:pos x="connsiteX18" y="connsiteY18"/>
                                </a:cxn>
                                <a:cxn ang="0">
                                  <a:pos x="connsiteX19" y="connsiteY19"/>
                                </a:cxn>
                                <a:cxn ang="0">
                                  <a:pos x="connsiteX20" y="connsiteY20"/>
                                </a:cxn>
                              </a:cxnLst>
                              <a:rect l="l" t="t" r="r" b="b"/>
                              <a:pathLst>
                                <a:path w="360536" h="259673">
                                  <a:moveTo>
                                    <a:pt x="172989" y="306"/>
                                  </a:moveTo>
                                  <a:cubicBezTo>
                                    <a:pt x="73517" y="5255"/>
                                    <a:pt x="-3867" y="67219"/>
                                    <a:pt x="150" y="138721"/>
                                  </a:cubicBezTo>
                                  <a:cubicBezTo>
                                    <a:pt x="4094" y="210296"/>
                                    <a:pt x="88075" y="264371"/>
                                    <a:pt x="187476" y="259350"/>
                                  </a:cubicBezTo>
                                  <a:cubicBezTo>
                                    <a:pt x="286948" y="254402"/>
                                    <a:pt x="364403" y="192438"/>
                                    <a:pt x="360388" y="120864"/>
                                  </a:cubicBezTo>
                                  <a:cubicBezTo>
                                    <a:pt x="356371" y="49361"/>
                                    <a:pt x="272462" y="-4570"/>
                                    <a:pt x="172989" y="306"/>
                                  </a:cubicBezTo>
                                  <a:close/>
                                  <a:moveTo>
                                    <a:pt x="91016" y="96838"/>
                                  </a:moveTo>
                                  <a:cubicBezTo>
                                    <a:pt x="88290" y="110751"/>
                                    <a:pt x="77748" y="123230"/>
                                    <a:pt x="64910" y="129255"/>
                                  </a:cubicBezTo>
                                  <a:cubicBezTo>
                                    <a:pt x="51930" y="135422"/>
                                    <a:pt x="33283" y="132123"/>
                                    <a:pt x="29195" y="116345"/>
                                  </a:cubicBezTo>
                                  <a:cubicBezTo>
                                    <a:pt x="24964" y="100137"/>
                                    <a:pt x="33785" y="81778"/>
                                    <a:pt x="47985" y="73028"/>
                                  </a:cubicBezTo>
                                  <a:cubicBezTo>
                                    <a:pt x="48846" y="72454"/>
                                    <a:pt x="49850" y="72239"/>
                                    <a:pt x="50782" y="72024"/>
                                  </a:cubicBezTo>
                                  <a:cubicBezTo>
                                    <a:pt x="56950" y="67291"/>
                                    <a:pt x="64193" y="64852"/>
                                    <a:pt x="71580" y="66860"/>
                                  </a:cubicBezTo>
                                  <a:cubicBezTo>
                                    <a:pt x="84704" y="70446"/>
                                    <a:pt x="93597" y="83499"/>
                                    <a:pt x="91016" y="96838"/>
                                  </a:cubicBezTo>
                                  <a:close/>
                                  <a:moveTo>
                                    <a:pt x="123504" y="55744"/>
                                  </a:moveTo>
                                  <a:cubicBezTo>
                                    <a:pt x="124006" y="59187"/>
                                    <a:pt x="122787" y="62701"/>
                                    <a:pt x="118483" y="64135"/>
                                  </a:cubicBezTo>
                                  <a:cubicBezTo>
                                    <a:pt x="116260" y="66430"/>
                                    <a:pt x="113033" y="68008"/>
                                    <a:pt x="110523" y="69657"/>
                                  </a:cubicBezTo>
                                  <a:cubicBezTo>
                                    <a:pt x="105575" y="72956"/>
                                    <a:pt x="98044" y="69514"/>
                                    <a:pt x="97972" y="63490"/>
                                  </a:cubicBezTo>
                                  <a:cubicBezTo>
                                    <a:pt x="97900" y="57752"/>
                                    <a:pt x="98546" y="52086"/>
                                    <a:pt x="103494" y="48285"/>
                                  </a:cubicBezTo>
                                  <a:cubicBezTo>
                                    <a:pt x="105431" y="46851"/>
                                    <a:pt x="107511" y="46134"/>
                                    <a:pt x="109590" y="45273"/>
                                  </a:cubicBezTo>
                                  <a:cubicBezTo>
                                    <a:pt x="110165" y="44843"/>
                                    <a:pt x="110451" y="44413"/>
                                    <a:pt x="111025" y="43982"/>
                                  </a:cubicBezTo>
                                  <a:cubicBezTo>
                                    <a:pt x="112531" y="42763"/>
                                    <a:pt x="114396" y="42620"/>
                                    <a:pt x="116117" y="42620"/>
                                  </a:cubicBezTo>
                                  <a:cubicBezTo>
                                    <a:pt x="123001" y="41616"/>
                                    <a:pt x="128380" y="50437"/>
                                    <a:pt x="123504" y="55744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F7B63">
                                <a:alpha val="24000"/>
                              </a:srgbClr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grpSp>
                        <p:nvGrpSpPr>
                          <p:cNvPr id="547" name="图形 7">
                            <a:extLst>
                              <a:ext uri="{FF2B5EF4-FFF2-40B4-BE49-F238E27FC236}">
                                <a16:creationId xmlns:a16="http://schemas.microsoft.com/office/drawing/2014/main" id="{827B5683-F04E-A57B-F5F8-C4B413B612FB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6305906" y="1646127"/>
                            <a:ext cx="406495" cy="683739"/>
                            <a:chOff x="6305906" y="1646127"/>
                            <a:chExt cx="406495" cy="683739"/>
                          </a:xfrm>
                        </p:grpSpPr>
                        <p:sp>
                          <p:nvSpPr>
                            <p:cNvPr id="548" name="任意多边形: 形状 547">
                              <a:extLst>
                                <a:ext uri="{FF2B5EF4-FFF2-40B4-BE49-F238E27FC236}">
                                  <a16:creationId xmlns:a16="http://schemas.microsoft.com/office/drawing/2014/main" id="{E53E92D8-A9C3-30D2-F6E3-D29EF753999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425519" y="1646127"/>
                              <a:ext cx="286882" cy="501560"/>
                            </a:xfrm>
                            <a:custGeom>
                              <a:avLst/>
                              <a:gdLst>
                                <a:gd name="connsiteX0" fmla="*/ 49437 w 286882"/>
                                <a:gd name="connsiteY0" fmla="*/ 465993 h 501560"/>
                                <a:gd name="connsiteX1" fmla="*/ 261291 w 286882"/>
                                <a:gd name="connsiteY1" fmla="*/ 419090 h 501560"/>
                                <a:gd name="connsiteX2" fmla="*/ 246230 w 286882"/>
                                <a:gd name="connsiteY2" fmla="*/ 146921 h 501560"/>
                                <a:gd name="connsiteX3" fmla="*/ 267602 w 286882"/>
                                <a:gd name="connsiteY3" fmla="*/ 110775 h 501560"/>
                                <a:gd name="connsiteX4" fmla="*/ 166480 w 286882"/>
                                <a:gd name="connsiteY4" fmla="*/ 43 h 501560"/>
                                <a:gd name="connsiteX5" fmla="*/ 61628 w 286882"/>
                                <a:gd name="connsiteY5" fmla="*/ 109198 h 501560"/>
                                <a:gd name="connsiteX6" fmla="*/ 100715 w 286882"/>
                                <a:gd name="connsiteY6" fmla="*/ 109556 h 501560"/>
                                <a:gd name="connsiteX7" fmla="*/ 36456 w 286882"/>
                                <a:gd name="connsiteY7" fmla="*/ 203650 h 501560"/>
                                <a:gd name="connsiteX8" fmla="*/ 49437 w 286882"/>
                                <a:gd name="connsiteY8" fmla="*/ 465993 h 50156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</a:cxnLst>
                              <a:rect l="l" t="t" r="r" b="b"/>
                              <a:pathLst>
                                <a:path w="286882" h="501560">
                                  <a:moveTo>
                                    <a:pt x="49437" y="465993"/>
                                  </a:moveTo>
                                  <a:cubicBezTo>
                                    <a:pt x="127537" y="531471"/>
                                    <a:pt x="227583" y="501135"/>
                                    <a:pt x="261291" y="419090"/>
                                  </a:cubicBezTo>
                                  <a:cubicBezTo>
                                    <a:pt x="294998" y="337045"/>
                                    <a:pt x="300592" y="216917"/>
                                    <a:pt x="246230" y="146921"/>
                                  </a:cubicBezTo>
                                  <a:cubicBezTo>
                                    <a:pt x="228229" y="123828"/>
                                    <a:pt x="268606" y="156675"/>
                                    <a:pt x="267602" y="110775"/>
                                  </a:cubicBezTo>
                                  <a:cubicBezTo>
                                    <a:pt x="266598" y="64876"/>
                                    <a:pt x="244150" y="2769"/>
                                    <a:pt x="166480" y="43"/>
                                  </a:cubicBezTo>
                                  <a:cubicBezTo>
                                    <a:pt x="88882" y="-2682"/>
                                    <a:pt x="21753" y="124043"/>
                                    <a:pt x="61628" y="109198"/>
                                  </a:cubicBezTo>
                                  <a:cubicBezTo>
                                    <a:pt x="79988" y="102384"/>
                                    <a:pt x="112763" y="99587"/>
                                    <a:pt x="100715" y="109556"/>
                                  </a:cubicBezTo>
                                  <a:cubicBezTo>
                                    <a:pt x="77263" y="128848"/>
                                    <a:pt x="70091" y="145702"/>
                                    <a:pt x="36456" y="203650"/>
                                  </a:cubicBezTo>
                                  <a:cubicBezTo>
                                    <a:pt x="-10448" y="284404"/>
                                    <a:pt x="-18122" y="409408"/>
                                    <a:pt x="49437" y="465993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CFAE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grpSp>
                          <p:nvGrpSpPr>
                            <p:cNvPr id="549" name="图形 7">
                              <a:extLst>
                                <a:ext uri="{FF2B5EF4-FFF2-40B4-BE49-F238E27FC236}">
                                  <a16:creationId xmlns:a16="http://schemas.microsoft.com/office/drawing/2014/main" id="{F24C286A-B543-4CDA-F171-874903F30B35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6443177" y="1765017"/>
                              <a:ext cx="250151" cy="370059"/>
                              <a:chOff x="6443177" y="1765017"/>
                              <a:chExt cx="250151" cy="370059"/>
                            </a:xfrm>
                          </p:grpSpPr>
                          <p:sp>
                            <p:nvSpPr>
                              <p:cNvPr id="550" name="任意多边形: 形状 549">
                                <a:extLst>
                                  <a:ext uri="{FF2B5EF4-FFF2-40B4-BE49-F238E27FC236}">
                                    <a16:creationId xmlns:a16="http://schemas.microsoft.com/office/drawing/2014/main" id="{F49167DF-3117-C154-C4A5-6EC792400BBA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43177" y="1765017"/>
                                <a:ext cx="250079" cy="370059"/>
                              </a:xfrm>
                              <a:custGeom>
                                <a:avLst/>
                                <a:gdLst>
                                  <a:gd name="connsiteX0" fmla="*/ 250015 w 250079"/>
                                  <a:gd name="connsiteY0" fmla="*/ 188248 h 370059"/>
                                  <a:gd name="connsiteX1" fmla="*/ 146096 w 250079"/>
                                  <a:gd name="connsiteY1" fmla="*/ 133 h 370059"/>
                                  <a:gd name="connsiteX2" fmla="*/ 31921 w 250079"/>
                                  <a:gd name="connsiteY2" fmla="*/ 333404 h 370059"/>
                                  <a:gd name="connsiteX3" fmla="*/ 250015 w 250079"/>
                                  <a:gd name="connsiteY3" fmla="*/ 188248 h 370059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</a:cxnLst>
                                <a:rect l="l" t="t" r="r" b="b"/>
                                <a:pathLst>
                                  <a:path w="250079" h="370059">
                                    <a:moveTo>
                                      <a:pt x="250015" y="188248"/>
                                    </a:moveTo>
                                    <a:cubicBezTo>
                                      <a:pt x="250015" y="188248"/>
                                      <a:pt x="256254" y="6946"/>
                                      <a:pt x="146096" y="133"/>
                                    </a:cubicBezTo>
                                    <a:cubicBezTo>
                                      <a:pt x="35938" y="-6681"/>
                                      <a:pt x="-48689" y="251073"/>
                                      <a:pt x="31921" y="333404"/>
                                    </a:cubicBezTo>
                                    <a:cubicBezTo>
                                      <a:pt x="98260" y="401034"/>
                                      <a:pt x="244564" y="387193"/>
                                      <a:pt x="250015" y="188248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FFFFFF"/>
                              </a:solidFill>
                              <a:ln w="7172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zh-CN" altLang="en-US"/>
                              </a:p>
                            </p:txBody>
                          </p:sp>
                          <p:sp>
                            <p:nvSpPr>
                              <p:cNvPr id="551" name="任意多边形: 形状 550">
                                <a:extLst>
                                  <a:ext uri="{FF2B5EF4-FFF2-40B4-BE49-F238E27FC236}">
                                    <a16:creationId xmlns:a16="http://schemas.microsoft.com/office/drawing/2014/main" id="{58644A5E-B274-8AFD-9E11-48FE8D762316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513827" y="1765029"/>
                                <a:ext cx="179502" cy="189742"/>
                              </a:xfrm>
                              <a:custGeom>
                                <a:avLst/>
                                <a:gdLst>
                                  <a:gd name="connsiteX0" fmla="*/ 141714 w 179502"/>
                                  <a:gd name="connsiteY0" fmla="*/ 70548 h 189742"/>
                                  <a:gd name="connsiteX1" fmla="*/ 179366 w 179502"/>
                                  <a:gd name="connsiteY1" fmla="*/ 189743 h 189742"/>
                                  <a:gd name="connsiteX2" fmla="*/ 179438 w 179502"/>
                                  <a:gd name="connsiteY2" fmla="*/ 188237 h 189742"/>
                                  <a:gd name="connsiteX3" fmla="*/ 75518 w 179502"/>
                                  <a:gd name="connsiteY3" fmla="*/ 121 h 189742"/>
                                  <a:gd name="connsiteX4" fmla="*/ 0 w 179502"/>
                                  <a:gd name="connsiteY4" fmla="*/ 42004 h 189742"/>
                                  <a:gd name="connsiteX5" fmla="*/ 141714 w 179502"/>
                                  <a:gd name="connsiteY5" fmla="*/ 70548 h 189742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  <a:cxn ang="0">
                                    <a:pos x="connsiteX4" y="connsiteY4"/>
                                  </a:cxn>
                                  <a:cxn ang="0">
                                    <a:pos x="connsiteX5" y="connsiteY5"/>
                                  </a:cxn>
                                </a:cxnLst>
                                <a:rect l="l" t="t" r="r" b="b"/>
                                <a:pathLst>
                                  <a:path w="179502" h="189742">
                                    <a:moveTo>
                                      <a:pt x="141714" y="70548"/>
                                    </a:moveTo>
                                    <a:cubicBezTo>
                                      <a:pt x="160647" y="105044"/>
                                      <a:pt x="173557" y="146569"/>
                                      <a:pt x="179366" y="189743"/>
                                    </a:cubicBezTo>
                                    <a:cubicBezTo>
                                      <a:pt x="179366" y="189241"/>
                                      <a:pt x="179366" y="188739"/>
                                      <a:pt x="179438" y="188237"/>
                                    </a:cubicBezTo>
                                    <a:cubicBezTo>
                                      <a:pt x="179438" y="188237"/>
                                      <a:pt x="185677" y="6935"/>
                                      <a:pt x="75518" y="121"/>
                                    </a:cubicBezTo>
                                    <a:cubicBezTo>
                                      <a:pt x="47764" y="-1600"/>
                                      <a:pt x="22017" y="15110"/>
                                      <a:pt x="0" y="42004"/>
                                    </a:cubicBezTo>
                                    <a:cubicBezTo>
                                      <a:pt x="47692" y="9516"/>
                                      <a:pt x="107003" y="7293"/>
                                      <a:pt x="141714" y="70548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D5D7D8">
                                  <a:alpha val="50000"/>
                                </a:srgbClr>
                              </a:solidFill>
                              <a:ln w="7172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zh-CN" altLang="en-US"/>
                              </a:p>
                            </p:txBody>
                          </p:sp>
                          <p:grpSp>
                            <p:nvGrpSpPr>
                              <p:cNvPr id="552" name="图形 7">
                                <a:extLst>
                                  <a:ext uri="{FF2B5EF4-FFF2-40B4-BE49-F238E27FC236}">
                                    <a16:creationId xmlns:a16="http://schemas.microsoft.com/office/drawing/2014/main" id="{7B83A0EF-AA7E-12E7-1F5E-6C31A7DEFD54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6534112" y="1849504"/>
                                <a:ext cx="154591" cy="268549"/>
                                <a:chOff x="6534112" y="1849504"/>
                                <a:chExt cx="154591" cy="268549"/>
                              </a:xfrm>
                            </p:grpSpPr>
                            <p:sp>
                              <p:nvSpPr>
                                <p:cNvPr id="553" name="任意多边形: 形状 552">
                                  <a:extLst>
                                    <a:ext uri="{FF2B5EF4-FFF2-40B4-BE49-F238E27FC236}">
                                      <a16:creationId xmlns:a16="http://schemas.microsoft.com/office/drawing/2014/main" id="{50546E76-EF6E-53DD-EB66-900665EE6B5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534112" y="1849504"/>
                                  <a:ext cx="154591" cy="268549"/>
                                </a:xfrm>
                                <a:custGeom>
                                  <a:avLst/>
                                  <a:gdLst>
                                    <a:gd name="connsiteX0" fmla="*/ 153271 w 154591"/>
                                    <a:gd name="connsiteY0" fmla="*/ 139979 h 268549"/>
                                    <a:gd name="connsiteX1" fmla="*/ 63194 w 154591"/>
                                    <a:gd name="connsiteY1" fmla="*/ 268425 h 268549"/>
                                    <a:gd name="connsiteX2" fmla="*/ 1302 w 154591"/>
                                    <a:gd name="connsiteY2" fmla="*/ 128504 h 268549"/>
                                    <a:gd name="connsiteX3" fmla="*/ 91307 w 154591"/>
                                    <a:gd name="connsiteY3" fmla="*/ 130 h 268549"/>
                                    <a:gd name="connsiteX4" fmla="*/ 153271 w 154591"/>
                                    <a:gd name="connsiteY4" fmla="*/ 139979 h 268549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154591" h="268549">
                                      <a:moveTo>
                                        <a:pt x="153271" y="139979"/>
                                      </a:moveTo>
                                      <a:cubicBezTo>
                                        <a:pt x="145526" y="214063"/>
                                        <a:pt x="105220" y="271581"/>
                                        <a:pt x="63194" y="268425"/>
                                      </a:cubicBezTo>
                                      <a:cubicBezTo>
                                        <a:pt x="21167" y="265270"/>
                                        <a:pt x="-6444" y="202588"/>
                                        <a:pt x="1302" y="128504"/>
                                      </a:cubicBezTo>
                                      <a:cubicBezTo>
                                        <a:pt x="9047" y="54348"/>
                                        <a:pt x="49352" y="-3098"/>
                                        <a:pt x="91307" y="130"/>
                                      </a:cubicBezTo>
                                      <a:cubicBezTo>
                                        <a:pt x="133405" y="3142"/>
                                        <a:pt x="161088" y="65895"/>
                                        <a:pt x="153271" y="139979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7A5646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54" name="任意多边形: 形状 553">
                                  <a:extLst>
                                    <a:ext uri="{FF2B5EF4-FFF2-40B4-BE49-F238E27FC236}">
                                      <a16:creationId xmlns:a16="http://schemas.microsoft.com/office/drawing/2014/main" id="{D4F0D463-8EE0-D330-A126-A6A082049F7E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547682" y="1874849"/>
                                  <a:ext cx="127145" cy="220877"/>
                                </a:xfrm>
                                <a:custGeom>
                                  <a:avLst/>
                                  <a:gdLst>
                                    <a:gd name="connsiteX0" fmla="*/ 126075 w 127145"/>
                                    <a:gd name="connsiteY0" fmla="*/ 115136 h 220877"/>
                                    <a:gd name="connsiteX1" fmla="*/ 51990 w 127145"/>
                                    <a:gd name="connsiteY1" fmla="*/ 220776 h 220877"/>
                                    <a:gd name="connsiteX2" fmla="*/ 1071 w 127145"/>
                                    <a:gd name="connsiteY2" fmla="*/ 105741 h 220877"/>
                                    <a:gd name="connsiteX3" fmla="*/ 75084 w 127145"/>
                                    <a:gd name="connsiteY3" fmla="*/ 101 h 220877"/>
                                    <a:gd name="connsiteX4" fmla="*/ 126075 w 127145"/>
                                    <a:gd name="connsiteY4" fmla="*/ 115136 h 220877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127145" h="220877">
                                      <a:moveTo>
                                        <a:pt x="126075" y="115136"/>
                                      </a:moveTo>
                                      <a:cubicBezTo>
                                        <a:pt x="119692" y="176096"/>
                                        <a:pt x="86558" y="223358"/>
                                        <a:pt x="51990" y="220776"/>
                                      </a:cubicBezTo>
                                      <a:cubicBezTo>
                                        <a:pt x="17494" y="218123"/>
                                        <a:pt x="-5312" y="166629"/>
                                        <a:pt x="1071" y="105741"/>
                                      </a:cubicBezTo>
                                      <a:cubicBezTo>
                                        <a:pt x="7454" y="44781"/>
                                        <a:pt x="40659" y="-2481"/>
                                        <a:pt x="75084" y="101"/>
                                      </a:cubicBezTo>
                                      <a:cubicBezTo>
                                        <a:pt x="109652" y="2683"/>
                                        <a:pt x="132458" y="54176"/>
                                        <a:pt x="126075" y="115136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99715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55" name="任意多边形: 形状 554">
                                  <a:extLst>
                                    <a:ext uri="{FF2B5EF4-FFF2-40B4-BE49-F238E27FC236}">
                                      <a16:creationId xmlns:a16="http://schemas.microsoft.com/office/drawing/2014/main" id="{A5E43C29-95A9-6A9B-512E-46610A7FB91A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590963" y="1924303"/>
                                  <a:ext cx="79669" cy="138469"/>
                                </a:xfrm>
                                <a:custGeom>
                                  <a:avLst/>
                                  <a:gdLst>
                                    <a:gd name="connsiteX0" fmla="*/ 78993 w 79669"/>
                                    <a:gd name="connsiteY0" fmla="*/ 72208 h 138469"/>
                                    <a:gd name="connsiteX1" fmla="*/ 32591 w 79669"/>
                                    <a:gd name="connsiteY1" fmla="*/ 138404 h 138469"/>
                                    <a:gd name="connsiteX2" fmla="*/ 677 w 79669"/>
                                    <a:gd name="connsiteY2" fmla="*/ 66327 h 138469"/>
                                    <a:gd name="connsiteX3" fmla="*/ 47078 w 79669"/>
                                    <a:gd name="connsiteY3" fmla="*/ 60 h 138469"/>
                                    <a:gd name="connsiteX4" fmla="*/ 78993 w 79669"/>
                                    <a:gd name="connsiteY4" fmla="*/ 72208 h 138469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79669" h="138469">
                                      <a:moveTo>
                                        <a:pt x="78993" y="72208"/>
                                      </a:moveTo>
                                      <a:cubicBezTo>
                                        <a:pt x="74976" y="110362"/>
                                        <a:pt x="54250" y="140053"/>
                                        <a:pt x="32591" y="138404"/>
                                      </a:cubicBezTo>
                                      <a:cubicBezTo>
                                        <a:pt x="10932" y="136826"/>
                                        <a:pt x="-3339" y="104481"/>
                                        <a:pt x="677" y="66327"/>
                                      </a:cubicBezTo>
                                      <a:cubicBezTo>
                                        <a:pt x="4621" y="28102"/>
                                        <a:pt x="25491" y="-1518"/>
                                        <a:pt x="47078" y="60"/>
                                      </a:cubicBezTo>
                                      <a:cubicBezTo>
                                        <a:pt x="68737" y="1710"/>
                                        <a:pt x="83009" y="33983"/>
                                        <a:pt x="78993" y="72208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170000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56" name="任意多边形: 形状 555">
                                  <a:extLst>
                                    <a:ext uri="{FF2B5EF4-FFF2-40B4-BE49-F238E27FC236}">
                                      <a16:creationId xmlns:a16="http://schemas.microsoft.com/office/drawing/2014/main" id="{FDA1C11B-BC75-AC75-4CBA-7CB46DE78FE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591170" y="1907090"/>
                                  <a:ext cx="41877" cy="59617"/>
                                </a:xfrm>
                                <a:custGeom>
                                  <a:avLst/>
                                  <a:gdLst>
                                    <a:gd name="connsiteX0" fmla="*/ 37261 w 41877"/>
                                    <a:gd name="connsiteY0" fmla="*/ 36422 h 59617"/>
                                    <a:gd name="connsiteX1" fmla="*/ 7857 w 41877"/>
                                    <a:gd name="connsiteY1" fmla="*/ 58869 h 59617"/>
                                    <a:gd name="connsiteX2" fmla="*/ 4558 w 41877"/>
                                    <a:gd name="connsiteY2" fmla="*/ 23154 h 59617"/>
                                    <a:gd name="connsiteX3" fmla="*/ 34034 w 41877"/>
                                    <a:gd name="connsiteY3" fmla="*/ 778 h 59617"/>
                                    <a:gd name="connsiteX4" fmla="*/ 37261 w 41877"/>
                                    <a:gd name="connsiteY4" fmla="*/ 36422 h 59617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41877" h="59617">
                                      <a:moveTo>
                                        <a:pt x="37261" y="36422"/>
                                      </a:moveTo>
                                      <a:cubicBezTo>
                                        <a:pt x="30017" y="52415"/>
                                        <a:pt x="16893" y="62527"/>
                                        <a:pt x="7857" y="58869"/>
                                      </a:cubicBezTo>
                                      <a:cubicBezTo>
                                        <a:pt x="-1180" y="55212"/>
                                        <a:pt x="-2614" y="39219"/>
                                        <a:pt x="4558" y="23154"/>
                                      </a:cubicBezTo>
                                      <a:cubicBezTo>
                                        <a:pt x="11801" y="7089"/>
                                        <a:pt x="24998" y="-2951"/>
                                        <a:pt x="34034" y="778"/>
                                      </a:cubicBezTo>
                                      <a:cubicBezTo>
                                        <a:pt x="43070" y="4292"/>
                                        <a:pt x="44505" y="20285"/>
                                        <a:pt x="37261" y="36422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FFFFF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57" name="任意多边形: 形状 556">
                                  <a:extLst>
                                    <a:ext uri="{FF2B5EF4-FFF2-40B4-BE49-F238E27FC236}">
                                      <a16:creationId xmlns:a16="http://schemas.microsoft.com/office/drawing/2014/main" id="{DBC465EA-78CC-3A68-4FE4-DD76707EE875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573056" y="1983730"/>
                                  <a:ext cx="16370" cy="28293"/>
                                </a:xfrm>
                                <a:custGeom>
                                  <a:avLst/>
                                  <a:gdLst>
                                    <a:gd name="connsiteX0" fmla="*/ 16218 w 16370"/>
                                    <a:gd name="connsiteY0" fmla="*/ 14789 h 28293"/>
                                    <a:gd name="connsiteX1" fmla="*/ 6536 w 16370"/>
                                    <a:gd name="connsiteY1" fmla="*/ 28272 h 28293"/>
                                    <a:gd name="connsiteX2" fmla="*/ 153 w 16370"/>
                                    <a:gd name="connsiteY2" fmla="*/ 13498 h 28293"/>
                                    <a:gd name="connsiteX3" fmla="*/ 9835 w 16370"/>
                                    <a:gd name="connsiteY3" fmla="*/ 15 h 28293"/>
                                    <a:gd name="connsiteX4" fmla="*/ 16218 w 16370"/>
                                    <a:gd name="connsiteY4" fmla="*/ 14789 h 28293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16370" h="28293">
                                      <a:moveTo>
                                        <a:pt x="16218" y="14789"/>
                                      </a:moveTo>
                                      <a:cubicBezTo>
                                        <a:pt x="15285" y="22678"/>
                                        <a:pt x="10982" y="28702"/>
                                        <a:pt x="6536" y="28272"/>
                                      </a:cubicBezTo>
                                      <a:cubicBezTo>
                                        <a:pt x="2161" y="27914"/>
                                        <a:pt x="-708" y="21316"/>
                                        <a:pt x="153" y="13498"/>
                                      </a:cubicBezTo>
                                      <a:cubicBezTo>
                                        <a:pt x="1013" y="5609"/>
                                        <a:pt x="5316" y="-343"/>
                                        <a:pt x="9835" y="15"/>
                                      </a:cubicBezTo>
                                      <a:cubicBezTo>
                                        <a:pt x="14209" y="374"/>
                                        <a:pt x="17078" y="7044"/>
                                        <a:pt x="16218" y="14789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FFFFF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</p:grpSp>
                        </p:grpSp>
                        <p:sp>
                          <p:nvSpPr>
                            <p:cNvPr id="558" name="任意多边形: 形状 557">
                              <a:extLst>
                                <a:ext uri="{FF2B5EF4-FFF2-40B4-BE49-F238E27FC236}">
                                  <a16:creationId xmlns:a16="http://schemas.microsoft.com/office/drawing/2014/main" id="{AB0D8202-C7D2-B060-7F95-6DD9D66C96E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488223" y="1664539"/>
                              <a:ext cx="197244" cy="109272"/>
                            </a:xfrm>
                            <a:custGeom>
                              <a:avLst/>
                              <a:gdLst>
                                <a:gd name="connsiteX0" fmla="*/ 0 w 197244"/>
                                <a:gd name="connsiteY0" fmla="*/ 81965 h 109272"/>
                                <a:gd name="connsiteX1" fmla="*/ 196507 w 197244"/>
                                <a:gd name="connsiteY1" fmla="*/ 82395 h 109272"/>
                                <a:gd name="connsiteX2" fmla="*/ 155484 w 197244"/>
                                <a:gd name="connsiteY2" fmla="*/ 89495 h 109272"/>
                                <a:gd name="connsiteX3" fmla="*/ 0 w 197244"/>
                                <a:gd name="connsiteY3" fmla="*/ 81965 h 10927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197244" h="109272">
                                  <a:moveTo>
                                    <a:pt x="0" y="81965"/>
                                  </a:moveTo>
                                  <a:cubicBezTo>
                                    <a:pt x="37724" y="-20592"/>
                                    <a:pt x="170903" y="-34003"/>
                                    <a:pt x="196507" y="82395"/>
                                  </a:cubicBezTo>
                                  <a:cubicBezTo>
                                    <a:pt x="203176" y="112731"/>
                                    <a:pt x="162656" y="120477"/>
                                    <a:pt x="155484" y="89495"/>
                                  </a:cubicBezTo>
                                  <a:cubicBezTo>
                                    <a:pt x="148456" y="59445"/>
                                    <a:pt x="93950" y="-20735"/>
                                    <a:pt x="0" y="81965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2710A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559" name="任意多边形: 形状 558">
                              <a:extLst>
                                <a:ext uri="{FF2B5EF4-FFF2-40B4-BE49-F238E27FC236}">
                                  <a16:creationId xmlns:a16="http://schemas.microsoft.com/office/drawing/2014/main" id="{60D90664-AE57-77FD-DEB6-8E7D6A6591DD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305906" y="2137538"/>
                              <a:ext cx="253475" cy="192328"/>
                            </a:xfrm>
                            <a:custGeom>
                              <a:avLst/>
                              <a:gdLst>
                                <a:gd name="connsiteX0" fmla="*/ 153415 w 253475"/>
                                <a:gd name="connsiteY0" fmla="*/ 7214 h 192328"/>
                                <a:gd name="connsiteX1" fmla="*/ 2880 w 253475"/>
                                <a:gd name="connsiteY1" fmla="*/ 59711 h 192328"/>
                                <a:gd name="connsiteX2" fmla="*/ 99986 w 253475"/>
                                <a:gd name="connsiteY2" fmla="*/ 185145 h 192328"/>
                                <a:gd name="connsiteX3" fmla="*/ 250593 w 253475"/>
                                <a:gd name="connsiteY3" fmla="*/ 132648 h 192328"/>
                                <a:gd name="connsiteX4" fmla="*/ 153415 w 253475"/>
                                <a:gd name="connsiteY4" fmla="*/ 7214 h 192328"/>
                                <a:gd name="connsiteX5" fmla="*/ 74526 w 253475"/>
                                <a:gd name="connsiteY5" fmla="*/ 52898 h 192328"/>
                                <a:gd name="connsiteX6" fmla="*/ 48994 w 253475"/>
                                <a:gd name="connsiteY6" fmla="*/ 68532 h 192328"/>
                                <a:gd name="connsiteX7" fmla="*/ 27981 w 253475"/>
                                <a:gd name="connsiteY7" fmla="*/ 51463 h 192328"/>
                                <a:gd name="connsiteX8" fmla="*/ 51217 w 253475"/>
                                <a:gd name="connsiteY8" fmla="*/ 26721 h 192328"/>
                                <a:gd name="connsiteX9" fmla="*/ 53369 w 253475"/>
                                <a:gd name="connsiteY9" fmla="*/ 26649 h 192328"/>
                                <a:gd name="connsiteX10" fmla="*/ 68716 w 253475"/>
                                <a:gd name="connsiteY10" fmla="*/ 28083 h 192328"/>
                                <a:gd name="connsiteX11" fmla="*/ 74526 w 253475"/>
                                <a:gd name="connsiteY11" fmla="*/ 52898 h 192328"/>
                                <a:gd name="connsiteX12" fmla="*/ 106512 w 253475"/>
                                <a:gd name="connsiteY12" fmla="*/ 32888 h 192328"/>
                                <a:gd name="connsiteX13" fmla="*/ 101061 w 253475"/>
                                <a:gd name="connsiteY13" fmla="*/ 37407 h 192328"/>
                                <a:gd name="connsiteX14" fmla="*/ 94391 w 253475"/>
                                <a:gd name="connsiteY14" fmla="*/ 39271 h 192328"/>
                                <a:gd name="connsiteX15" fmla="*/ 87435 w 253475"/>
                                <a:gd name="connsiteY15" fmla="*/ 32100 h 192328"/>
                                <a:gd name="connsiteX16" fmla="*/ 94894 w 253475"/>
                                <a:gd name="connsiteY16" fmla="*/ 23135 h 192328"/>
                                <a:gd name="connsiteX17" fmla="*/ 99770 w 253475"/>
                                <a:gd name="connsiteY17" fmla="*/ 22633 h 192328"/>
                                <a:gd name="connsiteX18" fmla="*/ 100989 w 253475"/>
                                <a:gd name="connsiteY18" fmla="*/ 22059 h 192328"/>
                                <a:gd name="connsiteX19" fmla="*/ 104791 w 253475"/>
                                <a:gd name="connsiteY19" fmla="*/ 22418 h 192328"/>
                                <a:gd name="connsiteX20" fmla="*/ 106512 w 253475"/>
                                <a:gd name="connsiteY20" fmla="*/ 32888 h 192328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  <a:cxn ang="0">
                                  <a:pos x="connsiteX14" y="connsiteY14"/>
                                </a:cxn>
                                <a:cxn ang="0">
                                  <a:pos x="connsiteX15" y="connsiteY15"/>
                                </a:cxn>
                                <a:cxn ang="0">
                                  <a:pos x="connsiteX16" y="connsiteY16"/>
                                </a:cxn>
                                <a:cxn ang="0">
                                  <a:pos x="connsiteX17" y="connsiteY17"/>
                                </a:cxn>
                                <a:cxn ang="0">
                                  <a:pos x="connsiteX18" y="connsiteY18"/>
                                </a:cxn>
                                <a:cxn ang="0">
                                  <a:pos x="connsiteX19" y="connsiteY19"/>
                                </a:cxn>
                                <a:cxn ang="0">
                                  <a:pos x="connsiteX20" y="connsiteY20"/>
                                </a:cxn>
                              </a:cxnLst>
                              <a:rect l="l" t="t" r="r" b="b"/>
                              <a:pathLst>
                                <a:path w="253475" h="192328">
                                  <a:moveTo>
                                    <a:pt x="153415" y="7214"/>
                                  </a:moveTo>
                                  <a:cubicBezTo>
                                    <a:pt x="85068" y="-12939"/>
                                    <a:pt x="17654" y="10584"/>
                                    <a:pt x="2880" y="59711"/>
                                  </a:cubicBezTo>
                                  <a:cubicBezTo>
                                    <a:pt x="-11894" y="108838"/>
                                    <a:pt x="31639" y="165064"/>
                                    <a:pt x="99986" y="185145"/>
                                  </a:cubicBezTo>
                                  <a:cubicBezTo>
                                    <a:pt x="168404" y="205226"/>
                                    <a:pt x="235819" y="181774"/>
                                    <a:pt x="250593" y="132648"/>
                                  </a:cubicBezTo>
                                  <a:cubicBezTo>
                                    <a:pt x="265367" y="83521"/>
                                    <a:pt x="221906" y="27366"/>
                                    <a:pt x="153415" y="7214"/>
                                  </a:cubicBezTo>
                                  <a:close/>
                                  <a:moveTo>
                                    <a:pt x="74526" y="52898"/>
                                  </a:moveTo>
                                  <a:cubicBezTo>
                                    <a:pt x="69362" y="61647"/>
                                    <a:pt x="59107" y="67456"/>
                                    <a:pt x="48994" y="68532"/>
                                  </a:cubicBezTo>
                                  <a:cubicBezTo>
                                    <a:pt x="38667" y="69680"/>
                                    <a:pt x="26977" y="62938"/>
                                    <a:pt x="27981" y="51463"/>
                                  </a:cubicBezTo>
                                  <a:cubicBezTo>
                                    <a:pt x="29129" y="39558"/>
                                    <a:pt x="39528" y="29231"/>
                                    <a:pt x="51217" y="26721"/>
                                  </a:cubicBezTo>
                                  <a:cubicBezTo>
                                    <a:pt x="52007" y="26506"/>
                                    <a:pt x="52724" y="26577"/>
                                    <a:pt x="53369" y="26649"/>
                                  </a:cubicBezTo>
                                  <a:cubicBezTo>
                                    <a:pt x="58748" y="24928"/>
                                    <a:pt x="64270" y="25071"/>
                                    <a:pt x="68716" y="28083"/>
                                  </a:cubicBezTo>
                                  <a:cubicBezTo>
                                    <a:pt x="76677" y="33534"/>
                                    <a:pt x="79546" y="44578"/>
                                    <a:pt x="74526" y="52898"/>
                                  </a:cubicBezTo>
                                  <a:close/>
                                  <a:moveTo>
                                    <a:pt x="106512" y="32888"/>
                                  </a:moveTo>
                                  <a:cubicBezTo>
                                    <a:pt x="106081" y="35327"/>
                                    <a:pt x="104289" y="37407"/>
                                    <a:pt x="101061" y="37407"/>
                                  </a:cubicBezTo>
                                  <a:cubicBezTo>
                                    <a:pt x="99125" y="38339"/>
                                    <a:pt x="96471" y="38769"/>
                                    <a:pt x="94391" y="39271"/>
                                  </a:cubicBezTo>
                                  <a:cubicBezTo>
                                    <a:pt x="90160" y="40275"/>
                                    <a:pt x="86001" y="36116"/>
                                    <a:pt x="87435" y="32100"/>
                                  </a:cubicBezTo>
                                  <a:cubicBezTo>
                                    <a:pt x="88798" y="28227"/>
                                    <a:pt x="90662" y="24498"/>
                                    <a:pt x="94894" y="23135"/>
                                  </a:cubicBezTo>
                                  <a:cubicBezTo>
                                    <a:pt x="96471" y="22633"/>
                                    <a:pt x="98049" y="22633"/>
                                    <a:pt x="99770" y="22633"/>
                                  </a:cubicBezTo>
                                  <a:cubicBezTo>
                                    <a:pt x="100201" y="22418"/>
                                    <a:pt x="100559" y="22203"/>
                                    <a:pt x="100989" y="22059"/>
                                  </a:cubicBezTo>
                                  <a:cubicBezTo>
                                    <a:pt x="102352" y="21629"/>
                                    <a:pt x="103572" y="21844"/>
                                    <a:pt x="104791" y="22418"/>
                                  </a:cubicBezTo>
                                  <a:cubicBezTo>
                                    <a:pt x="109596" y="23207"/>
                                    <a:pt x="111174" y="30450"/>
                                    <a:pt x="106512" y="32888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F7B63">
                                <a:alpha val="24000"/>
                              </a:srgbClr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grpSp>
                        <p:nvGrpSpPr>
                          <p:cNvPr id="560" name="图形 7">
                            <a:extLst>
                              <a:ext uri="{FF2B5EF4-FFF2-40B4-BE49-F238E27FC236}">
                                <a16:creationId xmlns:a16="http://schemas.microsoft.com/office/drawing/2014/main" id="{770D6816-041D-72CF-DBB4-85D259835452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6645870" y="2064786"/>
                            <a:ext cx="215109" cy="300777"/>
                            <a:chOff x="6645870" y="2064786"/>
                            <a:chExt cx="215109" cy="300777"/>
                          </a:xfrm>
                        </p:grpSpPr>
                        <p:sp>
                          <p:nvSpPr>
                            <p:cNvPr id="561" name="任意多边形: 形状 560">
                              <a:extLst>
                                <a:ext uri="{FF2B5EF4-FFF2-40B4-BE49-F238E27FC236}">
                                  <a16:creationId xmlns:a16="http://schemas.microsoft.com/office/drawing/2014/main" id="{7094F66B-F56B-B6D4-9B05-F603974C5854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662197" y="2211090"/>
                              <a:ext cx="198782" cy="154473"/>
                            </a:xfrm>
                            <a:custGeom>
                              <a:avLst/>
                              <a:gdLst>
                                <a:gd name="connsiteX0" fmla="*/ 68575 w 198782"/>
                                <a:gd name="connsiteY0" fmla="*/ 53645 h 154473"/>
                                <a:gd name="connsiteX1" fmla="*/ 4029 w 198782"/>
                                <a:gd name="connsiteY1" fmla="*/ 0 h 154473"/>
                                <a:gd name="connsiteX2" fmla="*/ 83134 w 198782"/>
                                <a:gd name="connsiteY2" fmla="*/ 154408 h 154473"/>
                                <a:gd name="connsiteX3" fmla="*/ 198384 w 198782"/>
                                <a:gd name="connsiteY3" fmla="*/ 32273 h 154473"/>
                                <a:gd name="connsiteX4" fmla="*/ 68575 w 198782"/>
                                <a:gd name="connsiteY4" fmla="*/ 53645 h 15447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198782" h="154473">
                                  <a:moveTo>
                                    <a:pt x="68575" y="53645"/>
                                  </a:moveTo>
                                  <a:cubicBezTo>
                                    <a:pt x="40462" y="44250"/>
                                    <a:pt x="13281" y="26966"/>
                                    <a:pt x="4029" y="0"/>
                                  </a:cubicBezTo>
                                  <a:cubicBezTo>
                                    <a:pt x="-8737" y="61534"/>
                                    <a:pt x="6539" y="151253"/>
                                    <a:pt x="83134" y="154408"/>
                                  </a:cubicBezTo>
                                  <a:cubicBezTo>
                                    <a:pt x="142588" y="156846"/>
                                    <a:pt x="204337" y="90866"/>
                                    <a:pt x="198384" y="32273"/>
                                  </a:cubicBezTo>
                                  <a:cubicBezTo>
                                    <a:pt x="158151" y="53143"/>
                                    <a:pt x="114690" y="69136"/>
                                    <a:pt x="68575" y="53645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2A686">
                                <a:alpha val="40000"/>
                              </a:srgbClr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562" name="任意多边形: 形状 561">
                              <a:extLst>
                                <a:ext uri="{FF2B5EF4-FFF2-40B4-BE49-F238E27FC236}">
                                  <a16:creationId xmlns:a16="http://schemas.microsoft.com/office/drawing/2014/main" id="{1F19D209-6C66-D3A7-AE60-E382F629869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645870" y="2064786"/>
                              <a:ext cx="179367" cy="289524"/>
                            </a:xfrm>
                            <a:custGeom>
                              <a:avLst/>
                              <a:gdLst>
                                <a:gd name="connsiteX0" fmla="*/ 49546 w 179367"/>
                                <a:gd name="connsiteY0" fmla="*/ 111234 h 289524"/>
                                <a:gd name="connsiteX1" fmla="*/ 179068 w 179367"/>
                                <a:gd name="connsiteY1" fmla="*/ 143364 h 289524"/>
                                <a:gd name="connsiteX2" fmla="*/ 178852 w 179367"/>
                                <a:gd name="connsiteY2" fmla="*/ 141499 h 289524"/>
                                <a:gd name="connsiteX3" fmla="*/ 140842 w 179367"/>
                                <a:gd name="connsiteY3" fmla="*/ 110804 h 289524"/>
                                <a:gd name="connsiteX4" fmla="*/ 151385 w 179367"/>
                                <a:gd name="connsiteY4" fmla="*/ 31699 h 289524"/>
                                <a:gd name="connsiteX5" fmla="*/ 144284 w 179367"/>
                                <a:gd name="connsiteY5" fmla="*/ 17141 h 289524"/>
                                <a:gd name="connsiteX6" fmla="*/ 132666 w 179367"/>
                                <a:gd name="connsiteY6" fmla="*/ 0 h 289524"/>
                                <a:gd name="connsiteX7" fmla="*/ 110864 w 179367"/>
                                <a:gd name="connsiteY7" fmla="*/ 92157 h 289524"/>
                                <a:gd name="connsiteX8" fmla="*/ 110147 w 179367"/>
                                <a:gd name="connsiteY8" fmla="*/ 92516 h 289524"/>
                                <a:gd name="connsiteX9" fmla="*/ 108569 w 179367"/>
                                <a:gd name="connsiteY9" fmla="*/ 95241 h 289524"/>
                                <a:gd name="connsiteX10" fmla="*/ 18062 w 179367"/>
                                <a:gd name="connsiteY10" fmla="*/ 103345 h 289524"/>
                                <a:gd name="connsiteX11" fmla="*/ 58223 w 179367"/>
                                <a:gd name="connsiteY11" fmla="*/ 289022 h 289524"/>
                                <a:gd name="connsiteX12" fmla="*/ 59156 w 179367"/>
                                <a:gd name="connsiteY12" fmla="*/ 289524 h 289524"/>
                                <a:gd name="connsiteX13" fmla="*/ 28676 w 179367"/>
                                <a:gd name="connsiteY13" fmla="*/ 148456 h 289524"/>
                                <a:gd name="connsiteX14" fmla="*/ 35345 w 179367"/>
                                <a:gd name="connsiteY14" fmla="*/ 126869 h 289524"/>
                                <a:gd name="connsiteX15" fmla="*/ 49546 w 179367"/>
                                <a:gd name="connsiteY15" fmla="*/ 111234 h 28952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  <a:cxn ang="0">
                                  <a:pos x="connsiteX14" y="connsiteY14"/>
                                </a:cxn>
                                <a:cxn ang="0">
                                  <a:pos x="connsiteX15" y="connsiteY15"/>
                                </a:cxn>
                              </a:cxnLst>
                              <a:rect l="l" t="t" r="r" b="b"/>
                              <a:pathLst>
                                <a:path w="179367" h="289524">
                                  <a:moveTo>
                                    <a:pt x="49546" y="111234"/>
                                  </a:moveTo>
                                  <a:cubicBezTo>
                                    <a:pt x="83181" y="90149"/>
                                    <a:pt x="147368" y="119338"/>
                                    <a:pt x="179068" y="143364"/>
                                  </a:cubicBezTo>
                                  <a:cubicBezTo>
                                    <a:pt x="179498" y="142790"/>
                                    <a:pt x="179498" y="142144"/>
                                    <a:pt x="178852" y="141499"/>
                                  </a:cubicBezTo>
                                  <a:cubicBezTo>
                                    <a:pt x="169888" y="131100"/>
                                    <a:pt x="156476" y="120199"/>
                                    <a:pt x="140842" y="110804"/>
                                  </a:cubicBezTo>
                                  <a:cubicBezTo>
                                    <a:pt x="151098" y="88715"/>
                                    <a:pt x="155401" y="59095"/>
                                    <a:pt x="151385" y="31699"/>
                                  </a:cubicBezTo>
                                  <a:cubicBezTo>
                                    <a:pt x="149233" y="26751"/>
                                    <a:pt x="146938" y="21874"/>
                                    <a:pt x="144284" y="17141"/>
                                  </a:cubicBezTo>
                                  <a:cubicBezTo>
                                    <a:pt x="140986" y="10901"/>
                                    <a:pt x="137041" y="5307"/>
                                    <a:pt x="132666" y="0"/>
                                  </a:cubicBezTo>
                                  <a:cubicBezTo>
                                    <a:pt x="137758" y="32990"/>
                                    <a:pt x="133599" y="69638"/>
                                    <a:pt x="110864" y="92157"/>
                                  </a:cubicBezTo>
                                  <a:cubicBezTo>
                                    <a:pt x="110721" y="92372"/>
                                    <a:pt x="110362" y="92372"/>
                                    <a:pt x="110147" y="92516"/>
                                  </a:cubicBezTo>
                                  <a:cubicBezTo>
                                    <a:pt x="109573" y="93448"/>
                                    <a:pt x="109143" y="94309"/>
                                    <a:pt x="108569" y="95241"/>
                                  </a:cubicBezTo>
                                  <a:cubicBezTo>
                                    <a:pt x="75722" y="82977"/>
                                    <a:pt x="40509" y="80898"/>
                                    <a:pt x="18062" y="103345"/>
                                  </a:cubicBezTo>
                                  <a:cubicBezTo>
                                    <a:pt x="-26116" y="147236"/>
                                    <a:pt x="19926" y="255315"/>
                                    <a:pt x="58223" y="289022"/>
                                  </a:cubicBezTo>
                                  <a:cubicBezTo>
                                    <a:pt x="58439" y="289309"/>
                                    <a:pt x="58869" y="289381"/>
                                    <a:pt x="59156" y="289524"/>
                                  </a:cubicBezTo>
                                  <a:cubicBezTo>
                                    <a:pt x="42159" y="243768"/>
                                    <a:pt x="22580" y="195933"/>
                                    <a:pt x="28676" y="148456"/>
                                  </a:cubicBezTo>
                                  <a:cubicBezTo>
                                    <a:pt x="29823" y="139778"/>
                                    <a:pt x="32190" y="132749"/>
                                    <a:pt x="35345" y="126869"/>
                                  </a:cubicBezTo>
                                  <a:cubicBezTo>
                                    <a:pt x="38142" y="118836"/>
                                    <a:pt x="43019" y="113816"/>
                                    <a:pt x="49546" y="111234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C8862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563" name="任意多边形: 形状 562">
                              <a:extLst>
                                <a:ext uri="{FF2B5EF4-FFF2-40B4-BE49-F238E27FC236}">
                                  <a16:creationId xmlns:a16="http://schemas.microsoft.com/office/drawing/2014/main" id="{32DDACA7-F13B-5F4E-4C08-AD1539DC7982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689921" y="2175453"/>
                              <a:ext cx="105290" cy="69647"/>
                            </a:xfrm>
                            <a:custGeom>
                              <a:avLst/>
                              <a:gdLst>
                                <a:gd name="connsiteX0" fmla="*/ 37624 w 105290"/>
                                <a:gd name="connsiteY0" fmla="*/ 2217 h 69647"/>
                                <a:gd name="connsiteX1" fmla="*/ 833 w 105290"/>
                                <a:gd name="connsiteY1" fmla="*/ 30833 h 69647"/>
                                <a:gd name="connsiteX2" fmla="*/ 102528 w 105290"/>
                                <a:gd name="connsiteY2" fmla="*/ 51702 h 69647"/>
                                <a:gd name="connsiteX3" fmla="*/ 37624 w 105290"/>
                                <a:gd name="connsiteY3" fmla="*/ 2217 h 6964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105290" h="69647">
                                  <a:moveTo>
                                    <a:pt x="37624" y="2217"/>
                                  </a:moveTo>
                                  <a:cubicBezTo>
                                    <a:pt x="37624" y="2217"/>
                                    <a:pt x="-6554" y="-11839"/>
                                    <a:pt x="833" y="30833"/>
                                  </a:cubicBezTo>
                                  <a:cubicBezTo>
                                    <a:pt x="8005" y="73576"/>
                                    <a:pt x="86177" y="81752"/>
                                    <a:pt x="102528" y="51702"/>
                                  </a:cubicBezTo>
                                  <a:cubicBezTo>
                                    <a:pt x="118808" y="21796"/>
                                    <a:pt x="58709" y="4010"/>
                                    <a:pt x="37624" y="2217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6BA9E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grpSp>
                        <p:nvGrpSpPr>
                          <p:cNvPr id="564" name="图形 7">
                            <a:extLst>
                              <a:ext uri="{FF2B5EF4-FFF2-40B4-BE49-F238E27FC236}">
                                <a16:creationId xmlns:a16="http://schemas.microsoft.com/office/drawing/2014/main" id="{03B83C34-C314-14DA-8721-08B1998EEB46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6559941" y="2405947"/>
                            <a:ext cx="690928" cy="340585"/>
                            <a:chOff x="6559941" y="2405947"/>
                            <a:chExt cx="690928" cy="340585"/>
                          </a:xfrm>
                        </p:grpSpPr>
                        <p:grpSp>
                          <p:nvGrpSpPr>
                            <p:cNvPr id="565" name="图形 7">
                              <a:extLst>
                                <a:ext uri="{FF2B5EF4-FFF2-40B4-BE49-F238E27FC236}">
                                  <a16:creationId xmlns:a16="http://schemas.microsoft.com/office/drawing/2014/main" id="{9BA15787-923C-0FD8-E0D7-9DF5CC948682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6631228" y="2413549"/>
                              <a:ext cx="619640" cy="332983"/>
                              <a:chOff x="6631228" y="2413549"/>
                              <a:chExt cx="619640" cy="332983"/>
                            </a:xfrm>
                          </p:grpSpPr>
                          <p:sp>
                            <p:nvSpPr>
                              <p:cNvPr id="566" name="任意多边形: 形状 565">
                                <a:extLst>
                                  <a:ext uri="{FF2B5EF4-FFF2-40B4-BE49-F238E27FC236}">
                                    <a16:creationId xmlns:a16="http://schemas.microsoft.com/office/drawing/2014/main" id="{B89EA1F3-48A5-C1C8-B1FA-05B4B72989F7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631228" y="2413549"/>
                                <a:ext cx="619640" cy="332983"/>
                              </a:xfrm>
                              <a:custGeom>
                                <a:avLst/>
                                <a:gdLst>
                                  <a:gd name="connsiteX0" fmla="*/ 0 w 619640"/>
                                  <a:gd name="connsiteY0" fmla="*/ 87352 h 332983"/>
                                  <a:gd name="connsiteX1" fmla="*/ 619641 w 619640"/>
                                  <a:gd name="connsiteY1" fmla="*/ 0 h 332983"/>
                                  <a:gd name="connsiteX2" fmla="*/ 335352 w 619640"/>
                                  <a:gd name="connsiteY2" fmla="*/ 332913 h 332983"/>
                                  <a:gd name="connsiteX3" fmla="*/ 0 w 619640"/>
                                  <a:gd name="connsiteY3" fmla="*/ 87352 h 332983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</a:cxnLst>
                                <a:rect l="l" t="t" r="r" b="b"/>
                                <a:pathLst>
                                  <a:path w="619640" h="332983">
                                    <a:moveTo>
                                      <a:pt x="0" y="87352"/>
                                    </a:moveTo>
                                    <a:cubicBezTo>
                                      <a:pt x="0" y="87352"/>
                                      <a:pt x="397244" y="124000"/>
                                      <a:pt x="619641" y="0"/>
                                    </a:cubicBezTo>
                                    <a:cubicBezTo>
                                      <a:pt x="617776" y="250940"/>
                                      <a:pt x="474914" y="329112"/>
                                      <a:pt x="335352" y="332913"/>
                                    </a:cubicBezTo>
                                    <a:cubicBezTo>
                                      <a:pt x="195789" y="336714"/>
                                      <a:pt x="32345" y="186466"/>
                                      <a:pt x="0" y="87352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F6948D"/>
                              </a:solidFill>
                              <a:ln w="7172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zh-CN" altLang="en-US"/>
                              </a:p>
                            </p:txBody>
                          </p:sp>
                          <p:grpSp>
                            <p:nvGrpSpPr>
                              <p:cNvPr id="567" name="图形 7">
                                <a:extLst>
                                  <a:ext uri="{FF2B5EF4-FFF2-40B4-BE49-F238E27FC236}">
                                    <a16:creationId xmlns:a16="http://schemas.microsoft.com/office/drawing/2014/main" id="{52F87DCC-CA9C-8E4E-2FF6-0A8937FF3908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6730629" y="2413549"/>
                                <a:ext cx="520240" cy="330264"/>
                                <a:chOff x="6730629" y="2413549"/>
                                <a:chExt cx="520240" cy="330264"/>
                              </a:xfrm>
                            </p:grpSpPr>
                            <p:sp>
                              <p:nvSpPr>
                                <p:cNvPr id="568" name="任意多边形: 形状 567">
                                  <a:extLst>
                                    <a:ext uri="{FF2B5EF4-FFF2-40B4-BE49-F238E27FC236}">
                                      <a16:creationId xmlns:a16="http://schemas.microsoft.com/office/drawing/2014/main" id="{2EA458B8-E01C-3288-9EB4-4CC9899B2739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730629" y="2413549"/>
                                  <a:ext cx="520240" cy="166827"/>
                                </a:xfrm>
                                <a:custGeom>
                                  <a:avLst/>
                                  <a:gdLst>
                                    <a:gd name="connsiteX0" fmla="*/ 516511 w 520240"/>
                                    <a:gd name="connsiteY0" fmla="*/ 59597 h 166827"/>
                                    <a:gd name="connsiteX1" fmla="*/ 520240 w 520240"/>
                                    <a:gd name="connsiteY1" fmla="*/ 0 h 166827"/>
                                    <a:gd name="connsiteX2" fmla="*/ 0 w 520240"/>
                                    <a:gd name="connsiteY2" fmla="*/ 92014 h 166827"/>
                                    <a:gd name="connsiteX3" fmla="*/ 72865 w 520240"/>
                                    <a:gd name="connsiteY3" fmla="*/ 150822 h 166827"/>
                                    <a:gd name="connsiteX4" fmla="*/ 516511 w 520240"/>
                                    <a:gd name="connsiteY4" fmla="*/ 59597 h 166827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520240" h="166827">
                                      <a:moveTo>
                                        <a:pt x="516511" y="59597"/>
                                      </a:moveTo>
                                      <a:cubicBezTo>
                                        <a:pt x="518590" y="40807"/>
                                        <a:pt x="520097" y="21228"/>
                                        <a:pt x="520240" y="0"/>
                                      </a:cubicBezTo>
                                      <a:cubicBezTo>
                                        <a:pt x="367553" y="85129"/>
                                        <a:pt x="132391" y="94524"/>
                                        <a:pt x="0" y="92014"/>
                                      </a:cubicBezTo>
                                      <a:cubicBezTo>
                                        <a:pt x="14415" y="105855"/>
                                        <a:pt x="38656" y="127371"/>
                                        <a:pt x="72865" y="150822"/>
                                      </a:cubicBezTo>
                                      <a:cubicBezTo>
                                        <a:pt x="125649" y="186824"/>
                                        <a:pt x="335495" y="164449"/>
                                        <a:pt x="516511" y="59597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FFFFF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69" name="任意多边形: 形状 568">
                                  <a:extLst>
                                    <a:ext uri="{FF2B5EF4-FFF2-40B4-BE49-F238E27FC236}">
                                      <a16:creationId xmlns:a16="http://schemas.microsoft.com/office/drawing/2014/main" id="{D85C16E9-10A5-D550-AA3E-354080B40AE4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873419" y="2602017"/>
                                  <a:ext cx="339080" cy="141797"/>
                                </a:xfrm>
                                <a:custGeom>
                                  <a:avLst/>
                                  <a:gdLst>
                                    <a:gd name="connsiteX0" fmla="*/ 0 w 339080"/>
                                    <a:gd name="connsiteY0" fmla="*/ 133975 h 141797"/>
                                    <a:gd name="connsiteX1" fmla="*/ 58593 w 339080"/>
                                    <a:gd name="connsiteY1" fmla="*/ 141792 h 141797"/>
                                    <a:gd name="connsiteX2" fmla="*/ 339081 w 339080"/>
                                    <a:gd name="connsiteY2" fmla="*/ 5959 h 141797"/>
                                    <a:gd name="connsiteX3" fmla="*/ 0 w 339080"/>
                                    <a:gd name="connsiteY3" fmla="*/ 133975 h 141797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</a:cxnLst>
                                  <a:rect l="l" t="t" r="r" b="b"/>
                                  <a:pathLst>
                                    <a:path w="339080" h="141797">
                                      <a:moveTo>
                                        <a:pt x="0" y="133975"/>
                                      </a:moveTo>
                                      <a:cubicBezTo>
                                        <a:pt x="18862" y="139138"/>
                                        <a:pt x="38369" y="141935"/>
                                        <a:pt x="58593" y="141792"/>
                                      </a:cubicBezTo>
                                      <a:cubicBezTo>
                                        <a:pt x="169397" y="140788"/>
                                        <a:pt x="281276" y="106077"/>
                                        <a:pt x="339081" y="5959"/>
                                      </a:cubicBezTo>
                                      <a:cubicBezTo>
                                        <a:pt x="160002" y="-25884"/>
                                        <a:pt x="46831" y="77605"/>
                                        <a:pt x="0" y="133975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CF5957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</p:grpSp>
                          <p:sp>
                            <p:nvSpPr>
                              <p:cNvPr id="570" name="任意多边形: 形状 569">
                                <a:extLst>
                                  <a:ext uri="{FF2B5EF4-FFF2-40B4-BE49-F238E27FC236}">
                                    <a16:creationId xmlns:a16="http://schemas.microsoft.com/office/drawing/2014/main" id="{49C1C5C9-66E6-4331-7EE5-A8E42FB67F1D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880017" y="2413549"/>
                                <a:ext cx="370852" cy="100332"/>
                              </a:xfrm>
                              <a:custGeom>
                                <a:avLst/>
                                <a:gdLst>
                                  <a:gd name="connsiteX0" fmla="*/ 370852 w 370852"/>
                                  <a:gd name="connsiteY0" fmla="*/ 0 h 100332"/>
                                  <a:gd name="connsiteX1" fmla="*/ 0 w 370852"/>
                                  <a:gd name="connsiteY1" fmla="*/ 88930 h 100332"/>
                                  <a:gd name="connsiteX2" fmla="*/ 201814 w 370852"/>
                                  <a:gd name="connsiteY2" fmla="*/ 80539 h 100332"/>
                                  <a:gd name="connsiteX3" fmla="*/ 286082 w 370852"/>
                                  <a:gd name="connsiteY3" fmla="*/ 100333 h 100332"/>
                                  <a:gd name="connsiteX4" fmla="*/ 367123 w 370852"/>
                                  <a:gd name="connsiteY4" fmla="*/ 59597 h 100332"/>
                                  <a:gd name="connsiteX5" fmla="*/ 370852 w 370852"/>
                                  <a:gd name="connsiteY5" fmla="*/ 0 h 100332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  <a:cxn ang="0">
                                    <a:pos x="connsiteX4" y="connsiteY4"/>
                                  </a:cxn>
                                  <a:cxn ang="0">
                                    <a:pos x="connsiteX5" y="connsiteY5"/>
                                  </a:cxn>
                                </a:cxnLst>
                                <a:rect l="l" t="t" r="r" b="b"/>
                                <a:pathLst>
                                  <a:path w="370852" h="100332">
                                    <a:moveTo>
                                      <a:pt x="370852" y="0"/>
                                    </a:moveTo>
                                    <a:cubicBezTo>
                                      <a:pt x="266144" y="58306"/>
                                      <a:pt x="122565" y="81184"/>
                                      <a:pt x="0" y="88930"/>
                                    </a:cubicBezTo>
                                    <a:cubicBezTo>
                                      <a:pt x="54505" y="92803"/>
                                      <a:pt x="123713" y="92803"/>
                                      <a:pt x="201814" y="80539"/>
                                    </a:cubicBezTo>
                                    <a:cubicBezTo>
                                      <a:pt x="273962" y="65335"/>
                                      <a:pt x="284504" y="72363"/>
                                      <a:pt x="286082" y="100333"/>
                                    </a:cubicBezTo>
                                    <a:cubicBezTo>
                                      <a:pt x="313334" y="88356"/>
                                      <a:pt x="340515" y="74945"/>
                                      <a:pt x="367123" y="59597"/>
                                    </a:cubicBezTo>
                                    <a:cubicBezTo>
                                      <a:pt x="369202" y="40807"/>
                                      <a:pt x="370709" y="21228"/>
                                      <a:pt x="370852" y="0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D5D7D8"/>
                              </a:solidFill>
                              <a:ln w="7172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zh-CN" altLang="en-US"/>
                              </a:p>
                            </p:txBody>
                          </p:sp>
                        </p:grpSp>
                        <p:sp>
                          <p:nvSpPr>
                            <p:cNvPr id="571" name="任意多边形: 形状 570">
                              <a:extLst>
                                <a:ext uri="{FF2B5EF4-FFF2-40B4-BE49-F238E27FC236}">
                                  <a16:creationId xmlns:a16="http://schemas.microsoft.com/office/drawing/2014/main" id="{B1E1EFB7-0129-FE09-1844-C444889BE94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559941" y="2405947"/>
                              <a:ext cx="687413" cy="84986"/>
                            </a:xfrm>
                            <a:custGeom>
                              <a:avLst/>
                              <a:gdLst>
                                <a:gd name="connsiteX0" fmla="*/ 0 w 687413"/>
                                <a:gd name="connsiteY0" fmla="*/ 60960 h 84986"/>
                                <a:gd name="connsiteX1" fmla="*/ 687414 w 687413"/>
                                <a:gd name="connsiteY1" fmla="*/ 0 h 84986"/>
                                <a:gd name="connsiteX2" fmla="*/ 0 w 687413"/>
                                <a:gd name="connsiteY2" fmla="*/ 60960 h 8498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687413" h="84986">
                                  <a:moveTo>
                                    <a:pt x="0" y="60960"/>
                                  </a:moveTo>
                                  <a:cubicBezTo>
                                    <a:pt x="0" y="60960"/>
                                    <a:pt x="349552" y="144511"/>
                                    <a:pt x="687414" y="0"/>
                                  </a:cubicBezTo>
                                  <a:cubicBezTo>
                                    <a:pt x="620501" y="14702"/>
                                    <a:pt x="389212" y="100907"/>
                                    <a:pt x="0" y="6096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6BA9E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</p:grpSp>
                    <p:grpSp>
                      <p:nvGrpSpPr>
                        <p:cNvPr id="572" name="图形 7">
                          <a:extLst>
                            <a:ext uri="{FF2B5EF4-FFF2-40B4-BE49-F238E27FC236}">
                              <a16:creationId xmlns:a16="http://schemas.microsoft.com/office/drawing/2014/main" id="{A52474DC-C0A8-6D2A-7D3A-26ACAA3563E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7981209" y="2196441"/>
                          <a:ext cx="205878" cy="279226"/>
                          <a:chOff x="7981209" y="2196441"/>
                          <a:chExt cx="205878" cy="279226"/>
                        </a:xfrm>
                      </p:grpSpPr>
                      <p:sp>
                        <p:nvSpPr>
                          <p:cNvPr id="573" name="任意多边形: 形状 572">
                            <a:extLst>
                              <a:ext uri="{FF2B5EF4-FFF2-40B4-BE49-F238E27FC236}">
                                <a16:creationId xmlns:a16="http://schemas.microsoft.com/office/drawing/2014/main" id="{22685EF7-D503-792F-1C81-7F90A4E2CA4B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981209" y="2196683"/>
                            <a:ext cx="199908" cy="255306"/>
                          </a:xfrm>
                          <a:custGeom>
                            <a:avLst/>
                            <a:gdLst>
                              <a:gd name="connsiteX0" fmla="*/ 199264 w 199908"/>
                              <a:gd name="connsiteY0" fmla="*/ 77447 h 255306"/>
                              <a:gd name="connsiteX1" fmla="*/ 196682 w 199908"/>
                              <a:gd name="connsiteY1" fmla="*/ 63820 h 255306"/>
                              <a:gd name="connsiteX2" fmla="*/ 188291 w 199908"/>
                              <a:gd name="connsiteY2" fmla="*/ 43166 h 255306"/>
                              <a:gd name="connsiteX3" fmla="*/ 180832 w 199908"/>
                              <a:gd name="connsiteY3" fmla="*/ 31332 h 255306"/>
                              <a:gd name="connsiteX4" fmla="*/ 176027 w 199908"/>
                              <a:gd name="connsiteY4" fmla="*/ 25308 h 255306"/>
                              <a:gd name="connsiteX5" fmla="*/ 170074 w 199908"/>
                              <a:gd name="connsiteY5" fmla="*/ 19714 h 255306"/>
                              <a:gd name="connsiteX6" fmla="*/ 138232 w 199908"/>
                              <a:gd name="connsiteY6" fmla="*/ 2574 h 255306"/>
                              <a:gd name="connsiteX7" fmla="*/ 97424 w 199908"/>
                              <a:gd name="connsiteY7" fmla="*/ 2430 h 255306"/>
                              <a:gd name="connsiteX8" fmla="*/ 58840 w 199908"/>
                              <a:gd name="connsiteY8" fmla="*/ 21364 h 255306"/>
                              <a:gd name="connsiteX9" fmla="*/ 29938 w 199908"/>
                              <a:gd name="connsiteY9" fmla="*/ 54067 h 255306"/>
                              <a:gd name="connsiteX10" fmla="*/ 19970 w 199908"/>
                              <a:gd name="connsiteY10" fmla="*/ 72642 h 255306"/>
                              <a:gd name="connsiteX11" fmla="*/ 11865 w 199908"/>
                              <a:gd name="connsiteY11" fmla="*/ 92221 h 255306"/>
                              <a:gd name="connsiteX12" fmla="*/ 2040 w 199908"/>
                              <a:gd name="connsiteY12" fmla="*/ 131737 h 255306"/>
                              <a:gd name="connsiteX13" fmla="*/ 533 w 199908"/>
                              <a:gd name="connsiteY13" fmla="*/ 169962 h 255306"/>
                              <a:gd name="connsiteX14" fmla="*/ 7491 w 199908"/>
                              <a:gd name="connsiteY14" fmla="*/ 203885 h 255306"/>
                              <a:gd name="connsiteX15" fmla="*/ 13730 w 199908"/>
                              <a:gd name="connsiteY15" fmla="*/ 218085 h 255306"/>
                              <a:gd name="connsiteX16" fmla="*/ 21404 w 199908"/>
                              <a:gd name="connsiteY16" fmla="*/ 229775 h 255306"/>
                              <a:gd name="connsiteX17" fmla="*/ 29579 w 199908"/>
                              <a:gd name="connsiteY17" fmla="*/ 238883 h 255306"/>
                              <a:gd name="connsiteX18" fmla="*/ 37468 w 199908"/>
                              <a:gd name="connsiteY18" fmla="*/ 245410 h 255306"/>
                              <a:gd name="connsiteX19" fmla="*/ 49589 w 199908"/>
                              <a:gd name="connsiteY19" fmla="*/ 252940 h 255306"/>
                              <a:gd name="connsiteX20" fmla="*/ 53892 w 199908"/>
                              <a:gd name="connsiteY20" fmla="*/ 255306 h 255306"/>
                              <a:gd name="connsiteX21" fmla="*/ 50162 w 199908"/>
                              <a:gd name="connsiteY21" fmla="*/ 252008 h 255306"/>
                              <a:gd name="connsiteX22" fmla="*/ 40265 w 199908"/>
                              <a:gd name="connsiteY22" fmla="*/ 242469 h 255306"/>
                              <a:gd name="connsiteX23" fmla="*/ 34098 w 199908"/>
                              <a:gd name="connsiteY23" fmla="*/ 235010 h 255306"/>
                              <a:gd name="connsiteX24" fmla="*/ 28002 w 199908"/>
                              <a:gd name="connsiteY24" fmla="*/ 225544 h 255306"/>
                              <a:gd name="connsiteX25" fmla="*/ 22838 w 199908"/>
                              <a:gd name="connsiteY25" fmla="*/ 214069 h 255306"/>
                              <a:gd name="connsiteX26" fmla="*/ 18894 w 199908"/>
                              <a:gd name="connsiteY26" fmla="*/ 200729 h 255306"/>
                              <a:gd name="connsiteX27" fmla="*/ 16025 w 199908"/>
                              <a:gd name="connsiteY27" fmla="*/ 169747 h 255306"/>
                              <a:gd name="connsiteX28" fmla="*/ 20041 w 199908"/>
                              <a:gd name="connsiteY28" fmla="*/ 135179 h 255306"/>
                              <a:gd name="connsiteX29" fmla="*/ 23555 w 199908"/>
                              <a:gd name="connsiteY29" fmla="*/ 121481 h 255306"/>
                              <a:gd name="connsiteX30" fmla="*/ 23842 w 199908"/>
                              <a:gd name="connsiteY30" fmla="*/ 123059 h 255306"/>
                              <a:gd name="connsiteX31" fmla="*/ 30943 w 199908"/>
                              <a:gd name="connsiteY31" fmla="*/ 140487 h 255306"/>
                              <a:gd name="connsiteX32" fmla="*/ 41485 w 199908"/>
                              <a:gd name="connsiteY32" fmla="*/ 156766 h 255306"/>
                              <a:gd name="connsiteX33" fmla="*/ 55183 w 199908"/>
                              <a:gd name="connsiteY33" fmla="*/ 170465 h 255306"/>
                              <a:gd name="connsiteX34" fmla="*/ 70602 w 199908"/>
                              <a:gd name="connsiteY34" fmla="*/ 181222 h 255306"/>
                              <a:gd name="connsiteX35" fmla="*/ 86595 w 199908"/>
                              <a:gd name="connsiteY35" fmla="*/ 188251 h 255306"/>
                              <a:gd name="connsiteX36" fmla="*/ 101728 w 199908"/>
                              <a:gd name="connsiteY36" fmla="*/ 191837 h 255306"/>
                              <a:gd name="connsiteX37" fmla="*/ 108469 w 199908"/>
                              <a:gd name="connsiteY37" fmla="*/ 192769 h 255306"/>
                              <a:gd name="connsiteX38" fmla="*/ 114637 w 199908"/>
                              <a:gd name="connsiteY38" fmla="*/ 192625 h 255306"/>
                              <a:gd name="connsiteX39" fmla="*/ 124390 w 199908"/>
                              <a:gd name="connsiteY39" fmla="*/ 191693 h 255306"/>
                              <a:gd name="connsiteX40" fmla="*/ 132638 w 199908"/>
                              <a:gd name="connsiteY40" fmla="*/ 189685 h 255306"/>
                              <a:gd name="connsiteX41" fmla="*/ 124534 w 199908"/>
                              <a:gd name="connsiteY41" fmla="*/ 187533 h 255306"/>
                              <a:gd name="connsiteX42" fmla="*/ 115712 w 199908"/>
                              <a:gd name="connsiteY42" fmla="*/ 184808 h 255306"/>
                              <a:gd name="connsiteX43" fmla="*/ 104883 w 199908"/>
                              <a:gd name="connsiteY43" fmla="*/ 180433 h 255306"/>
                              <a:gd name="connsiteX44" fmla="*/ 92906 w 199908"/>
                              <a:gd name="connsiteY44" fmla="*/ 174194 h 255306"/>
                              <a:gd name="connsiteX45" fmla="*/ 80642 w 199908"/>
                              <a:gd name="connsiteY45" fmla="*/ 165946 h 255306"/>
                              <a:gd name="connsiteX46" fmla="*/ 68737 w 199908"/>
                              <a:gd name="connsiteY46" fmla="*/ 155763 h 255306"/>
                              <a:gd name="connsiteX47" fmla="*/ 57837 w 199908"/>
                              <a:gd name="connsiteY47" fmla="*/ 144001 h 255306"/>
                              <a:gd name="connsiteX48" fmla="*/ 48728 w 199908"/>
                              <a:gd name="connsiteY48" fmla="*/ 130948 h 255306"/>
                              <a:gd name="connsiteX49" fmla="*/ 41485 w 199908"/>
                              <a:gd name="connsiteY49" fmla="*/ 117394 h 255306"/>
                              <a:gd name="connsiteX50" fmla="*/ 36751 w 199908"/>
                              <a:gd name="connsiteY50" fmla="*/ 103767 h 255306"/>
                              <a:gd name="connsiteX51" fmla="*/ 34385 w 199908"/>
                              <a:gd name="connsiteY51" fmla="*/ 91288 h 255306"/>
                              <a:gd name="connsiteX52" fmla="*/ 38401 w 199908"/>
                              <a:gd name="connsiteY52" fmla="*/ 82108 h 255306"/>
                              <a:gd name="connsiteX53" fmla="*/ 47796 w 199908"/>
                              <a:gd name="connsiteY53" fmla="*/ 65183 h 255306"/>
                              <a:gd name="connsiteX54" fmla="*/ 71606 w 199908"/>
                              <a:gd name="connsiteY54" fmla="*/ 37141 h 255306"/>
                              <a:gd name="connsiteX55" fmla="*/ 102373 w 199908"/>
                              <a:gd name="connsiteY55" fmla="*/ 20216 h 255306"/>
                              <a:gd name="connsiteX56" fmla="*/ 134933 w 199908"/>
                              <a:gd name="connsiteY56" fmla="*/ 17778 h 255306"/>
                              <a:gd name="connsiteX57" fmla="*/ 162472 w 199908"/>
                              <a:gd name="connsiteY57" fmla="*/ 29109 h 255306"/>
                              <a:gd name="connsiteX58" fmla="*/ 168209 w 199908"/>
                              <a:gd name="connsiteY58" fmla="*/ 33197 h 255306"/>
                              <a:gd name="connsiteX59" fmla="*/ 173015 w 199908"/>
                              <a:gd name="connsiteY59" fmla="*/ 37930 h 255306"/>
                              <a:gd name="connsiteX60" fmla="*/ 181406 w 199908"/>
                              <a:gd name="connsiteY60" fmla="*/ 47397 h 255306"/>
                              <a:gd name="connsiteX61" fmla="*/ 192522 w 199908"/>
                              <a:gd name="connsiteY61" fmla="*/ 65111 h 255306"/>
                              <a:gd name="connsiteX62" fmla="*/ 199909 w 199908"/>
                              <a:gd name="connsiteY62" fmla="*/ 82467 h 255306"/>
                              <a:gd name="connsiteX63" fmla="*/ 199264 w 199908"/>
                              <a:gd name="connsiteY63" fmla="*/ 77447 h 25530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</a:cxnLst>
                            <a:rect l="l" t="t" r="r" b="b"/>
                            <a:pathLst>
                              <a:path w="199908" h="255306">
                                <a:moveTo>
                                  <a:pt x="199264" y="77447"/>
                                </a:moveTo>
                                <a:cubicBezTo>
                                  <a:pt x="198618" y="74291"/>
                                  <a:pt x="198188" y="69630"/>
                                  <a:pt x="196682" y="63820"/>
                                </a:cubicBezTo>
                                <a:cubicBezTo>
                                  <a:pt x="194530" y="58155"/>
                                  <a:pt x="192881" y="50553"/>
                                  <a:pt x="188291" y="43166"/>
                                </a:cubicBezTo>
                                <a:cubicBezTo>
                                  <a:pt x="186354" y="39293"/>
                                  <a:pt x="184131" y="35205"/>
                                  <a:pt x="180832" y="31332"/>
                                </a:cubicBezTo>
                                <a:cubicBezTo>
                                  <a:pt x="179254" y="29396"/>
                                  <a:pt x="177677" y="27316"/>
                                  <a:pt x="176027" y="25308"/>
                                </a:cubicBezTo>
                                <a:cubicBezTo>
                                  <a:pt x="174234" y="23372"/>
                                  <a:pt x="172154" y="21650"/>
                                  <a:pt x="170074" y="19714"/>
                                </a:cubicBezTo>
                                <a:cubicBezTo>
                                  <a:pt x="162042" y="11969"/>
                                  <a:pt x="150782" y="5944"/>
                                  <a:pt x="138232" y="2574"/>
                                </a:cubicBezTo>
                                <a:cubicBezTo>
                                  <a:pt x="125466" y="-1012"/>
                                  <a:pt x="111194" y="-654"/>
                                  <a:pt x="97424" y="2430"/>
                                </a:cubicBezTo>
                                <a:cubicBezTo>
                                  <a:pt x="83511" y="5586"/>
                                  <a:pt x="70530" y="12614"/>
                                  <a:pt x="58840" y="21364"/>
                                </a:cubicBezTo>
                                <a:cubicBezTo>
                                  <a:pt x="47437" y="30543"/>
                                  <a:pt x="37684" y="41731"/>
                                  <a:pt x="29938" y="54067"/>
                                </a:cubicBezTo>
                                <a:cubicBezTo>
                                  <a:pt x="25778" y="60808"/>
                                  <a:pt x="23197" y="65685"/>
                                  <a:pt x="19970" y="72642"/>
                                </a:cubicBezTo>
                                <a:cubicBezTo>
                                  <a:pt x="16742" y="79168"/>
                                  <a:pt x="14304" y="85694"/>
                                  <a:pt x="11865" y="92221"/>
                                </a:cubicBezTo>
                                <a:cubicBezTo>
                                  <a:pt x="7275" y="105345"/>
                                  <a:pt x="3905" y="118613"/>
                                  <a:pt x="2040" y="131737"/>
                                </a:cubicBezTo>
                                <a:cubicBezTo>
                                  <a:pt x="32" y="144790"/>
                                  <a:pt x="-542" y="157699"/>
                                  <a:pt x="533" y="169962"/>
                                </a:cubicBezTo>
                                <a:cubicBezTo>
                                  <a:pt x="964" y="182155"/>
                                  <a:pt x="4048" y="193701"/>
                                  <a:pt x="7491" y="203885"/>
                                </a:cubicBezTo>
                                <a:cubicBezTo>
                                  <a:pt x="9355" y="208977"/>
                                  <a:pt x="11722" y="213639"/>
                                  <a:pt x="13730" y="218085"/>
                                </a:cubicBezTo>
                                <a:cubicBezTo>
                                  <a:pt x="16384" y="222173"/>
                                  <a:pt x="19037" y="226118"/>
                                  <a:pt x="21404" y="229775"/>
                                </a:cubicBezTo>
                                <a:cubicBezTo>
                                  <a:pt x="24344" y="233074"/>
                                  <a:pt x="26998" y="236086"/>
                                  <a:pt x="29579" y="238883"/>
                                </a:cubicBezTo>
                                <a:cubicBezTo>
                                  <a:pt x="32233" y="241465"/>
                                  <a:pt x="35102" y="243473"/>
                                  <a:pt x="37468" y="245410"/>
                                </a:cubicBezTo>
                                <a:cubicBezTo>
                                  <a:pt x="42058" y="249569"/>
                                  <a:pt x="46864" y="251147"/>
                                  <a:pt x="49589" y="252940"/>
                                </a:cubicBezTo>
                                <a:cubicBezTo>
                                  <a:pt x="52386" y="254446"/>
                                  <a:pt x="53892" y="255306"/>
                                  <a:pt x="53892" y="255306"/>
                                </a:cubicBezTo>
                                <a:cubicBezTo>
                                  <a:pt x="53892" y="255306"/>
                                  <a:pt x="52601" y="254159"/>
                                  <a:pt x="50162" y="252008"/>
                                </a:cubicBezTo>
                                <a:cubicBezTo>
                                  <a:pt x="47868" y="249712"/>
                                  <a:pt x="43851" y="247203"/>
                                  <a:pt x="40265" y="242469"/>
                                </a:cubicBezTo>
                                <a:cubicBezTo>
                                  <a:pt x="38401" y="240174"/>
                                  <a:pt x="36106" y="237879"/>
                                  <a:pt x="34098" y="235010"/>
                                </a:cubicBezTo>
                                <a:cubicBezTo>
                                  <a:pt x="32161" y="232142"/>
                                  <a:pt x="30153" y="228914"/>
                                  <a:pt x="28002" y="225544"/>
                                </a:cubicBezTo>
                                <a:cubicBezTo>
                                  <a:pt x="26424" y="221886"/>
                                  <a:pt x="24631" y="218085"/>
                                  <a:pt x="22838" y="214069"/>
                                </a:cubicBezTo>
                                <a:cubicBezTo>
                                  <a:pt x="21691" y="209766"/>
                                  <a:pt x="19898" y="205463"/>
                                  <a:pt x="18894" y="200729"/>
                                </a:cubicBezTo>
                                <a:cubicBezTo>
                                  <a:pt x="17029" y="191263"/>
                                  <a:pt x="15595" y="180864"/>
                                  <a:pt x="16025" y="169747"/>
                                </a:cubicBezTo>
                                <a:cubicBezTo>
                                  <a:pt x="16025" y="158703"/>
                                  <a:pt x="17746" y="147085"/>
                                  <a:pt x="20041" y="135179"/>
                                </a:cubicBezTo>
                                <a:cubicBezTo>
                                  <a:pt x="20902" y="130590"/>
                                  <a:pt x="22264" y="126000"/>
                                  <a:pt x="23555" y="121481"/>
                                </a:cubicBezTo>
                                <a:cubicBezTo>
                                  <a:pt x="23627" y="121983"/>
                                  <a:pt x="23699" y="122485"/>
                                  <a:pt x="23842" y="123059"/>
                                </a:cubicBezTo>
                                <a:cubicBezTo>
                                  <a:pt x="25850" y="128797"/>
                                  <a:pt x="27715" y="134893"/>
                                  <a:pt x="30943" y="140487"/>
                                </a:cubicBezTo>
                                <a:cubicBezTo>
                                  <a:pt x="33668" y="146367"/>
                                  <a:pt x="37755" y="151459"/>
                                  <a:pt x="41485" y="156766"/>
                                </a:cubicBezTo>
                                <a:cubicBezTo>
                                  <a:pt x="45931" y="161500"/>
                                  <a:pt x="50091" y="166592"/>
                                  <a:pt x="55183" y="170465"/>
                                </a:cubicBezTo>
                                <a:cubicBezTo>
                                  <a:pt x="59916" y="174839"/>
                                  <a:pt x="65438" y="178067"/>
                                  <a:pt x="70602" y="181222"/>
                                </a:cubicBezTo>
                                <a:cubicBezTo>
                                  <a:pt x="75981" y="184019"/>
                                  <a:pt x="81288" y="186601"/>
                                  <a:pt x="86595" y="188251"/>
                                </a:cubicBezTo>
                                <a:cubicBezTo>
                                  <a:pt x="91831" y="190044"/>
                                  <a:pt x="96851" y="191406"/>
                                  <a:pt x="101728" y="191837"/>
                                </a:cubicBezTo>
                                <a:cubicBezTo>
                                  <a:pt x="104094" y="192123"/>
                                  <a:pt x="106317" y="192554"/>
                                  <a:pt x="108469" y="192769"/>
                                </a:cubicBezTo>
                                <a:cubicBezTo>
                                  <a:pt x="110549" y="192697"/>
                                  <a:pt x="112628" y="192625"/>
                                  <a:pt x="114637" y="192625"/>
                                </a:cubicBezTo>
                                <a:cubicBezTo>
                                  <a:pt x="118438" y="192625"/>
                                  <a:pt x="121665" y="192338"/>
                                  <a:pt x="124390" y="191693"/>
                                </a:cubicBezTo>
                                <a:cubicBezTo>
                                  <a:pt x="129769" y="190545"/>
                                  <a:pt x="132638" y="189685"/>
                                  <a:pt x="132638" y="189685"/>
                                </a:cubicBezTo>
                                <a:cubicBezTo>
                                  <a:pt x="132638" y="189685"/>
                                  <a:pt x="129625" y="188824"/>
                                  <a:pt x="124534" y="187533"/>
                                </a:cubicBezTo>
                                <a:cubicBezTo>
                                  <a:pt x="122095" y="187103"/>
                                  <a:pt x="119011" y="185956"/>
                                  <a:pt x="115712" y="184808"/>
                                </a:cubicBezTo>
                                <a:cubicBezTo>
                                  <a:pt x="112342" y="183804"/>
                                  <a:pt x="108684" y="182298"/>
                                  <a:pt x="104883" y="180433"/>
                                </a:cubicBezTo>
                                <a:cubicBezTo>
                                  <a:pt x="100938" y="178927"/>
                                  <a:pt x="97066" y="176489"/>
                                  <a:pt x="92906" y="174194"/>
                                </a:cubicBezTo>
                                <a:cubicBezTo>
                                  <a:pt x="88747" y="172042"/>
                                  <a:pt x="84874" y="168743"/>
                                  <a:pt x="80642" y="165946"/>
                                </a:cubicBezTo>
                                <a:cubicBezTo>
                                  <a:pt x="76627" y="162719"/>
                                  <a:pt x="72466" y="159564"/>
                                  <a:pt x="68737" y="155763"/>
                                </a:cubicBezTo>
                                <a:cubicBezTo>
                                  <a:pt x="64793" y="152248"/>
                                  <a:pt x="61423" y="147945"/>
                                  <a:pt x="57837" y="144001"/>
                                </a:cubicBezTo>
                                <a:cubicBezTo>
                                  <a:pt x="54681" y="139626"/>
                                  <a:pt x="51238" y="135538"/>
                                  <a:pt x="48728" y="130948"/>
                                </a:cubicBezTo>
                                <a:cubicBezTo>
                                  <a:pt x="45644" y="126573"/>
                                  <a:pt x="43779" y="121840"/>
                                  <a:pt x="41485" y="117394"/>
                                </a:cubicBezTo>
                                <a:cubicBezTo>
                                  <a:pt x="40050" y="112732"/>
                                  <a:pt x="37540" y="108285"/>
                                  <a:pt x="36751" y="103767"/>
                                </a:cubicBezTo>
                                <a:cubicBezTo>
                                  <a:pt x="35604" y="99392"/>
                                  <a:pt x="34671" y="95304"/>
                                  <a:pt x="34385" y="91288"/>
                                </a:cubicBezTo>
                                <a:cubicBezTo>
                                  <a:pt x="35675" y="88204"/>
                                  <a:pt x="36895" y="85049"/>
                                  <a:pt x="38401" y="82108"/>
                                </a:cubicBezTo>
                                <a:cubicBezTo>
                                  <a:pt x="40768" y="76801"/>
                                  <a:pt x="44784" y="69845"/>
                                  <a:pt x="47796" y="65183"/>
                                </a:cubicBezTo>
                                <a:cubicBezTo>
                                  <a:pt x="54251" y="54569"/>
                                  <a:pt x="62283" y="44959"/>
                                  <a:pt x="71606" y="37141"/>
                                </a:cubicBezTo>
                                <a:cubicBezTo>
                                  <a:pt x="81145" y="29970"/>
                                  <a:pt x="91185" y="23156"/>
                                  <a:pt x="102373" y="20216"/>
                                </a:cubicBezTo>
                                <a:cubicBezTo>
                                  <a:pt x="113274" y="17347"/>
                                  <a:pt x="124462" y="15698"/>
                                  <a:pt x="134933" y="17778"/>
                                </a:cubicBezTo>
                                <a:cubicBezTo>
                                  <a:pt x="145188" y="19786"/>
                                  <a:pt x="154870" y="23300"/>
                                  <a:pt x="162472" y="29109"/>
                                </a:cubicBezTo>
                                <a:cubicBezTo>
                                  <a:pt x="164409" y="30543"/>
                                  <a:pt x="166416" y="31763"/>
                                  <a:pt x="168209" y="33197"/>
                                </a:cubicBezTo>
                                <a:cubicBezTo>
                                  <a:pt x="169860" y="34775"/>
                                  <a:pt x="171437" y="36353"/>
                                  <a:pt x="173015" y="37930"/>
                                </a:cubicBezTo>
                                <a:cubicBezTo>
                                  <a:pt x="176457" y="40799"/>
                                  <a:pt x="179039" y="44170"/>
                                  <a:pt x="181406" y="47397"/>
                                </a:cubicBezTo>
                                <a:cubicBezTo>
                                  <a:pt x="186641" y="53565"/>
                                  <a:pt x="189367" y="60019"/>
                                  <a:pt x="192522" y="65111"/>
                                </a:cubicBezTo>
                                <a:cubicBezTo>
                                  <a:pt x="197255" y="76012"/>
                                  <a:pt x="199909" y="82467"/>
                                  <a:pt x="199909" y="82467"/>
                                </a:cubicBezTo>
                                <a:cubicBezTo>
                                  <a:pt x="199909" y="82467"/>
                                  <a:pt x="199837" y="80602"/>
                                  <a:pt x="199264" y="7744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D38467">
                              <a:alpha val="60000"/>
                            </a:srgbClr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574" name="任意多边形: 形状 573">
                            <a:extLst>
                              <a:ext uri="{FF2B5EF4-FFF2-40B4-BE49-F238E27FC236}">
                                <a16:creationId xmlns:a16="http://schemas.microsoft.com/office/drawing/2014/main" id="{5EA35F24-54C0-DC0E-4064-1C66506BCA9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982355" y="2196441"/>
                            <a:ext cx="204733" cy="279226"/>
                          </a:xfrm>
                          <a:custGeom>
                            <a:avLst/>
                            <a:gdLst>
                              <a:gd name="connsiteX0" fmla="*/ 167925 w 204733"/>
                              <a:gd name="connsiteY0" fmla="*/ 202263 h 279226"/>
                              <a:gd name="connsiteX1" fmla="*/ 8496 w 204733"/>
                              <a:gd name="connsiteY1" fmla="*/ 93468 h 279226"/>
                              <a:gd name="connsiteX2" fmla="*/ 167925 w 204733"/>
                              <a:gd name="connsiteY2" fmla="*/ 202263 h 27922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</a:cxnLst>
                            <a:rect l="l" t="t" r="r" b="b"/>
                            <a:pathLst>
                              <a:path w="204733" h="279226">
                                <a:moveTo>
                                  <a:pt x="167925" y="202263"/>
                                </a:moveTo>
                                <a:cubicBezTo>
                                  <a:pt x="297447" y="14650"/>
                                  <a:pt x="46507" y="-84894"/>
                                  <a:pt x="8496" y="93468"/>
                                </a:cubicBezTo>
                                <a:cubicBezTo>
                                  <a:pt x="-29585" y="271829"/>
                                  <a:pt x="66875" y="348567"/>
                                  <a:pt x="167925" y="20226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CFAE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grpSp>
                    <p:nvGrpSpPr>
                      <p:cNvPr id="575" name="图形 7">
                        <a:extLst>
                          <a:ext uri="{FF2B5EF4-FFF2-40B4-BE49-F238E27FC236}">
                            <a16:creationId xmlns:a16="http://schemas.microsoft.com/office/drawing/2014/main" id="{B32DF0CB-7DFB-2D90-AA3B-F6B6DCA7826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186149" y="804494"/>
                        <a:ext cx="1964985" cy="893058"/>
                        <a:chOff x="6186149" y="804494"/>
                        <a:chExt cx="1964985" cy="893058"/>
                      </a:xfrm>
                    </p:grpSpPr>
                    <p:sp>
                      <p:nvSpPr>
                        <p:cNvPr id="576" name="任意多边形: 形状 575">
                          <a:extLst>
                            <a:ext uri="{FF2B5EF4-FFF2-40B4-BE49-F238E27FC236}">
                              <a16:creationId xmlns:a16="http://schemas.microsoft.com/office/drawing/2014/main" id="{4C7921B0-ACDF-9747-D954-EB44B7C3A32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86149" y="804494"/>
                          <a:ext cx="1964982" cy="892986"/>
                        </a:xfrm>
                        <a:custGeom>
                          <a:avLst/>
                          <a:gdLst>
                            <a:gd name="connsiteX0" fmla="*/ 0 w 1964982"/>
                            <a:gd name="connsiteY0" fmla="*/ 690281 h 892986"/>
                            <a:gd name="connsiteX1" fmla="*/ 379530 w 1964982"/>
                            <a:gd name="connsiteY1" fmla="*/ 729869 h 892986"/>
                            <a:gd name="connsiteX2" fmla="*/ 567645 w 1964982"/>
                            <a:gd name="connsiteY2" fmla="*/ 429515 h 892986"/>
                            <a:gd name="connsiteX3" fmla="*/ 471902 w 1964982"/>
                            <a:gd name="connsiteY3" fmla="*/ 729869 h 892986"/>
                            <a:gd name="connsiteX4" fmla="*/ 703120 w 1964982"/>
                            <a:gd name="connsiteY4" fmla="*/ 754109 h 892986"/>
                            <a:gd name="connsiteX5" fmla="*/ 862405 w 1964982"/>
                            <a:gd name="connsiteY5" fmla="*/ 452035 h 892986"/>
                            <a:gd name="connsiteX6" fmla="*/ 802305 w 1964982"/>
                            <a:gd name="connsiteY6" fmla="*/ 776629 h 892986"/>
                            <a:gd name="connsiteX7" fmla="*/ 1147913 w 1964982"/>
                            <a:gd name="connsiteY7" fmla="*/ 772111 h 892986"/>
                            <a:gd name="connsiteX8" fmla="*/ 1147913 w 1964982"/>
                            <a:gd name="connsiteY8" fmla="*/ 473048 h 892986"/>
                            <a:gd name="connsiteX9" fmla="*/ 1245592 w 1964982"/>
                            <a:gd name="connsiteY9" fmla="*/ 782653 h 892986"/>
                            <a:gd name="connsiteX10" fmla="*/ 1556632 w 1964982"/>
                            <a:gd name="connsiteY10" fmla="*/ 803666 h 892986"/>
                            <a:gd name="connsiteX11" fmla="*/ 1481615 w 1964982"/>
                            <a:gd name="connsiteY11" fmla="*/ 500874 h 892986"/>
                            <a:gd name="connsiteX12" fmla="*/ 1675396 w 1964982"/>
                            <a:gd name="connsiteY12" fmla="*/ 886285 h 892986"/>
                            <a:gd name="connsiteX13" fmla="*/ 1964849 w 1964982"/>
                            <a:gd name="connsiteY13" fmla="*/ 877320 h 892986"/>
                            <a:gd name="connsiteX14" fmla="*/ 1202274 w 1964982"/>
                            <a:gd name="connsiteY14" fmla="*/ 19147 h 892986"/>
                            <a:gd name="connsiteX15" fmla="*/ 0 w 1964982"/>
                            <a:gd name="connsiteY15" fmla="*/ 690281 h 8929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964982" h="892986">
                              <a:moveTo>
                                <a:pt x="0" y="690281"/>
                              </a:moveTo>
                              <a:lnTo>
                                <a:pt x="379530" y="729869"/>
                              </a:lnTo>
                              <a:cubicBezTo>
                                <a:pt x="379530" y="729869"/>
                                <a:pt x="409293" y="525832"/>
                                <a:pt x="567645" y="429515"/>
                              </a:cubicBezTo>
                              <a:cubicBezTo>
                                <a:pt x="567645" y="429515"/>
                                <a:pt x="458706" y="568146"/>
                                <a:pt x="471902" y="729869"/>
                              </a:cubicBezTo>
                              <a:lnTo>
                                <a:pt x="703120" y="754109"/>
                              </a:lnTo>
                              <a:cubicBezTo>
                                <a:pt x="703120" y="754109"/>
                                <a:pt x="727145" y="528701"/>
                                <a:pt x="862405" y="452035"/>
                              </a:cubicBezTo>
                              <a:cubicBezTo>
                                <a:pt x="862405" y="452035"/>
                                <a:pt x="787245" y="648900"/>
                                <a:pt x="802305" y="776629"/>
                              </a:cubicBezTo>
                              <a:cubicBezTo>
                                <a:pt x="802305" y="776629"/>
                                <a:pt x="1003689" y="820233"/>
                                <a:pt x="1147913" y="772111"/>
                              </a:cubicBezTo>
                              <a:cubicBezTo>
                                <a:pt x="1147913" y="772111"/>
                                <a:pt x="1167420" y="575245"/>
                                <a:pt x="1147913" y="473048"/>
                              </a:cubicBezTo>
                              <a:cubicBezTo>
                                <a:pt x="1147913" y="473048"/>
                                <a:pt x="1242580" y="623296"/>
                                <a:pt x="1245592" y="782653"/>
                              </a:cubicBezTo>
                              <a:cubicBezTo>
                                <a:pt x="1245592" y="782653"/>
                                <a:pt x="1354029" y="834218"/>
                                <a:pt x="1556632" y="803666"/>
                              </a:cubicBezTo>
                              <a:cubicBezTo>
                                <a:pt x="1556632" y="803666"/>
                                <a:pt x="1582163" y="594322"/>
                                <a:pt x="1481615" y="500874"/>
                              </a:cubicBezTo>
                              <a:cubicBezTo>
                                <a:pt x="1481615" y="500874"/>
                                <a:pt x="1615010" y="581772"/>
                                <a:pt x="1675396" y="886285"/>
                              </a:cubicBezTo>
                              <a:cubicBezTo>
                                <a:pt x="1675396" y="886285"/>
                                <a:pt x="1847016" y="906223"/>
                                <a:pt x="1964849" y="877320"/>
                              </a:cubicBezTo>
                              <a:cubicBezTo>
                                <a:pt x="1971374" y="532717"/>
                                <a:pt x="1739870" y="105782"/>
                                <a:pt x="1202274" y="19147"/>
                              </a:cubicBezTo>
                              <a:cubicBezTo>
                                <a:pt x="729153" y="-56946"/>
                                <a:pt x="105568" y="79318"/>
                                <a:pt x="0" y="690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B63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77" name="任意多边形: 形状 576">
                          <a:extLst>
                            <a:ext uri="{FF2B5EF4-FFF2-40B4-BE49-F238E27FC236}">
                              <a16:creationId xmlns:a16="http://schemas.microsoft.com/office/drawing/2014/main" id="{2BD3AA91-CF9B-93DA-94F4-8EA24CBAB17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86149" y="804583"/>
                          <a:ext cx="1964985" cy="892969"/>
                        </a:xfrm>
                        <a:custGeom>
                          <a:avLst/>
                          <a:gdLst>
                            <a:gd name="connsiteX0" fmla="*/ 1202418 w 1964985"/>
                            <a:gd name="connsiteY0" fmla="*/ 19201 h 892969"/>
                            <a:gd name="connsiteX1" fmla="*/ 0 w 1964985"/>
                            <a:gd name="connsiteY1" fmla="*/ 690192 h 892969"/>
                            <a:gd name="connsiteX2" fmla="*/ 379530 w 1964985"/>
                            <a:gd name="connsiteY2" fmla="*/ 729780 h 892969"/>
                            <a:gd name="connsiteX3" fmla="*/ 567645 w 1964985"/>
                            <a:gd name="connsiteY3" fmla="*/ 429426 h 892969"/>
                            <a:gd name="connsiteX4" fmla="*/ 471902 w 1964985"/>
                            <a:gd name="connsiteY4" fmla="*/ 729780 h 892969"/>
                            <a:gd name="connsiteX5" fmla="*/ 703120 w 1964985"/>
                            <a:gd name="connsiteY5" fmla="*/ 754020 h 892969"/>
                            <a:gd name="connsiteX6" fmla="*/ 862405 w 1964985"/>
                            <a:gd name="connsiteY6" fmla="*/ 451946 h 892969"/>
                            <a:gd name="connsiteX7" fmla="*/ 802305 w 1964985"/>
                            <a:gd name="connsiteY7" fmla="*/ 776540 h 892969"/>
                            <a:gd name="connsiteX8" fmla="*/ 1147913 w 1964985"/>
                            <a:gd name="connsiteY8" fmla="*/ 772022 h 892969"/>
                            <a:gd name="connsiteX9" fmla="*/ 1147913 w 1964985"/>
                            <a:gd name="connsiteY9" fmla="*/ 472959 h 892969"/>
                            <a:gd name="connsiteX10" fmla="*/ 1245592 w 1964985"/>
                            <a:gd name="connsiteY10" fmla="*/ 782564 h 892969"/>
                            <a:gd name="connsiteX11" fmla="*/ 1556632 w 1964985"/>
                            <a:gd name="connsiteY11" fmla="*/ 803577 h 892969"/>
                            <a:gd name="connsiteX12" fmla="*/ 1481615 w 1964985"/>
                            <a:gd name="connsiteY12" fmla="*/ 500785 h 892969"/>
                            <a:gd name="connsiteX13" fmla="*/ 1675396 w 1964985"/>
                            <a:gd name="connsiteY13" fmla="*/ 886268 h 892969"/>
                            <a:gd name="connsiteX14" fmla="*/ 1964849 w 1964985"/>
                            <a:gd name="connsiteY14" fmla="*/ 877303 h 892969"/>
                            <a:gd name="connsiteX15" fmla="*/ 1202418 w 1964985"/>
                            <a:gd name="connsiteY15" fmla="*/ 19201 h 892969"/>
                            <a:gd name="connsiteX16" fmla="*/ 1698274 w 1964985"/>
                            <a:gd name="connsiteY16" fmla="*/ 848473 h 892969"/>
                            <a:gd name="connsiteX17" fmla="*/ 1393115 w 1964985"/>
                            <a:gd name="connsiteY17" fmla="*/ 412788 h 892969"/>
                            <a:gd name="connsiteX18" fmla="*/ 1497608 w 1964985"/>
                            <a:gd name="connsiteY18" fmla="*/ 765423 h 892969"/>
                            <a:gd name="connsiteX19" fmla="*/ 1266103 w 1964985"/>
                            <a:gd name="connsiteY19" fmla="*/ 749359 h 892969"/>
                            <a:gd name="connsiteX20" fmla="*/ 1118867 w 1964985"/>
                            <a:gd name="connsiteY20" fmla="*/ 405688 h 892969"/>
                            <a:gd name="connsiteX21" fmla="*/ 1106101 w 1964985"/>
                            <a:gd name="connsiteY21" fmla="*/ 729780 h 892969"/>
                            <a:gd name="connsiteX22" fmla="*/ 835439 w 1964985"/>
                            <a:gd name="connsiteY22" fmla="*/ 729780 h 892969"/>
                            <a:gd name="connsiteX23" fmla="*/ 900415 w 1964985"/>
                            <a:gd name="connsiteY23" fmla="*/ 404469 h 892969"/>
                            <a:gd name="connsiteX24" fmla="*/ 665325 w 1964985"/>
                            <a:gd name="connsiteY24" fmla="*/ 704822 h 892969"/>
                            <a:gd name="connsiteX25" fmla="*/ 491911 w 1964985"/>
                            <a:gd name="connsiteY25" fmla="*/ 689044 h 892969"/>
                            <a:gd name="connsiteX26" fmla="*/ 610676 w 1964985"/>
                            <a:gd name="connsiteY26" fmla="*/ 393711 h 892969"/>
                            <a:gd name="connsiteX27" fmla="*/ 341734 w 1964985"/>
                            <a:gd name="connsiteY27" fmla="*/ 687108 h 892969"/>
                            <a:gd name="connsiteX28" fmla="*/ 38871 w 1964985"/>
                            <a:gd name="connsiteY28" fmla="*/ 644221 h 892969"/>
                            <a:gd name="connsiteX29" fmla="*/ 1016167 w 1964985"/>
                            <a:gd name="connsiteY29" fmla="*/ 25799 h 892969"/>
                            <a:gd name="connsiteX30" fmla="*/ 1916439 w 1964985"/>
                            <a:gd name="connsiteY30" fmla="*/ 837858 h 892969"/>
                            <a:gd name="connsiteX31" fmla="*/ 1698274 w 1964985"/>
                            <a:gd name="connsiteY31" fmla="*/ 848473 h 8929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</a:cxnLst>
                          <a:rect l="l" t="t" r="r" b="b"/>
                          <a:pathLst>
                            <a:path w="1964985" h="892969">
                              <a:moveTo>
                                <a:pt x="1202418" y="19201"/>
                              </a:moveTo>
                              <a:cubicBezTo>
                                <a:pt x="729153" y="-57035"/>
                                <a:pt x="105568" y="79301"/>
                                <a:pt x="0" y="690192"/>
                              </a:cubicBezTo>
                              <a:lnTo>
                                <a:pt x="379530" y="729780"/>
                              </a:lnTo>
                              <a:cubicBezTo>
                                <a:pt x="379530" y="729780"/>
                                <a:pt x="409293" y="525743"/>
                                <a:pt x="567645" y="429426"/>
                              </a:cubicBezTo>
                              <a:cubicBezTo>
                                <a:pt x="567645" y="429426"/>
                                <a:pt x="458706" y="568057"/>
                                <a:pt x="471902" y="729780"/>
                              </a:cubicBezTo>
                              <a:lnTo>
                                <a:pt x="703120" y="754020"/>
                              </a:lnTo>
                              <a:cubicBezTo>
                                <a:pt x="703120" y="754020"/>
                                <a:pt x="727145" y="528612"/>
                                <a:pt x="862405" y="451946"/>
                              </a:cubicBezTo>
                              <a:cubicBezTo>
                                <a:pt x="862405" y="451946"/>
                                <a:pt x="787245" y="648811"/>
                                <a:pt x="802305" y="776540"/>
                              </a:cubicBezTo>
                              <a:cubicBezTo>
                                <a:pt x="802305" y="776540"/>
                                <a:pt x="1003689" y="820144"/>
                                <a:pt x="1147913" y="772022"/>
                              </a:cubicBezTo>
                              <a:cubicBezTo>
                                <a:pt x="1147913" y="772022"/>
                                <a:pt x="1167420" y="575157"/>
                                <a:pt x="1147913" y="472959"/>
                              </a:cubicBezTo>
                              <a:cubicBezTo>
                                <a:pt x="1147913" y="472959"/>
                                <a:pt x="1242580" y="623207"/>
                                <a:pt x="1245592" y="782564"/>
                              </a:cubicBezTo>
                              <a:cubicBezTo>
                                <a:pt x="1245592" y="782564"/>
                                <a:pt x="1354029" y="834129"/>
                                <a:pt x="1556632" y="803577"/>
                              </a:cubicBezTo>
                              <a:cubicBezTo>
                                <a:pt x="1556632" y="803577"/>
                                <a:pt x="1582163" y="594233"/>
                                <a:pt x="1481615" y="500785"/>
                              </a:cubicBezTo>
                              <a:cubicBezTo>
                                <a:pt x="1481615" y="500785"/>
                                <a:pt x="1615010" y="581683"/>
                                <a:pt x="1675396" y="886268"/>
                              </a:cubicBezTo>
                              <a:cubicBezTo>
                                <a:pt x="1675396" y="886268"/>
                                <a:pt x="1847016" y="906205"/>
                                <a:pt x="1964849" y="877303"/>
                              </a:cubicBezTo>
                              <a:cubicBezTo>
                                <a:pt x="1971446" y="532700"/>
                                <a:pt x="1739942" y="105765"/>
                                <a:pt x="1202418" y="19201"/>
                              </a:cubicBezTo>
                              <a:close/>
                              <a:moveTo>
                                <a:pt x="1698274" y="848473"/>
                              </a:moveTo>
                              <a:cubicBezTo>
                                <a:pt x="1623472" y="498275"/>
                                <a:pt x="1393115" y="412788"/>
                                <a:pt x="1393115" y="412788"/>
                              </a:cubicBezTo>
                              <a:cubicBezTo>
                                <a:pt x="1554551" y="516061"/>
                                <a:pt x="1497608" y="765423"/>
                                <a:pt x="1497608" y="765423"/>
                              </a:cubicBezTo>
                              <a:cubicBezTo>
                                <a:pt x="1387163" y="793895"/>
                                <a:pt x="1266103" y="749359"/>
                                <a:pt x="1266103" y="749359"/>
                              </a:cubicBezTo>
                              <a:cubicBezTo>
                                <a:pt x="1247098" y="544461"/>
                                <a:pt x="1118867" y="405688"/>
                                <a:pt x="1118867" y="405688"/>
                              </a:cubicBezTo>
                              <a:cubicBezTo>
                                <a:pt x="1144972" y="532700"/>
                                <a:pt x="1106101" y="729780"/>
                                <a:pt x="1106101" y="729780"/>
                              </a:cubicBezTo>
                              <a:cubicBezTo>
                                <a:pt x="993648" y="773671"/>
                                <a:pt x="835439" y="729780"/>
                                <a:pt x="835439" y="729780"/>
                              </a:cubicBezTo>
                              <a:cubicBezTo>
                                <a:pt x="829845" y="510109"/>
                                <a:pt x="900415" y="404469"/>
                                <a:pt x="900415" y="404469"/>
                              </a:cubicBezTo>
                              <a:cubicBezTo>
                                <a:pt x="686697" y="464998"/>
                                <a:pt x="665325" y="704822"/>
                                <a:pt x="665325" y="704822"/>
                              </a:cubicBezTo>
                              <a:cubicBezTo>
                                <a:pt x="562051" y="713141"/>
                                <a:pt x="491911" y="689044"/>
                                <a:pt x="491911" y="689044"/>
                              </a:cubicBezTo>
                              <a:cubicBezTo>
                                <a:pt x="495354" y="508746"/>
                                <a:pt x="610676" y="393711"/>
                                <a:pt x="610676" y="393711"/>
                              </a:cubicBezTo>
                              <a:cubicBezTo>
                                <a:pt x="432171" y="443411"/>
                                <a:pt x="341734" y="687108"/>
                                <a:pt x="341734" y="687108"/>
                              </a:cubicBezTo>
                              <a:cubicBezTo>
                                <a:pt x="211567" y="700017"/>
                                <a:pt x="38871" y="644221"/>
                                <a:pt x="38871" y="644221"/>
                              </a:cubicBezTo>
                              <a:cubicBezTo>
                                <a:pt x="217448" y="82887"/>
                                <a:pt x="679166" y="14038"/>
                                <a:pt x="1016167" y="25799"/>
                              </a:cubicBezTo>
                              <a:cubicBezTo>
                                <a:pt x="1897721" y="56566"/>
                                <a:pt x="1916439" y="837858"/>
                                <a:pt x="1916439" y="837858"/>
                              </a:cubicBezTo>
                              <a:cubicBezTo>
                                <a:pt x="1791794" y="872283"/>
                                <a:pt x="1698274" y="848473"/>
                                <a:pt x="1698274" y="8484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B636">
                            <a:alpha val="8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78" name="任意多边形: 形状 577">
                          <a:extLst>
                            <a:ext uri="{FF2B5EF4-FFF2-40B4-BE49-F238E27FC236}">
                              <a16:creationId xmlns:a16="http://schemas.microsoft.com/office/drawing/2014/main" id="{7B059083-A8E2-B292-40E8-29794A060D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95288" y="857029"/>
                          <a:ext cx="795491" cy="534400"/>
                        </a:xfrm>
                        <a:custGeom>
                          <a:avLst/>
                          <a:gdLst>
                            <a:gd name="connsiteX0" fmla="*/ 0 w 795491"/>
                            <a:gd name="connsiteY0" fmla="*/ 5267 h 534400"/>
                            <a:gd name="connsiteX1" fmla="*/ 795492 w 795491"/>
                            <a:gd name="connsiteY1" fmla="*/ 534400 h 534400"/>
                            <a:gd name="connsiteX2" fmla="*/ 678808 w 795491"/>
                            <a:gd name="connsiteY2" fmla="*/ 375402 h 534400"/>
                            <a:gd name="connsiteX3" fmla="*/ 727575 w 795491"/>
                            <a:gd name="connsiteY3" fmla="*/ 502271 h 534400"/>
                            <a:gd name="connsiteX4" fmla="*/ 0 w 795491"/>
                            <a:gd name="connsiteY4" fmla="*/ 5267 h 5344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795491" h="534400">
                              <a:moveTo>
                                <a:pt x="0" y="5267"/>
                              </a:moveTo>
                              <a:cubicBezTo>
                                <a:pt x="237026" y="-30305"/>
                                <a:pt x="690999" y="110836"/>
                                <a:pt x="795492" y="534400"/>
                              </a:cubicBezTo>
                              <a:cubicBezTo>
                                <a:pt x="795492" y="534400"/>
                                <a:pt x="747800" y="434282"/>
                                <a:pt x="678808" y="375402"/>
                              </a:cubicBezTo>
                              <a:cubicBezTo>
                                <a:pt x="678808" y="375402"/>
                                <a:pt x="715813" y="428473"/>
                                <a:pt x="727575" y="502271"/>
                              </a:cubicBezTo>
                              <a:cubicBezTo>
                                <a:pt x="595615" y="214611"/>
                                <a:pt x="338866" y="21332"/>
                                <a:pt x="0" y="52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B636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79" name="任意多边形: 形状 578">
                          <a:extLst>
                            <a:ext uri="{FF2B5EF4-FFF2-40B4-BE49-F238E27FC236}">
                              <a16:creationId xmlns:a16="http://schemas.microsoft.com/office/drawing/2014/main" id="{B6D641B0-0BF9-1F57-15E4-6EE32518ADE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50479" y="987802"/>
                          <a:ext cx="343312" cy="490580"/>
                        </a:xfrm>
                        <a:custGeom>
                          <a:avLst/>
                          <a:gdLst>
                            <a:gd name="connsiteX0" fmla="*/ 343312 w 343312"/>
                            <a:gd name="connsiteY0" fmla="*/ 0 h 490580"/>
                            <a:gd name="connsiteX1" fmla="*/ 0 w 343312"/>
                            <a:gd name="connsiteY1" fmla="*/ 439988 h 490580"/>
                            <a:gd name="connsiteX2" fmla="*/ 245633 w 343312"/>
                            <a:gd name="connsiteY2" fmla="*/ 490118 h 490580"/>
                            <a:gd name="connsiteX3" fmla="*/ 41166 w 343312"/>
                            <a:gd name="connsiteY3" fmla="*/ 427437 h 490580"/>
                            <a:gd name="connsiteX4" fmla="*/ 343312 w 343312"/>
                            <a:gd name="connsiteY4" fmla="*/ 0 h 4905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43312" h="490580">
                              <a:moveTo>
                                <a:pt x="343312" y="0"/>
                              </a:moveTo>
                              <a:cubicBezTo>
                                <a:pt x="343312" y="0"/>
                                <a:pt x="105353" y="96102"/>
                                <a:pt x="0" y="439988"/>
                              </a:cubicBezTo>
                              <a:cubicBezTo>
                                <a:pt x="0" y="439988"/>
                                <a:pt x="108939" y="496214"/>
                                <a:pt x="245633" y="490118"/>
                              </a:cubicBezTo>
                              <a:cubicBezTo>
                                <a:pt x="245633" y="490118"/>
                                <a:pt x="101337" y="479002"/>
                                <a:pt x="41166" y="427437"/>
                              </a:cubicBezTo>
                              <a:cubicBezTo>
                                <a:pt x="41238" y="427509"/>
                                <a:pt x="101265" y="175421"/>
                                <a:pt x="343312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B636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580" name="图形 7">
                  <a:extLst>
                    <a:ext uri="{FF2B5EF4-FFF2-40B4-BE49-F238E27FC236}">
                      <a16:creationId xmlns:a16="http://schemas.microsoft.com/office/drawing/2014/main" id="{D717410E-0AB0-6066-2DD8-631CABBA0B7E}"/>
                    </a:ext>
                  </a:extLst>
                </p:cNvPr>
                <p:cNvGrpSpPr/>
                <p:nvPr/>
              </p:nvGrpSpPr>
              <p:grpSpPr>
                <a:xfrm>
                  <a:off x="6883960" y="2427772"/>
                  <a:ext cx="1009936" cy="1265706"/>
                  <a:chOff x="6883960" y="2427772"/>
                  <a:chExt cx="1009936" cy="1265706"/>
                </a:xfrm>
                <a:solidFill>
                  <a:srgbClr val="FFCFAE"/>
                </a:solidFill>
              </p:grpSpPr>
              <p:sp>
                <p:nvSpPr>
                  <p:cNvPr id="581" name="任意多边形: 形状 580">
                    <a:extLst>
                      <a:ext uri="{FF2B5EF4-FFF2-40B4-BE49-F238E27FC236}">
                        <a16:creationId xmlns:a16="http://schemas.microsoft.com/office/drawing/2014/main" id="{41918736-1D14-150C-86D2-B7F88305E7DA}"/>
                      </a:ext>
                    </a:extLst>
                  </p:cNvPr>
                  <p:cNvSpPr/>
                  <p:nvPr/>
                </p:nvSpPr>
                <p:spPr>
                  <a:xfrm>
                    <a:off x="7193136" y="2895492"/>
                    <a:ext cx="700760" cy="797987"/>
                  </a:xfrm>
                  <a:custGeom>
                    <a:avLst/>
                    <a:gdLst>
                      <a:gd name="connsiteX0" fmla="*/ 0 w 700760"/>
                      <a:gd name="connsiteY0" fmla="*/ 45110 h 797987"/>
                      <a:gd name="connsiteX1" fmla="*/ 469105 w 700760"/>
                      <a:gd name="connsiteY1" fmla="*/ 747513 h 797987"/>
                      <a:gd name="connsiteX2" fmla="*/ 674791 w 700760"/>
                      <a:gd name="connsiteY2" fmla="*/ 570012 h 797987"/>
                      <a:gd name="connsiteX3" fmla="*/ 196076 w 700760"/>
                      <a:gd name="connsiteY3" fmla="*/ 0 h 797987"/>
                      <a:gd name="connsiteX4" fmla="*/ 0 w 700760"/>
                      <a:gd name="connsiteY4" fmla="*/ 45110 h 797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0760" h="797987">
                        <a:moveTo>
                          <a:pt x="0" y="45110"/>
                        </a:moveTo>
                        <a:cubicBezTo>
                          <a:pt x="0" y="45110"/>
                          <a:pt x="332053" y="621362"/>
                          <a:pt x="469105" y="747513"/>
                        </a:cubicBezTo>
                        <a:cubicBezTo>
                          <a:pt x="636351" y="901491"/>
                          <a:pt x="755761" y="662671"/>
                          <a:pt x="674791" y="570012"/>
                        </a:cubicBezTo>
                        <a:cubicBezTo>
                          <a:pt x="593894" y="477424"/>
                          <a:pt x="196076" y="0"/>
                          <a:pt x="196076" y="0"/>
                        </a:cubicBezTo>
                        <a:lnTo>
                          <a:pt x="0" y="45110"/>
                        </a:ln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" name="任意多边形: 形状 581">
                    <a:extLst>
                      <a:ext uri="{FF2B5EF4-FFF2-40B4-BE49-F238E27FC236}">
                        <a16:creationId xmlns:a16="http://schemas.microsoft.com/office/drawing/2014/main" id="{5DC293D1-EED7-AE32-7761-76345ED86493}"/>
                      </a:ext>
                    </a:extLst>
                  </p:cNvPr>
                  <p:cNvSpPr/>
                  <p:nvPr/>
                </p:nvSpPr>
                <p:spPr>
                  <a:xfrm>
                    <a:off x="6902032" y="2427772"/>
                    <a:ext cx="559810" cy="604558"/>
                  </a:xfrm>
                  <a:custGeom>
                    <a:avLst/>
                    <a:gdLst>
                      <a:gd name="connsiteX0" fmla="*/ 647 w 559810"/>
                      <a:gd name="connsiteY0" fmla="*/ 439104 h 604558"/>
                      <a:gd name="connsiteX1" fmla="*/ 264066 w 559810"/>
                      <a:gd name="connsiteY1" fmla="*/ 445702 h 604558"/>
                      <a:gd name="connsiteX2" fmla="*/ 47551 w 559810"/>
                      <a:gd name="connsiteY2" fmla="*/ 250487 h 604558"/>
                      <a:gd name="connsiteX3" fmla="*/ 298562 w 559810"/>
                      <a:gd name="connsiteY3" fmla="*/ 326149 h 604558"/>
                      <a:gd name="connsiteX4" fmla="*/ 140927 w 559810"/>
                      <a:gd name="connsiteY4" fmla="*/ 91058 h 604558"/>
                      <a:gd name="connsiteX5" fmla="*/ 356725 w 559810"/>
                      <a:gd name="connsiteY5" fmla="*/ 268990 h 604558"/>
                      <a:gd name="connsiteX6" fmla="*/ 297558 w 559810"/>
                      <a:gd name="connsiteY6" fmla="*/ 1196 h 604558"/>
                      <a:gd name="connsiteX7" fmla="*/ 451250 w 559810"/>
                      <a:gd name="connsiteY7" fmla="*/ 289286 h 604558"/>
                      <a:gd name="connsiteX8" fmla="*/ 529493 w 559810"/>
                      <a:gd name="connsiteY8" fmla="*/ 129714 h 604558"/>
                      <a:gd name="connsiteX9" fmla="*/ 533868 w 559810"/>
                      <a:gd name="connsiteY9" fmla="*/ 287708 h 604558"/>
                      <a:gd name="connsiteX10" fmla="*/ 552945 w 559810"/>
                      <a:gd name="connsiteY10" fmla="*/ 490382 h 604558"/>
                      <a:gd name="connsiteX11" fmla="*/ 418904 w 559810"/>
                      <a:gd name="connsiteY11" fmla="*/ 597887 h 604558"/>
                      <a:gd name="connsiteX12" fmla="*/ 341808 w 559810"/>
                      <a:gd name="connsiteY12" fmla="*/ 596094 h 604558"/>
                      <a:gd name="connsiteX13" fmla="*/ 275039 w 559810"/>
                      <a:gd name="connsiteY13" fmla="*/ 543095 h 604558"/>
                      <a:gd name="connsiteX14" fmla="*/ 647 w 559810"/>
                      <a:gd name="connsiteY14" fmla="*/ 439104 h 6045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59810" h="604558">
                        <a:moveTo>
                          <a:pt x="647" y="439104"/>
                        </a:moveTo>
                        <a:cubicBezTo>
                          <a:pt x="13915" y="393133"/>
                          <a:pt x="264066" y="445702"/>
                          <a:pt x="264066" y="445702"/>
                        </a:cubicBezTo>
                        <a:cubicBezTo>
                          <a:pt x="264066" y="445702"/>
                          <a:pt x="24888" y="289501"/>
                          <a:pt x="47551" y="250487"/>
                        </a:cubicBezTo>
                        <a:cubicBezTo>
                          <a:pt x="70213" y="211472"/>
                          <a:pt x="298562" y="326149"/>
                          <a:pt x="298562" y="326149"/>
                        </a:cubicBezTo>
                        <a:cubicBezTo>
                          <a:pt x="298562" y="326149"/>
                          <a:pt x="118264" y="130073"/>
                          <a:pt x="140927" y="91058"/>
                        </a:cubicBezTo>
                        <a:cubicBezTo>
                          <a:pt x="163590" y="52044"/>
                          <a:pt x="356725" y="268990"/>
                          <a:pt x="356725" y="268990"/>
                        </a:cubicBezTo>
                        <a:cubicBezTo>
                          <a:pt x="356725" y="268990"/>
                          <a:pt x="268297" y="24002"/>
                          <a:pt x="297558" y="1196"/>
                        </a:cubicBezTo>
                        <a:cubicBezTo>
                          <a:pt x="326891" y="-21610"/>
                          <a:pt x="451250" y="289286"/>
                          <a:pt x="451250" y="289286"/>
                        </a:cubicBezTo>
                        <a:cubicBezTo>
                          <a:pt x="451250" y="289286"/>
                          <a:pt x="498511" y="112287"/>
                          <a:pt x="529493" y="129714"/>
                        </a:cubicBezTo>
                        <a:cubicBezTo>
                          <a:pt x="563702" y="148863"/>
                          <a:pt x="537956" y="254718"/>
                          <a:pt x="533868" y="287708"/>
                        </a:cubicBezTo>
                        <a:cubicBezTo>
                          <a:pt x="525334" y="356772"/>
                          <a:pt x="578118" y="419597"/>
                          <a:pt x="552945" y="490382"/>
                        </a:cubicBezTo>
                        <a:cubicBezTo>
                          <a:pt x="534083" y="543525"/>
                          <a:pt x="469322" y="581464"/>
                          <a:pt x="418904" y="597887"/>
                        </a:cubicBezTo>
                        <a:cubicBezTo>
                          <a:pt x="391006" y="606923"/>
                          <a:pt x="365977" y="607210"/>
                          <a:pt x="341808" y="596094"/>
                        </a:cubicBezTo>
                        <a:cubicBezTo>
                          <a:pt x="325169" y="588420"/>
                          <a:pt x="290243" y="542664"/>
                          <a:pt x="275039" y="543095"/>
                        </a:cubicBezTo>
                        <a:cubicBezTo>
                          <a:pt x="181519" y="546035"/>
                          <a:pt x="-12621" y="485075"/>
                          <a:pt x="647" y="439104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" name="任意多边形: 形状 582">
                    <a:extLst>
                      <a:ext uri="{FF2B5EF4-FFF2-40B4-BE49-F238E27FC236}">
                        <a16:creationId xmlns:a16="http://schemas.microsoft.com/office/drawing/2014/main" id="{2EBA81AA-B2B9-734F-1DC3-F61232FF291F}"/>
                      </a:ext>
                    </a:extLst>
                  </p:cNvPr>
                  <p:cNvSpPr/>
                  <p:nvPr/>
                </p:nvSpPr>
                <p:spPr>
                  <a:xfrm>
                    <a:off x="6883960" y="2432864"/>
                    <a:ext cx="559882" cy="604486"/>
                  </a:xfrm>
                  <a:custGeom>
                    <a:avLst/>
                    <a:gdLst>
                      <a:gd name="connsiteX0" fmla="*/ 647 w 559882"/>
                      <a:gd name="connsiteY0" fmla="*/ 439104 h 604486"/>
                      <a:gd name="connsiteX1" fmla="*/ 264066 w 559882"/>
                      <a:gd name="connsiteY1" fmla="*/ 445702 h 604486"/>
                      <a:gd name="connsiteX2" fmla="*/ 47550 w 559882"/>
                      <a:gd name="connsiteY2" fmla="*/ 250487 h 604486"/>
                      <a:gd name="connsiteX3" fmla="*/ 298562 w 559882"/>
                      <a:gd name="connsiteY3" fmla="*/ 326149 h 604486"/>
                      <a:gd name="connsiteX4" fmla="*/ 140927 w 559882"/>
                      <a:gd name="connsiteY4" fmla="*/ 91058 h 604486"/>
                      <a:gd name="connsiteX5" fmla="*/ 356725 w 559882"/>
                      <a:gd name="connsiteY5" fmla="*/ 268990 h 604486"/>
                      <a:gd name="connsiteX6" fmla="*/ 297630 w 559882"/>
                      <a:gd name="connsiteY6" fmla="*/ 1196 h 604486"/>
                      <a:gd name="connsiteX7" fmla="*/ 451320 w 559882"/>
                      <a:gd name="connsiteY7" fmla="*/ 289286 h 604486"/>
                      <a:gd name="connsiteX8" fmla="*/ 529564 w 559882"/>
                      <a:gd name="connsiteY8" fmla="*/ 129714 h 604486"/>
                      <a:gd name="connsiteX9" fmla="*/ 533939 w 559882"/>
                      <a:gd name="connsiteY9" fmla="*/ 287708 h 604486"/>
                      <a:gd name="connsiteX10" fmla="*/ 553016 w 559882"/>
                      <a:gd name="connsiteY10" fmla="*/ 490382 h 604486"/>
                      <a:gd name="connsiteX11" fmla="*/ 418976 w 559882"/>
                      <a:gd name="connsiteY11" fmla="*/ 597815 h 604486"/>
                      <a:gd name="connsiteX12" fmla="*/ 341879 w 559882"/>
                      <a:gd name="connsiteY12" fmla="*/ 596022 h 604486"/>
                      <a:gd name="connsiteX13" fmla="*/ 275110 w 559882"/>
                      <a:gd name="connsiteY13" fmla="*/ 543023 h 604486"/>
                      <a:gd name="connsiteX14" fmla="*/ 647 w 559882"/>
                      <a:gd name="connsiteY14" fmla="*/ 439104 h 604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59882" h="604486">
                        <a:moveTo>
                          <a:pt x="647" y="439104"/>
                        </a:moveTo>
                        <a:cubicBezTo>
                          <a:pt x="13915" y="393133"/>
                          <a:pt x="264066" y="445702"/>
                          <a:pt x="264066" y="445702"/>
                        </a:cubicBezTo>
                        <a:cubicBezTo>
                          <a:pt x="264066" y="445702"/>
                          <a:pt x="24888" y="289501"/>
                          <a:pt x="47550" y="250487"/>
                        </a:cubicBezTo>
                        <a:cubicBezTo>
                          <a:pt x="70213" y="211472"/>
                          <a:pt x="298562" y="326149"/>
                          <a:pt x="298562" y="326149"/>
                        </a:cubicBezTo>
                        <a:cubicBezTo>
                          <a:pt x="298562" y="326149"/>
                          <a:pt x="118264" y="130073"/>
                          <a:pt x="140927" y="91058"/>
                        </a:cubicBezTo>
                        <a:cubicBezTo>
                          <a:pt x="163589" y="52044"/>
                          <a:pt x="356725" y="268990"/>
                          <a:pt x="356725" y="268990"/>
                        </a:cubicBezTo>
                        <a:cubicBezTo>
                          <a:pt x="356725" y="268990"/>
                          <a:pt x="268297" y="24002"/>
                          <a:pt x="297630" y="1196"/>
                        </a:cubicBezTo>
                        <a:cubicBezTo>
                          <a:pt x="326962" y="-21610"/>
                          <a:pt x="451320" y="289286"/>
                          <a:pt x="451320" y="289286"/>
                        </a:cubicBezTo>
                        <a:cubicBezTo>
                          <a:pt x="451320" y="289286"/>
                          <a:pt x="498583" y="112215"/>
                          <a:pt x="529564" y="129714"/>
                        </a:cubicBezTo>
                        <a:cubicBezTo>
                          <a:pt x="563774" y="148863"/>
                          <a:pt x="538027" y="254718"/>
                          <a:pt x="533939" y="287708"/>
                        </a:cubicBezTo>
                        <a:cubicBezTo>
                          <a:pt x="525405" y="356772"/>
                          <a:pt x="578189" y="419597"/>
                          <a:pt x="553016" y="490382"/>
                        </a:cubicBezTo>
                        <a:cubicBezTo>
                          <a:pt x="534154" y="543525"/>
                          <a:pt x="469393" y="581464"/>
                          <a:pt x="418976" y="597815"/>
                        </a:cubicBezTo>
                        <a:cubicBezTo>
                          <a:pt x="391078" y="606852"/>
                          <a:pt x="366048" y="607139"/>
                          <a:pt x="341879" y="596022"/>
                        </a:cubicBezTo>
                        <a:cubicBezTo>
                          <a:pt x="325241" y="588349"/>
                          <a:pt x="290314" y="542593"/>
                          <a:pt x="275110" y="543023"/>
                        </a:cubicBezTo>
                        <a:cubicBezTo>
                          <a:pt x="181519" y="545964"/>
                          <a:pt x="-12621" y="485075"/>
                          <a:pt x="647" y="439104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366" name="组合 1365">
            <a:extLst>
              <a:ext uri="{FF2B5EF4-FFF2-40B4-BE49-F238E27FC236}">
                <a16:creationId xmlns:a16="http://schemas.microsoft.com/office/drawing/2014/main" id="{6FB8194F-6898-9971-BC13-D4F3AADE6D27}"/>
              </a:ext>
            </a:extLst>
          </p:cNvPr>
          <p:cNvGrpSpPr/>
          <p:nvPr/>
        </p:nvGrpSpPr>
        <p:grpSpPr>
          <a:xfrm>
            <a:off x="3792447" y="2930936"/>
            <a:ext cx="4746416" cy="315056"/>
            <a:chOff x="1253246" y="4118390"/>
            <a:chExt cx="4746416" cy="315056"/>
          </a:xfrm>
        </p:grpSpPr>
        <p:sp>
          <p:nvSpPr>
            <p:cNvPr id="1367" name="文本框 1366">
              <a:extLst>
                <a:ext uri="{FF2B5EF4-FFF2-40B4-BE49-F238E27FC236}">
                  <a16:creationId xmlns:a16="http://schemas.microsoft.com/office/drawing/2014/main" id="{BEFC8EBD-C1CD-759A-BCCE-B3E08BB7D10C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1368" name="iconfont-10019-4889788">
              <a:extLst>
                <a:ext uri="{FF2B5EF4-FFF2-40B4-BE49-F238E27FC236}">
                  <a16:creationId xmlns:a16="http://schemas.microsoft.com/office/drawing/2014/main" id="{E1F9A7EE-B0AB-E79A-81E1-3A8069CFEC93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59922F"/>
            </a:soli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69" name="文本框 1368">
              <a:extLst>
                <a:ext uri="{FF2B5EF4-FFF2-40B4-BE49-F238E27FC236}">
                  <a16:creationId xmlns:a16="http://schemas.microsoft.com/office/drawing/2014/main" id="{4460A7D3-E64E-2847-F340-6958BE8A8A5F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2024.03.06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370" name="iconfont-11899-5651509">
              <a:extLst>
                <a:ext uri="{FF2B5EF4-FFF2-40B4-BE49-F238E27FC236}">
                  <a16:creationId xmlns:a16="http://schemas.microsoft.com/office/drawing/2014/main" id="{06C0DD97-8A18-BC7B-8B02-F25F27C93EFE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59922F"/>
            </a:soli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915166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C74763-ACD1-29A1-A4DF-CB7ADF574C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" name="任意多边形: 形状 1403">
            <a:extLst>
              <a:ext uri="{FF2B5EF4-FFF2-40B4-BE49-F238E27FC236}">
                <a16:creationId xmlns:a16="http://schemas.microsoft.com/office/drawing/2014/main" id="{DCC96F6E-2693-D862-CA58-DAECC0FB3826}"/>
              </a:ext>
            </a:extLst>
          </p:cNvPr>
          <p:cNvSpPr/>
          <p:nvPr/>
        </p:nvSpPr>
        <p:spPr>
          <a:xfrm>
            <a:off x="2252769" y="765863"/>
            <a:ext cx="7522938" cy="3761484"/>
          </a:xfrm>
          <a:custGeom>
            <a:avLst/>
            <a:gdLst>
              <a:gd name="connsiteX0" fmla="*/ 4443679 w 6676362"/>
              <a:gd name="connsiteY0" fmla="*/ 0 h 3338193"/>
              <a:gd name="connsiteX1" fmla="*/ 4443688 w 6676362"/>
              <a:gd name="connsiteY1" fmla="*/ 7 h 3338193"/>
              <a:gd name="connsiteX2" fmla="*/ 5869588 w 6676362"/>
              <a:gd name="connsiteY2" fmla="*/ 1322273 h 3338193"/>
              <a:gd name="connsiteX3" fmla="*/ 5874332 w 6676362"/>
              <a:gd name="connsiteY3" fmla="*/ 1322273 h 3338193"/>
              <a:gd name="connsiteX4" fmla="*/ 6676362 w 6676362"/>
              <a:gd name="connsiteY4" fmla="*/ 2124303 h 3338193"/>
              <a:gd name="connsiteX5" fmla="*/ 5874332 w 6676362"/>
              <a:gd name="connsiteY5" fmla="*/ 2926333 h 3338193"/>
              <a:gd name="connsiteX6" fmla="*/ 5242332 w 6676362"/>
              <a:gd name="connsiteY6" fmla="*/ 2617444 h 3338193"/>
              <a:gd name="connsiteX7" fmla="*/ 4443684 w 6676362"/>
              <a:gd name="connsiteY7" fmla="*/ 2861304 h 3338193"/>
              <a:gd name="connsiteX8" fmla="*/ 4250628 w 6676362"/>
              <a:gd name="connsiteY8" fmla="*/ 2848435 h 3338193"/>
              <a:gd name="connsiteX9" fmla="*/ 3511590 w 6676362"/>
              <a:gd name="connsiteY9" fmla="*/ 3338193 h 3338193"/>
              <a:gd name="connsiteX10" fmla="*/ 2791519 w 6676362"/>
              <a:gd name="connsiteY10" fmla="*/ 2889077 h 3338193"/>
              <a:gd name="connsiteX11" fmla="*/ 2232678 w 6676362"/>
              <a:gd name="connsiteY11" fmla="*/ 3013042 h 3338193"/>
              <a:gd name="connsiteX12" fmla="*/ 984242 w 6676362"/>
              <a:gd name="connsiteY12" fmla="*/ 2124977 h 3338193"/>
              <a:gd name="connsiteX13" fmla="*/ 737001 w 6676362"/>
              <a:gd name="connsiteY13" fmla="*/ 2167654 h 3338193"/>
              <a:gd name="connsiteX14" fmla="*/ 0 w 6676362"/>
              <a:gd name="connsiteY14" fmla="*/ 1430653 h 3338193"/>
              <a:gd name="connsiteX15" fmla="*/ 737001 w 6676362"/>
              <a:gd name="connsiteY15" fmla="*/ 693653 h 3338193"/>
              <a:gd name="connsiteX16" fmla="*/ 1203718 w 6676362"/>
              <a:gd name="connsiteY16" fmla="*/ 860968 h 3338193"/>
              <a:gd name="connsiteX17" fmla="*/ 2232678 w 6676362"/>
              <a:gd name="connsiteY17" fmla="*/ 368501 h 3338193"/>
              <a:gd name="connsiteX18" fmla="*/ 3176949 w 6676362"/>
              <a:gd name="connsiteY18" fmla="*/ 766135 h 3338193"/>
              <a:gd name="connsiteX19" fmla="*/ 4443679 w 6676362"/>
              <a:gd name="connsiteY19" fmla="*/ 0 h 33381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676362" h="3338193">
                <a:moveTo>
                  <a:pt x="4443679" y="0"/>
                </a:moveTo>
                <a:lnTo>
                  <a:pt x="4443688" y="7"/>
                </a:lnTo>
                <a:cubicBezTo>
                  <a:pt x="5196947" y="7"/>
                  <a:pt x="5814163" y="583106"/>
                  <a:pt x="5869588" y="1322273"/>
                </a:cubicBezTo>
                <a:lnTo>
                  <a:pt x="5874332" y="1322273"/>
                </a:lnTo>
                <a:cubicBezTo>
                  <a:pt x="6317053" y="1322273"/>
                  <a:pt x="6676362" y="1681584"/>
                  <a:pt x="6676362" y="2124303"/>
                </a:cubicBezTo>
                <a:cubicBezTo>
                  <a:pt x="6676362" y="2567025"/>
                  <a:pt x="6317053" y="2926333"/>
                  <a:pt x="5874332" y="2926333"/>
                </a:cubicBezTo>
                <a:cubicBezTo>
                  <a:pt x="5617682" y="2926333"/>
                  <a:pt x="5389170" y="2805198"/>
                  <a:pt x="5242332" y="2617444"/>
                </a:cubicBezTo>
                <a:cubicBezTo>
                  <a:pt x="5014232" y="2771241"/>
                  <a:pt x="4739285" y="2861304"/>
                  <a:pt x="4443684" y="2861304"/>
                </a:cubicBezTo>
                <a:cubicBezTo>
                  <a:pt x="4378126" y="2861304"/>
                  <a:pt x="4313855" y="2856987"/>
                  <a:pt x="4250628" y="2848435"/>
                </a:cubicBezTo>
                <a:cubicBezTo>
                  <a:pt x="4128807" y="3136269"/>
                  <a:pt x="3843631" y="3338193"/>
                  <a:pt x="3511590" y="3338193"/>
                </a:cubicBezTo>
                <a:cubicBezTo>
                  <a:pt x="3195546" y="3338193"/>
                  <a:pt x="2922181" y="3154918"/>
                  <a:pt x="2791519" y="2889077"/>
                </a:cubicBezTo>
                <a:cubicBezTo>
                  <a:pt x="2621728" y="2968441"/>
                  <a:pt x="2432365" y="3013042"/>
                  <a:pt x="2232678" y="3013042"/>
                </a:cubicBezTo>
                <a:cubicBezTo>
                  <a:pt x="1654934" y="3013042"/>
                  <a:pt x="1164092" y="2641681"/>
                  <a:pt x="984242" y="2124977"/>
                </a:cubicBezTo>
                <a:cubicBezTo>
                  <a:pt x="906926" y="2152545"/>
                  <a:pt x="823750" y="2167654"/>
                  <a:pt x="737001" y="2167654"/>
                </a:cubicBezTo>
                <a:cubicBezTo>
                  <a:pt x="330177" y="2167654"/>
                  <a:pt x="0" y="1837477"/>
                  <a:pt x="0" y="1430653"/>
                </a:cubicBezTo>
                <a:cubicBezTo>
                  <a:pt x="0" y="1023829"/>
                  <a:pt x="330177" y="693653"/>
                  <a:pt x="737001" y="693653"/>
                </a:cubicBezTo>
                <a:cubicBezTo>
                  <a:pt x="914120" y="693653"/>
                  <a:pt x="1076576" y="756725"/>
                  <a:pt x="1203718" y="860968"/>
                </a:cubicBezTo>
                <a:cubicBezTo>
                  <a:pt x="1446189" y="560810"/>
                  <a:pt x="1817074" y="368501"/>
                  <a:pt x="2232678" y="368501"/>
                </a:cubicBezTo>
                <a:cubicBezTo>
                  <a:pt x="2602587" y="368501"/>
                  <a:pt x="2936882" y="521037"/>
                  <a:pt x="3176949" y="766135"/>
                </a:cubicBezTo>
                <a:cubicBezTo>
                  <a:pt x="3416496" y="310992"/>
                  <a:pt x="3893963" y="0"/>
                  <a:pt x="4443679" y="0"/>
                </a:cubicBezTo>
                <a:close/>
              </a:path>
            </a:pathLst>
          </a:custGeom>
          <a:blipFill dpi="0"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4572" cap="flat">
            <a:noFill/>
            <a:prstDash val="solid"/>
            <a:miter/>
          </a:ln>
          <a:effectLst>
            <a:outerShdw blurRad="50800" dist="38100" dir="5400000" algn="t" rotWithShape="0">
              <a:srgbClr val="59922F">
                <a:alpha val="12000"/>
              </a:srgbClr>
            </a:outerShdw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A105323-92B6-A115-4BF5-709AF7E6BA90}"/>
              </a:ext>
            </a:extLst>
          </p:cNvPr>
          <p:cNvSpPr txBox="1"/>
          <p:nvPr/>
        </p:nvSpPr>
        <p:spPr>
          <a:xfrm>
            <a:off x="2693466" y="1482392"/>
            <a:ext cx="68050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dirty="0">
                <a:solidFill>
                  <a:srgbClr val="59922F"/>
                </a:solidFill>
                <a:latin typeface="黄引齐招牌4aqq.com" panose="03000509000000000000" pitchFamily="65" charset="-122"/>
                <a:ea typeface="黄引齐招牌4aqq.com" panose="03000509000000000000" pitchFamily="65" charset="-122"/>
                <a:cs typeface="+mn-ea"/>
                <a:sym typeface="+mn-lt"/>
              </a:rPr>
              <a:t>请大家投我一票</a:t>
            </a:r>
          </a:p>
        </p:txBody>
      </p:sp>
      <p:grpSp>
        <p:nvGrpSpPr>
          <p:cNvPr id="9" name="图形 7" descr="D:\51PPT模板网\51pptmoban.com\图片.jpg">
            <a:extLst>
              <a:ext uri="{FF2B5EF4-FFF2-40B4-BE49-F238E27FC236}">
                <a16:creationId xmlns:a16="http://schemas.microsoft.com/office/drawing/2014/main" id="{D28F4748-E28C-8E18-396C-B0D47614C4FB}"/>
              </a:ext>
            </a:extLst>
          </p:cNvPr>
          <p:cNvGrpSpPr/>
          <p:nvPr/>
        </p:nvGrpSpPr>
        <p:grpSpPr>
          <a:xfrm>
            <a:off x="2973991" y="3429000"/>
            <a:ext cx="6073775" cy="3012729"/>
            <a:chOff x="0" y="405948"/>
            <a:chExt cx="12191321" cy="6047169"/>
          </a:xfrm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F02196C-175C-A2C2-9E9C-8E0E2BB1A1A5}"/>
                </a:ext>
              </a:extLst>
            </p:cNvPr>
            <p:cNvSpPr/>
            <p:nvPr/>
          </p:nvSpPr>
          <p:spPr>
            <a:xfrm>
              <a:off x="0" y="5678424"/>
              <a:ext cx="2996650" cy="774694"/>
            </a:xfrm>
            <a:custGeom>
              <a:avLst/>
              <a:gdLst>
                <a:gd name="connsiteX0" fmla="*/ 2996650 w 2996650"/>
                <a:gd name="connsiteY0" fmla="*/ 387347 h 774694"/>
                <a:gd name="connsiteX1" fmla="*/ 1498325 w 2996650"/>
                <a:gd name="connsiteY1" fmla="*/ 774694 h 774694"/>
                <a:gd name="connsiteX2" fmla="*/ 0 w 2996650"/>
                <a:gd name="connsiteY2" fmla="*/ 387347 h 774694"/>
                <a:gd name="connsiteX3" fmla="*/ 1498325 w 2996650"/>
                <a:gd name="connsiteY3" fmla="*/ 0 h 774694"/>
                <a:gd name="connsiteX4" fmla="*/ 2996650 w 2996650"/>
                <a:gd name="connsiteY4" fmla="*/ 387347 h 774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650" h="774694">
                  <a:moveTo>
                    <a:pt x="2996650" y="387347"/>
                  </a:moveTo>
                  <a:cubicBezTo>
                    <a:pt x="2996650" y="601273"/>
                    <a:pt x="2325827" y="774694"/>
                    <a:pt x="1498325" y="774694"/>
                  </a:cubicBezTo>
                  <a:cubicBezTo>
                    <a:pt x="670823" y="774694"/>
                    <a:pt x="0" y="601273"/>
                    <a:pt x="0" y="387347"/>
                  </a:cubicBezTo>
                  <a:cubicBezTo>
                    <a:pt x="0" y="173421"/>
                    <a:pt x="670823" y="0"/>
                    <a:pt x="1498325" y="0"/>
                  </a:cubicBezTo>
                  <a:cubicBezTo>
                    <a:pt x="2325827" y="0"/>
                    <a:pt x="2996650" y="173421"/>
                    <a:pt x="2996650" y="387347"/>
                  </a:cubicBezTo>
                  <a:close/>
                </a:path>
              </a:pathLst>
            </a:custGeom>
            <a:solidFill>
              <a:srgbClr val="A5A5A5">
                <a:alpha val="56000"/>
              </a:srgbClr>
            </a:solidFill>
            <a:ln w="7172" cap="flat">
              <a:noFill/>
              <a:prstDash val="solid"/>
              <a:miter/>
            </a:ln>
            <a:effectLst>
              <a:softEdge rad="292100"/>
            </a:effectLst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6494F421-D5AA-5689-0FB5-3F0F437A509D}"/>
                </a:ext>
              </a:extLst>
            </p:cNvPr>
            <p:cNvSpPr/>
            <p:nvPr/>
          </p:nvSpPr>
          <p:spPr>
            <a:xfrm>
              <a:off x="3227078" y="5726690"/>
              <a:ext cx="2622857" cy="678162"/>
            </a:xfrm>
            <a:custGeom>
              <a:avLst/>
              <a:gdLst>
                <a:gd name="connsiteX0" fmla="*/ 2622858 w 2622857"/>
                <a:gd name="connsiteY0" fmla="*/ 339081 h 678162"/>
                <a:gd name="connsiteX1" fmla="*/ 1311429 w 2622857"/>
                <a:gd name="connsiteY1" fmla="*/ 678162 h 678162"/>
                <a:gd name="connsiteX2" fmla="*/ 0 w 2622857"/>
                <a:gd name="connsiteY2" fmla="*/ 339081 h 678162"/>
                <a:gd name="connsiteX3" fmla="*/ 1311429 w 2622857"/>
                <a:gd name="connsiteY3" fmla="*/ 0 h 678162"/>
                <a:gd name="connsiteX4" fmla="*/ 2622858 w 2622857"/>
                <a:gd name="connsiteY4" fmla="*/ 339081 h 678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22857" h="678162">
                  <a:moveTo>
                    <a:pt x="2622858" y="339081"/>
                  </a:moveTo>
                  <a:cubicBezTo>
                    <a:pt x="2622858" y="526336"/>
                    <a:pt x="2035706" y="678162"/>
                    <a:pt x="1311429" y="678162"/>
                  </a:cubicBezTo>
                  <a:cubicBezTo>
                    <a:pt x="587153" y="678162"/>
                    <a:pt x="0" y="526336"/>
                    <a:pt x="0" y="339081"/>
                  </a:cubicBezTo>
                  <a:cubicBezTo>
                    <a:pt x="0" y="151826"/>
                    <a:pt x="587153" y="0"/>
                    <a:pt x="1311429" y="0"/>
                  </a:cubicBezTo>
                  <a:cubicBezTo>
                    <a:pt x="2035706" y="0"/>
                    <a:pt x="2622858" y="151826"/>
                    <a:pt x="2622858" y="339081"/>
                  </a:cubicBezTo>
                  <a:close/>
                </a:path>
              </a:pathLst>
            </a:custGeom>
            <a:solidFill>
              <a:srgbClr val="A5A5A5">
                <a:alpha val="56000"/>
              </a:srgbClr>
            </a:solidFill>
            <a:ln w="7172" cap="flat">
              <a:noFill/>
              <a:prstDash val="solid"/>
              <a:miter/>
            </a:ln>
            <a:effectLst>
              <a:softEdge rad="2921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06970E2-7F5E-DBB6-2795-57BAF03D00C8}"/>
                </a:ext>
              </a:extLst>
            </p:cNvPr>
            <p:cNvSpPr/>
            <p:nvPr/>
          </p:nvSpPr>
          <p:spPr>
            <a:xfrm>
              <a:off x="5593976" y="5678424"/>
              <a:ext cx="2996650" cy="774694"/>
            </a:xfrm>
            <a:custGeom>
              <a:avLst/>
              <a:gdLst>
                <a:gd name="connsiteX0" fmla="*/ 2996650 w 2996650"/>
                <a:gd name="connsiteY0" fmla="*/ 387347 h 774694"/>
                <a:gd name="connsiteX1" fmla="*/ 1498325 w 2996650"/>
                <a:gd name="connsiteY1" fmla="*/ 774694 h 774694"/>
                <a:gd name="connsiteX2" fmla="*/ 0 w 2996650"/>
                <a:gd name="connsiteY2" fmla="*/ 387347 h 774694"/>
                <a:gd name="connsiteX3" fmla="*/ 1498325 w 2996650"/>
                <a:gd name="connsiteY3" fmla="*/ 0 h 774694"/>
                <a:gd name="connsiteX4" fmla="*/ 2996650 w 2996650"/>
                <a:gd name="connsiteY4" fmla="*/ 387347 h 774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650" h="774694">
                  <a:moveTo>
                    <a:pt x="2996650" y="387347"/>
                  </a:moveTo>
                  <a:cubicBezTo>
                    <a:pt x="2996650" y="601273"/>
                    <a:pt x="2325827" y="774694"/>
                    <a:pt x="1498325" y="774694"/>
                  </a:cubicBezTo>
                  <a:cubicBezTo>
                    <a:pt x="670823" y="774694"/>
                    <a:pt x="0" y="601273"/>
                    <a:pt x="0" y="387347"/>
                  </a:cubicBezTo>
                  <a:cubicBezTo>
                    <a:pt x="0" y="173421"/>
                    <a:pt x="670823" y="0"/>
                    <a:pt x="1498325" y="0"/>
                  </a:cubicBezTo>
                  <a:cubicBezTo>
                    <a:pt x="2325827" y="0"/>
                    <a:pt x="2996650" y="173421"/>
                    <a:pt x="2996650" y="387347"/>
                  </a:cubicBezTo>
                  <a:close/>
                </a:path>
              </a:pathLst>
            </a:custGeom>
            <a:solidFill>
              <a:srgbClr val="A5A5A5">
                <a:alpha val="56000"/>
              </a:srgbClr>
            </a:solidFill>
            <a:ln w="7172" cap="flat">
              <a:noFill/>
              <a:prstDash val="solid"/>
              <a:miter/>
            </a:ln>
            <a:effectLst>
              <a:softEdge rad="2921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B1C728A-5412-672E-5371-141A97AB1610}"/>
                </a:ext>
              </a:extLst>
            </p:cNvPr>
            <p:cNvSpPr/>
            <p:nvPr/>
          </p:nvSpPr>
          <p:spPr>
            <a:xfrm>
              <a:off x="8820840" y="5678424"/>
              <a:ext cx="2996650" cy="774694"/>
            </a:xfrm>
            <a:custGeom>
              <a:avLst/>
              <a:gdLst>
                <a:gd name="connsiteX0" fmla="*/ 2996650 w 2996650"/>
                <a:gd name="connsiteY0" fmla="*/ 387347 h 774694"/>
                <a:gd name="connsiteX1" fmla="*/ 1498325 w 2996650"/>
                <a:gd name="connsiteY1" fmla="*/ 774694 h 774694"/>
                <a:gd name="connsiteX2" fmla="*/ 0 w 2996650"/>
                <a:gd name="connsiteY2" fmla="*/ 387347 h 774694"/>
                <a:gd name="connsiteX3" fmla="*/ 1498325 w 2996650"/>
                <a:gd name="connsiteY3" fmla="*/ 0 h 774694"/>
                <a:gd name="connsiteX4" fmla="*/ 2996650 w 2996650"/>
                <a:gd name="connsiteY4" fmla="*/ 387347 h 774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6650" h="774694">
                  <a:moveTo>
                    <a:pt x="2996650" y="387347"/>
                  </a:moveTo>
                  <a:cubicBezTo>
                    <a:pt x="2996650" y="601273"/>
                    <a:pt x="2325828" y="774694"/>
                    <a:pt x="1498325" y="774694"/>
                  </a:cubicBezTo>
                  <a:cubicBezTo>
                    <a:pt x="670823" y="774694"/>
                    <a:pt x="0" y="601273"/>
                    <a:pt x="0" y="387347"/>
                  </a:cubicBezTo>
                  <a:cubicBezTo>
                    <a:pt x="0" y="173421"/>
                    <a:pt x="670822" y="0"/>
                    <a:pt x="1498325" y="0"/>
                  </a:cubicBezTo>
                  <a:cubicBezTo>
                    <a:pt x="2325827" y="0"/>
                    <a:pt x="2996650" y="173421"/>
                    <a:pt x="2996650" y="387347"/>
                  </a:cubicBezTo>
                  <a:close/>
                </a:path>
              </a:pathLst>
            </a:custGeom>
            <a:solidFill>
              <a:srgbClr val="A5A5A5">
                <a:alpha val="56000"/>
              </a:srgbClr>
            </a:solidFill>
            <a:ln w="7172" cap="flat">
              <a:noFill/>
              <a:prstDash val="solid"/>
              <a:miter/>
            </a:ln>
            <a:effectLst>
              <a:softEdge rad="292100"/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grpSp>
          <p:nvGrpSpPr>
            <p:cNvPr id="14" name="图形 7">
              <a:extLst>
                <a:ext uri="{FF2B5EF4-FFF2-40B4-BE49-F238E27FC236}">
                  <a16:creationId xmlns:a16="http://schemas.microsoft.com/office/drawing/2014/main" id="{8F546CD9-569D-10D9-B0B0-D6781F25521C}"/>
                </a:ext>
              </a:extLst>
            </p:cNvPr>
            <p:cNvGrpSpPr/>
            <p:nvPr/>
          </p:nvGrpSpPr>
          <p:grpSpPr>
            <a:xfrm>
              <a:off x="271651" y="405948"/>
              <a:ext cx="11919670" cy="5933770"/>
              <a:chOff x="271651" y="405948"/>
              <a:chExt cx="11919670" cy="5933770"/>
            </a:xfrm>
          </p:grpSpPr>
          <p:grpSp>
            <p:nvGrpSpPr>
              <p:cNvPr id="15" name="图形 7">
                <a:extLst>
                  <a:ext uri="{FF2B5EF4-FFF2-40B4-BE49-F238E27FC236}">
                    <a16:creationId xmlns:a16="http://schemas.microsoft.com/office/drawing/2014/main" id="{9EB3DAD1-AA00-B6BE-AE56-BFA7A2E40D9E}"/>
                  </a:ext>
                </a:extLst>
              </p:cNvPr>
              <p:cNvGrpSpPr/>
              <p:nvPr/>
            </p:nvGrpSpPr>
            <p:grpSpPr>
              <a:xfrm>
                <a:off x="7913915" y="629553"/>
                <a:ext cx="4277406" cy="5710165"/>
                <a:chOff x="7913915" y="629553"/>
                <a:chExt cx="4277406" cy="5710165"/>
              </a:xfrm>
            </p:grpSpPr>
            <p:grpSp>
              <p:nvGrpSpPr>
                <p:cNvPr id="16" name="图形 7">
                  <a:extLst>
                    <a:ext uri="{FF2B5EF4-FFF2-40B4-BE49-F238E27FC236}">
                      <a16:creationId xmlns:a16="http://schemas.microsoft.com/office/drawing/2014/main" id="{BFEDF7E7-FD7D-E46F-0F35-F5BA96C08A7D}"/>
                    </a:ext>
                  </a:extLst>
                </p:cNvPr>
                <p:cNvGrpSpPr/>
                <p:nvPr/>
              </p:nvGrpSpPr>
              <p:grpSpPr>
                <a:xfrm>
                  <a:off x="9357532" y="4688433"/>
                  <a:ext cx="642920" cy="1621263"/>
                  <a:chOff x="9357532" y="4688433"/>
                  <a:chExt cx="642920" cy="1621263"/>
                </a:xfrm>
              </p:grpSpPr>
              <p:sp>
                <p:nvSpPr>
                  <p:cNvPr id="17" name="任意多边形: 形状 16">
                    <a:extLst>
                      <a:ext uri="{FF2B5EF4-FFF2-40B4-BE49-F238E27FC236}">
                        <a16:creationId xmlns:a16="http://schemas.microsoft.com/office/drawing/2014/main" id="{DB12E93B-152E-85E3-0513-813F78073326}"/>
                      </a:ext>
                    </a:extLst>
                  </p:cNvPr>
                  <p:cNvSpPr/>
                  <p:nvPr/>
                </p:nvSpPr>
                <p:spPr>
                  <a:xfrm>
                    <a:off x="9600688" y="4690728"/>
                    <a:ext cx="399763" cy="1444975"/>
                  </a:xfrm>
                  <a:custGeom>
                    <a:avLst/>
                    <a:gdLst>
                      <a:gd name="connsiteX0" fmla="*/ 48419 w 399763"/>
                      <a:gd name="connsiteY0" fmla="*/ 0 h 1444975"/>
                      <a:gd name="connsiteX1" fmla="*/ 8472 w 399763"/>
                      <a:gd name="connsiteY1" fmla="*/ 518877 h 1444975"/>
                      <a:gd name="connsiteX2" fmla="*/ 149326 w 399763"/>
                      <a:gd name="connsiteY2" fmla="*/ 1323477 h 1444975"/>
                      <a:gd name="connsiteX3" fmla="*/ 200101 w 399763"/>
                      <a:gd name="connsiteY3" fmla="*/ 1414416 h 1444975"/>
                      <a:gd name="connsiteX4" fmla="*/ 297136 w 399763"/>
                      <a:gd name="connsiteY4" fmla="*/ 1322258 h 1444975"/>
                      <a:gd name="connsiteX5" fmla="*/ 296203 w 399763"/>
                      <a:gd name="connsiteY5" fmla="*/ 1323263 h 1444975"/>
                      <a:gd name="connsiteX6" fmla="*/ 399764 w 399763"/>
                      <a:gd name="connsiteY6" fmla="*/ 95456 h 1444975"/>
                      <a:gd name="connsiteX7" fmla="*/ 48419 w 399763"/>
                      <a:gd name="connsiteY7" fmla="*/ 0 h 14449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99763" h="1444975">
                        <a:moveTo>
                          <a:pt x="48419" y="0"/>
                        </a:moveTo>
                        <a:cubicBezTo>
                          <a:pt x="4026" y="135259"/>
                          <a:pt x="-11250" y="247211"/>
                          <a:pt x="8472" y="518877"/>
                        </a:cubicBezTo>
                        <a:cubicBezTo>
                          <a:pt x="36011" y="897905"/>
                          <a:pt x="142082" y="1296583"/>
                          <a:pt x="149326" y="1323477"/>
                        </a:cubicBezTo>
                        <a:cubicBezTo>
                          <a:pt x="172203" y="1370883"/>
                          <a:pt x="181455" y="1398351"/>
                          <a:pt x="200101" y="1414416"/>
                        </a:cubicBezTo>
                        <a:cubicBezTo>
                          <a:pt x="273326" y="1495457"/>
                          <a:pt x="308037" y="1398064"/>
                          <a:pt x="297136" y="1322258"/>
                        </a:cubicBezTo>
                        <a:cubicBezTo>
                          <a:pt x="296777" y="1322617"/>
                          <a:pt x="296490" y="1322904"/>
                          <a:pt x="296203" y="1323263"/>
                        </a:cubicBezTo>
                        <a:cubicBezTo>
                          <a:pt x="182746" y="696020"/>
                          <a:pt x="293334" y="260909"/>
                          <a:pt x="399764" y="95456"/>
                        </a:cubicBezTo>
                        <a:cubicBezTo>
                          <a:pt x="292330" y="22448"/>
                          <a:pt x="167470" y="14702"/>
                          <a:pt x="48419" y="0"/>
                        </a:cubicBezTo>
                        <a:close/>
                      </a:path>
                    </a:pathLst>
                  </a:custGeom>
                  <a:solidFill>
                    <a:srgbClr val="F4BD98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" name="任意多边形: 形状 17">
                    <a:extLst>
                      <a:ext uri="{FF2B5EF4-FFF2-40B4-BE49-F238E27FC236}">
                        <a16:creationId xmlns:a16="http://schemas.microsoft.com/office/drawing/2014/main" id="{B888F7BF-A1A4-EF6A-5440-DE7F5727F2F7}"/>
                      </a:ext>
                    </a:extLst>
                  </p:cNvPr>
                  <p:cNvSpPr/>
                  <p:nvPr/>
                </p:nvSpPr>
                <p:spPr>
                  <a:xfrm>
                    <a:off x="9602705" y="4688433"/>
                    <a:ext cx="397746" cy="1444957"/>
                  </a:xfrm>
                  <a:custGeom>
                    <a:avLst/>
                    <a:gdLst>
                      <a:gd name="connsiteX0" fmla="*/ 67128 w 397746"/>
                      <a:gd name="connsiteY0" fmla="*/ 200451 h 1444957"/>
                      <a:gd name="connsiteX1" fmla="*/ 194284 w 397746"/>
                      <a:gd name="connsiteY1" fmla="*/ 294616 h 1444957"/>
                      <a:gd name="connsiteX2" fmla="*/ 191701 w 397746"/>
                      <a:gd name="connsiteY2" fmla="*/ 473050 h 1444957"/>
                      <a:gd name="connsiteX3" fmla="*/ 187901 w 397746"/>
                      <a:gd name="connsiteY3" fmla="*/ 699247 h 1444957"/>
                      <a:gd name="connsiteX4" fmla="*/ 245418 w 397746"/>
                      <a:gd name="connsiteY4" fmla="*/ 1444824 h 1444957"/>
                      <a:gd name="connsiteX5" fmla="*/ 295118 w 397746"/>
                      <a:gd name="connsiteY5" fmla="*/ 1322258 h 1444957"/>
                      <a:gd name="connsiteX6" fmla="*/ 294186 w 397746"/>
                      <a:gd name="connsiteY6" fmla="*/ 1323263 h 1444957"/>
                      <a:gd name="connsiteX7" fmla="*/ 397747 w 397746"/>
                      <a:gd name="connsiteY7" fmla="*/ 95456 h 1444957"/>
                      <a:gd name="connsiteX8" fmla="*/ 46402 w 397746"/>
                      <a:gd name="connsiteY8" fmla="*/ 0 h 1444957"/>
                      <a:gd name="connsiteX9" fmla="*/ 0 w 397746"/>
                      <a:gd name="connsiteY9" fmla="*/ 242047 h 1444957"/>
                      <a:gd name="connsiteX10" fmla="*/ 67128 w 397746"/>
                      <a:gd name="connsiteY10" fmla="*/ 200451 h 14449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397746" h="1444957">
                        <a:moveTo>
                          <a:pt x="67128" y="200451"/>
                        </a:moveTo>
                        <a:cubicBezTo>
                          <a:pt x="129666" y="188331"/>
                          <a:pt x="180370" y="237027"/>
                          <a:pt x="194284" y="294616"/>
                        </a:cubicBezTo>
                        <a:cubicBezTo>
                          <a:pt x="208053" y="351632"/>
                          <a:pt x="193853" y="415102"/>
                          <a:pt x="191701" y="473050"/>
                        </a:cubicBezTo>
                        <a:cubicBezTo>
                          <a:pt x="188905" y="548425"/>
                          <a:pt x="189119" y="623800"/>
                          <a:pt x="187901" y="699247"/>
                        </a:cubicBezTo>
                        <a:cubicBezTo>
                          <a:pt x="183884" y="948036"/>
                          <a:pt x="172194" y="1205000"/>
                          <a:pt x="245418" y="1444824"/>
                        </a:cubicBezTo>
                        <a:cubicBezTo>
                          <a:pt x="285796" y="1448410"/>
                          <a:pt x="303366" y="1379274"/>
                          <a:pt x="295118" y="1322258"/>
                        </a:cubicBezTo>
                        <a:cubicBezTo>
                          <a:pt x="294760" y="1322617"/>
                          <a:pt x="294473" y="1322904"/>
                          <a:pt x="294186" y="1323263"/>
                        </a:cubicBezTo>
                        <a:cubicBezTo>
                          <a:pt x="180729" y="696020"/>
                          <a:pt x="291317" y="260909"/>
                          <a:pt x="397747" y="95456"/>
                        </a:cubicBezTo>
                        <a:cubicBezTo>
                          <a:pt x="290385" y="22376"/>
                          <a:pt x="165525" y="14702"/>
                          <a:pt x="46402" y="0"/>
                        </a:cubicBezTo>
                        <a:cubicBezTo>
                          <a:pt x="21157" y="76953"/>
                          <a:pt x="5307" y="146448"/>
                          <a:pt x="0" y="242047"/>
                        </a:cubicBezTo>
                        <a:cubicBezTo>
                          <a:pt x="17212" y="221464"/>
                          <a:pt x="39158" y="205902"/>
                          <a:pt x="67128" y="200451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" name="任意多边形: 形状 18">
                    <a:extLst>
                      <a:ext uri="{FF2B5EF4-FFF2-40B4-BE49-F238E27FC236}">
                        <a16:creationId xmlns:a16="http://schemas.microsoft.com/office/drawing/2014/main" id="{5A0834A7-46C9-2D14-7B46-EBD440ADC4B0}"/>
                      </a:ext>
                    </a:extLst>
                  </p:cNvPr>
                  <p:cNvSpPr/>
                  <p:nvPr/>
                </p:nvSpPr>
                <p:spPr>
                  <a:xfrm>
                    <a:off x="9679444" y="5678925"/>
                    <a:ext cx="220417" cy="454514"/>
                  </a:xfrm>
                  <a:custGeom>
                    <a:avLst/>
                    <a:gdLst>
                      <a:gd name="connsiteX0" fmla="*/ 217448 w 220417"/>
                      <a:gd name="connsiteY0" fmla="*/ 332770 h 454514"/>
                      <a:gd name="connsiteX1" fmla="*/ 175493 w 220417"/>
                      <a:gd name="connsiteY1" fmla="*/ 0 h 454514"/>
                      <a:gd name="connsiteX2" fmla="*/ 0 w 220417"/>
                      <a:gd name="connsiteY2" fmla="*/ 23810 h 454514"/>
                      <a:gd name="connsiteX3" fmla="*/ 70642 w 220417"/>
                      <a:gd name="connsiteY3" fmla="*/ 332985 h 454514"/>
                      <a:gd name="connsiteX4" fmla="*/ 121417 w 220417"/>
                      <a:gd name="connsiteY4" fmla="*/ 423923 h 454514"/>
                      <a:gd name="connsiteX5" fmla="*/ 218452 w 220417"/>
                      <a:gd name="connsiteY5" fmla="*/ 331766 h 454514"/>
                      <a:gd name="connsiteX6" fmla="*/ 217448 w 220417"/>
                      <a:gd name="connsiteY6" fmla="*/ 332770 h 4545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0417" h="454514">
                        <a:moveTo>
                          <a:pt x="217448" y="332770"/>
                        </a:moveTo>
                        <a:cubicBezTo>
                          <a:pt x="197725" y="194714"/>
                          <a:pt x="183597" y="92444"/>
                          <a:pt x="175493" y="0"/>
                        </a:cubicBezTo>
                        <a:cubicBezTo>
                          <a:pt x="119481" y="16997"/>
                          <a:pt x="59956" y="24456"/>
                          <a:pt x="0" y="23810"/>
                        </a:cubicBezTo>
                        <a:cubicBezTo>
                          <a:pt x="33707" y="194499"/>
                          <a:pt x="66697" y="318427"/>
                          <a:pt x="70642" y="332985"/>
                        </a:cubicBezTo>
                        <a:cubicBezTo>
                          <a:pt x="93519" y="380391"/>
                          <a:pt x="102771" y="407859"/>
                          <a:pt x="121417" y="423923"/>
                        </a:cubicBezTo>
                        <a:cubicBezTo>
                          <a:pt x="194642" y="505036"/>
                          <a:pt x="229353" y="407572"/>
                          <a:pt x="218452" y="331766"/>
                        </a:cubicBezTo>
                        <a:cubicBezTo>
                          <a:pt x="218093" y="332125"/>
                          <a:pt x="217806" y="332412"/>
                          <a:pt x="217448" y="332770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" name="图形 7">
                    <a:extLst>
                      <a:ext uri="{FF2B5EF4-FFF2-40B4-BE49-F238E27FC236}">
                        <a16:creationId xmlns:a16="http://schemas.microsoft.com/office/drawing/2014/main" id="{788AD0CF-04F4-3107-A7A0-A0F7908F0F9E}"/>
                      </a:ext>
                    </a:extLst>
                  </p:cNvPr>
                  <p:cNvGrpSpPr/>
                  <p:nvPr/>
                </p:nvGrpSpPr>
                <p:grpSpPr>
                  <a:xfrm>
                    <a:off x="9357532" y="5952098"/>
                    <a:ext cx="616814" cy="357598"/>
                    <a:chOff x="9357532" y="5952098"/>
                    <a:chExt cx="616814" cy="357598"/>
                  </a:xfrm>
                </p:grpSpPr>
                <p:sp>
                  <p:nvSpPr>
                    <p:cNvPr id="21" name="任意多边形: 形状 20">
                      <a:extLst>
                        <a:ext uri="{FF2B5EF4-FFF2-40B4-BE49-F238E27FC236}">
                          <a16:creationId xmlns:a16="http://schemas.microsoft.com/office/drawing/2014/main" id="{4521EF60-FB0A-3CD3-F834-17F0FBF20C3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57532" y="6159147"/>
                      <a:ext cx="613587" cy="150549"/>
                    </a:xfrm>
                    <a:custGeom>
                      <a:avLst/>
                      <a:gdLst>
                        <a:gd name="connsiteX0" fmla="*/ 613587 w 613587"/>
                        <a:gd name="connsiteY0" fmla="*/ 0 h 150549"/>
                        <a:gd name="connsiteX1" fmla="*/ 339698 w 613587"/>
                        <a:gd name="connsiteY1" fmla="*/ 89862 h 150549"/>
                        <a:gd name="connsiteX2" fmla="*/ 187 w 613587"/>
                        <a:gd name="connsiteY2" fmla="*/ 55868 h 150549"/>
                        <a:gd name="connsiteX3" fmla="*/ 190167 w 613587"/>
                        <a:gd name="connsiteY3" fmla="*/ 150464 h 150549"/>
                        <a:gd name="connsiteX4" fmla="*/ 542730 w 613587"/>
                        <a:gd name="connsiteY4" fmla="*/ 84986 h 150549"/>
                        <a:gd name="connsiteX5" fmla="*/ 613587 w 613587"/>
                        <a:gd name="connsiteY5" fmla="*/ 0 h 1505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613587" h="150549">
                          <a:moveTo>
                            <a:pt x="613587" y="0"/>
                          </a:moveTo>
                          <a:cubicBezTo>
                            <a:pt x="568262" y="27253"/>
                            <a:pt x="485284" y="63327"/>
                            <a:pt x="339698" y="89862"/>
                          </a:cubicBezTo>
                          <a:cubicBezTo>
                            <a:pt x="152012" y="124000"/>
                            <a:pt x="46085" y="82834"/>
                            <a:pt x="187" y="55868"/>
                          </a:cubicBezTo>
                          <a:cubicBezTo>
                            <a:pt x="-4619" y="127586"/>
                            <a:pt x="83953" y="148456"/>
                            <a:pt x="190167" y="150464"/>
                          </a:cubicBezTo>
                          <a:cubicBezTo>
                            <a:pt x="303480" y="152615"/>
                            <a:pt x="457459" y="114103"/>
                            <a:pt x="542730" y="84986"/>
                          </a:cubicBezTo>
                          <a:cubicBezTo>
                            <a:pt x="603618" y="64116"/>
                            <a:pt x="612010" y="36433"/>
                            <a:pt x="613587" y="0"/>
                          </a:cubicBezTo>
                          <a:close/>
                        </a:path>
                      </a:pathLst>
                    </a:custGeom>
                    <a:solidFill>
                      <a:srgbClr val="AEB0B1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2" name="任意多边形: 形状 21">
                      <a:extLst>
                        <a:ext uri="{FF2B5EF4-FFF2-40B4-BE49-F238E27FC236}">
                          <a16:creationId xmlns:a16="http://schemas.microsoft.com/office/drawing/2014/main" id="{BA70C96D-06A6-E5F3-2840-8C7E3C8698E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57718" y="6056089"/>
                      <a:ext cx="335422" cy="205775"/>
                    </a:xfrm>
                    <a:custGeom>
                      <a:avLst/>
                      <a:gdLst>
                        <a:gd name="connsiteX0" fmla="*/ 168895 w 335422"/>
                        <a:gd name="connsiteY0" fmla="*/ 0 h 205775"/>
                        <a:gd name="connsiteX1" fmla="*/ 2295 w 335422"/>
                        <a:gd name="connsiteY1" fmla="*/ 143866 h 205775"/>
                        <a:gd name="connsiteX2" fmla="*/ 0 w 335422"/>
                        <a:gd name="connsiteY2" fmla="*/ 158926 h 205775"/>
                        <a:gd name="connsiteX3" fmla="*/ 335423 w 335422"/>
                        <a:gd name="connsiteY3" fmla="*/ 193566 h 205775"/>
                        <a:gd name="connsiteX4" fmla="*/ 168895 w 335422"/>
                        <a:gd name="connsiteY4" fmla="*/ 0 h 2057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35422" h="205775">
                          <a:moveTo>
                            <a:pt x="168895" y="0"/>
                          </a:moveTo>
                          <a:cubicBezTo>
                            <a:pt x="53716" y="39731"/>
                            <a:pt x="17283" y="77312"/>
                            <a:pt x="2295" y="143866"/>
                          </a:cubicBezTo>
                          <a:cubicBezTo>
                            <a:pt x="1147" y="149173"/>
                            <a:pt x="286" y="154121"/>
                            <a:pt x="0" y="158926"/>
                          </a:cubicBezTo>
                          <a:cubicBezTo>
                            <a:pt x="45612" y="185677"/>
                            <a:pt x="150320" y="226341"/>
                            <a:pt x="335423" y="193566"/>
                          </a:cubicBezTo>
                          <a:cubicBezTo>
                            <a:pt x="329973" y="71574"/>
                            <a:pt x="229425" y="20081"/>
                            <a:pt x="168895" y="0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3" name="任意多边形: 形状 22">
                      <a:extLst>
                        <a:ext uri="{FF2B5EF4-FFF2-40B4-BE49-F238E27FC236}">
                          <a16:creationId xmlns:a16="http://schemas.microsoft.com/office/drawing/2014/main" id="{98788563-CE5B-7D01-8DB0-DA1479CA0BA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26613" y="5952098"/>
                      <a:ext cx="447732" cy="297556"/>
                    </a:xfrm>
                    <a:custGeom>
                      <a:avLst/>
                      <a:gdLst>
                        <a:gd name="connsiteX0" fmla="*/ 446013 w 447732"/>
                        <a:gd name="connsiteY0" fmla="*/ 159213 h 297556"/>
                        <a:gd name="connsiteX1" fmla="*/ 357871 w 447732"/>
                        <a:gd name="connsiteY1" fmla="*/ 37006 h 297556"/>
                        <a:gd name="connsiteX2" fmla="*/ 249936 w 447732"/>
                        <a:gd name="connsiteY2" fmla="*/ 28974 h 297556"/>
                        <a:gd name="connsiteX3" fmla="*/ 200451 w 447732"/>
                        <a:gd name="connsiteY3" fmla="*/ 0 h 297556"/>
                        <a:gd name="connsiteX4" fmla="*/ 200523 w 447732"/>
                        <a:gd name="connsiteY4" fmla="*/ 1147 h 297556"/>
                        <a:gd name="connsiteX5" fmla="*/ 106644 w 447732"/>
                        <a:gd name="connsiteY5" fmla="*/ 72076 h 297556"/>
                        <a:gd name="connsiteX6" fmla="*/ 0 w 447732"/>
                        <a:gd name="connsiteY6" fmla="*/ 104062 h 297556"/>
                        <a:gd name="connsiteX7" fmla="*/ 166528 w 447732"/>
                        <a:gd name="connsiteY7" fmla="*/ 297556 h 297556"/>
                        <a:gd name="connsiteX8" fmla="*/ 170617 w 447732"/>
                        <a:gd name="connsiteY8" fmla="*/ 296911 h 297556"/>
                        <a:gd name="connsiteX9" fmla="*/ 444506 w 447732"/>
                        <a:gd name="connsiteY9" fmla="*/ 207049 h 297556"/>
                        <a:gd name="connsiteX10" fmla="*/ 446013 w 447732"/>
                        <a:gd name="connsiteY10" fmla="*/ 159213 h 29755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47732" h="297556">
                          <a:moveTo>
                            <a:pt x="446013" y="159213"/>
                          </a:moveTo>
                          <a:cubicBezTo>
                            <a:pt x="450745" y="98468"/>
                            <a:pt x="452324" y="-2151"/>
                            <a:pt x="357871" y="37006"/>
                          </a:cubicBezTo>
                          <a:cubicBezTo>
                            <a:pt x="316203" y="80898"/>
                            <a:pt x="309318" y="101839"/>
                            <a:pt x="249936" y="28974"/>
                          </a:cubicBezTo>
                          <a:cubicBezTo>
                            <a:pt x="233657" y="13483"/>
                            <a:pt x="216874" y="4733"/>
                            <a:pt x="200451" y="0"/>
                          </a:cubicBezTo>
                          <a:cubicBezTo>
                            <a:pt x="200523" y="717"/>
                            <a:pt x="200523" y="1147"/>
                            <a:pt x="200523" y="1147"/>
                          </a:cubicBezTo>
                          <a:cubicBezTo>
                            <a:pt x="200523" y="1147"/>
                            <a:pt x="157349" y="-11260"/>
                            <a:pt x="106644" y="72076"/>
                          </a:cubicBezTo>
                          <a:cubicBezTo>
                            <a:pt x="64977" y="83264"/>
                            <a:pt x="29907" y="93735"/>
                            <a:pt x="0" y="104062"/>
                          </a:cubicBezTo>
                          <a:cubicBezTo>
                            <a:pt x="60530" y="124071"/>
                            <a:pt x="161078" y="175636"/>
                            <a:pt x="166528" y="297556"/>
                          </a:cubicBezTo>
                          <a:cubicBezTo>
                            <a:pt x="167963" y="297342"/>
                            <a:pt x="169253" y="297126"/>
                            <a:pt x="170617" y="296911"/>
                          </a:cubicBezTo>
                          <a:cubicBezTo>
                            <a:pt x="316203" y="270447"/>
                            <a:pt x="399252" y="234301"/>
                            <a:pt x="444506" y="207049"/>
                          </a:cubicBezTo>
                          <a:cubicBezTo>
                            <a:pt x="445080" y="192562"/>
                            <a:pt x="444721" y="176641"/>
                            <a:pt x="446013" y="159213"/>
                          </a:cubicBezTo>
                          <a:close/>
                        </a:path>
                      </a:pathLst>
                    </a:custGeom>
                    <a:solidFill>
                      <a:srgbClr val="49B251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4" name="任意多边形: 形状 23">
                      <a:extLst>
                        <a:ext uri="{FF2B5EF4-FFF2-40B4-BE49-F238E27FC236}">
                          <a16:creationId xmlns:a16="http://schemas.microsoft.com/office/drawing/2014/main" id="{6A244F9B-DE16-18CC-581F-88AD815BC6E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15268" y="6086729"/>
                      <a:ext cx="145766" cy="88444"/>
                    </a:xfrm>
                    <a:custGeom>
                      <a:avLst/>
                      <a:gdLst>
                        <a:gd name="connsiteX0" fmla="*/ 119162 w 145766"/>
                        <a:gd name="connsiteY0" fmla="*/ 414 h 88444"/>
                        <a:gd name="connsiteX1" fmla="*/ 19546 w 145766"/>
                        <a:gd name="connsiteY1" fmla="*/ 31396 h 88444"/>
                        <a:gd name="connsiteX2" fmla="*/ 65517 w 145766"/>
                        <a:gd name="connsiteY2" fmla="*/ 87766 h 88444"/>
                        <a:gd name="connsiteX3" fmla="*/ 119162 w 145766"/>
                        <a:gd name="connsiteY3" fmla="*/ 414 h 884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45766" h="88444">
                          <a:moveTo>
                            <a:pt x="119162" y="414"/>
                          </a:moveTo>
                          <a:cubicBezTo>
                            <a:pt x="119162" y="414"/>
                            <a:pt x="66235" y="-5969"/>
                            <a:pt x="19546" y="31396"/>
                          </a:cubicBezTo>
                          <a:cubicBezTo>
                            <a:pt x="-27214" y="68832"/>
                            <a:pt x="18686" y="92858"/>
                            <a:pt x="65517" y="87766"/>
                          </a:cubicBezTo>
                          <a:cubicBezTo>
                            <a:pt x="133291" y="80666"/>
                            <a:pt x="176393" y="5936"/>
                            <a:pt x="119162" y="414"/>
                          </a:cubicBezTo>
                          <a:close/>
                        </a:path>
                      </a:pathLst>
                    </a:custGeom>
                    <a:solidFill>
                      <a:srgbClr val="DADBDC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5" name="图形 7">
                  <a:extLst>
                    <a:ext uri="{FF2B5EF4-FFF2-40B4-BE49-F238E27FC236}">
                      <a16:creationId xmlns:a16="http://schemas.microsoft.com/office/drawing/2014/main" id="{0F3322DB-1F99-1132-742F-B628C67CAEBB}"/>
                    </a:ext>
                  </a:extLst>
                </p:cNvPr>
                <p:cNvGrpSpPr/>
                <p:nvPr/>
              </p:nvGrpSpPr>
              <p:grpSpPr>
                <a:xfrm>
                  <a:off x="10573045" y="4635577"/>
                  <a:ext cx="676095" cy="1704141"/>
                  <a:chOff x="10573045" y="4635577"/>
                  <a:chExt cx="676095" cy="1704141"/>
                </a:xfrm>
              </p:grpSpPr>
              <p:sp>
                <p:nvSpPr>
                  <p:cNvPr id="26" name="任意多边形: 形状 25">
                    <a:extLst>
                      <a:ext uri="{FF2B5EF4-FFF2-40B4-BE49-F238E27FC236}">
                        <a16:creationId xmlns:a16="http://schemas.microsoft.com/office/drawing/2014/main" id="{8CF99315-47ED-8A6E-E02C-2BB024CCFE88}"/>
                      </a:ext>
                    </a:extLst>
                  </p:cNvPr>
                  <p:cNvSpPr/>
                  <p:nvPr/>
                </p:nvSpPr>
                <p:spPr>
                  <a:xfrm>
                    <a:off x="10573045" y="4635649"/>
                    <a:ext cx="488458" cy="1435242"/>
                  </a:xfrm>
                  <a:custGeom>
                    <a:avLst/>
                    <a:gdLst>
                      <a:gd name="connsiteX0" fmla="*/ 342811 w 488458"/>
                      <a:gd name="connsiteY0" fmla="*/ 1403371 h 1435242"/>
                      <a:gd name="connsiteX1" fmla="*/ 238246 w 488458"/>
                      <a:gd name="connsiteY1" fmla="*/ 1340618 h 1435242"/>
                      <a:gd name="connsiteX2" fmla="*/ 239250 w 488458"/>
                      <a:gd name="connsiteY2" fmla="*/ 1341407 h 1435242"/>
                      <a:gd name="connsiteX3" fmla="*/ 0 w 488458"/>
                      <a:gd name="connsiteY3" fmla="*/ 139706 h 1435242"/>
                      <a:gd name="connsiteX4" fmla="*/ 357297 w 488458"/>
                      <a:gd name="connsiteY4" fmla="*/ 0 h 1435242"/>
                      <a:gd name="connsiteX5" fmla="*/ 488039 w 488458"/>
                      <a:gd name="connsiteY5" fmla="*/ 646319 h 1435242"/>
                      <a:gd name="connsiteX6" fmla="*/ 389642 w 488458"/>
                      <a:gd name="connsiteY6" fmla="*/ 1322545 h 1435242"/>
                      <a:gd name="connsiteX7" fmla="*/ 342811 w 488458"/>
                      <a:gd name="connsiteY7" fmla="*/ 1403371 h 1435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488458" h="1435242">
                        <a:moveTo>
                          <a:pt x="342811" y="1403371"/>
                        </a:moveTo>
                        <a:cubicBezTo>
                          <a:pt x="272455" y="1479177"/>
                          <a:pt x="231361" y="1404088"/>
                          <a:pt x="238246" y="1340618"/>
                        </a:cubicBezTo>
                        <a:cubicBezTo>
                          <a:pt x="238605" y="1340905"/>
                          <a:pt x="238963" y="1341120"/>
                          <a:pt x="239250" y="1341407"/>
                        </a:cubicBezTo>
                        <a:cubicBezTo>
                          <a:pt x="296122" y="720547"/>
                          <a:pt x="175135" y="286584"/>
                          <a:pt x="0" y="139706"/>
                        </a:cubicBezTo>
                        <a:cubicBezTo>
                          <a:pt x="86420" y="29404"/>
                          <a:pt x="357297" y="0"/>
                          <a:pt x="357297" y="0"/>
                        </a:cubicBezTo>
                        <a:cubicBezTo>
                          <a:pt x="357297" y="0"/>
                          <a:pt x="497075" y="216444"/>
                          <a:pt x="488039" y="646319"/>
                        </a:cubicBezTo>
                        <a:cubicBezTo>
                          <a:pt x="481441" y="959797"/>
                          <a:pt x="395523" y="1299596"/>
                          <a:pt x="389642" y="1322545"/>
                        </a:cubicBezTo>
                        <a:cubicBezTo>
                          <a:pt x="368915" y="1364213"/>
                          <a:pt x="361026" y="1387808"/>
                          <a:pt x="342811" y="1403371"/>
                        </a:cubicBezTo>
                        <a:close/>
                      </a:path>
                    </a:pathLst>
                  </a:custGeom>
                  <a:solidFill>
                    <a:srgbClr val="F4BD98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7" name="任意多边形: 形状 26">
                    <a:extLst>
                      <a:ext uri="{FF2B5EF4-FFF2-40B4-BE49-F238E27FC236}">
                        <a16:creationId xmlns:a16="http://schemas.microsoft.com/office/drawing/2014/main" id="{DE686DCE-8722-E9FF-565F-C0B44B9324BD}"/>
                      </a:ext>
                    </a:extLst>
                  </p:cNvPr>
                  <p:cNvSpPr/>
                  <p:nvPr/>
                </p:nvSpPr>
                <p:spPr>
                  <a:xfrm>
                    <a:off x="10810486" y="5578951"/>
                    <a:ext cx="224707" cy="491868"/>
                  </a:xfrm>
                  <a:custGeom>
                    <a:avLst/>
                    <a:gdLst>
                      <a:gd name="connsiteX0" fmla="*/ 224708 w 224707"/>
                      <a:gd name="connsiteY0" fmla="*/ 3442 h 491868"/>
                      <a:gd name="connsiteX1" fmla="*/ 14145 w 224707"/>
                      <a:gd name="connsiteY1" fmla="*/ 0 h 491868"/>
                      <a:gd name="connsiteX2" fmla="*/ 1738 w 224707"/>
                      <a:gd name="connsiteY2" fmla="*/ 398033 h 491868"/>
                      <a:gd name="connsiteX3" fmla="*/ 733 w 224707"/>
                      <a:gd name="connsiteY3" fmla="*/ 397244 h 491868"/>
                      <a:gd name="connsiteX4" fmla="*/ 105370 w 224707"/>
                      <a:gd name="connsiteY4" fmla="*/ 459997 h 491868"/>
                      <a:gd name="connsiteX5" fmla="*/ 152201 w 224707"/>
                      <a:gd name="connsiteY5" fmla="*/ 379171 h 491868"/>
                      <a:gd name="connsiteX6" fmla="*/ 224708 w 224707"/>
                      <a:gd name="connsiteY6" fmla="*/ 3442 h 4918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24707" h="491868">
                        <a:moveTo>
                          <a:pt x="224708" y="3442"/>
                        </a:moveTo>
                        <a:cubicBezTo>
                          <a:pt x="155142" y="15275"/>
                          <a:pt x="83855" y="13841"/>
                          <a:pt x="14145" y="0"/>
                        </a:cubicBezTo>
                        <a:cubicBezTo>
                          <a:pt x="18448" y="121991"/>
                          <a:pt x="14862" y="254956"/>
                          <a:pt x="1738" y="398033"/>
                        </a:cubicBezTo>
                        <a:cubicBezTo>
                          <a:pt x="1380" y="397746"/>
                          <a:pt x="1021" y="397531"/>
                          <a:pt x="733" y="397244"/>
                        </a:cubicBezTo>
                        <a:cubicBezTo>
                          <a:pt x="-6079" y="460714"/>
                          <a:pt x="35015" y="535802"/>
                          <a:pt x="105370" y="459997"/>
                        </a:cubicBezTo>
                        <a:cubicBezTo>
                          <a:pt x="123586" y="444434"/>
                          <a:pt x="131475" y="420839"/>
                          <a:pt x="152201" y="379171"/>
                        </a:cubicBezTo>
                        <a:cubicBezTo>
                          <a:pt x="156218" y="363680"/>
                          <a:pt x="196810" y="202889"/>
                          <a:pt x="224708" y="3442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8" name="任意多边形: 形状 27">
                    <a:extLst>
                      <a:ext uri="{FF2B5EF4-FFF2-40B4-BE49-F238E27FC236}">
                        <a16:creationId xmlns:a16="http://schemas.microsoft.com/office/drawing/2014/main" id="{9B5733AD-BD3E-F0A2-D6B5-0C338778175C}"/>
                      </a:ext>
                    </a:extLst>
                  </p:cNvPr>
                  <p:cNvSpPr/>
                  <p:nvPr/>
                </p:nvSpPr>
                <p:spPr>
                  <a:xfrm>
                    <a:off x="10573045" y="4635577"/>
                    <a:ext cx="488523" cy="983105"/>
                  </a:xfrm>
                  <a:custGeom>
                    <a:avLst/>
                    <a:gdLst>
                      <a:gd name="connsiteX0" fmla="*/ 357297 w 488523"/>
                      <a:gd name="connsiteY0" fmla="*/ 0 h 983105"/>
                      <a:gd name="connsiteX1" fmla="*/ 0 w 488523"/>
                      <a:gd name="connsiteY1" fmla="*/ 139706 h 983105"/>
                      <a:gd name="connsiteX2" fmla="*/ 179222 w 488523"/>
                      <a:gd name="connsiteY2" fmla="*/ 457559 h 983105"/>
                      <a:gd name="connsiteX3" fmla="*/ 408074 w 488523"/>
                      <a:gd name="connsiteY3" fmla="*/ 347759 h 983105"/>
                      <a:gd name="connsiteX4" fmla="*/ 454188 w 488523"/>
                      <a:gd name="connsiteY4" fmla="*/ 788392 h 983105"/>
                      <a:gd name="connsiteX5" fmla="*/ 457056 w 488523"/>
                      <a:gd name="connsiteY5" fmla="*/ 981026 h 983105"/>
                      <a:gd name="connsiteX6" fmla="*/ 456913 w 488523"/>
                      <a:gd name="connsiteY6" fmla="*/ 983106 h 983105"/>
                      <a:gd name="connsiteX7" fmla="*/ 488110 w 488523"/>
                      <a:gd name="connsiteY7" fmla="*/ 646319 h 983105"/>
                      <a:gd name="connsiteX8" fmla="*/ 357297 w 488523"/>
                      <a:gd name="connsiteY8" fmla="*/ 0 h 9831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88523" h="983105">
                        <a:moveTo>
                          <a:pt x="357297" y="0"/>
                        </a:moveTo>
                        <a:cubicBezTo>
                          <a:pt x="357297" y="0"/>
                          <a:pt x="86491" y="29405"/>
                          <a:pt x="0" y="139706"/>
                        </a:cubicBezTo>
                        <a:cubicBezTo>
                          <a:pt x="71646" y="199805"/>
                          <a:pt x="134183" y="308099"/>
                          <a:pt x="179222" y="457559"/>
                        </a:cubicBezTo>
                        <a:cubicBezTo>
                          <a:pt x="175995" y="199590"/>
                          <a:pt x="341018" y="113027"/>
                          <a:pt x="408074" y="347759"/>
                        </a:cubicBezTo>
                        <a:cubicBezTo>
                          <a:pt x="453112" y="505466"/>
                          <a:pt x="448952" y="666759"/>
                          <a:pt x="454188" y="788392"/>
                        </a:cubicBezTo>
                        <a:cubicBezTo>
                          <a:pt x="456913" y="852149"/>
                          <a:pt x="460714" y="916480"/>
                          <a:pt x="457056" y="981026"/>
                        </a:cubicBezTo>
                        <a:cubicBezTo>
                          <a:pt x="456985" y="981743"/>
                          <a:pt x="456985" y="982388"/>
                          <a:pt x="456913" y="983106"/>
                        </a:cubicBezTo>
                        <a:cubicBezTo>
                          <a:pt x="472691" y="878469"/>
                          <a:pt x="485743" y="760709"/>
                          <a:pt x="488110" y="646319"/>
                        </a:cubicBezTo>
                        <a:cubicBezTo>
                          <a:pt x="497075" y="216444"/>
                          <a:pt x="357297" y="0"/>
                          <a:pt x="357297" y="0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9" name="图形 7">
                    <a:extLst>
                      <a:ext uri="{FF2B5EF4-FFF2-40B4-BE49-F238E27FC236}">
                        <a16:creationId xmlns:a16="http://schemas.microsoft.com/office/drawing/2014/main" id="{5ECD70AF-058C-058D-0B47-4EC6E9CF8EA2}"/>
                      </a:ext>
                    </a:extLst>
                  </p:cNvPr>
                  <p:cNvGrpSpPr/>
                  <p:nvPr/>
                </p:nvGrpSpPr>
                <p:grpSpPr>
                  <a:xfrm>
                    <a:off x="10699063" y="5953994"/>
                    <a:ext cx="550078" cy="385724"/>
                    <a:chOff x="10699063" y="5953994"/>
                    <a:chExt cx="550078" cy="385724"/>
                  </a:xfrm>
                </p:grpSpPr>
                <p:sp>
                  <p:nvSpPr>
                    <p:cNvPr id="30" name="任意多边形: 形状 29">
                      <a:extLst>
                        <a:ext uri="{FF2B5EF4-FFF2-40B4-BE49-F238E27FC236}">
                          <a16:creationId xmlns:a16="http://schemas.microsoft.com/office/drawing/2014/main" id="{D3AA22C5-13A3-BAF9-B586-6C492B2DF1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99063" y="6120420"/>
                      <a:ext cx="549418" cy="219299"/>
                    </a:xfrm>
                    <a:custGeom>
                      <a:avLst/>
                      <a:gdLst>
                        <a:gd name="connsiteX0" fmla="*/ 2070 w 549418"/>
                        <a:gd name="connsiteY0" fmla="*/ 0 h 219299"/>
                        <a:gd name="connsiteX1" fmla="*/ 234005 w 549418"/>
                        <a:gd name="connsiteY1" fmla="*/ 130311 h 219299"/>
                        <a:gd name="connsiteX2" fmla="*/ 549419 w 549418"/>
                        <a:gd name="connsiteY2" fmla="*/ 150966 h 219299"/>
                        <a:gd name="connsiteX3" fmla="*/ 358506 w 549418"/>
                        <a:gd name="connsiteY3" fmla="*/ 212786 h 219299"/>
                        <a:gd name="connsiteX4" fmla="*/ 50264 w 549418"/>
                        <a:gd name="connsiteY4" fmla="*/ 93663 h 219299"/>
                        <a:gd name="connsiteX5" fmla="*/ 2070 w 549418"/>
                        <a:gd name="connsiteY5" fmla="*/ 0 h 2192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49418" h="219299">
                          <a:moveTo>
                            <a:pt x="2070" y="0"/>
                          </a:moveTo>
                          <a:cubicBezTo>
                            <a:pt x="38072" y="33564"/>
                            <a:pt x="106706" y="81686"/>
                            <a:pt x="234005" y="130311"/>
                          </a:cubicBezTo>
                          <a:cubicBezTo>
                            <a:pt x="398238" y="192992"/>
                            <a:pt x="502444" y="169827"/>
                            <a:pt x="549419" y="150966"/>
                          </a:cubicBezTo>
                          <a:cubicBezTo>
                            <a:pt x="540024" y="221249"/>
                            <a:pt x="455469" y="227560"/>
                            <a:pt x="358506" y="212786"/>
                          </a:cubicBezTo>
                          <a:cubicBezTo>
                            <a:pt x="255018" y="197008"/>
                            <a:pt x="122197" y="135259"/>
                            <a:pt x="50264" y="93663"/>
                          </a:cubicBezTo>
                          <a:cubicBezTo>
                            <a:pt x="-1157" y="63757"/>
                            <a:pt x="-3452" y="35572"/>
                            <a:pt x="2070" y="0"/>
                          </a:cubicBezTo>
                          <a:close/>
                        </a:path>
                      </a:pathLst>
                    </a:custGeom>
                    <a:solidFill>
                      <a:srgbClr val="AEB0B1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1" name="任意多边形: 形状 30">
                      <a:extLst>
                        <a:ext uri="{FF2B5EF4-FFF2-40B4-BE49-F238E27FC236}">
                          <a16:creationId xmlns:a16="http://schemas.microsoft.com/office/drawing/2014/main" id="{95F2ECDD-4AEF-E709-009C-80C6C279D6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36654" y="6090585"/>
                      <a:ext cx="312487" cy="201038"/>
                    </a:xfrm>
                    <a:custGeom>
                      <a:avLst/>
                      <a:gdLst>
                        <a:gd name="connsiteX0" fmla="*/ 188546 w 312487"/>
                        <a:gd name="connsiteY0" fmla="*/ 0 h 201038"/>
                        <a:gd name="connsiteX1" fmla="*/ 312474 w 312487"/>
                        <a:gd name="connsiteY1" fmla="*/ 165811 h 201038"/>
                        <a:gd name="connsiteX2" fmla="*/ 311757 w 312487"/>
                        <a:gd name="connsiteY2" fmla="*/ 180800 h 201038"/>
                        <a:gd name="connsiteX3" fmla="*/ 0 w 312487"/>
                        <a:gd name="connsiteY3" fmla="*/ 161437 h 201038"/>
                        <a:gd name="connsiteX4" fmla="*/ 188546 w 312487"/>
                        <a:gd name="connsiteY4" fmla="*/ 0 h 2010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312487" h="201038">
                          <a:moveTo>
                            <a:pt x="188546" y="0"/>
                          </a:moveTo>
                          <a:cubicBezTo>
                            <a:pt x="285652" y="56657"/>
                            <a:pt x="311542" y="98898"/>
                            <a:pt x="312474" y="165811"/>
                          </a:cubicBezTo>
                          <a:cubicBezTo>
                            <a:pt x="312546" y="171118"/>
                            <a:pt x="312331" y="176067"/>
                            <a:pt x="311757" y="180800"/>
                          </a:cubicBezTo>
                          <a:cubicBezTo>
                            <a:pt x="265141" y="199590"/>
                            <a:pt x="162083" y="222397"/>
                            <a:pt x="0" y="161437"/>
                          </a:cubicBezTo>
                          <a:cubicBezTo>
                            <a:pt x="28257" y="44035"/>
                            <a:pt x="129594" y="9897"/>
                            <a:pt x="188546" y="0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2" name="任意多边形: 形状 31">
                      <a:extLst>
                        <a:ext uri="{FF2B5EF4-FFF2-40B4-BE49-F238E27FC236}">
                          <a16:creationId xmlns:a16="http://schemas.microsoft.com/office/drawing/2014/main" id="{B9EC07A1-A79B-06EF-D371-806C7866C4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00989" y="5953994"/>
                      <a:ext cx="424138" cy="297955"/>
                    </a:xfrm>
                    <a:custGeom>
                      <a:avLst/>
                      <a:gdLst>
                        <a:gd name="connsiteX0" fmla="*/ 7817 w 424138"/>
                        <a:gd name="connsiteY0" fmla="*/ 119809 h 297955"/>
                        <a:gd name="connsiteX1" fmla="*/ 111450 w 424138"/>
                        <a:gd name="connsiteY1" fmla="*/ 15101 h 297955"/>
                        <a:gd name="connsiteX2" fmla="*/ 211209 w 424138"/>
                        <a:gd name="connsiteY2" fmla="*/ 24352 h 297955"/>
                        <a:gd name="connsiteX3" fmla="*/ 261698 w 424138"/>
                        <a:gd name="connsiteY3" fmla="*/ 4128 h 297955"/>
                        <a:gd name="connsiteX4" fmla="*/ 261411 w 424138"/>
                        <a:gd name="connsiteY4" fmla="*/ 5204 h 297955"/>
                        <a:gd name="connsiteX5" fmla="*/ 333129 w 424138"/>
                        <a:gd name="connsiteY5" fmla="*/ 88755 h 297955"/>
                        <a:gd name="connsiteX6" fmla="*/ 424138 w 424138"/>
                        <a:gd name="connsiteY6" fmla="*/ 136519 h 297955"/>
                        <a:gd name="connsiteX7" fmla="*/ 235592 w 424138"/>
                        <a:gd name="connsiteY7" fmla="*/ 297955 h 297955"/>
                        <a:gd name="connsiteX8" fmla="*/ 231935 w 424138"/>
                        <a:gd name="connsiteY8" fmla="*/ 296664 h 297955"/>
                        <a:gd name="connsiteX9" fmla="*/ 0 w 424138"/>
                        <a:gd name="connsiteY9" fmla="*/ 166354 h 297955"/>
                        <a:gd name="connsiteX10" fmla="*/ 7817 w 424138"/>
                        <a:gd name="connsiteY10" fmla="*/ 119809 h 29795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424138" h="297955">
                          <a:moveTo>
                            <a:pt x="7817" y="119809"/>
                          </a:moveTo>
                          <a:cubicBezTo>
                            <a:pt x="15204" y="60211"/>
                            <a:pt x="33062" y="-37683"/>
                            <a:pt x="111450" y="15101"/>
                          </a:cubicBezTo>
                          <a:cubicBezTo>
                            <a:pt x="140997" y="64299"/>
                            <a:pt x="143220" y="85671"/>
                            <a:pt x="211209" y="24352"/>
                          </a:cubicBezTo>
                          <a:cubicBezTo>
                            <a:pt x="228923" y="11945"/>
                            <a:pt x="245848" y="6064"/>
                            <a:pt x="261698" y="4128"/>
                          </a:cubicBezTo>
                          <a:cubicBezTo>
                            <a:pt x="261483" y="4774"/>
                            <a:pt x="261411" y="5204"/>
                            <a:pt x="261411" y="5204"/>
                          </a:cubicBezTo>
                          <a:cubicBezTo>
                            <a:pt x="261411" y="5204"/>
                            <a:pt x="303079" y="-31"/>
                            <a:pt x="333129" y="88755"/>
                          </a:cubicBezTo>
                          <a:cubicBezTo>
                            <a:pt x="368916" y="106182"/>
                            <a:pt x="398822" y="121889"/>
                            <a:pt x="424138" y="136519"/>
                          </a:cubicBezTo>
                          <a:cubicBezTo>
                            <a:pt x="365187" y="146416"/>
                            <a:pt x="263850" y="180554"/>
                            <a:pt x="235592" y="297955"/>
                          </a:cubicBezTo>
                          <a:cubicBezTo>
                            <a:pt x="234374" y="297525"/>
                            <a:pt x="233226" y="297238"/>
                            <a:pt x="231935" y="296664"/>
                          </a:cubicBezTo>
                          <a:cubicBezTo>
                            <a:pt x="104636" y="248040"/>
                            <a:pt x="36002" y="199917"/>
                            <a:pt x="0" y="166354"/>
                          </a:cubicBezTo>
                          <a:cubicBezTo>
                            <a:pt x="2295" y="152225"/>
                            <a:pt x="5738" y="136877"/>
                            <a:pt x="7817" y="119809"/>
                          </a:cubicBezTo>
                          <a:close/>
                        </a:path>
                      </a:pathLst>
                    </a:custGeom>
                    <a:solidFill>
                      <a:srgbClr val="49B251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3" name="任意多边形: 形状 32">
                      <a:extLst>
                        <a:ext uri="{FF2B5EF4-FFF2-40B4-BE49-F238E27FC236}">
                          <a16:creationId xmlns:a16="http://schemas.microsoft.com/office/drawing/2014/main" id="{CEC84C47-7F65-1982-6A1A-091B8063399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082977" y="6119360"/>
                      <a:ext cx="126275" cy="97306"/>
                    </a:xfrm>
                    <a:custGeom>
                      <a:avLst/>
                      <a:gdLst>
                        <a:gd name="connsiteX0" fmla="*/ 29170 w 126275"/>
                        <a:gd name="connsiteY0" fmla="*/ 127 h 97306"/>
                        <a:gd name="connsiteX1" fmla="*/ 113725 w 126275"/>
                        <a:gd name="connsiteY1" fmla="*/ 45883 h 97306"/>
                        <a:gd name="connsiteX2" fmla="*/ 61084 w 126275"/>
                        <a:gd name="connsiteY2" fmla="*/ 93289 h 97306"/>
                        <a:gd name="connsiteX3" fmla="*/ 29170 w 126275"/>
                        <a:gd name="connsiteY3" fmla="*/ 127 h 973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26275" h="97306">
                          <a:moveTo>
                            <a:pt x="29170" y="127"/>
                          </a:moveTo>
                          <a:cubicBezTo>
                            <a:pt x="29170" y="127"/>
                            <a:pt x="78440" y="2207"/>
                            <a:pt x="113725" y="45883"/>
                          </a:cubicBezTo>
                          <a:cubicBezTo>
                            <a:pt x="149082" y="89487"/>
                            <a:pt x="102752" y="105624"/>
                            <a:pt x="61084" y="93289"/>
                          </a:cubicBezTo>
                          <a:cubicBezTo>
                            <a:pt x="985" y="75646"/>
                            <a:pt x="-24117" y="-3602"/>
                            <a:pt x="29170" y="127"/>
                          </a:cubicBezTo>
                          <a:close/>
                        </a:path>
                      </a:pathLst>
                    </a:custGeom>
                    <a:solidFill>
                      <a:srgbClr val="DADBDC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4" name="图形 7">
                  <a:extLst>
                    <a:ext uri="{FF2B5EF4-FFF2-40B4-BE49-F238E27FC236}">
                      <a16:creationId xmlns:a16="http://schemas.microsoft.com/office/drawing/2014/main" id="{0E84DDF7-F57F-1B2D-0759-C1A5CEE79857}"/>
                    </a:ext>
                  </a:extLst>
                </p:cNvPr>
                <p:cNvGrpSpPr/>
                <p:nvPr/>
              </p:nvGrpSpPr>
              <p:grpSpPr>
                <a:xfrm>
                  <a:off x="7913915" y="1404069"/>
                  <a:ext cx="2076621" cy="1751100"/>
                  <a:chOff x="7913915" y="1404069"/>
                  <a:chExt cx="2076621" cy="1751100"/>
                </a:xfrm>
              </p:grpSpPr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6BCECD0A-10C7-A448-C24B-470C6E5279BC}"/>
                      </a:ext>
                    </a:extLst>
                  </p:cNvPr>
                  <p:cNvSpPr/>
                  <p:nvPr/>
                </p:nvSpPr>
                <p:spPr>
                  <a:xfrm>
                    <a:off x="9154436" y="2668290"/>
                    <a:ext cx="98072" cy="455335"/>
                  </a:xfrm>
                  <a:custGeom>
                    <a:avLst/>
                    <a:gdLst>
                      <a:gd name="connsiteX0" fmla="*/ 11151 w 98072"/>
                      <a:gd name="connsiteY0" fmla="*/ 455336 h 455335"/>
                      <a:gd name="connsiteX1" fmla="*/ 98001 w 98072"/>
                      <a:gd name="connsiteY1" fmla="*/ 0 h 455335"/>
                      <a:gd name="connsiteX2" fmla="*/ 11151 w 98072"/>
                      <a:gd name="connsiteY2" fmla="*/ 455336 h 455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8072" h="455335">
                        <a:moveTo>
                          <a:pt x="11151" y="455336"/>
                        </a:moveTo>
                        <a:cubicBezTo>
                          <a:pt x="103810" y="275109"/>
                          <a:pt x="98001" y="0"/>
                          <a:pt x="98001" y="0"/>
                        </a:cubicBezTo>
                        <a:cubicBezTo>
                          <a:pt x="98001" y="0"/>
                          <a:pt x="-39339" y="215081"/>
                          <a:pt x="11151" y="455336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70EA9209-CA8E-40B5-0AC0-C5037DCF832F}"/>
                      </a:ext>
                    </a:extLst>
                  </p:cNvPr>
                  <p:cNvSpPr/>
                  <p:nvPr/>
                </p:nvSpPr>
                <p:spPr>
                  <a:xfrm>
                    <a:off x="8584599" y="2511122"/>
                    <a:ext cx="872663" cy="500409"/>
                  </a:xfrm>
                  <a:custGeom>
                    <a:avLst/>
                    <a:gdLst>
                      <a:gd name="connsiteX0" fmla="*/ 872664 w 872663"/>
                      <a:gd name="connsiteY0" fmla="*/ 230177 h 500409"/>
                      <a:gd name="connsiteX1" fmla="*/ 197514 w 872663"/>
                      <a:gd name="connsiteY1" fmla="*/ 12514 h 500409"/>
                      <a:gd name="connsiteX2" fmla="*/ 171337 w 872663"/>
                      <a:gd name="connsiteY2" fmla="*/ 298094 h 500409"/>
                      <a:gd name="connsiteX3" fmla="*/ 740631 w 872663"/>
                      <a:gd name="connsiteY3" fmla="*/ 500409 h 500409"/>
                      <a:gd name="connsiteX4" fmla="*/ 872664 w 872663"/>
                      <a:gd name="connsiteY4" fmla="*/ 230177 h 5004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872663" h="500409">
                        <a:moveTo>
                          <a:pt x="872664" y="230177"/>
                        </a:moveTo>
                        <a:cubicBezTo>
                          <a:pt x="872664" y="230177"/>
                          <a:pt x="473627" y="151861"/>
                          <a:pt x="197514" y="12514"/>
                        </a:cubicBezTo>
                        <a:cubicBezTo>
                          <a:pt x="80112" y="-46725"/>
                          <a:pt x="-166956" y="113636"/>
                          <a:pt x="171337" y="298094"/>
                        </a:cubicBezTo>
                        <a:cubicBezTo>
                          <a:pt x="402124" y="423886"/>
                          <a:pt x="740631" y="500409"/>
                          <a:pt x="740631" y="500409"/>
                        </a:cubicBezTo>
                        <a:lnTo>
                          <a:pt x="872664" y="230177"/>
                        </a:lnTo>
                        <a:close/>
                      </a:path>
                    </a:pathLst>
                  </a:custGeom>
                  <a:solidFill>
                    <a:srgbClr val="F4BD98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FB7DD91C-1C94-78C1-37F3-8056C88D0056}"/>
                      </a:ext>
                    </a:extLst>
                  </p:cNvPr>
                  <p:cNvSpPr/>
                  <p:nvPr/>
                </p:nvSpPr>
                <p:spPr>
                  <a:xfrm>
                    <a:off x="9165587" y="2668290"/>
                    <a:ext cx="822048" cy="486878"/>
                  </a:xfrm>
                  <a:custGeom>
                    <a:avLst/>
                    <a:gdLst>
                      <a:gd name="connsiteX0" fmla="*/ 86850 w 822048"/>
                      <a:gd name="connsiteY0" fmla="*/ 0 h 486878"/>
                      <a:gd name="connsiteX1" fmla="*/ 0 w 822048"/>
                      <a:gd name="connsiteY1" fmla="*/ 455336 h 486878"/>
                      <a:gd name="connsiteX2" fmla="*/ 809979 w 822048"/>
                      <a:gd name="connsiteY2" fmla="*/ 370135 h 486878"/>
                      <a:gd name="connsiteX3" fmla="*/ 86850 w 822048"/>
                      <a:gd name="connsiteY3" fmla="*/ 0 h 48687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22048" h="486878">
                        <a:moveTo>
                          <a:pt x="86850" y="0"/>
                        </a:moveTo>
                        <a:cubicBezTo>
                          <a:pt x="86850" y="0"/>
                          <a:pt x="92588" y="275181"/>
                          <a:pt x="0" y="455336"/>
                        </a:cubicBezTo>
                        <a:cubicBezTo>
                          <a:pt x="0" y="455336"/>
                          <a:pt x="708785" y="567000"/>
                          <a:pt x="809979" y="370135"/>
                        </a:cubicBezTo>
                        <a:cubicBezTo>
                          <a:pt x="903212" y="188546"/>
                          <a:pt x="436689" y="19507"/>
                          <a:pt x="86850" y="0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D52151C9-2461-65A5-610E-A7F3DD93794C}"/>
                      </a:ext>
                    </a:extLst>
                  </p:cNvPr>
                  <p:cNvSpPr/>
                  <p:nvPr/>
                </p:nvSpPr>
                <p:spPr>
                  <a:xfrm>
                    <a:off x="9165515" y="2729681"/>
                    <a:ext cx="825021" cy="425488"/>
                  </a:xfrm>
                  <a:custGeom>
                    <a:avLst/>
                    <a:gdLst>
                      <a:gd name="connsiteX0" fmla="*/ 450387 w 825021"/>
                      <a:gd name="connsiteY0" fmla="*/ 0 h 425488"/>
                      <a:gd name="connsiteX1" fmla="*/ 458420 w 825021"/>
                      <a:gd name="connsiteY1" fmla="*/ 12120 h 425488"/>
                      <a:gd name="connsiteX2" fmla="*/ 424783 w 825021"/>
                      <a:gd name="connsiteY2" fmla="*/ 249075 h 425488"/>
                      <a:gd name="connsiteX3" fmla="*/ 19363 w 825021"/>
                      <a:gd name="connsiteY3" fmla="*/ 351417 h 425488"/>
                      <a:gd name="connsiteX4" fmla="*/ 0 w 825021"/>
                      <a:gd name="connsiteY4" fmla="*/ 393945 h 425488"/>
                      <a:gd name="connsiteX5" fmla="*/ 809979 w 825021"/>
                      <a:gd name="connsiteY5" fmla="*/ 308745 h 425488"/>
                      <a:gd name="connsiteX6" fmla="*/ 450387 w 825021"/>
                      <a:gd name="connsiteY6" fmla="*/ 0 h 4254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5021" h="425488">
                        <a:moveTo>
                          <a:pt x="450387" y="0"/>
                        </a:moveTo>
                        <a:cubicBezTo>
                          <a:pt x="453183" y="3945"/>
                          <a:pt x="455909" y="7889"/>
                          <a:pt x="458420" y="12120"/>
                        </a:cubicBezTo>
                        <a:cubicBezTo>
                          <a:pt x="503386" y="89432"/>
                          <a:pt x="468890" y="181016"/>
                          <a:pt x="424783" y="249075"/>
                        </a:cubicBezTo>
                        <a:cubicBezTo>
                          <a:pt x="358516" y="351345"/>
                          <a:pt x="127227" y="374008"/>
                          <a:pt x="19363" y="351417"/>
                        </a:cubicBezTo>
                        <a:cubicBezTo>
                          <a:pt x="13411" y="365975"/>
                          <a:pt x="7028" y="380247"/>
                          <a:pt x="0" y="393945"/>
                        </a:cubicBezTo>
                        <a:cubicBezTo>
                          <a:pt x="0" y="393945"/>
                          <a:pt x="708785" y="505609"/>
                          <a:pt x="809979" y="308745"/>
                        </a:cubicBezTo>
                        <a:cubicBezTo>
                          <a:pt x="880191" y="172122"/>
                          <a:pt x="695230" y="56944"/>
                          <a:pt x="450387" y="0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9" name="图形 7">
                    <a:extLst>
                      <a:ext uri="{FF2B5EF4-FFF2-40B4-BE49-F238E27FC236}">
                        <a16:creationId xmlns:a16="http://schemas.microsoft.com/office/drawing/2014/main" id="{9007018A-6D8E-6F7B-7F28-C6F38744D4B7}"/>
                      </a:ext>
                    </a:extLst>
                  </p:cNvPr>
                  <p:cNvGrpSpPr/>
                  <p:nvPr/>
                </p:nvGrpSpPr>
                <p:grpSpPr>
                  <a:xfrm>
                    <a:off x="7913915" y="1404069"/>
                    <a:ext cx="888970" cy="1351233"/>
                    <a:chOff x="7913915" y="1404069"/>
                    <a:chExt cx="888970" cy="1351233"/>
                  </a:xfrm>
                </p:grpSpPr>
                <p:sp>
                  <p:nvSpPr>
                    <p:cNvPr id="40" name="任意多边形: 形状 39">
                      <a:extLst>
                        <a:ext uri="{FF2B5EF4-FFF2-40B4-BE49-F238E27FC236}">
                          <a16:creationId xmlns:a16="http://schemas.microsoft.com/office/drawing/2014/main" id="{B1A9AF9C-F8CC-D842-49FA-3413E05067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224292" y="1879898"/>
                      <a:ext cx="578593" cy="875404"/>
                    </a:xfrm>
                    <a:custGeom>
                      <a:avLst/>
                      <a:gdLst>
                        <a:gd name="connsiteX0" fmla="*/ 0 w 578593"/>
                        <a:gd name="connsiteY0" fmla="*/ 10112 h 875404"/>
                        <a:gd name="connsiteX1" fmla="*/ 342953 w 578593"/>
                        <a:gd name="connsiteY1" fmla="*/ 809047 h 875404"/>
                        <a:gd name="connsiteX2" fmla="*/ 564777 w 578593"/>
                        <a:gd name="connsiteY2" fmla="*/ 676513 h 875404"/>
                        <a:gd name="connsiteX3" fmla="*/ 191128 w 578593"/>
                        <a:gd name="connsiteY3" fmla="*/ 0 h 875404"/>
                        <a:gd name="connsiteX4" fmla="*/ 0 w 578593"/>
                        <a:gd name="connsiteY4" fmla="*/ 10112 h 87540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78593" h="875404">
                          <a:moveTo>
                            <a:pt x="0" y="10112"/>
                          </a:moveTo>
                          <a:cubicBezTo>
                            <a:pt x="0" y="10112"/>
                            <a:pt x="235305" y="668409"/>
                            <a:pt x="342953" y="809047"/>
                          </a:cubicBezTo>
                          <a:cubicBezTo>
                            <a:pt x="474412" y="980739"/>
                            <a:pt x="625449" y="776559"/>
                            <a:pt x="564777" y="676513"/>
                          </a:cubicBezTo>
                          <a:cubicBezTo>
                            <a:pt x="504175" y="576467"/>
                            <a:pt x="191128" y="0"/>
                            <a:pt x="191128" y="0"/>
                          </a:cubicBezTo>
                          <a:lnTo>
                            <a:pt x="0" y="10112"/>
                          </a:ln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41" name="图形 7">
                      <a:extLst>
                        <a:ext uri="{FF2B5EF4-FFF2-40B4-BE49-F238E27FC236}">
                          <a16:creationId xmlns:a16="http://schemas.microsoft.com/office/drawing/2014/main" id="{3C2E8367-5A75-C803-E71C-B11B6BE4EEC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913915" y="1404069"/>
                      <a:ext cx="614803" cy="640065"/>
                      <a:chOff x="7913915" y="1404069"/>
                      <a:chExt cx="614803" cy="640065"/>
                    </a:xfrm>
                  </p:grpSpPr>
                  <p:sp>
                    <p:nvSpPr>
                      <p:cNvPr id="42" name="任意多边形: 形状 41">
                        <a:extLst>
                          <a:ext uri="{FF2B5EF4-FFF2-40B4-BE49-F238E27FC236}">
                            <a16:creationId xmlns:a16="http://schemas.microsoft.com/office/drawing/2014/main" id="{9A81F8EE-5D37-1F77-5FF8-BBD4B34A22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913915" y="1404069"/>
                        <a:ext cx="614803" cy="640065"/>
                      </a:xfrm>
                      <a:custGeom>
                        <a:avLst/>
                        <a:gdLst>
                          <a:gd name="connsiteX0" fmla="*/ 1776 w 614803"/>
                          <a:gd name="connsiteY0" fmla="*/ 398948 h 640065"/>
                          <a:gd name="connsiteX1" fmla="*/ 272438 w 614803"/>
                          <a:gd name="connsiteY1" fmla="*/ 453382 h 640065"/>
                          <a:gd name="connsiteX2" fmla="*/ 84251 w 614803"/>
                          <a:gd name="connsiteY2" fmla="*/ 212769 h 640065"/>
                          <a:gd name="connsiteX3" fmla="*/ 329669 w 614803"/>
                          <a:gd name="connsiteY3" fmla="*/ 336267 h 640065"/>
                          <a:gd name="connsiteX4" fmla="*/ 209470 w 614803"/>
                          <a:gd name="connsiteY4" fmla="*/ 65102 h 640065"/>
                          <a:gd name="connsiteX5" fmla="*/ 400096 w 614803"/>
                          <a:gd name="connsiteY5" fmla="*/ 287786 h 640065"/>
                          <a:gd name="connsiteX6" fmla="*/ 387474 w 614803"/>
                          <a:gd name="connsiteY6" fmla="*/ 700 h 640065"/>
                          <a:gd name="connsiteX7" fmla="*/ 494046 w 614803"/>
                          <a:gd name="connsiteY7" fmla="*/ 325868 h 640065"/>
                          <a:gd name="connsiteX8" fmla="*/ 603703 w 614803"/>
                          <a:gd name="connsiteY8" fmla="*/ 175261 h 640065"/>
                          <a:gd name="connsiteX9" fmla="*/ 579606 w 614803"/>
                          <a:gd name="connsiteY9" fmla="*/ 339136 h 640065"/>
                          <a:gd name="connsiteX10" fmla="*/ 562680 w 614803"/>
                          <a:gd name="connsiteY10" fmla="*/ 551778 h 640065"/>
                          <a:gd name="connsiteX11" fmla="*/ 404830 w 614803"/>
                          <a:gd name="connsiteY11" fmla="*/ 638485 h 640065"/>
                          <a:gd name="connsiteX12" fmla="*/ 325581 w 614803"/>
                          <a:gd name="connsiteY12" fmla="*/ 622707 h 640065"/>
                          <a:gd name="connsiteX13" fmla="*/ 266271 w 614803"/>
                          <a:gd name="connsiteY13" fmla="*/ 555938 h 640065"/>
                          <a:gd name="connsiteX14" fmla="*/ 1776 w 614803"/>
                          <a:gd name="connsiteY14" fmla="*/ 398948 h 6400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614803" h="640065">
                            <a:moveTo>
                              <a:pt x="1776" y="398948"/>
                            </a:moveTo>
                            <a:cubicBezTo>
                              <a:pt x="23794" y="353909"/>
                              <a:pt x="272438" y="453382"/>
                              <a:pt x="272438" y="453382"/>
                            </a:cubicBezTo>
                            <a:cubicBezTo>
                              <a:pt x="272438" y="453382"/>
                              <a:pt x="53843" y="248915"/>
                              <a:pt x="84251" y="212769"/>
                            </a:cubicBezTo>
                            <a:cubicBezTo>
                              <a:pt x="114660" y="176552"/>
                              <a:pt x="329669" y="336267"/>
                              <a:pt x="329669" y="336267"/>
                            </a:cubicBezTo>
                            <a:cubicBezTo>
                              <a:pt x="329669" y="336267"/>
                              <a:pt x="179062" y="101320"/>
                              <a:pt x="209470" y="65102"/>
                            </a:cubicBezTo>
                            <a:cubicBezTo>
                              <a:pt x="239879" y="28957"/>
                              <a:pt x="400096" y="287786"/>
                              <a:pt x="400096" y="287786"/>
                            </a:cubicBezTo>
                            <a:cubicBezTo>
                              <a:pt x="400096" y="287786"/>
                              <a:pt x="353121" y="18916"/>
                              <a:pt x="387474" y="700"/>
                            </a:cubicBezTo>
                            <a:cubicBezTo>
                              <a:pt x="421899" y="-17516"/>
                              <a:pt x="494046" y="325868"/>
                              <a:pt x="494046" y="325868"/>
                            </a:cubicBezTo>
                            <a:cubicBezTo>
                              <a:pt x="494046" y="325868"/>
                              <a:pt x="574872" y="151666"/>
                              <a:pt x="603703" y="175261"/>
                            </a:cubicBezTo>
                            <a:cubicBezTo>
                              <a:pt x="635545" y="201223"/>
                              <a:pt x="589789" y="305859"/>
                              <a:pt x="579606" y="339136"/>
                            </a:cubicBezTo>
                            <a:cubicBezTo>
                              <a:pt x="558305" y="408845"/>
                              <a:pt x="601407" y="483288"/>
                              <a:pt x="562680" y="551778"/>
                            </a:cubicBezTo>
                            <a:cubicBezTo>
                              <a:pt x="533563" y="603272"/>
                              <a:pt x="459908" y="630668"/>
                              <a:pt x="404830" y="638485"/>
                            </a:cubicBezTo>
                            <a:cubicBezTo>
                              <a:pt x="374421" y="642788"/>
                              <a:pt x="348531" y="638557"/>
                              <a:pt x="325581" y="622707"/>
                            </a:cubicBezTo>
                            <a:cubicBezTo>
                              <a:pt x="309804" y="611806"/>
                              <a:pt x="282049" y="558233"/>
                              <a:pt x="266271" y="555938"/>
                            </a:cubicBezTo>
                            <a:cubicBezTo>
                              <a:pt x="169094" y="541953"/>
                              <a:pt x="-20313" y="443987"/>
                              <a:pt x="1776" y="398948"/>
                            </a:cubicBezTo>
                            <a:close/>
                          </a:path>
                        </a:pathLst>
                      </a:custGeom>
                      <a:solidFill>
                        <a:srgbClr val="FFCFA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3" name="任意多边形: 形状 42">
                        <a:extLst>
                          <a:ext uri="{FF2B5EF4-FFF2-40B4-BE49-F238E27FC236}">
                            <a16:creationId xmlns:a16="http://schemas.microsoft.com/office/drawing/2014/main" id="{E04D163E-5D6C-F497-004A-81E5F6838A4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327113" y="1729937"/>
                        <a:ext cx="95909" cy="209487"/>
                      </a:xfrm>
                      <a:custGeom>
                        <a:avLst/>
                        <a:gdLst>
                          <a:gd name="connsiteX0" fmla="*/ 1170 w 95909"/>
                          <a:gd name="connsiteY0" fmla="*/ 209487 h 209487"/>
                          <a:gd name="connsiteX1" fmla="*/ 75541 w 95909"/>
                          <a:gd name="connsiteY1" fmla="*/ 69781 h 209487"/>
                          <a:gd name="connsiteX2" fmla="*/ 80849 w 95909"/>
                          <a:gd name="connsiteY2" fmla="*/ 0 h 209487"/>
                          <a:gd name="connsiteX3" fmla="*/ 95909 w 95909"/>
                          <a:gd name="connsiteY3" fmla="*/ 70498 h 209487"/>
                          <a:gd name="connsiteX4" fmla="*/ 1170 w 95909"/>
                          <a:gd name="connsiteY4" fmla="*/ 209487 h 2094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95909" h="209487">
                            <a:moveTo>
                              <a:pt x="1170" y="209487"/>
                            </a:moveTo>
                            <a:cubicBezTo>
                              <a:pt x="1170" y="209487"/>
                              <a:pt x="-15325" y="126223"/>
                              <a:pt x="75541" y="69781"/>
                            </a:cubicBezTo>
                            <a:lnTo>
                              <a:pt x="80849" y="0"/>
                            </a:lnTo>
                            <a:lnTo>
                              <a:pt x="95909" y="70498"/>
                            </a:lnTo>
                            <a:cubicBezTo>
                              <a:pt x="95837" y="70498"/>
                              <a:pt x="5617" y="129809"/>
                              <a:pt x="1170" y="209487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6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44" name="图形 7">
                  <a:extLst>
                    <a:ext uri="{FF2B5EF4-FFF2-40B4-BE49-F238E27FC236}">
                      <a16:creationId xmlns:a16="http://schemas.microsoft.com/office/drawing/2014/main" id="{AFBC29B4-07AF-FE93-EE80-43806FE10C58}"/>
                    </a:ext>
                  </a:extLst>
                </p:cNvPr>
                <p:cNvGrpSpPr/>
                <p:nvPr/>
              </p:nvGrpSpPr>
              <p:grpSpPr>
                <a:xfrm>
                  <a:off x="9593956" y="2725268"/>
                  <a:ext cx="1336888" cy="1554645"/>
                  <a:chOff x="9593956" y="2725268"/>
                  <a:chExt cx="1336888" cy="1554645"/>
                </a:xfrm>
              </p:grpSpPr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649F62CC-1432-2F9C-8010-CEE979EDC799}"/>
                      </a:ext>
                    </a:extLst>
                  </p:cNvPr>
                  <p:cNvSpPr/>
                  <p:nvPr/>
                </p:nvSpPr>
                <p:spPr>
                  <a:xfrm>
                    <a:off x="9593956" y="2725268"/>
                    <a:ext cx="1336888" cy="1554623"/>
                  </a:xfrm>
                  <a:custGeom>
                    <a:avLst/>
                    <a:gdLst>
                      <a:gd name="connsiteX0" fmla="*/ 420409 w 1336888"/>
                      <a:gd name="connsiteY0" fmla="*/ 12445 h 1554623"/>
                      <a:gd name="connsiteX1" fmla="*/ 1084228 w 1336888"/>
                      <a:gd name="connsiteY1" fmla="*/ 505719 h 1554623"/>
                      <a:gd name="connsiteX2" fmla="*/ 1336889 w 1336888"/>
                      <a:gd name="connsiteY2" fmla="*/ 1318208 h 1554623"/>
                      <a:gd name="connsiteX3" fmla="*/ 676943 w 1336888"/>
                      <a:gd name="connsiteY3" fmla="*/ 1544836 h 1554623"/>
                      <a:gd name="connsiteX4" fmla="*/ 0 w 1336888"/>
                      <a:gd name="connsiteY4" fmla="*/ 1440917 h 1554623"/>
                      <a:gd name="connsiteX5" fmla="*/ 420409 w 1336888"/>
                      <a:gd name="connsiteY5" fmla="*/ 12445 h 15546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336888" h="1554623">
                        <a:moveTo>
                          <a:pt x="420409" y="12445"/>
                        </a:moveTo>
                        <a:cubicBezTo>
                          <a:pt x="676441" y="-37327"/>
                          <a:pt x="892669" y="49523"/>
                          <a:pt x="1084228" y="505719"/>
                        </a:cubicBezTo>
                        <a:cubicBezTo>
                          <a:pt x="1275785" y="961915"/>
                          <a:pt x="1336889" y="1318208"/>
                          <a:pt x="1336889" y="1318208"/>
                        </a:cubicBezTo>
                        <a:cubicBezTo>
                          <a:pt x="1336889" y="1318208"/>
                          <a:pt x="1231966" y="1495423"/>
                          <a:pt x="676943" y="1544836"/>
                        </a:cubicBezTo>
                        <a:cubicBezTo>
                          <a:pt x="121920" y="1594178"/>
                          <a:pt x="0" y="1440917"/>
                          <a:pt x="0" y="1440917"/>
                        </a:cubicBezTo>
                        <a:cubicBezTo>
                          <a:pt x="0" y="1440917"/>
                          <a:pt x="8463" y="92553"/>
                          <a:pt x="420409" y="12445"/>
                        </a:cubicBezTo>
                        <a:close/>
                      </a:path>
                    </a:pathLst>
                  </a:custGeom>
                  <a:solidFill>
                    <a:srgbClr val="E84646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733D9DDD-90F0-9E0C-C9D3-769219F07EFE}"/>
                      </a:ext>
                    </a:extLst>
                  </p:cNvPr>
                  <p:cNvSpPr/>
                  <p:nvPr/>
                </p:nvSpPr>
                <p:spPr>
                  <a:xfrm>
                    <a:off x="9625153" y="3067256"/>
                    <a:ext cx="1168854" cy="652061"/>
                  </a:xfrm>
                  <a:custGeom>
                    <a:avLst/>
                    <a:gdLst>
                      <a:gd name="connsiteX0" fmla="*/ 206834 w 1168854"/>
                      <a:gd name="connsiteY0" fmla="*/ 643236 h 652061"/>
                      <a:gd name="connsiteX1" fmla="*/ 684115 w 1168854"/>
                      <a:gd name="connsiteY1" fmla="*/ 624517 h 652061"/>
                      <a:gd name="connsiteX2" fmla="*/ 1102301 w 1168854"/>
                      <a:gd name="connsiteY2" fmla="*/ 498796 h 652061"/>
                      <a:gd name="connsiteX3" fmla="*/ 1168854 w 1168854"/>
                      <a:gd name="connsiteY3" fmla="*/ 469679 h 652061"/>
                      <a:gd name="connsiteX4" fmla="*/ 1053103 w 1168854"/>
                      <a:gd name="connsiteY4" fmla="*/ 163660 h 652061"/>
                      <a:gd name="connsiteX5" fmla="*/ 974858 w 1168854"/>
                      <a:gd name="connsiteY5" fmla="*/ 0 h 652061"/>
                      <a:gd name="connsiteX6" fmla="*/ 646607 w 1168854"/>
                      <a:gd name="connsiteY6" fmla="*/ 71359 h 652061"/>
                      <a:gd name="connsiteX7" fmla="*/ 104923 w 1168854"/>
                      <a:gd name="connsiteY7" fmla="*/ 50991 h 652061"/>
                      <a:gd name="connsiteX8" fmla="*/ 0 w 1168854"/>
                      <a:gd name="connsiteY8" fmla="*/ 603074 h 652061"/>
                      <a:gd name="connsiteX9" fmla="*/ 206834 w 1168854"/>
                      <a:gd name="connsiteY9" fmla="*/ 643236 h 65206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1168854" h="652061">
                        <a:moveTo>
                          <a:pt x="206834" y="643236"/>
                        </a:moveTo>
                        <a:cubicBezTo>
                          <a:pt x="365760" y="660304"/>
                          <a:pt x="526981" y="651842"/>
                          <a:pt x="684115" y="624517"/>
                        </a:cubicBezTo>
                        <a:cubicBezTo>
                          <a:pt x="827406" y="599631"/>
                          <a:pt x="962308" y="557461"/>
                          <a:pt x="1102301" y="498796"/>
                        </a:cubicBezTo>
                        <a:cubicBezTo>
                          <a:pt x="1124318" y="489545"/>
                          <a:pt x="1146622" y="479863"/>
                          <a:pt x="1168854" y="469679"/>
                        </a:cubicBezTo>
                        <a:cubicBezTo>
                          <a:pt x="1137084" y="375657"/>
                          <a:pt x="1098859" y="272599"/>
                          <a:pt x="1053103" y="163660"/>
                        </a:cubicBezTo>
                        <a:cubicBezTo>
                          <a:pt x="1027499" y="102628"/>
                          <a:pt x="1001394" y="48409"/>
                          <a:pt x="974858" y="0"/>
                        </a:cubicBezTo>
                        <a:cubicBezTo>
                          <a:pt x="867354" y="35500"/>
                          <a:pt x="755115" y="58163"/>
                          <a:pt x="646607" y="71359"/>
                        </a:cubicBezTo>
                        <a:cubicBezTo>
                          <a:pt x="470827" y="92731"/>
                          <a:pt x="281420" y="92372"/>
                          <a:pt x="104923" y="50991"/>
                        </a:cubicBezTo>
                        <a:cubicBezTo>
                          <a:pt x="52067" y="220675"/>
                          <a:pt x="19722" y="422274"/>
                          <a:pt x="0" y="603074"/>
                        </a:cubicBezTo>
                        <a:cubicBezTo>
                          <a:pt x="67056" y="623728"/>
                          <a:pt x="137411" y="635777"/>
                          <a:pt x="206834" y="643236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B4A6C5F2-DB0A-484A-1AAA-6BF03CEEF87A}"/>
                      </a:ext>
                    </a:extLst>
                  </p:cNvPr>
                  <p:cNvSpPr/>
                  <p:nvPr/>
                </p:nvSpPr>
                <p:spPr>
                  <a:xfrm>
                    <a:off x="9593956" y="2757579"/>
                    <a:ext cx="1336888" cy="1522335"/>
                  </a:xfrm>
                  <a:custGeom>
                    <a:avLst/>
                    <a:gdLst>
                      <a:gd name="connsiteX0" fmla="*/ 1084228 w 1336888"/>
                      <a:gd name="connsiteY0" fmla="*/ 473408 h 1522335"/>
                      <a:gd name="connsiteX1" fmla="*/ 706992 w 1336888"/>
                      <a:gd name="connsiteY1" fmla="*/ 0 h 1522335"/>
                      <a:gd name="connsiteX2" fmla="*/ 1578 w 1336888"/>
                      <a:gd name="connsiteY2" fmla="*/ 1336315 h 1522335"/>
                      <a:gd name="connsiteX3" fmla="*/ 0 w 1336888"/>
                      <a:gd name="connsiteY3" fmla="*/ 1408606 h 1522335"/>
                      <a:gd name="connsiteX4" fmla="*/ 676943 w 1336888"/>
                      <a:gd name="connsiteY4" fmla="*/ 1512526 h 1522335"/>
                      <a:gd name="connsiteX5" fmla="*/ 1336889 w 1336888"/>
                      <a:gd name="connsiteY5" fmla="*/ 1285897 h 1522335"/>
                      <a:gd name="connsiteX6" fmla="*/ 1084228 w 1336888"/>
                      <a:gd name="connsiteY6" fmla="*/ 473408 h 152233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336888" h="1522335">
                        <a:moveTo>
                          <a:pt x="1084228" y="473408"/>
                        </a:moveTo>
                        <a:cubicBezTo>
                          <a:pt x="968547" y="198012"/>
                          <a:pt x="843902" y="57374"/>
                          <a:pt x="706992" y="0"/>
                        </a:cubicBezTo>
                        <a:cubicBezTo>
                          <a:pt x="1287475" y="1310138"/>
                          <a:pt x="522033" y="1608842"/>
                          <a:pt x="1578" y="1336315"/>
                        </a:cubicBezTo>
                        <a:cubicBezTo>
                          <a:pt x="144" y="1382142"/>
                          <a:pt x="0" y="1408606"/>
                          <a:pt x="0" y="1408606"/>
                        </a:cubicBezTo>
                        <a:cubicBezTo>
                          <a:pt x="0" y="1408606"/>
                          <a:pt x="121992" y="1561939"/>
                          <a:pt x="676943" y="1512526"/>
                        </a:cubicBezTo>
                        <a:cubicBezTo>
                          <a:pt x="1231966" y="1463112"/>
                          <a:pt x="1336889" y="1285897"/>
                          <a:pt x="1336889" y="1285897"/>
                        </a:cubicBezTo>
                        <a:cubicBezTo>
                          <a:pt x="1336889" y="1285897"/>
                          <a:pt x="1275857" y="929532"/>
                          <a:pt x="1084228" y="473408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8" name="图形 7">
                  <a:extLst>
                    <a:ext uri="{FF2B5EF4-FFF2-40B4-BE49-F238E27FC236}">
                      <a16:creationId xmlns:a16="http://schemas.microsoft.com/office/drawing/2014/main" id="{22456624-6EF0-22FE-5E49-71F918EEA698}"/>
                    </a:ext>
                  </a:extLst>
                </p:cNvPr>
                <p:cNvGrpSpPr/>
                <p:nvPr/>
              </p:nvGrpSpPr>
              <p:grpSpPr>
                <a:xfrm>
                  <a:off x="9990723" y="2630013"/>
                  <a:ext cx="332779" cy="385018"/>
                  <a:chOff x="9990723" y="2630013"/>
                  <a:chExt cx="332779" cy="385018"/>
                </a:xfrm>
              </p:grpSpPr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2EA0954E-855F-7B8D-F7F7-7BADCC65019F}"/>
                      </a:ext>
                    </a:extLst>
                  </p:cNvPr>
                  <p:cNvSpPr/>
                  <p:nvPr/>
                </p:nvSpPr>
                <p:spPr>
                  <a:xfrm>
                    <a:off x="10000118" y="2655778"/>
                    <a:ext cx="323384" cy="359253"/>
                  </a:xfrm>
                  <a:custGeom>
                    <a:avLst/>
                    <a:gdLst>
                      <a:gd name="connsiteX0" fmla="*/ 14175 w 323384"/>
                      <a:gd name="connsiteY0" fmla="*/ 70245 h 359253"/>
                      <a:gd name="connsiteX1" fmla="*/ 124907 w 323384"/>
                      <a:gd name="connsiteY1" fmla="*/ 358550 h 359253"/>
                      <a:gd name="connsiteX2" fmla="*/ 323206 w 323384"/>
                      <a:gd name="connsiteY2" fmla="*/ 49160 h 359253"/>
                      <a:gd name="connsiteX3" fmla="*/ 14175 w 323384"/>
                      <a:gd name="connsiteY3" fmla="*/ 70245 h 359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384" h="359253">
                        <a:moveTo>
                          <a:pt x="14175" y="70245"/>
                        </a:moveTo>
                        <a:cubicBezTo>
                          <a:pt x="-3324" y="126830"/>
                          <a:pt x="-32442" y="374113"/>
                          <a:pt x="124907" y="358550"/>
                        </a:cubicBezTo>
                        <a:cubicBezTo>
                          <a:pt x="282255" y="342987"/>
                          <a:pt x="314744" y="119730"/>
                          <a:pt x="323206" y="49160"/>
                        </a:cubicBezTo>
                        <a:cubicBezTo>
                          <a:pt x="331812" y="-21410"/>
                          <a:pt x="27586" y="-17394"/>
                          <a:pt x="14175" y="70245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D4F2F6F4-F528-7D9C-58B6-BA0D4052EB4B}"/>
                      </a:ext>
                    </a:extLst>
                  </p:cNvPr>
                  <p:cNvSpPr/>
                  <p:nvPr/>
                </p:nvSpPr>
                <p:spPr>
                  <a:xfrm>
                    <a:off x="9990723" y="2630013"/>
                    <a:ext cx="323454" cy="359199"/>
                  </a:xfrm>
                  <a:custGeom>
                    <a:avLst/>
                    <a:gdLst>
                      <a:gd name="connsiteX0" fmla="*/ 14175 w 323454"/>
                      <a:gd name="connsiteY0" fmla="*/ 70191 h 359199"/>
                      <a:gd name="connsiteX1" fmla="*/ 124907 w 323454"/>
                      <a:gd name="connsiteY1" fmla="*/ 358496 h 359199"/>
                      <a:gd name="connsiteX2" fmla="*/ 323278 w 323454"/>
                      <a:gd name="connsiteY2" fmla="*/ 49106 h 359199"/>
                      <a:gd name="connsiteX3" fmla="*/ 14175 w 323454"/>
                      <a:gd name="connsiteY3" fmla="*/ 70191 h 3591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23454" h="359199">
                        <a:moveTo>
                          <a:pt x="14175" y="70191"/>
                        </a:moveTo>
                        <a:cubicBezTo>
                          <a:pt x="-3324" y="126777"/>
                          <a:pt x="-32441" y="374059"/>
                          <a:pt x="124907" y="358496"/>
                        </a:cubicBezTo>
                        <a:cubicBezTo>
                          <a:pt x="282256" y="342934"/>
                          <a:pt x="314671" y="119677"/>
                          <a:pt x="323278" y="49106"/>
                        </a:cubicBezTo>
                        <a:cubicBezTo>
                          <a:pt x="331812" y="-21392"/>
                          <a:pt x="27514" y="-17376"/>
                          <a:pt x="14175" y="70191"/>
                        </a:cubicBezTo>
                        <a:close/>
                      </a:path>
                    </a:pathLst>
                  </a:custGeom>
                  <a:solidFill>
                    <a:srgbClr val="F9C8A7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F42DA002-0619-2687-F3F1-7452B81F921A}"/>
                      </a:ext>
                    </a:extLst>
                  </p:cNvPr>
                  <p:cNvSpPr/>
                  <p:nvPr/>
                </p:nvSpPr>
                <p:spPr>
                  <a:xfrm>
                    <a:off x="10019242" y="2638671"/>
                    <a:ext cx="294935" cy="350541"/>
                  </a:xfrm>
                  <a:custGeom>
                    <a:avLst/>
                    <a:gdLst>
                      <a:gd name="connsiteX0" fmla="*/ 245561 w 294935"/>
                      <a:gd name="connsiteY0" fmla="*/ 0 h 350541"/>
                      <a:gd name="connsiteX1" fmla="*/ 245561 w 294935"/>
                      <a:gd name="connsiteY1" fmla="*/ 430 h 350541"/>
                      <a:gd name="connsiteX2" fmla="*/ 47190 w 294935"/>
                      <a:gd name="connsiteY2" fmla="*/ 309820 h 350541"/>
                      <a:gd name="connsiteX3" fmla="*/ 0 w 294935"/>
                      <a:gd name="connsiteY3" fmla="*/ 305302 h 350541"/>
                      <a:gd name="connsiteX4" fmla="*/ 96388 w 294935"/>
                      <a:gd name="connsiteY4" fmla="*/ 349839 h 350541"/>
                      <a:gd name="connsiteX5" fmla="*/ 294759 w 294935"/>
                      <a:gd name="connsiteY5" fmla="*/ 40449 h 350541"/>
                      <a:gd name="connsiteX6" fmla="*/ 245561 w 294935"/>
                      <a:gd name="connsiteY6" fmla="*/ 0 h 35054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94935" h="350541">
                        <a:moveTo>
                          <a:pt x="245561" y="0"/>
                        </a:moveTo>
                        <a:cubicBezTo>
                          <a:pt x="245561" y="144"/>
                          <a:pt x="245561" y="287"/>
                          <a:pt x="245561" y="430"/>
                        </a:cubicBezTo>
                        <a:cubicBezTo>
                          <a:pt x="237026" y="71001"/>
                          <a:pt x="204610" y="294258"/>
                          <a:pt x="47190" y="309820"/>
                        </a:cubicBezTo>
                        <a:cubicBezTo>
                          <a:pt x="29045" y="311613"/>
                          <a:pt x="13483" y="309749"/>
                          <a:pt x="0" y="305302"/>
                        </a:cubicBezTo>
                        <a:cubicBezTo>
                          <a:pt x="19004" y="335567"/>
                          <a:pt x="49342" y="354501"/>
                          <a:pt x="96388" y="349839"/>
                        </a:cubicBezTo>
                        <a:cubicBezTo>
                          <a:pt x="253737" y="334276"/>
                          <a:pt x="286153" y="111019"/>
                          <a:pt x="294759" y="40449"/>
                        </a:cubicBezTo>
                        <a:cubicBezTo>
                          <a:pt x="297054" y="21515"/>
                          <a:pt x="276686" y="8033"/>
                          <a:pt x="245561" y="0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2" name="图形 7">
                  <a:extLst>
                    <a:ext uri="{FF2B5EF4-FFF2-40B4-BE49-F238E27FC236}">
                      <a16:creationId xmlns:a16="http://schemas.microsoft.com/office/drawing/2014/main" id="{FBBE568E-D578-D1BF-318A-B33BC046E315}"/>
                    </a:ext>
                  </a:extLst>
                </p:cNvPr>
                <p:cNvGrpSpPr/>
                <p:nvPr/>
              </p:nvGrpSpPr>
              <p:grpSpPr>
                <a:xfrm>
                  <a:off x="10335053" y="1796212"/>
                  <a:ext cx="1856267" cy="1462673"/>
                  <a:chOff x="10335053" y="1796212"/>
                  <a:chExt cx="1856267" cy="1462673"/>
                </a:xfrm>
              </p:grpSpPr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18B8BA14-DFC8-485D-8B32-F7457ED7CECE}"/>
                      </a:ext>
                    </a:extLst>
                  </p:cNvPr>
                  <p:cNvSpPr/>
                  <p:nvPr/>
                </p:nvSpPr>
                <p:spPr>
                  <a:xfrm>
                    <a:off x="10932490" y="2806777"/>
                    <a:ext cx="108497" cy="452108"/>
                  </a:xfrm>
                  <a:custGeom>
                    <a:avLst/>
                    <a:gdLst>
                      <a:gd name="connsiteX0" fmla="*/ 1009 w 108497"/>
                      <a:gd name="connsiteY0" fmla="*/ 452108 h 452108"/>
                      <a:gd name="connsiteX1" fmla="*/ 103350 w 108497"/>
                      <a:gd name="connsiteY1" fmla="*/ 0 h 452108"/>
                      <a:gd name="connsiteX2" fmla="*/ 1009 w 108497"/>
                      <a:gd name="connsiteY2" fmla="*/ 452108 h 4521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08497" h="452108">
                        <a:moveTo>
                          <a:pt x="1009" y="452108"/>
                        </a:moveTo>
                        <a:cubicBezTo>
                          <a:pt x="-11901" y="249936"/>
                          <a:pt x="103350" y="0"/>
                          <a:pt x="103350" y="0"/>
                        </a:cubicBezTo>
                        <a:cubicBezTo>
                          <a:pt x="103350" y="0"/>
                          <a:pt x="143225" y="252016"/>
                          <a:pt x="1009" y="452108"/>
                        </a:cubicBezTo>
                        <a:close/>
                      </a:path>
                    </a:pathLst>
                  </a:custGeom>
                  <a:solidFill>
                    <a:srgbClr val="BFBFBF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3FE7590E-7EFA-9CC6-7624-B330D5B4B61A}"/>
                      </a:ext>
                    </a:extLst>
                  </p:cNvPr>
                  <p:cNvSpPr/>
                  <p:nvPr/>
                </p:nvSpPr>
                <p:spPr>
                  <a:xfrm>
                    <a:off x="10831802" y="2812299"/>
                    <a:ext cx="771469" cy="318162"/>
                  </a:xfrm>
                  <a:custGeom>
                    <a:avLst/>
                    <a:gdLst>
                      <a:gd name="connsiteX0" fmla="*/ 97321 w 771469"/>
                      <a:gd name="connsiteY0" fmla="*/ 0 h 318162"/>
                      <a:gd name="connsiteX1" fmla="*/ 622438 w 771469"/>
                      <a:gd name="connsiteY1" fmla="*/ 40305 h 318162"/>
                      <a:gd name="connsiteX2" fmla="*/ 532289 w 771469"/>
                      <a:gd name="connsiteY2" fmla="*/ 312545 h 318162"/>
                      <a:gd name="connsiteX3" fmla="*/ 0 w 771469"/>
                      <a:gd name="connsiteY3" fmla="*/ 280057 h 318162"/>
                      <a:gd name="connsiteX4" fmla="*/ 97321 w 771469"/>
                      <a:gd name="connsiteY4" fmla="*/ 0 h 318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71469" h="318162">
                        <a:moveTo>
                          <a:pt x="97321" y="0"/>
                        </a:moveTo>
                        <a:cubicBezTo>
                          <a:pt x="97321" y="0"/>
                          <a:pt x="313765" y="57661"/>
                          <a:pt x="622438" y="40305"/>
                        </a:cubicBezTo>
                        <a:cubicBezTo>
                          <a:pt x="753752" y="32918"/>
                          <a:pt x="916121" y="278695"/>
                          <a:pt x="532289" y="312545"/>
                        </a:cubicBezTo>
                        <a:cubicBezTo>
                          <a:pt x="270448" y="335639"/>
                          <a:pt x="0" y="280057"/>
                          <a:pt x="0" y="280057"/>
                        </a:cubicBezTo>
                        <a:lnTo>
                          <a:pt x="97321" y="0"/>
                        </a:lnTo>
                        <a:close/>
                      </a:path>
                    </a:pathLst>
                  </a:custGeom>
                  <a:solidFill>
                    <a:srgbClr val="F4BD98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09052A28-21CF-4839-ED24-B69EAE8B6BAE}"/>
                      </a:ext>
                    </a:extLst>
                  </p:cNvPr>
                  <p:cNvSpPr/>
                  <p:nvPr/>
                </p:nvSpPr>
                <p:spPr>
                  <a:xfrm>
                    <a:off x="10335053" y="2719030"/>
                    <a:ext cx="700786" cy="539855"/>
                  </a:xfrm>
                  <a:custGeom>
                    <a:avLst/>
                    <a:gdLst>
                      <a:gd name="connsiteX0" fmla="*/ 700786 w 700786"/>
                      <a:gd name="connsiteY0" fmla="*/ 87747 h 539855"/>
                      <a:gd name="connsiteX1" fmla="*/ 598445 w 700786"/>
                      <a:gd name="connsiteY1" fmla="*/ 539855 h 539855"/>
                      <a:gd name="connsiteX2" fmla="*/ 320 w 700786"/>
                      <a:gd name="connsiteY2" fmla="*/ 158532 h 539855"/>
                      <a:gd name="connsiteX3" fmla="*/ 700786 w 700786"/>
                      <a:gd name="connsiteY3" fmla="*/ 87747 h 5398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0786" h="539855">
                        <a:moveTo>
                          <a:pt x="700786" y="87747"/>
                        </a:moveTo>
                        <a:cubicBezTo>
                          <a:pt x="700786" y="87747"/>
                          <a:pt x="585535" y="337683"/>
                          <a:pt x="598445" y="539855"/>
                        </a:cubicBezTo>
                        <a:cubicBezTo>
                          <a:pt x="598445" y="539855"/>
                          <a:pt x="14376" y="379423"/>
                          <a:pt x="320" y="158532"/>
                        </a:cubicBezTo>
                        <a:cubicBezTo>
                          <a:pt x="-12661" y="-45146"/>
                          <a:pt x="372247" y="-34173"/>
                          <a:pt x="700786" y="87747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18E780A2-9008-E71D-D03B-BEE495E3D412}"/>
                      </a:ext>
                    </a:extLst>
                  </p:cNvPr>
                  <p:cNvSpPr/>
                  <p:nvPr/>
                </p:nvSpPr>
                <p:spPr>
                  <a:xfrm>
                    <a:off x="10335054" y="2719045"/>
                    <a:ext cx="598372" cy="539840"/>
                  </a:xfrm>
                  <a:custGeom>
                    <a:avLst/>
                    <a:gdLst>
                      <a:gd name="connsiteX0" fmla="*/ 453359 w 598372"/>
                      <a:gd name="connsiteY0" fmla="*/ 19170 h 539840"/>
                      <a:gd name="connsiteX1" fmla="*/ 441167 w 598372"/>
                      <a:gd name="connsiteY1" fmla="*/ 27131 h 539840"/>
                      <a:gd name="connsiteX2" fmla="*/ 377267 w 598372"/>
                      <a:gd name="connsiteY2" fmla="*/ 257775 h 539840"/>
                      <a:gd name="connsiteX3" fmla="*/ 597655 w 598372"/>
                      <a:gd name="connsiteY3" fmla="*/ 493152 h 539840"/>
                      <a:gd name="connsiteX4" fmla="*/ 598372 w 598372"/>
                      <a:gd name="connsiteY4" fmla="*/ 539841 h 539840"/>
                      <a:gd name="connsiteX5" fmla="*/ 319 w 598372"/>
                      <a:gd name="connsiteY5" fmla="*/ 158518 h 539840"/>
                      <a:gd name="connsiteX6" fmla="*/ 453359 w 598372"/>
                      <a:gd name="connsiteY6" fmla="*/ 19170 h 5398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598372" h="539840">
                        <a:moveTo>
                          <a:pt x="453359" y="19170"/>
                        </a:moveTo>
                        <a:cubicBezTo>
                          <a:pt x="449271" y="21681"/>
                          <a:pt x="445112" y="24191"/>
                          <a:pt x="441167" y="27131"/>
                        </a:cubicBezTo>
                        <a:cubicBezTo>
                          <a:pt x="369019" y="79987"/>
                          <a:pt x="364070" y="177810"/>
                          <a:pt x="377267" y="257775"/>
                        </a:cubicBezTo>
                        <a:cubicBezTo>
                          <a:pt x="397132" y="378046"/>
                          <a:pt x="489792" y="470776"/>
                          <a:pt x="597655" y="493152"/>
                        </a:cubicBezTo>
                        <a:cubicBezTo>
                          <a:pt x="597296" y="508930"/>
                          <a:pt x="597440" y="524493"/>
                          <a:pt x="598372" y="539841"/>
                        </a:cubicBezTo>
                        <a:cubicBezTo>
                          <a:pt x="598372" y="539841"/>
                          <a:pt x="14303" y="379408"/>
                          <a:pt x="319" y="158518"/>
                        </a:cubicBezTo>
                        <a:cubicBezTo>
                          <a:pt x="-9435" y="5257"/>
                          <a:pt x="206077" y="-26442"/>
                          <a:pt x="453359" y="19170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7" name="图形 7">
                    <a:extLst>
                      <a:ext uri="{FF2B5EF4-FFF2-40B4-BE49-F238E27FC236}">
                        <a16:creationId xmlns:a16="http://schemas.microsoft.com/office/drawing/2014/main" id="{5DF6A354-E269-1A75-757E-EC501E70294E}"/>
                      </a:ext>
                    </a:extLst>
                  </p:cNvPr>
                  <p:cNvGrpSpPr/>
                  <p:nvPr/>
                </p:nvGrpSpPr>
                <p:grpSpPr>
                  <a:xfrm>
                    <a:off x="11360269" y="1796212"/>
                    <a:ext cx="831051" cy="1304245"/>
                    <a:chOff x="11360269" y="1796212"/>
                    <a:chExt cx="831051" cy="1304245"/>
                  </a:xfrm>
                </p:grpSpPr>
                <p:sp>
                  <p:nvSpPr>
                    <p:cNvPr id="58" name="任意多边形: 形状 57">
                      <a:extLst>
                        <a:ext uri="{FF2B5EF4-FFF2-40B4-BE49-F238E27FC236}">
                          <a16:creationId xmlns:a16="http://schemas.microsoft.com/office/drawing/2014/main" id="{F919B4E3-6249-597D-5D84-45E9ECA1D7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360269" y="2277358"/>
                      <a:ext cx="525137" cy="823099"/>
                    </a:xfrm>
                    <a:custGeom>
                      <a:avLst/>
                      <a:gdLst>
                        <a:gd name="connsiteX0" fmla="*/ 525137 w 525137"/>
                        <a:gd name="connsiteY0" fmla="*/ 143 h 823099"/>
                        <a:gd name="connsiteX1" fmla="*/ 239629 w 525137"/>
                        <a:gd name="connsiteY1" fmla="*/ 751027 h 823099"/>
                        <a:gd name="connsiteX2" fmla="*/ 11208 w 525137"/>
                        <a:gd name="connsiteY2" fmla="*/ 630183 h 823099"/>
                        <a:gd name="connsiteX3" fmla="*/ 333794 w 525137"/>
                        <a:gd name="connsiteY3" fmla="*/ 0 h 823099"/>
                        <a:gd name="connsiteX4" fmla="*/ 525137 w 525137"/>
                        <a:gd name="connsiteY4" fmla="*/ 143 h 8230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525137" h="823099">
                          <a:moveTo>
                            <a:pt x="525137" y="143"/>
                          </a:moveTo>
                          <a:cubicBezTo>
                            <a:pt x="525137" y="143"/>
                            <a:pt x="339819" y="604938"/>
                            <a:pt x="239629" y="751027"/>
                          </a:cubicBezTo>
                          <a:cubicBezTo>
                            <a:pt x="117279" y="929317"/>
                            <a:pt x="-44158" y="733313"/>
                            <a:pt x="11208" y="630183"/>
                          </a:cubicBezTo>
                          <a:cubicBezTo>
                            <a:pt x="66503" y="527125"/>
                            <a:pt x="333794" y="0"/>
                            <a:pt x="333794" y="0"/>
                          </a:cubicBezTo>
                          <a:lnTo>
                            <a:pt x="525137" y="143"/>
                          </a:ln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59" name="图形 7">
                      <a:extLst>
                        <a:ext uri="{FF2B5EF4-FFF2-40B4-BE49-F238E27FC236}">
                          <a16:creationId xmlns:a16="http://schemas.microsoft.com/office/drawing/2014/main" id="{3B8D3BB1-0AE1-BF67-400B-0F572259A3E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1566849" y="1796212"/>
                      <a:ext cx="624472" cy="639150"/>
                      <a:chOff x="11566849" y="1796212"/>
                      <a:chExt cx="624472" cy="639150"/>
                    </a:xfrm>
                  </p:grpSpPr>
                  <p:sp>
                    <p:nvSpPr>
                      <p:cNvPr id="60" name="任意多边形: 形状 59">
                        <a:extLst>
                          <a:ext uri="{FF2B5EF4-FFF2-40B4-BE49-F238E27FC236}">
                            <a16:creationId xmlns:a16="http://schemas.microsoft.com/office/drawing/2014/main" id="{1768DE61-CB31-5B58-DFAA-8DEFEA0DD29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566849" y="1796212"/>
                        <a:ext cx="624472" cy="639150"/>
                      </a:xfrm>
                      <a:custGeom>
                        <a:avLst/>
                        <a:gdLst>
                          <a:gd name="connsiteX0" fmla="*/ 622282 w 624472"/>
                          <a:gd name="connsiteY0" fmla="*/ 378302 h 639150"/>
                          <a:gd name="connsiteX1" fmla="*/ 354775 w 624472"/>
                          <a:gd name="connsiteY1" fmla="*/ 446721 h 639150"/>
                          <a:gd name="connsiteX2" fmla="*/ 530196 w 624472"/>
                          <a:gd name="connsiteY2" fmla="*/ 196642 h 639150"/>
                          <a:gd name="connsiteX3" fmla="*/ 291520 w 624472"/>
                          <a:gd name="connsiteY3" fmla="*/ 332690 h 639150"/>
                          <a:gd name="connsiteX4" fmla="*/ 397447 w 624472"/>
                          <a:gd name="connsiteY4" fmla="*/ 55645 h 639150"/>
                          <a:gd name="connsiteX5" fmla="*/ 218726 w 624472"/>
                          <a:gd name="connsiteY5" fmla="*/ 287938 h 639150"/>
                          <a:gd name="connsiteX6" fmla="*/ 216360 w 624472"/>
                          <a:gd name="connsiteY6" fmla="*/ 566 h 639150"/>
                          <a:gd name="connsiteX7" fmla="*/ 126856 w 624472"/>
                          <a:gd name="connsiteY7" fmla="*/ 330825 h 639150"/>
                          <a:gd name="connsiteX8" fmla="*/ 9526 w 624472"/>
                          <a:gd name="connsiteY8" fmla="*/ 186171 h 639150"/>
                          <a:gd name="connsiteX9" fmla="*/ 42086 w 624472"/>
                          <a:gd name="connsiteY9" fmla="*/ 348611 h 639150"/>
                          <a:gd name="connsiteX10" fmla="*/ 70056 w 624472"/>
                          <a:gd name="connsiteY10" fmla="*/ 560107 h 639150"/>
                          <a:gd name="connsiteX11" fmla="*/ 232137 w 624472"/>
                          <a:gd name="connsiteY11" fmla="*/ 638494 h 639150"/>
                          <a:gd name="connsiteX12" fmla="*/ 310453 w 624472"/>
                          <a:gd name="connsiteY12" fmla="*/ 618628 h 639150"/>
                          <a:gd name="connsiteX13" fmla="*/ 366250 w 624472"/>
                          <a:gd name="connsiteY13" fmla="*/ 548847 h 639150"/>
                          <a:gd name="connsiteX14" fmla="*/ 622282 w 624472"/>
                          <a:gd name="connsiteY14" fmla="*/ 378302 h 63915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624472" h="639150">
                            <a:moveTo>
                              <a:pt x="622282" y="378302"/>
                            </a:moveTo>
                            <a:cubicBezTo>
                              <a:pt x="597969" y="334483"/>
                              <a:pt x="354775" y="446721"/>
                              <a:pt x="354775" y="446721"/>
                            </a:cubicBezTo>
                            <a:cubicBezTo>
                              <a:pt x="354775" y="446721"/>
                              <a:pt x="562469" y="231138"/>
                              <a:pt x="530196" y="196642"/>
                            </a:cubicBezTo>
                            <a:cubicBezTo>
                              <a:pt x="497923" y="162074"/>
                              <a:pt x="291520" y="332690"/>
                              <a:pt x="291520" y="332690"/>
                            </a:cubicBezTo>
                            <a:cubicBezTo>
                              <a:pt x="291520" y="332690"/>
                              <a:pt x="429720" y="90213"/>
                              <a:pt x="397447" y="55645"/>
                            </a:cubicBezTo>
                            <a:cubicBezTo>
                              <a:pt x="365174" y="21149"/>
                              <a:pt x="218726" y="287938"/>
                              <a:pt x="218726" y="287938"/>
                            </a:cubicBezTo>
                            <a:cubicBezTo>
                              <a:pt x="218726" y="287938"/>
                              <a:pt x="251645" y="16989"/>
                              <a:pt x="216360" y="566"/>
                            </a:cubicBezTo>
                            <a:cubicBezTo>
                              <a:pt x="181075" y="-15858"/>
                              <a:pt x="126856" y="330825"/>
                              <a:pt x="126856" y="330825"/>
                            </a:cubicBezTo>
                            <a:cubicBezTo>
                              <a:pt x="126856" y="330825"/>
                              <a:pt x="37066" y="161070"/>
                              <a:pt x="9526" y="186171"/>
                            </a:cubicBezTo>
                            <a:cubicBezTo>
                              <a:pt x="-20882" y="213782"/>
                              <a:pt x="30181" y="315836"/>
                              <a:pt x="42086" y="348611"/>
                            </a:cubicBezTo>
                            <a:cubicBezTo>
                              <a:pt x="66972" y="417102"/>
                              <a:pt x="27814" y="493696"/>
                              <a:pt x="70056" y="560107"/>
                            </a:cubicBezTo>
                            <a:cubicBezTo>
                              <a:pt x="101827" y="609951"/>
                              <a:pt x="176772" y="633546"/>
                              <a:pt x="232137" y="638494"/>
                            </a:cubicBezTo>
                            <a:cubicBezTo>
                              <a:pt x="262761" y="641219"/>
                              <a:pt x="288365" y="635625"/>
                              <a:pt x="310453" y="618628"/>
                            </a:cubicBezTo>
                            <a:cubicBezTo>
                              <a:pt x="325658" y="606938"/>
                              <a:pt x="350543" y="552003"/>
                              <a:pt x="366250" y="548847"/>
                            </a:cubicBezTo>
                            <a:cubicBezTo>
                              <a:pt x="462566" y="529842"/>
                              <a:pt x="646594" y="422194"/>
                              <a:pt x="622282" y="378302"/>
                            </a:cubicBezTo>
                            <a:close/>
                          </a:path>
                        </a:pathLst>
                      </a:custGeom>
                      <a:solidFill>
                        <a:srgbClr val="FFCFA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1" name="任意多边形: 形状 60">
                        <a:extLst>
                          <a:ext uri="{FF2B5EF4-FFF2-40B4-BE49-F238E27FC236}">
                            <a16:creationId xmlns:a16="http://schemas.microsoft.com/office/drawing/2014/main" id="{52340613-6610-E56B-7571-07EFE82C389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1682445" y="2127181"/>
                        <a:ext cx="102209" cy="205040"/>
                      </a:xfrm>
                      <a:custGeom>
                        <a:avLst/>
                        <a:gdLst>
                          <a:gd name="connsiteX0" fmla="*/ 101696 w 102209"/>
                          <a:gd name="connsiteY0" fmla="*/ 205041 h 205040"/>
                          <a:gd name="connsiteX1" fmla="*/ 20225 w 102209"/>
                          <a:gd name="connsiteY1" fmla="*/ 69423 h 205040"/>
                          <a:gd name="connsiteX2" fmla="*/ 11332 w 102209"/>
                          <a:gd name="connsiteY2" fmla="*/ 0 h 205040"/>
                          <a:gd name="connsiteX3" fmla="*/ 0 w 102209"/>
                          <a:gd name="connsiteY3" fmla="*/ 71144 h 205040"/>
                          <a:gd name="connsiteX4" fmla="*/ 101696 w 102209"/>
                          <a:gd name="connsiteY4" fmla="*/ 205041 h 2050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2209" h="205040">
                            <a:moveTo>
                              <a:pt x="101696" y="205041"/>
                            </a:moveTo>
                            <a:cubicBezTo>
                              <a:pt x="101696" y="205041"/>
                              <a:pt x="113816" y="120988"/>
                              <a:pt x="20225" y="69423"/>
                            </a:cubicBezTo>
                            <a:lnTo>
                              <a:pt x="11332" y="0"/>
                            </a:lnTo>
                            <a:lnTo>
                              <a:pt x="0" y="71144"/>
                            </a:lnTo>
                            <a:cubicBezTo>
                              <a:pt x="-143" y="71144"/>
                              <a:pt x="93090" y="125793"/>
                              <a:pt x="101696" y="205041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6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62" name="图形 7">
                  <a:extLst>
                    <a:ext uri="{FF2B5EF4-FFF2-40B4-BE49-F238E27FC236}">
                      <a16:creationId xmlns:a16="http://schemas.microsoft.com/office/drawing/2014/main" id="{A3C51E05-07AC-35C6-0FDE-8D9E9CBD351B}"/>
                    </a:ext>
                  </a:extLst>
                </p:cNvPr>
                <p:cNvGrpSpPr/>
                <p:nvPr/>
              </p:nvGrpSpPr>
              <p:grpSpPr>
                <a:xfrm>
                  <a:off x="10645552" y="1210701"/>
                  <a:ext cx="877365" cy="981349"/>
                  <a:chOff x="10645552" y="1210701"/>
                  <a:chExt cx="877365" cy="981349"/>
                </a:xfrm>
              </p:grpSpPr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E4DA4FAE-7E27-9415-2EB3-1850F9E47765}"/>
                      </a:ext>
                    </a:extLst>
                  </p:cNvPr>
                  <p:cNvSpPr/>
                  <p:nvPr/>
                </p:nvSpPr>
                <p:spPr>
                  <a:xfrm>
                    <a:off x="10650214" y="1224901"/>
                    <a:ext cx="872704" cy="967149"/>
                  </a:xfrm>
                  <a:custGeom>
                    <a:avLst/>
                    <a:gdLst>
                      <a:gd name="connsiteX0" fmla="*/ 180442 w 872704"/>
                      <a:gd name="connsiteY0" fmla="*/ 0 h 967149"/>
                      <a:gd name="connsiteX1" fmla="*/ 0 w 872704"/>
                      <a:gd name="connsiteY1" fmla="*/ 905507 h 967149"/>
                      <a:gd name="connsiteX2" fmla="*/ 850141 w 872704"/>
                      <a:gd name="connsiteY2" fmla="*/ 720834 h 967149"/>
                      <a:gd name="connsiteX3" fmla="*/ 180442 w 872704"/>
                      <a:gd name="connsiteY3" fmla="*/ 0 h 967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72704" h="967149">
                        <a:moveTo>
                          <a:pt x="180442" y="0"/>
                        </a:moveTo>
                        <a:lnTo>
                          <a:pt x="0" y="905507"/>
                        </a:lnTo>
                        <a:cubicBezTo>
                          <a:pt x="0" y="905507"/>
                          <a:pt x="727432" y="1130485"/>
                          <a:pt x="850141" y="720834"/>
                        </a:cubicBezTo>
                        <a:cubicBezTo>
                          <a:pt x="972850" y="311183"/>
                          <a:pt x="573167" y="77383"/>
                          <a:pt x="180442" y="0"/>
                        </a:cubicBezTo>
                        <a:close/>
                      </a:path>
                    </a:pathLst>
                  </a:custGeom>
                  <a:solidFill>
                    <a:srgbClr val="D83030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任意多边形: 形状 63">
                    <a:extLst>
                      <a:ext uri="{FF2B5EF4-FFF2-40B4-BE49-F238E27FC236}">
                        <a16:creationId xmlns:a16="http://schemas.microsoft.com/office/drawing/2014/main" id="{D09E1F50-83E5-FA42-490E-85238E731F50}"/>
                      </a:ext>
                    </a:extLst>
                  </p:cNvPr>
                  <p:cNvSpPr/>
                  <p:nvPr/>
                </p:nvSpPr>
                <p:spPr>
                  <a:xfrm>
                    <a:off x="10645552" y="1210701"/>
                    <a:ext cx="642331" cy="967242"/>
                  </a:xfrm>
                  <a:custGeom>
                    <a:avLst/>
                    <a:gdLst>
                      <a:gd name="connsiteX0" fmla="*/ 593464 w 642331"/>
                      <a:gd name="connsiteY0" fmla="*/ 946601 h 967242"/>
                      <a:gd name="connsiteX1" fmla="*/ 618063 w 642331"/>
                      <a:gd name="connsiteY1" fmla="*/ 908806 h 967242"/>
                      <a:gd name="connsiteX2" fmla="*/ 628963 w 642331"/>
                      <a:gd name="connsiteY2" fmla="*/ 881482 h 967242"/>
                      <a:gd name="connsiteX3" fmla="*/ 635705 w 642331"/>
                      <a:gd name="connsiteY3" fmla="*/ 859249 h 967242"/>
                      <a:gd name="connsiteX4" fmla="*/ 639148 w 642331"/>
                      <a:gd name="connsiteY4" fmla="*/ 836443 h 967242"/>
                      <a:gd name="connsiteX5" fmla="*/ 642160 w 642331"/>
                      <a:gd name="connsiteY5" fmla="*/ 794990 h 967242"/>
                      <a:gd name="connsiteX6" fmla="*/ 642232 w 642331"/>
                      <a:gd name="connsiteY6" fmla="*/ 768742 h 967242"/>
                      <a:gd name="connsiteX7" fmla="*/ 640439 w 642331"/>
                      <a:gd name="connsiteY7" fmla="*/ 744573 h 967242"/>
                      <a:gd name="connsiteX8" fmla="*/ 627745 w 642331"/>
                      <a:gd name="connsiteY8" fmla="*/ 669413 h 967242"/>
                      <a:gd name="connsiteX9" fmla="*/ 617704 w 642331"/>
                      <a:gd name="connsiteY9" fmla="*/ 629107 h 967242"/>
                      <a:gd name="connsiteX10" fmla="*/ 611393 w 642331"/>
                      <a:gd name="connsiteY10" fmla="*/ 606803 h 967242"/>
                      <a:gd name="connsiteX11" fmla="*/ 587583 w 642331"/>
                      <a:gd name="connsiteY11" fmla="*/ 549716 h 967242"/>
                      <a:gd name="connsiteX12" fmla="*/ 515865 w 642331"/>
                      <a:gd name="connsiteY12" fmla="*/ 407500 h 967242"/>
                      <a:gd name="connsiteX13" fmla="*/ 422704 w 642331"/>
                      <a:gd name="connsiteY13" fmla="*/ 69207 h 967242"/>
                      <a:gd name="connsiteX14" fmla="*/ 180442 w 642331"/>
                      <a:gd name="connsiteY14" fmla="*/ 0 h 967242"/>
                      <a:gd name="connsiteX15" fmla="*/ 0 w 642331"/>
                      <a:gd name="connsiteY15" fmla="*/ 905507 h 967242"/>
                      <a:gd name="connsiteX16" fmla="*/ 593464 w 642331"/>
                      <a:gd name="connsiteY16" fmla="*/ 946601 h 9672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642331" h="967242">
                        <a:moveTo>
                          <a:pt x="593464" y="946601"/>
                        </a:moveTo>
                        <a:cubicBezTo>
                          <a:pt x="603289" y="933262"/>
                          <a:pt x="612182" y="919994"/>
                          <a:pt x="618063" y="908806"/>
                        </a:cubicBezTo>
                        <a:cubicBezTo>
                          <a:pt x="616628" y="910527"/>
                          <a:pt x="629107" y="881051"/>
                          <a:pt x="628963" y="881482"/>
                        </a:cubicBezTo>
                        <a:cubicBezTo>
                          <a:pt x="631474" y="874166"/>
                          <a:pt x="633697" y="866708"/>
                          <a:pt x="635705" y="859249"/>
                        </a:cubicBezTo>
                        <a:cubicBezTo>
                          <a:pt x="635132" y="859966"/>
                          <a:pt x="638359" y="843113"/>
                          <a:pt x="639148" y="836443"/>
                        </a:cubicBezTo>
                        <a:cubicBezTo>
                          <a:pt x="640725" y="822673"/>
                          <a:pt x="641729" y="808832"/>
                          <a:pt x="642160" y="794990"/>
                        </a:cubicBezTo>
                        <a:cubicBezTo>
                          <a:pt x="642446" y="786241"/>
                          <a:pt x="642304" y="777491"/>
                          <a:pt x="642232" y="768742"/>
                        </a:cubicBezTo>
                        <a:cubicBezTo>
                          <a:pt x="641873" y="766733"/>
                          <a:pt x="640797" y="747657"/>
                          <a:pt x="640439" y="744573"/>
                        </a:cubicBezTo>
                        <a:cubicBezTo>
                          <a:pt x="637498" y="719328"/>
                          <a:pt x="633267" y="694227"/>
                          <a:pt x="627745" y="669413"/>
                        </a:cubicBezTo>
                        <a:cubicBezTo>
                          <a:pt x="624732" y="655858"/>
                          <a:pt x="621362" y="642447"/>
                          <a:pt x="617704" y="629107"/>
                        </a:cubicBezTo>
                        <a:cubicBezTo>
                          <a:pt x="616127" y="623442"/>
                          <a:pt x="611178" y="606803"/>
                          <a:pt x="611393" y="606803"/>
                        </a:cubicBezTo>
                        <a:cubicBezTo>
                          <a:pt x="604437" y="587368"/>
                          <a:pt x="596261" y="568434"/>
                          <a:pt x="587583" y="549716"/>
                        </a:cubicBezTo>
                        <a:cubicBezTo>
                          <a:pt x="565350" y="501521"/>
                          <a:pt x="539604" y="455048"/>
                          <a:pt x="515865" y="407500"/>
                        </a:cubicBezTo>
                        <a:cubicBezTo>
                          <a:pt x="462363" y="300354"/>
                          <a:pt x="422632" y="189693"/>
                          <a:pt x="422704" y="69207"/>
                        </a:cubicBezTo>
                        <a:cubicBezTo>
                          <a:pt x="344890" y="39230"/>
                          <a:pt x="262558" y="16136"/>
                          <a:pt x="180442" y="0"/>
                        </a:cubicBezTo>
                        <a:lnTo>
                          <a:pt x="0" y="905507"/>
                        </a:lnTo>
                        <a:cubicBezTo>
                          <a:pt x="72" y="905651"/>
                          <a:pt x="339225" y="1010502"/>
                          <a:pt x="593464" y="946601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5" name="图形 7">
                  <a:extLst>
                    <a:ext uri="{FF2B5EF4-FFF2-40B4-BE49-F238E27FC236}">
                      <a16:creationId xmlns:a16="http://schemas.microsoft.com/office/drawing/2014/main" id="{AC763521-315F-F2E5-04E5-54110CB50521}"/>
                    </a:ext>
                  </a:extLst>
                </p:cNvPr>
                <p:cNvGrpSpPr/>
                <p:nvPr/>
              </p:nvGrpSpPr>
              <p:grpSpPr>
                <a:xfrm>
                  <a:off x="8792415" y="1034503"/>
                  <a:ext cx="2387347" cy="1840357"/>
                  <a:chOff x="8792415" y="1034503"/>
                  <a:chExt cx="2387347" cy="1840357"/>
                </a:xfrm>
              </p:grpSpPr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6DF36D94-BC53-A56D-BE79-685058913652}"/>
                      </a:ext>
                    </a:extLst>
                  </p:cNvPr>
                  <p:cNvSpPr/>
                  <p:nvPr/>
                </p:nvSpPr>
                <p:spPr>
                  <a:xfrm>
                    <a:off x="8941978" y="1034503"/>
                    <a:ext cx="2053066" cy="1840357"/>
                  </a:xfrm>
                  <a:custGeom>
                    <a:avLst/>
                    <a:gdLst>
                      <a:gd name="connsiteX0" fmla="*/ 1212 w 2053066"/>
                      <a:gd name="connsiteY0" fmla="*/ 915535 h 1840357"/>
                      <a:gd name="connsiteX1" fmla="*/ 1179246 w 2053066"/>
                      <a:gd name="connsiteY1" fmla="*/ 1819752 h 1840357"/>
                      <a:gd name="connsiteX2" fmla="*/ 2024081 w 2053066"/>
                      <a:gd name="connsiteY2" fmla="*/ 506099 h 1840357"/>
                      <a:gd name="connsiteX3" fmla="*/ 864048 w 2053066"/>
                      <a:gd name="connsiteY3" fmla="*/ 26380 h 1840357"/>
                      <a:gd name="connsiteX4" fmla="*/ 1212 w 2053066"/>
                      <a:gd name="connsiteY4" fmla="*/ 915535 h 18403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53066" h="1840357">
                        <a:moveTo>
                          <a:pt x="1212" y="915535"/>
                        </a:moveTo>
                        <a:cubicBezTo>
                          <a:pt x="1212" y="915535"/>
                          <a:pt x="63320" y="2001986"/>
                          <a:pt x="1179246" y="1819752"/>
                        </a:cubicBezTo>
                        <a:cubicBezTo>
                          <a:pt x="2295173" y="1637445"/>
                          <a:pt x="2024081" y="506099"/>
                          <a:pt x="2024081" y="506099"/>
                        </a:cubicBezTo>
                        <a:cubicBezTo>
                          <a:pt x="1910407" y="106273"/>
                          <a:pt x="1487991" y="-71515"/>
                          <a:pt x="864048" y="26380"/>
                        </a:cubicBezTo>
                        <a:cubicBezTo>
                          <a:pt x="240032" y="124203"/>
                          <a:pt x="-20160" y="515781"/>
                          <a:pt x="1212" y="915535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C02621FF-C5EB-61F9-8DB5-CF4795772C4F}"/>
                      </a:ext>
                    </a:extLst>
                  </p:cNvPr>
                  <p:cNvSpPr/>
                  <p:nvPr/>
                </p:nvSpPr>
                <p:spPr>
                  <a:xfrm>
                    <a:off x="8792415" y="2098931"/>
                    <a:ext cx="336164" cy="411026"/>
                  </a:xfrm>
                  <a:custGeom>
                    <a:avLst/>
                    <a:gdLst>
                      <a:gd name="connsiteX0" fmla="*/ 4113 w 336164"/>
                      <a:gd name="connsiteY0" fmla="*/ 120048 h 411026"/>
                      <a:gd name="connsiteX1" fmla="*/ 336165 w 336164"/>
                      <a:gd name="connsiteY1" fmla="*/ 368837 h 411026"/>
                      <a:gd name="connsiteX2" fmla="*/ 182403 w 336164"/>
                      <a:gd name="connsiteY2" fmla="*/ 1069 h 411026"/>
                      <a:gd name="connsiteX3" fmla="*/ 4113 w 336164"/>
                      <a:gd name="connsiteY3" fmla="*/ 120048 h 4110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6164" h="411026">
                        <a:moveTo>
                          <a:pt x="4113" y="120048"/>
                        </a:moveTo>
                        <a:cubicBezTo>
                          <a:pt x="-30957" y="277397"/>
                          <a:pt x="164975" y="506248"/>
                          <a:pt x="336165" y="368837"/>
                        </a:cubicBezTo>
                        <a:cubicBezTo>
                          <a:pt x="250749" y="239673"/>
                          <a:pt x="205783" y="102549"/>
                          <a:pt x="182403" y="1069"/>
                        </a:cubicBezTo>
                        <a:cubicBezTo>
                          <a:pt x="125315" y="-5529"/>
                          <a:pt x="27134" y="16560"/>
                          <a:pt x="4113" y="120048"/>
                        </a:cubicBezTo>
                        <a:close/>
                      </a:path>
                    </a:pathLst>
                  </a:custGeom>
                  <a:solidFill>
                    <a:srgbClr val="FFC9A4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B8F82C16-2791-FD41-85CA-FDEEA52E3785}"/>
                      </a:ext>
                    </a:extLst>
                  </p:cNvPr>
                  <p:cNvSpPr/>
                  <p:nvPr/>
                </p:nvSpPr>
                <p:spPr>
                  <a:xfrm>
                    <a:off x="8792415" y="2098931"/>
                    <a:ext cx="336164" cy="411026"/>
                  </a:xfrm>
                  <a:custGeom>
                    <a:avLst/>
                    <a:gdLst>
                      <a:gd name="connsiteX0" fmla="*/ 4113 w 336164"/>
                      <a:gd name="connsiteY0" fmla="*/ 120048 h 411026"/>
                      <a:gd name="connsiteX1" fmla="*/ 336165 w 336164"/>
                      <a:gd name="connsiteY1" fmla="*/ 368837 h 411026"/>
                      <a:gd name="connsiteX2" fmla="*/ 182403 w 336164"/>
                      <a:gd name="connsiteY2" fmla="*/ 1069 h 411026"/>
                      <a:gd name="connsiteX3" fmla="*/ 4113 w 336164"/>
                      <a:gd name="connsiteY3" fmla="*/ 120048 h 4110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36164" h="411026">
                        <a:moveTo>
                          <a:pt x="4113" y="120048"/>
                        </a:moveTo>
                        <a:cubicBezTo>
                          <a:pt x="-30957" y="277397"/>
                          <a:pt x="164975" y="506248"/>
                          <a:pt x="336165" y="368837"/>
                        </a:cubicBezTo>
                        <a:cubicBezTo>
                          <a:pt x="250749" y="239673"/>
                          <a:pt x="205783" y="102549"/>
                          <a:pt x="182403" y="1069"/>
                        </a:cubicBezTo>
                        <a:cubicBezTo>
                          <a:pt x="125315" y="-5529"/>
                          <a:pt x="27134" y="16560"/>
                          <a:pt x="4113" y="120048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FF697F04-9348-4A0D-12E7-A24952623F4C}"/>
                      </a:ext>
                    </a:extLst>
                  </p:cNvPr>
                  <p:cNvSpPr/>
                  <p:nvPr/>
                </p:nvSpPr>
                <p:spPr>
                  <a:xfrm>
                    <a:off x="10924605" y="1835205"/>
                    <a:ext cx="255157" cy="419639"/>
                  </a:xfrm>
                  <a:custGeom>
                    <a:avLst/>
                    <a:gdLst>
                      <a:gd name="connsiteX0" fmla="*/ 248430 w 255157"/>
                      <a:gd name="connsiteY0" fmla="*/ 106156 h 419639"/>
                      <a:gd name="connsiteX1" fmla="*/ 76308 w 255157"/>
                      <a:gd name="connsiteY1" fmla="*/ 2380 h 419639"/>
                      <a:gd name="connsiteX2" fmla="*/ 0 w 255157"/>
                      <a:gd name="connsiteY2" fmla="*/ 412605 h 419639"/>
                      <a:gd name="connsiteX3" fmla="*/ 248430 w 255157"/>
                      <a:gd name="connsiteY3" fmla="*/ 106156 h 419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5157" h="419639">
                        <a:moveTo>
                          <a:pt x="248430" y="106156"/>
                        </a:moveTo>
                        <a:cubicBezTo>
                          <a:pt x="225480" y="7472"/>
                          <a:pt x="132032" y="-6871"/>
                          <a:pt x="76308" y="2380"/>
                        </a:cubicBezTo>
                        <a:cubicBezTo>
                          <a:pt x="74515" y="124659"/>
                          <a:pt x="56298" y="270318"/>
                          <a:pt x="0" y="412605"/>
                        </a:cubicBezTo>
                        <a:cubicBezTo>
                          <a:pt x="145586" y="457859"/>
                          <a:pt x="288089" y="276485"/>
                          <a:pt x="248430" y="106156"/>
                        </a:cubicBezTo>
                        <a:close/>
                      </a:path>
                    </a:pathLst>
                  </a:custGeom>
                  <a:solidFill>
                    <a:srgbClr val="FFC9A4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A286634A-3EED-2AD4-F1A7-571DBDDB2B72}"/>
                      </a:ext>
                    </a:extLst>
                  </p:cNvPr>
                  <p:cNvSpPr/>
                  <p:nvPr/>
                </p:nvSpPr>
                <p:spPr>
                  <a:xfrm>
                    <a:off x="10924605" y="1835205"/>
                    <a:ext cx="255157" cy="419639"/>
                  </a:xfrm>
                  <a:custGeom>
                    <a:avLst/>
                    <a:gdLst>
                      <a:gd name="connsiteX0" fmla="*/ 248430 w 255157"/>
                      <a:gd name="connsiteY0" fmla="*/ 106156 h 419639"/>
                      <a:gd name="connsiteX1" fmla="*/ 76308 w 255157"/>
                      <a:gd name="connsiteY1" fmla="*/ 2380 h 419639"/>
                      <a:gd name="connsiteX2" fmla="*/ 0 w 255157"/>
                      <a:gd name="connsiteY2" fmla="*/ 412605 h 419639"/>
                      <a:gd name="connsiteX3" fmla="*/ 248430 w 255157"/>
                      <a:gd name="connsiteY3" fmla="*/ 106156 h 4196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55157" h="419639">
                        <a:moveTo>
                          <a:pt x="248430" y="106156"/>
                        </a:moveTo>
                        <a:cubicBezTo>
                          <a:pt x="225480" y="7472"/>
                          <a:pt x="132032" y="-6871"/>
                          <a:pt x="76308" y="2380"/>
                        </a:cubicBezTo>
                        <a:cubicBezTo>
                          <a:pt x="74515" y="124659"/>
                          <a:pt x="56298" y="270318"/>
                          <a:pt x="0" y="412605"/>
                        </a:cubicBezTo>
                        <a:cubicBezTo>
                          <a:pt x="145586" y="457859"/>
                          <a:pt x="288089" y="276485"/>
                          <a:pt x="248430" y="106156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71" name="图形 7">
                    <a:extLst>
                      <a:ext uri="{FF2B5EF4-FFF2-40B4-BE49-F238E27FC236}">
                        <a16:creationId xmlns:a16="http://schemas.microsoft.com/office/drawing/2014/main" id="{29621F38-68DC-F172-F1B1-FBC3EFE78A11}"/>
                      </a:ext>
                    </a:extLst>
                  </p:cNvPr>
                  <p:cNvGrpSpPr/>
                  <p:nvPr/>
                </p:nvGrpSpPr>
                <p:grpSpPr>
                  <a:xfrm>
                    <a:off x="8866259" y="2219901"/>
                    <a:ext cx="163554" cy="209894"/>
                    <a:chOff x="8866259" y="2219901"/>
                    <a:chExt cx="163554" cy="209894"/>
                  </a:xfrm>
                </p:grpSpPr>
                <p:sp>
                  <p:nvSpPr>
                    <p:cNvPr id="72" name="任意多边形: 形状 71">
                      <a:extLst>
                        <a:ext uri="{FF2B5EF4-FFF2-40B4-BE49-F238E27FC236}">
                          <a16:creationId xmlns:a16="http://schemas.microsoft.com/office/drawing/2014/main" id="{EDE769F1-68EB-E461-77BC-99D61EB5AD7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69321" y="2221074"/>
                      <a:ext cx="159794" cy="189391"/>
                    </a:xfrm>
                    <a:custGeom>
                      <a:avLst/>
                      <a:gdLst>
                        <a:gd name="connsiteX0" fmla="*/ 359 w 159794"/>
                        <a:gd name="connsiteY0" fmla="*/ 66540 h 189391"/>
                        <a:gd name="connsiteX1" fmla="*/ 932 w 159794"/>
                        <a:gd name="connsiteY1" fmla="*/ 55925 h 189391"/>
                        <a:gd name="connsiteX2" fmla="*/ 5164 w 159794"/>
                        <a:gd name="connsiteY2" fmla="*/ 39430 h 189391"/>
                        <a:gd name="connsiteX3" fmla="*/ 9611 w 159794"/>
                        <a:gd name="connsiteY3" fmla="*/ 29748 h 189391"/>
                        <a:gd name="connsiteX4" fmla="*/ 12622 w 159794"/>
                        <a:gd name="connsiteY4" fmla="*/ 24728 h 189391"/>
                        <a:gd name="connsiteX5" fmla="*/ 16567 w 159794"/>
                        <a:gd name="connsiteY5" fmla="*/ 19995 h 189391"/>
                        <a:gd name="connsiteX6" fmla="*/ 38871 w 159794"/>
                        <a:gd name="connsiteY6" fmla="*/ 4145 h 189391"/>
                        <a:gd name="connsiteX7" fmla="*/ 69638 w 159794"/>
                        <a:gd name="connsiteY7" fmla="*/ 416 h 189391"/>
                        <a:gd name="connsiteX8" fmla="*/ 100620 w 159794"/>
                        <a:gd name="connsiteY8" fmla="*/ 11460 h 189391"/>
                        <a:gd name="connsiteX9" fmla="*/ 125649 w 159794"/>
                        <a:gd name="connsiteY9" fmla="*/ 33764 h 189391"/>
                        <a:gd name="connsiteX10" fmla="*/ 135045 w 159794"/>
                        <a:gd name="connsiteY10" fmla="*/ 47032 h 189391"/>
                        <a:gd name="connsiteX11" fmla="*/ 143149 w 159794"/>
                        <a:gd name="connsiteY11" fmla="*/ 61232 h 189391"/>
                        <a:gd name="connsiteX12" fmla="*/ 154552 w 159794"/>
                        <a:gd name="connsiteY12" fmla="*/ 90493 h 189391"/>
                        <a:gd name="connsiteX13" fmla="*/ 159500 w 159794"/>
                        <a:gd name="connsiteY13" fmla="*/ 119539 h 189391"/>
                        <a:gd name="connsiteX14" fmla="*/ 157636 w 159794"/>
                        <a:gd name="connsiteY14" fmla="*/ 146003 h 189391"/>
                        <a:gd name="connsiteX15" fmla="*/ 154337 w 159794"/>
                        <a:gd name="connsiteY15" fmla="*/ 157406 h 189391"/>
                        <a:gd name="connsiteX16" fmla="*/ 149675 w 159794"/>
                        <a:gd name="connsiteY16" fmla="*/ 167016 h 189391"/>
                        <a:gd name="connsiteX17" fmla="*/ 144439 w 159794"/>
                        <a:gd name="connsiteY17" fmla="*/ 174690 h 189391"/>
                        <a:gd name="connsiteX18" fmla="*/ 139132 w 159794"/>
                        <a:gd name="connsiteY18" fmla="*/ 180427 h 189391"/>
                        <a:gd name="connsiteX19" fmla="*/ 130742 w 159794"/>
                        <a:gd name="connsiteY19" fmla="*/ 187240 h 189391"/>
                        <a:gd name="connsiteX20" fmla="*/ 127730 w 159794"/>
                        <a:gd name="connsiteY20" fmla="*/ 189392 h 189391"/>
                        <a:gd name="connsiteX21" fmla="*/ 130168 w 159794"/>
                        <a:gd name="connsiteY21" fmla="*/ 186595 h 189391"/>
                        <a:gd name="connsiteX22" fmla="*/ 136694 w 159794"/>
                        <a:gd name="connsiteY22" fmla="*/ 178419 h 189391"/>
                        <a:gd name="connsiteX23" fmla="*/ 140567 w 159794"/>
                        <a:gd name="connsiteY23" fmla="*/ 172179 h 189391"/>
                        <a:gd name="connsiteX24" fmla="*/ 144225 w 159794"/>
                        <a:gd name="connsiteY24" fmla="*/ 164434 h 189391"/>
                        <a:gd name="connsiteX25" fmla="*/ 146949 w 159794"/>
                        <a:gd name="connsiteY25" fmla="*/ 155182 h 189391"/>
                        <a:gd name="connsiteX26" fmla="*/ 148600 w 159794"/>
                        <a:gd name="connsiteY26" fmla="*/ 144712 h 189391"/>
                        <a:gd name="connsiteX27" fmla="*/ 147667 w 159794"/>
                        <a:gd name="connsiteY27" fmla="*/ 120830 h 189391"/>
                        <a:gd name="connsiteX28" fmla="*/ 141141 w 159794"/>
                        <a:gd name="connsiteY28" fmla="*/ 94796 h 189391"/>
                        <a:gd name="connsiteX29" fmla="*/ 137124 w 159794"/>
                        <a:gd name="connsiteY29" fmla="*/ 84684 h 189391"/>
                        <a:gd name="connsiteX30" fmla="*/ 137053 w 159794"/>
                        <a:gd name="connsiteY30" fmla="*/ 85903 h 189391"/>
                        <a:gd name="connsiteX31" fmla="*/ 133467 w 159794"/>
                        <a:gd name="connsiteY31" fmla="*/ 99816 h 189391"/>
                        <a:gd name="connsiteX32" fmla="*/ 127156 w 159794"/>
                        <a:gd name="connsiteY32" fmla="*/ 113156 h 189391"/>
                        <a:gd name="connsiteX33" fmla="*/ 118191 w 159794"/>
                        <a:gd name="connsiteY33" fmla="*/ 124774 h 189391"/>
                        <a:gd name="connsiteX34" fmla="*/ 107648 w 159794"/>
                        <a:gd name="connsiteY34" fmla="*/ 134313 h 189391"/>
                        <a:gd name="connsiteX35" fmla="*/ 96245 w 159794"/>
                        <a:gd name="connsiteY35" fmla="*/ 141054 h 189391"/>
                        <a:gd name="connsiteX36" fmla="*/ 85201 w 159794"/>
                        <a:gd name="connsiteY36" fmla="*/ 145142 h 189391"/>
                        <a:gd name="connsiteX37" fmla="*/ 80181 w 159794"/>
                        <a:gd name="connsiteY37" fmla="*/ 146433 h 189391"/>
                        <a:gd name="connsiteX38" fmla="*/ 75519 w 159794"/>
                        <a:gd name="connsiteY38" fmla="*/ 146863 h 189391"/>
                        <a:gd name="connsiteX39" fmla="*/ 68060 w 159794"/>
                        <a:gd name="connsiteY39" fmla="*/ 147007 h 189391"/>
                        <a:gd name="connsiteX40" fmla="*/ 61678 w 159794"/>
                        <a:gd name="connsiteY40" fmla="*/ 146218 h 189391"/>
                        <a:gd name="connsiteX41" fmla="*/ 67558 w 159794"/>
                        <a:gd name="connsiteY41" fmla="*/ 143851 h 189391"/>
                        <a:gd name="connsiteX42" fmla="*/ 73941 w 159794"/>
                        <a:gd name="connsiteY42" fmla="*/ 140982 h 189391"/>
                        <a:gd name="connsiteX43" fmla="*/ 81687 w 159794"/>
                        <a:gd name="connsiteY43" fmla="*/ 136679 h 189391"/>
                        <a:gd name="connsiteX44" fmla="*/ 90078 w 159794"/>
                        <a:gd name="connsiteY44" fmla="*/ 130870 h 189391"/>
                        <a:gd name="connsiteX45" fmla="*/ 98469 w 159794"/>
                        <a:gd name="connsiteY45" fmla="*/ 123483 h 189391"/>
                        <a:gd name="connsiteX46" fmla="*/ 106430 w 159794"/>
                        <a:gd name="connsiteY46" fmla="*/ 114662 h 189391"/>
                        <a:gd name="connsiteX47" fmla="*/ 113530 w 159794"/>
                        <a:gd name="connsiteY47" fmla="*/ 104765 h 189391"/>
                        <a:gd name="connsiteX48" fmla="*/ 119124 w 159794"/>
                        <a:gd name="connsiteY48" fmla="*/ 94007 h 189391"/>
                        <a:gd name="connsiteX49" fmla="*/ 123211 w 159794"/>
                        <a:gd name="connsiteY49" fmla="*/ 83034 h 189391"/>
                        <a:gd name="connsiteX50" fmla="*/ 125363 w 159794"/>
                        <a:gd name="connsiteY50" fmla="*/ 72205 h 189391"/>
                        <a:gd name="connsiteX51" fmla="*/ 125937 w 159794"/>
                        <a:gd name="connsiteY51" fmla="*/ 62452 h 189391"/>
                        <a:gd name="connsiteX52" fmla="*/ 121992 w 159794"/>
                        <a:gd name="connsiteY52" fmla="*/ 55782 h 189391"/>
                        <a:gd name="connsiteX53" fmla="*/ 113171 w 159794"/>
                        <a:gd name="connsiteY53" fmla="*/ 43733 h 189391"/>
                        <a:gd name="connsiteX54" fmla="*/ 92372 w 159794"/>
                        <a:gd name="connsiteY54" fmla="*/ 24513 h 189391"/>
                        <a:gd name="connsiteX55" fmla="*/ 67415 w 159794"/>
                        <a:gd name="connsiteY55" fmla="*/ 14329 h 189391"/>
                        <a:gd name="connsiteX56" fmla="*/ 42601 w 159794"/>
                        <a:gd name="connsiteY56" fmla="*/ 15405 h 189391"/>
                        <a:gd name="connsiteX57" fmla="*/ 22950 w 159794"/>
                        <a:gd name="connsiteY57" fmla="*/ 26449 h 189391"/>
                        <a:gd name="connsiteX58" fmla="*/ 19005 w 159794"/>
                        <a:gd name="connsiteY58" fmla="*/ 30107 h 189391"/>
                        <a:gd name="connsiteX59" fmla="*/ 15850 w 159794"/>
                        <a:gd name="connsiteY59" fmla="*/ 34123 h 189391"/>
                        <a:gd name="connsiteX60" fmla="*/ 10471 w 159794"/>
                        <a:gd name="connsiteY60" fmla="*/ 42084 h 189391"/>
                        <a:gd name="connsiteX61" fmla="*/ 3873 w 159794"/>
                        <a:gd name="connsiteY61" fmla="*/ 56571 h 189391"/>
                        <a:gd name="connsiteX62" fmla="*/ 0 w 159794"/>
                        <a:gd name="connsiteY62" fmla="*/ 70412 h 189391"/>
                        <a:gd name="connsiteX63" fmla="*/ 359 w 159794"/>
                        <a:gd name="connsiteY63" fmla="*/ 66540 h 1893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</a:cxnLst>
                      <a:rect l="l" t="t" r="r" b="b"/>
                      <a:pathLst>
                        <a:path w="159794" h="189391">
                          <a:moveTo>
                            <a:pt x="359" y="66540"/>
                          </a:moveTo>
                          <a:cubicBezTo>
                            <a:pt x="574" y="64101"/>
                            <a:pt x="359" y="60515"/>
                            <a:pt x="932" y="55925"/>
                          </a:cubicBezTo>
                          <a:cubicBezTo>
                            <a:pt x="2008" y="51407"/>
                            <a:pt x="2439" y="45455"/>
                            <a:pt x="5164" y="39430"/>
                          </a:cubicBezTo>
                          <a:cubicBezTo>
                            <a:pt x="6239" y="36275"/>
                            <a:pt x="7531" y="32976"/>
                            <a:pt x="9611" y="29748"/>
                          </a:cubicBezTo>
                          <a:cubicBezTo>
                            <a:pt x="10615" y="28099"/>
                            <a:pt x="11618" y="26449"/>
                            <a:pt x="12622" y="24728"/>
                          </a:cubicBezTo>
                          <a:cubicBezTo>
                            <a:pt x="13770" y="23079"/>
                            <a:pt x="15204" y="21572"/>
                            <a:pt x="16567" y="19995"/>
                          </a:cubicBezTo>
                          <a:cubicBezTo>
                            <a:pt x="21874" y="13397"/>
                            <a:pt x="29763" y="7803"/>
                            <a:pt x="38871" y="4145"/>
                          </a:cubicBezTo>
                          <a:cubicBezTo>
                            <a:pt x="48123" y="272"/>
                            <a:pt x="58953" y="-660"/>
                            <a:pt x="69638" y="416"/>
                          </a:cubicBezTo>
                          <a:cubicBezTo>
                            <a:pt x="80468" y="1635"/>
                            <a:pt x="90938" y="5795"/>
                            <a:pt x="100620" y="11460"/>
                          </a:cubicBezTo>
                          <a:cubicBezTo>
                            <a:pt x="110087" y="17413"/>
                            <a:pt x="118621" y="25087"/>
                            <a:pt x="125649" y="33764"/>
                          </a:cubicBezTo>
                          <a:cubicBezTo>
                            <a:pt x="129451" y="38570"/>
                            <a:pt x="131961" y="42012"/>
                            <a:pt x="135045" y="47032"/>
                          </a:cubicBezTo>
                          <a:cubicBezTo>
                            <a:pt x="138128" y="51766"/>
                            <a:pt x="140639" y="56499"/>
                            <a:pt x="143149" y="61232"/>
                          </a:cubicBezTo>
                          <a:cubicBezTo>
                            <a:pt x="147954" y="70843"/>
                            <a:pt x="151827" y="80596"/>
                            <a:pt x="154552" y="90493"/>
                          </a:cubicBezTo>
                          <a:cubicBezTo>
                            <a:pt x="157421" y="100247"/>
                            <a:pt x="159070" y="110072"/>
                            <a:pt x="159500" y="119539"/>
                          </a:cubicBezTo>
                          <a:cubicBezTo>
                            <a:pt x="160361" y="128862"/>
                            <a:pt x="159214" y="137898"/>
                            <a:pt x="157636" y="146003"/>
                          </a:cubicBezTo>
                          <a:cubicBezTo>
                            <a:pt x="156776" y="150019"/>
                            <a:pt x="155412" y="153820"/>
                            <a:pt x="154337" y="157406"/>
                          </a:cubicBezTo>
                          <a:cubicBezTo>
                            <a:pt x="152687" y="160776"/>
                            <a:pt x="151181" y="164004"/>
                            <a:pt x="149675" y="167016"/>
                          </a:cubicBezTo>
                          <a:cubicBezTo>
                            <a:pt x="147811" y="169741"/>
                            <a:pt x="146089" y="172323"/>
                            <a:pt x="144439" y="174690"/>
                          </a:cubicBezTo>
                          <a:cubicBezTo>
                            <a:pt x="142718" y="176913"/>
                            <a:pt x="140710" y="178706"/>
                            <a:pt x="139132" y="180427"/>
                          </a:cubicBezTo>
                          <a:cubicBezTo>
                            <a:pt x="136121" y="184013"/>
                            <a:pt x="132606" y="185662"/>
                            <a:pt x="130742" y="187240"/>
                          </a:cubicBezTo>
                          <a:cubicBezTo>
                            <a:pt x="128734" y="188675"/>
                            <a:pt x="127730" y="189392"/>
                            <a:pt x="127730" y="189392"/>
                          </a:cubicBezTo>
                          <a:cubicBezTo>
                            <a:pt x="127730" y="189392"/>
                            <a:pt x="128590" y="188388"/>
                            <a:pt x="130168" y="186595"/>
                          </a:cubicBezTo>
                          <a:cubicBezTo>
                            <a:pt x="131674" y="184659"/>
                            <a:pt x="134399" y="182363"/>
                            <a:pt x="136694" y="178419"/>
                          </a:cubicBezTo>
                          <a:cubicBezTo>
                            <a:pt x="137914" y="176483"/>
                            <a:pt x="139420" y="174546"/>
                            <a:pt x="140567" y="172179"/>
                          </a:cubicBezTo>
                          <a:cubicBezTo>
                            <a:pt x="141714" y="169813"/>
                            <a:pt x="142934" y="167231"/>
                            <a:pt x="144225" y="164434"/>
                          </a:cubicBezTo>
                          <a:cubicBezTo>
                            <a:pt x="145086" y="161494"/>
                            <a:pt x="146018" y="158482"/>
                            <a:pt x="146949" y="155182"/>
                          </a:cubicBezTo>
                          <a:cubicBezTo>
                            <a:pt x="147380" y="151812"/>
                            <a:pt x="148312" y="148369"/>
                            <a:pt x="148600" y="144712"/>
                          </a:cubicBezTo>
                          <a:cubicBezTo>
                            <a:pt x="149029" y="137325"/>
                            <a:pt x="149029" y="129292"/>
                            <a:pt x="147667" y="120830"/>
                          </a:cubicBezTo>
                          <a:cubicBezTo>
                            <a:pt x="146591" y="112439"/>
                            <a:pt x="144081" y="103689"/>
                            <a:pt x="141141" y="94796"/>
                          </a:cubicBezTo>
                          <a:cubicBezTo>
                            <a:pt x="140065" y="91426"/>
                            <a:pt x="138559" y="88055"/>
                            <a:pt x="137124" y="84684"/>
                          </a:cubicBezTo>
                          <a:cubicBezTo>
                            <a:pt x="137124" y="85114"/>
                            <a:pt x="137124" y="85473"/>
                            <a:pt x="137053" y="85903"/>
                          </a:cubicBezTo>
                          <a:cubicBezTo>
                            <a:pt x="136121" y="90421"/>
                            <a:pt x="135331" y="95298"/>
                            <a:pt x="133467" y="99816"/>
                          </a:cubicBezTo>
                          <a:cubicBezTo>
                            <a:pt x="131961" y="104550"/>
                            <a:pt x="129451" y="108781"/>
                            <a:pt x="127156" y="113156"/>
                          </a:cubicBezTo>
                          <a:cubicBezTo>
                            <a:pt x="124287" y="117172"/>
                            <a:pt x="121634" y="121403"/>
                            <a:pt x="118191" y="124774"/>
                          </a:cubicBezTo>
                          <a:cubicBezTo>
                            <a:pt x="115035" y="128503"/>
                            <a:pt x="111162" y="131444"/>
                            <a:pt x="107648" y="134313"/>
                          </a:cubicBezTo>
                          <a:cubicBezTo>
                            <a:pt x="103848" y="136966"/>
                            <a:pt x="100118" y="139405"/>
                            <a:pt x="96245" y="141054"/>
                          </a:cubicBezTo>
                          <a:cubicBezTo>
                            <a:pt x="92444" y="142847"/>
                            <a:pt x="88858" y="144353"/>
                            <a:pt x="85201" y="145142"/>
                          </a:cubicBezTo>
                          <a:cubicBezTo>
                            <a:pt x="83479" y="145572"/>
                            <a:pt x="81830" y="146074"/>
                            <a:pt x="80181" y="146433"/>
                          </a:cubicBezTo>
                          <a:cubicBezTo>
                            <a:pt x="78603" y="146576"/>
                            <a:pt x="77025" y="146720"/>
                            <a:pt x="75519" y="146863"/>
                          </a:cubicBezTo>
                          <a:cubicBezTo>
                            <a:pt x="72650" y="147222"/>
                            <a:pt x="70140" y="147293"/>
                            <a:pt x="68060" y="147007"/>
                          </a:cubicBezTo>
                          <a:cubicBezTo>
                            <a:pt x="63901" y="146576"/>
                            <a:pt x="61678" y="146218"/>
                            <a:pt x="61678" y="146218"/>
                          </a:cubicBezTo>
                          <a:cubicBezTo>
                            <a:pt x="61678" y="146218"/>
                            <a:pt x="63901" y="145285"/>
                            <a:pt x="67558" y="143851"/>
                          </a:cubicBezTo>
                          <a:cubicBezTo>
                            <a:pt x="69351" y="143349"/>
                            <a:pt x="71575" y="142202"/>
                            <a:pt x="73941" y="140982"/>
                          </a:cubicBezTo>
                          <a:cubicBezTo>
                            <a:pt x="76379" y="139907"/>
                            <a:pt x="78961" y="138472"/>
                            <a:pt x="81687" y="136679"/>
                          </a:cubicBezTo>
                          <a:cubicBezTo>
                            <a:pt x="84555" y="135173"/>
                            <a:pt x="87137" y="132950"/>
                            <a:pt x="90078" y="130870"/>
                          </a:cubicBezTo>
                          <a:cubicBezTo>
                            <a:pt x="93018" y="128862"/>
                            <a:pt x="95600" y="125994"/>
                            <a:pt x="98469" y="123483"/>
                          </a:cubicBezTo>
                          <a:cubicBezTo>
                            <a:pt x="101123" y="120686"/>
                            <a:pt x="103991" y="117889"/>
                            <a:pt x="106430" y="114662"/>
                          </a:cubicBezTo>
                          <a:cubicBezTo>
                            <a:pt x="109011" y="111650"/>
                            <a:pt x="111162" y="108064"/>
                            <a:pt x="113530" y="104765"/>
                          </a:cubicBezTo>
                          <a:cubicBezTo>
                            <a:pt x="115466" y="101179"/>
                            <a:pt x="117617" y="97737"/>
                            <a:pt x="119124" y="94007"/>
                          </a:cubicBezTo>
                          <a:cubicBezTo>
                            <a:pt x="120988" y="90421"/>
                            <a:pt x="121920" y="86620"/>
                            <a:pt x="123211" y="83034"/>
                          </a:cubicBezTo>
                          <a:cubicBezTo>
                            <a:pt x="123857" y="79305"/>
                            <a:pt x="125291" y="75719"/>
                            <a:pt x="125363" y="72205"/>
                          </a:cubicBezTo>
                          <a:cubicBezTo>
                            <a:pt x="125793" y="68763"/>
                            <a:pt x="126080" y="65535"/>
                            <a:pt x="125937" y="62452"/>
                          </a:cubicBezTo>
                          <a:cubicBezTo>
                            <a:pt x="124645" y="60228"/>
                            <a:pt x="123427" y="57862"/>
                            <a:pt x="121992" y="55782"/>
                          </a:cubicBezTo>
                          <a:cubicBezTo>
                            <a:pt x="119697" y="51981"/>
                            <a:pt x="115968" y="47032"/>
                            <a:pt x="113171" y="43733"/>
                          </a:cubicBezTo>
                          <a:cubicBezTo>
                            <a:pt x="107218" y="36203"/>
                            <a:pt x="100190" y="29605"/>
                            <a:pt x="92372" y="24513"/>
                          </a:cubicBezTo>
                          <a:cubicBezTo>
                            <a:pt x="84412" y="19851"/>
                            <a:pt x="76164" y="15620"/>
                            <a:pt x="67415" y="14329"/>
                          </a:cubicBezTo>
                          <a:cubicBezTo>
                            <a:pt x="58881" y="13110"/>
                            <a:pt x="50274" y="12895"/>
                            <a:pt x="42601" y="15405"/>
                          </a:cubicBezTo>
                          <a:cubicBezTo>
                            <a:pt x="35070" y="17843"/>
                            <a:pt x="28114" y="21429"/>
                            <a:pt x="22950" y="26449"/>
                          </a:cubicBezTo>
                          <a:cubicBezTo>
                            <a:pt x="21659" y="27668"/>
                            <a:pt x="20225" y="28816"/>
                            <a:pt x="19005" y="30107"/>
                          </a:cubicBezTo>
                          <a:cubicBezTo>
                            <a:pt x="17929" y="31469"/>
                            <a:pt x="16854" y="32832"/>
                            <a:pt x="15850" y="34123"/>
                          </a:cubicBezTo>
                          <a:cubicBezTo>
                            <a:pt x="13555" y="36633"/>
                            <a:pt x="11977" y="39430"/>
                            <a:pt x="10471" y="42084"/>
                          </a:cubicBezTo>
                          <a:cubicBezTo>
                            <a:pt x="7172" y="47247"/>
                            <a:pt x="5738" y="52411"/>
                            <a:pt x="3873" y="56571"/>
                          </a:cubicBezTo>
                          <a:cubicBezTo>
                            <a:pt x="1435" y="65320"/>
                            <a:pt x="0" y="70412"/>
                            <a:pt x="0" y="70412"/>
                          </a:cubicBezTo>
                          <a:cubicBezTo>
                            <a:pt x="0" y="70412"/>
                            <a:pt x="287" y="68978"/>
                            <a:pt x="359" y="66540"/>
                          </a:cubicBezTo>
                          <a:close/>
                        </a:path>
                      </a:pathLst>
                    </a:custGeom>
                    <a:solidFill>
                      <a:srgbClr val="D38467">
                        <a:alpha val="6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3" name="任意多边形: 形状 72">
                      <a:extLst>
                        <a:ext uri="{FF2B5EF4-FFF2-40B4-BE49-F238E27FC236}">
                          <a16:creationId xmlns:a16="http://schemas.microsoft.com/office/drawing/2014/main" id="{8B30B166-9802-74A9-264F-7AF0E92E144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66259" y="2219901"/>
                      <a:ext cx="163554" cy="209894"/>
                    </a:xfrm>
                    <a:custGeom>
                      <a:avLst/>
                      <a:gdLst>
                        <a:gd name="connsiteX0" fmla="*/ 38706 w 163554"/>
                        <a:gd name="connsiteY0" fmla="*/ 160012 h 209894"/>
                        <a:gd name="connsiteX1" fmla="*/ 148076 w 163554"/>
                        <a:gd name="connsiteY1" fmla="*/ 62978 h 209894"/>
                        <a:gd name="connsiteX2" fmla="*/ 38706 w 163554"/>
                        <a:gd name="connsiteY2" fmla="*/ 160012 h 2098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63554" h="209894">
                          <a:moveTo>
                            <a:pt x="38706" y="160012"/>
                          </a:moveTo>
                          <a:cubicBezTo>
                            <a:pt x="-77835" y="28482"/>
                            <a:pt x="101531" y="-69556"/>
                            <a:pt x="148076" y="62978"/>
                          </a:cubicBezTo>
                          <a:cubicBezTo>
                            <a:pt x="194692" y="195513"/>
                            <a:pt x="129572" y="262569"/>
                            <a:pt x="38706" y="160012"/>
                          </a:cubicBez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74" name="图形 7">
                    <a:extLst>
                      <a:ext uri="{FF2B5EF4-FFF2-40B4-BE49-F238E27FC236}">
                        <a16:creationId xmlns:a16="http://schemas.microsoft.com/office/drawing/2014/main" id="{F60A8B10-6EC4-CCB1-0E24-DA7F5872A0AD}"/>
                      </a:ext>
                    </a:extLst>
                  </p:cNvPr>
                  <p:cNvGrpSpPr/>
                  <p:nvPr/>
                </p:nvGrpSpPr>
                <p:grpSpPr>
                  <a:xfrm>
                    <a:off x="10983843" y="1958622"/>
                    <a:ext cx="154603" cy="216332"/>
                    <a:chOff x="10983843" y="1958622"/>
                    <a:chExt cx="154603" cy="216332"/>
                  </a:xfrm>
                </p:grpSpPr>
                <p:sp>
                  <p:nvSpPr>
                    <p:cNvPr id="75" name="任意多边形: 形状 74">
                      <a:extLst>
                        <a:ext uri="{FF2B5EF4-FFF2-40B4-BE49-F238E27FC236}">
                          <a16:creationId xmlns:a16="http://schemas.microsoft.com/office/drawing/2014/main" id="{D948E453-D068-1BB6-AAC8-4F1CAAAEFC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83843" y="1958622"/>
                      <a:ext cx="149747" cy="198536"/>
                    </a:xfrm>
                    <a:custGeom>
                      <a:avLst/>
                      <a:gdLst>
                        <a:gd name="connsiteX0" fmla="*/ 148959 w 149747"/>
                        <a:gd name="connsiteY0" fmla="*/ 56536 h 198536"/>
                        <a:gd name="connsiteX1" fmla="*/ 146663 w 149747"/>
                        <a:gd name="connsiteY1" fmla="*/ 46137 h 198536"/>
                        <a:gd name="connsiteX2" fmla="*/ 139779 w 149747"/>
                        <a:gd name="connsiteY2" fmla="*/ 30574 h 198536"/>
                        <a:gd name="connsiteX3" fmla="*/ 133826 w 149747"/>
                        <a:gd name="connsiteY3" fmla="*/ 21753 h 198536"/>
                        <a:gd name="connsiteX4" fmla="*/ 130025 w 149747"/>
                        <a:gd name="connsiteY4" fmla="*/ 17306 h 198536"/>
                        <a:gd name="connsiteX5" fmla="*/ 125363 w 149747"/>
                        <a:gd name="connsiteY5" fmla="*/ 13290 h 198536"/>
                        <a:gd name="connsiteX6" fmla="*/ 100764 w 149747"/>
                        <a:gd name="connsiteY6" fmla="*/ 1313 h 198536"/>
                        <a:gd name="connsiteX7" fmla="*/ 69782 w 149747"/>
                        <a:gd name="connsiteY7" fmla="*/ 2748 h 198536"/>
                        <a:gd name="connsiteX8" fmla="*/ 41023 w 149747"/>
                        <a:gd name="connsiteY8" fmla="*/ 18669 h 198536"/>
                        <a:gd name="connsiteX9" fmla="*/ 20010 w 149747"/>
                        <a:gd name="connsiteY9" fmla="*/ 44846 h 198536"/>
                        <a:gd name="connsiteX10" fmla="*/ 12982 w 149747"/>
                        <a:gd name="connsiteY10" fmla="*/ 59476 h 198536"/>
                        <a:gd name="connsiteX11" fmla="*/ 7387 w 149747"/>
                        <a:gd name="connsiteY11" fmla="*/ 74824 h 198536"/>
                        <a:gd name="connsiteX12" fmla="*/ 933 w 149747"/>
                        <a:gd name="connsiteY12" fmla="*/ 105591 h 198536"/>
                        <a:gd name="connsiteX13" fmla="*/ 790 w 149747"/>
                        <a:gd name="connsiteY13" fmla="*/ 134995 h 198536"/>
                        <a:gd name="connsiteX14" fmla="*/ 6957 w 149747"/>
                        <a:gd name="connsiteY14" fmla="*/ 160813 h 198536"/>
                        <a:gd name="connsiteX15" fmla="*/ 12049 w 149747"/>
                        <a:gd name="connsiteY15" fmla="*/ 171499 h 198536"/>
                        <a:gd name="connsiteX16" fmla="*/ 18217 w 149747"/>
                        <a:gd name="connsiteY16" fmla="*/ 180177 h 198536"/>
                        <a:gd name="connsiteX17" fmla="*/ 24672 w 149747"/>
                        <a:gd name="connsiteY17" fmla="*/ 186847 h 198536"/>
                        <a:gd name="connsiteX18" fmla="*/ 30839 w 149747"/>
                        <a:gd name="connsiteY18" fmla="*/ 191580 h 198536"/>
                        <a:gd name="connsiteX19" fmla="*/ 40235 w 149747"/>
                        <a:gd name="connsiteY19" fmla="*/ 196887 h 198536"/>
                        <a:gd name="connsiteX20" fmla="*/ 43605 w 149747"/>
                        <a:gd name="connsiteY20" fmla="*/ 198537 h 198536"/>
                        <a:gd name="connsiteX21" fmla="*/ 40664 w 149747"/>
                        <a:gd name="connsiteY21" fmla="*/ 196170 h 198536"/>
                        <a:gd name="connsiteX22" fmla="*/ 32919 w 149747"/>
                        <a:gd name="connsiteY22" fmla="*/ 189214 h 198536"/>
                        <a:gd name="connsiteX23" fmla="*/ 28042 w 149747"/>
                        <a:gd name="connsiteY23" fmla="*/ 183691 h 198536"/>
                        <a:gd name="connsiteX24" fmla="*/ 23166 w 149747"/>
                        <a:gd name="connsiteY24" fmla="*/ 176663 h 198536"/>
                        <a:gd name="connsiteX25" fmla="*/ 18935 w 149747"/>
                        <a:gd name="connsiteY25" fmla="*/ 167985 h 198536"/>
                        <a:gd name="connsiteX26" fmla="*/ 15563 w 149747"/>
                        <a:gd name="connsiteY26" fmla="*/ 157873 h 198536"/>
                        <a:gd name="connsiteX27" fmla="*/ 12623 w 149747"/>
                        <a:gd name="connsiteY27" fmla="*/ 134206 h 198536"/>
                        <a:gd name="connsiteX28" fmla="*/ 14774 w 149747"/>
                        <a:gd name="connsiteY28" fmla="*/ 107455 h 198536"/>
                        <a:gd name="connsiteX29" fmla="*/ 17070 w 149747"/>
                        <a:gd name="connsiteY29" fmla="*/ 96770 h 198536"/>
                        <a:gd name="connsiteX30" fmla="*/ 17284 w 149747"/>
                        <a:gd name="connsiteY30" fmla="*/ 97989 h 198536"/>
                        <a:gd name="connsiteX31" fmla="*/ 23166 w 149747"/>
                        <a:gd name="connsiteY31" fmla="*/ 111113 h 198536"/>
                        <a:gd name="connsiteX32" fmla="*/ 31628 w 149747"/>
                        <a:gd name="connsiteY32" fmla="*/ 123233 h 198536"/>
                        <a:gd name="connsiteX33" fmla="*/ 42386 w 149747"/>
                        <a:gd name="connsiteY33" fmla="*/ 133274 h 198536"/>
                        <a:gd name="connsiteX34" fmla="*/ 54363 w 149747"/>
                        <a:gd name="connsiteY34" fmla="*/ 140948 h 198536"/>
                        <a:gd name="connsiteX35" fmla="*/ 66698 w 149747"/>
                        <a:gd name="connsiteY35" fmla="*/ 145753 h 198536"/>
                        <a:gd name="connsiteX36" fmla="*/ 78244 w 149747"/>
                        <a:gd name="connsiteY36" fmla="*/ 147976 h 198536"/>
                        <a:gd name="connsiteX37" fmla="*/ 83409 w 149747"/>
                        <a:gd name="connsiteY37" fmla="*/ 148406 h 198536"/>
                        <a:gd name="connsiteX38" fmla="*/ 88070 w 149747"/>
                        <a:gd name="connsiteY38" fmla="*/ 148048 h 198536"/>
                        <a:gd name="connsiteX39" fmla="*/ 95457 w 149747"/>
                        <a:gd name="connsiteY39" fmla="*/ 146972 h 198536"/>
                        <a:gd name="connsiteX40" fmla="*/ 101624 w 149747"/>
                        <a:gd name="connsiteY40" fmla="*/ 145107 h 198536"/>
                        <a:gd name="connsiteX41" fmla="*/ 95457 w 149747"/>
                        <a:gd name="connsiteY41" fmla="*/ 143745 h 198536"/>
                        <a:gd name="connsiteX42" fmla="*/ 88716 w 149747"/>
                        <a:gd name="connsiteY42" fmla="*/ 141952 h 198536"/>
                        <a:gd name="connsiteX43" fmla="*/ 80396 w 149747"/>
                        <a:gd name="connsiteY43" fmla="*/ 139011 h 198536"/>
                        <a:gd name="connsiteX44" fmla="*/ 71144 w 149747"/>
                        <a:gd name="connsiteY44" fmla="*/ 134636 h 198536"/>
                        <a:gd name="connsiteX45" fmla="*/ 61606 w 149747"/>
                        <a:gd name="connsiteY45" fmla="*/ 128756 h 198536"/>
                        <a:gd name="connsiteX46" fmla="*/ 52283 w 149747"/>
                        <a:gd name="connsiteY46" fmla="*/ 121369 h 198536"/>
                        <a:gd name="connsiteX47" fmla="*/ 43677 w 149747"/>
                        <a:gd name="connsiteY47" fmla="*/ 112763 h 198536"/>
                        <a:gd name="connsiteX48" fmla="*/ 36433 w 149747"/>
                        <a:gd name="connsiteY48" fmla="*/ 103081 h 198536"/>
                        <a:gd name="connsiteX49" fmla="*/ 30553 w 149747"/>
                        <a:gd name="connsiteY49" fmla="*/ 92968 h 198536"/>
                        <a:gd name="connsiteX50" fmla="*/ 26608 w 149747"/>
                        <a:gd name="connsiteY50" fmla="*/ 82641 h 198536"/>
                        <a:gd name="connsiteX51" fmla="*/ 24456 w 149747"/>
                        <a:gd name="connsiteY51" fmla="*/ 73103 h 198536"/>
                        <a:gd name="connsiteX52" fmla="*/ 27253 w 149747"/>
                        <a:gd name="connsiteY52" fmla="*/ 65859 h 198536"/>
                        <a:gd name="connsiteX53" fmla="*/ 33923 w 149747"/>
                        <a:gd name="connsiteY53" fmla="*/ 52520 h 198536"/>
                        <a:gd name="connsiteX54" fmla="*/ 51278 w 149747"/>
                        <a:gd name="connsiteY54" fmla="*/ 30144 h 198536"/>
                        <a:gd name="connsiteX55" fmla="*/ 74157 w 149747"/>
                        <a:gd name="connsiteY55" fmla="*/ 16015 h 198536"/>
                        <a:gd name="connsiteX56" fmla="*/ 98756 w 149747"/>
                        <a:gd name="connsiteY56" fmla="*/ 12932 h 198536"/>
                        <a:gd name="connsiteX57" fmla="*/ 119985 w 149747"/>
                        <a:gd name="connsiteY57" fmla="*/ 20605 h 198536"/>
                        <a:gd name="connsiteX58" fmla="*/ 124431 w 149747"/>
                        <a:gd name="connsiteY58" fmla="*/ 23546 h 198536"/>
                        <a:gd name="connsiteX59" fmla="*/ 128160 w 149747"/>
                        <a:gd name="connsiteY59" fmla="*/ 26988 h 198536"/>
                        <a:gd name="connsiteX60" fmla="*/ 134758 w 149747"/>
                        <a:gd name="connsiteY60" fmla="*/ 33945 h 198536"/>
                        <a:gd name="connsiteX61" fmla="*/ 143651 w 149747"/>
                        <a:gd name="connsiteY61" fmla="*/ 47141 h 198536"/>
                        <a:gd name="connsiteX62" fmla="*/ 149748 w 149747"/>
                        <a:gd name="connsiteY62" fmla="*/ 60193 h 198536"/>
                        <a:gd name="connsiteX63" fmla="*/ 148959 w 149747"/>
                        <a:gd name="connsiteY63" fmla="*/ 56536 h 19853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</a:cxnLst>
                      <a:rect l="l" t="t" r="r" b="b"/>
                      <a:pathLst>
                        <a:path w="149747" h="198536">
                          <a:moveTo>
                            <a:pt x="148959" y="56536"/>
                          </a:moveTo>
                          <a:cubicBezTo>
                            <a:pt x="148384" y="54169"/>
                            <a:pt x="147955" y="50583"/>
                            <a:pt x="146663" y="46137"/>
                          </a:cubicBezTo>
                          <a:cubicBezTo>
                            <a:pt x="144870" y="41834"/>
                            <a:pt x="143436" y="36025"/>
                            <a:pt x="139779" y="30574"/>
                          </a:cubicBezTo>
                          <a:cubicBezTo>
                            <a:pt x="138201" y="27634"/>
                            <a:pt x="136408" y="24622"/>
                            <a:pt x="133826" y="21753"/>
                          </a:cubicBezTo>
                          <a:cubicBezTo>
                            <a:pt x="132535" y="20318"/>
                            <a:pt x="131316" y="18812"/>
                            <a:pt x="130025" y="17306"/>
                          </a:cubicBezTo>
                          <a:cubicBezTo>
                            <a:pt x="128590" y="15872"/>
                            <a:pt x="126941" y="14653"/>
                            <a:pt x="125363" y="13290"/>
                          </a:cubicBezTo>
                          <a:cubicBezTo>
                            <a:pt x="119052" y="7624"/>
                            <a:pt x="110375" y="3465"/>
                            <a:pt x="100764" y="1313"/>
                          </a:cubicBezTo>
                          <a:cubicBezTo>
                            <a:pt x="91010" y="-982"/>
                            <a:pt x="80181" y="-121"/>
                            <a:pt x="69782" y="2748"/>
                          </a:cubicBezTo>
                          <a:cubicBezTo>
                            <a:pt x="59312" y="5688"/>
                            <a:pt x="49629" y="11569"/>
                            <a:pt x="41023" y="18669"/>
                          </a:cubicBezTo>
                          <a:cubicBezTo>
                            <a:pt x="32632" y="26128"/>
                            <a:pt x="25532" y="35092"/>
                            <a:pt x="20010" y="44846"/>
                          </a:cubicBezTo>
                          <a:cubicBezTo>
                            <a:pt x="16998" y="50153"/>
                            <a:pt x="15205" y="54026"/>
                            <a:pt x="12982" y="59476"/>
                          </a:cubicBezTo>
                          <a:cubicBezTo>
                            <a:pt x="10687" y="64640"/>
                            <a:pt x="9038" y="69732"/>
                            <a:pt x="7387" y="74824"/>
                          </a:cubicBezTo>
                          <a:cubicBezTo>
                            <a:pt x="4232" y="85079"/>
                            <a:pt x="2008" y="95407"/>
                            <a:pt x="933" y="105591"/>
                          </a:cubicBezTo>
                          <a:cubicBezTo>
                            <a:pt x="-286" y="115703"/>
                            <a:pt x="-286" y="125672"/>
                            <a:pt x="790" y="134995"/>
                          </a:cubicBezTo>
                          <a:cubicBezTo>
                            <a:pt x="1435" y="144390"/>
                            <a:pt x="4089" y="153068"/>
                            <a:pt x="6957" y="160813"/>
                          </a:cubicBezTo>
                          <a:cubicBezTo>
                            <a:pt x="8535" y="164614"/>
                            <a:pt x="10400" y="168129"/>
                            <a:pt x="12049" y="171499"/>
                          </a:cubicBezTo>
                          <a:cubicBezTo>
                            <a:pt x="14201" y="174583"/>
                            <a:pt x="16281" y="177452"/>
                            <a:pt x="18217" y="180177"/>
                          </a:cubicBezTo>
                          <a:cubicBezTo>
                            <a:pt x="20512" y="182616"/>
                            <a:pt x="22591" y="184839"/>
                            <a:pt x="24672" y="186847"/>
                          </a:cubicBezTo>
                          <a:cubicBezTo>
                            <a:pt x="26752" y="188711"/>
                            <a:pt x="28974" y="190146"/>
                            <a:pt x="30839" y="191580"/>
                          </a:cubicBezTo>
                          <a:cubicBezTo>
                            <a:pt x="34425" y="194592"/>
                            <a:pt x="38154" y="195596"/>
                            <a:pt x="40235" y="196887"/>
                          </a:cubicBezTo>
                          <a:cubicBezTo>
                            <a:pt x="42457" y="197963"/>
                            <a:pt x="43605" y="198537"/>
                            <a:pt x="43605" y="198537"/>
                          </a:cubicBezTo>
                          <a:cubicBezTo>
                            <a:pt x="43605" y="198537"/>
                            <a:pt x="42601" y="197676"/>
                            <a:pt x="40664" y="196170"/>
                          </a:cubicBezTo>
                          <a:cubicBezTo>
                            <a:pt x="38871" y="194521"/>
                            <a:pt x="35788" y="192728"/>
                            <a:pt x="32919" y="189214"/>
                          </a:cubicBezTo>
                          <a:cubicBezTo>
                            <a:pt x="31413" y="187492"/>
                            <a:pt x="29620" y="185843"/>
                            <a:pt x="28042" y="183691"/>
                          </a:cubicBezTo>
                          <a:cubicBezTo>
                            <a:pt x="26536" y="181540"/>
                            <a:pt x="24887" y="179173"/>
                            <a:pt x="23166" y="176663"/>
                          </a:cubicBezTo>
                          <a:cubicBezTo>
                            <a:pt x="21874" y="173938"/>
                            <a:pt x="20440" y="171069"/>
                            <a:pt x="18935" y="167985"/>
                          </a:cubicBezTo>
                          <a:cubicBezTo>
                            <a:pt x="17930" y="164686"/>
                            <a:pt x="16496" y="161459"/>
                            <a:pt x="15563" y="157873"/>
                          </a:cubicBezTo>
                          <a:cubicBezTo>
                            <a:pt x="13914" y="150629"/>
                            <a:pt x="12552" y="142741"/>
                            <a:pt x="12623" y="134206"/>
                          </a:cubicBezTo>
                          <a:cubicBezTo>
                            <a:pt x="12336" y="125743"/>
                            <a:pt x="13340" y="116707"/>
                            <a:pt x="14774" y="107455"/>
                          </a:cubicBezTo>
                          <a:cubicBezTo>
                            <a:pt x="15277" y="103941"/>
                            <a:pt x="16209" y="100355"/>
                            <a:pt x="17070" y="96770"/>
                          </a:cubicBezTo>
                          <a:cubicBezTo>
                            <a:pt x="17142" y="97128"/>
                            <a:pt x="17213" y="97558"/>
                            <a:pt x="17284" y="97989"/>
                          </a:cubicBezTo>
                          <a:cubicBezTo>
                            <a:pt x="18935" y="102292"/>
                            <a:pt x="20512" y="106953"/>
                            <a:pt x="23166" y="111113"/>
                          </a:cubicBezTo>
                          <a:cubicBezTo>
                            <a:pt x="25389" y="115559"/>
                            <a:pt x="28616" y="119289"/>
                            <a:pt x="31628" y="123233"/>
                          </a:cubicBezTo>
                          <a:cubicBezTo>
                            <a:pt x="35142" y="126747"/>
                            <a:pt x="38442" y="130477"/>
                            <a:pt x="42386" y="133274"/>
                          </a:cubicBezTo>
                          <a:cubicBezTo>
                            <a:pt x="46115" y="136429"/>
                            <a:pt x="50418" y="138724"/>
                            <a:pt x="54363" y="140948"/>
                          </a:cubicBezTo>
                          <a:cubicBezTo>
                            <a:pt x="58522" y="142884"/>
                            <a:pt x="62610" y="144677"/>
                            <a:pt x="66698" y="145753"/>
                          </a:cubicBezTo>
                          <a:cubicBezTo>
                            <a:pt x="70715" y="146900"/>
                            <a:pt x="74516" y="147761"/>
                            <a:pt x="78244" y="147976"/>
                          </a:cubicBezTo>
                          <a:cubicBezTo>
                            <a:pt x="80037" y="148119"/>
                            <a:pt x="81758" y="148335"/>
                            <a:pt x="83409" y="148406"/>
                          </a:cubicBezTo>
                          <a:cubicBezTo>
                            <a:pt x="84986" y="148263"/>
                            <a:pt x="86564" y="148119"/>
                            <a:pt x="88070" y="148048"/>
                          </a:cubicBezTo>
                          <a:cubicBezTo>
                            <a:pt x="90939" y="147904"/>
                            <a:pt x="93448" y="147546"/>
                            <a:pt x="95457" y="146972"/>
                          </a:cubicBezTo>
                          <a:cubicBezTo>
                            <a:pt x="99545" y="145896"/>
                            <a:pt x="101624" y="145107"/>
                            <a:pt x="101624" y="145107"/>
                          </a:cubicBezTo>
                          <a:cubicBezTo>
                            <a:pt x="101624" y="145107"/>
                            <a:pt x="99330" y="144533"/>
                            <a:pt x="95457" y="143745"/>
                          </a:cubicBezTo>
                          <a:cubicBezTo>
                            <a:pt x="93592" y="143529"/>
                            <a:pt x="91226" y="142741"/>
                            <a:pt x="88716" y="141952"/>
                          </a:cubicBezTo>
                          <a:cubicBezTo>
                            <a:pt x="86134" y="141306"/>
                            <a:pt x="83337" y="140302"/>
                            <a:pt x="80396" y="139011"/>
                          </a:cubicBezTo>
                          <a:cubicBezTo>
                            <a:pt x="77312" y="137935"/>
                            <a:pt x="74372" y="136214"/>
                            <a:pt x="71144" y="134636"/>
                          </a:cubicBezTo>
                          <a:cubicBezTo>
                            <a:pt x="67917" y="133130"/>
                            <a:pt x="64905" y="130764"/>
                            <a:pt x="61606" y="128756"/>
                          </a:cubicBezTo>
                          <a:cubicBezTo>
                            <a:pt x="58522" y="126389"/>
                            <a:pt x="55223" y="124166"/>
                            <a:pt x="52283" y="121369"/>
                          </a:cubicBezTo>
                          <a:cubicBezTo>
                            <a:pt x="49199" y="118787"/>
                            <a:pt x="46546" y="115631"/>
                            <a:pt x="43677" y="112763"/>
                          </a:cubicBezTo>
                          <a:cubicBezTo>
                            <a:pt x="41167" y="109535"/>
                            <a:pt x="38442" y="106523"/>
                            <a:pt x="36433" y="103081"/>
                          </a:cubicBezTo>
                          <a:cubicBezTo>
                            <a:pt x="33995" y="99853"/>
                            <a:pt x="32418" y="96267"/>
                            <a:pt x="30553" y="92968"/>
                          </a:cubicBezTo>
                          <a:cubicBezTo>
                            <a:pt x="29333" y="89454"/>
                            <a:pt x="27325" y="86155"/>
                            <a:pt x="26608" y="82641"/>
                          </a:cubicBezTo>
                          <a:cubicBezTo>
                            <a:pt x="25604" y="79342"/>
                            <a:pt x="24815" y="76187"/>
                            <a:pt x="24456" y="73103"/>
                          </a:cubicBezTo>
                          <a:cubicBezTo>
                            <a:pt x="25389" y="70664"/>
                            <a:pt x="26249" y="68154"/>
                            <a:pt x="27253" y="65859"/>
                          </a:cubicBezTo>
                          <a:cubicBezTo>
                            <a:pt x="28903" y="61700"/>
                            <a:pt x="31771" y="56249"/>
                            <a:pt x="33923" y="52520"/>
                          </a:cubicBezTo>
                          <a:cubicBezTo>
                            <a:pt x="38513" y="44129"/>
                            <a:pt x="44394" y="36455"/>
                            <a:pt x="51278" y="30144"/>
                          </a:cubicBezTo>
                          <a:cubicBezTo>
                            <a:pt x="58308" y="24263"/>
                            <a:pt x="65766" y="18669"/>
                            <a:pt x="74157" y="16015"/>
                          </a:cubicBezTo>
                          <a:cubicBezTo>
                            <a:pt x="82333" y="13434"/>
                            <a:pt x="90795" y="11712"/>
                            <a:pt x="98756" y="12932"/>
                          </a:cubicBezTo>
                          <a:cubicBezTo>
                            <a:pt x="106573" y="14079"/>
                            <a:pt x="114031" y="16446"/>
                            <a:pt x="119985" y="20605"/>
                          </a:cubicBezTo>
                          <a:cubicBezTo>
                            <a:pt x="121490" y="21609"/>
                            <a:pt x="123068" y="22470"/>
                            <a:pt x="124431" y="23546"/>
                          </a:cubicBezTo>
                          <a:cubicBezTo>
                            <a:pt x="125721" y="24693"/>
                            <a:pt x="127013" y="25841"/>
                            <a:pt x="128160" y="26988"/>
                          </a:cubicBezTo>
                          <a:cubicBezTo>
                            <a:pt x="130814" y="29068"/>
                            <a:pt x="132893" y="31578"/>
                            <a:pt x="134758" y="33945"/>
                          </a:cubicBezTo>
                          <a:cubicBezTo>
                            <a:pt x="138918" y="38535"/>
                            <a:pt x="141141" y="43340"/>
                            <a:pt x="143651" y="47141"/>
                          </a:cubicBezTo>
                          <a:cubicBezTo>
                            <a:pt x="147524" y="55388"/>
                            <a:pt x="149748" y="60193"/>
                            <a:pt x="149748" y="60193"/>
                          </a:cubicBezTo>
                          <a:cubicBezTo>
                            <a:pt x="149748" y="60193"/>
                            <a:pt x="149460" y="58974"/>
                            <a:pt x="148959" y="56536"/>
                          </a:cubicBezTo>
                          <a:close/>
                        </a:path>
                      </a:pathLst>
                    </a:custGeom>
                    <a:solidFill>
                      <a:srgbClr val="D38467">
                        <a:alpha val="6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6" name="任意多边形: 形状 75">
                      <a:extLst>
                        <a:ext uri="{FF2B5EF4-FFF2-40B4-BE49-F238E27FC236}">
                          <a16:creationId xmlns:a16="http://schemas.microsoft.com/office/drawing/2014/main" id="{A8B270AE-F3C7-D5D5-A587-12FB80D756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984662" y="1958785"/>
                      <a:ext cx="153784" cy="216169"/>
                    </a:xfrm>
                    <a:custGeom>
                      <a:avLst/>
                      <a:gdLst>
                        <a:gd name="connsiteX0" fmla="*/ 128489 w 153784"/>
                        <a:gd name="connsiteY0" fmla="*/ 153191 h 216169"/>
                        <a:gd name="connsiteX1" fmla="*/ 4561 w 153784"/>
                        <a:gd name="connsiteY1" fmla="*/ 75521 h 216169"/>
                        <a:gd name="connsiteX2" fmla="*/ 128489 w 153784"/>
                        <a:gd name="connsiteY2" fmla="*/ 153191 h 2161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53784" h="216169">
                          <a:moveTo>
                            <a:pt x="128489" y="153191"/>
                          </a:moveTo>
                          <a:cubicBezTo>
                            <a:pt x="221794" y="4306"/>
                            <a:pt x="28730" y="-62894"/>
                            <a:pt x="4561" y="75521"/>
                          </a:cubicBezTo>
                          <a:cubicBezTo>
                            <a:pt x="-19465" y="213936"/>
                            <a:pt x="55768" y="269374"/>
                            <a:pt x="128489" y="153191"/>
                          </a:cubicBez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77" name="图形 7">
                  <a:extLst>
                    <a:ext uri="{FF2B5EF4-FFF2-40B4-BE49-F238E27FC236}">
                      <a16:creationId xmlns:a16="http://schemas.microsoft.com/office/drawing/2014/main" id="{04612967-10CA-D77D-FF47-FD8C6DC1823B}"/>
                    </a:ext>
                  </a:extLst>
                </p:cNvPr>
                <p:cNvGrpSpPr/>
                <p:nvPr/>
              </p:nvGrpSpPr>
              <p:grpSpPr>
                <a:xfrm>
                  <a:off x="9311860" y="1714261"/>
                  <a:ext cx="1364725" cy="1109545"/>
                  <a:chOff x="9311860" y="1714261"/>
                  <a:chExt cx="1364725" cy="1109545"/>
                </a:xfrm>
              </p:grpSpPr>
              <p:grpSp>
                <p:nvGrpSpPr>
                  <p:cNvPr id="78" name="图形 7">
                    <a:extLst>
                      <a:ext uri="{FF2B5EF4-FFF2-40B4-BE49-F238E27FC236}">
                        <a16:creationId xmlns:a16="http://schemas.microsoft.com/office/drawing/2014/main" id="{E8AFBE0B-FBA3-1284-8B65-DB0BB73E914B}"/>
                      </a:ext>
                    </a:extLst>
                  </p:cNvPr>
                  <p:cNvGrpSpPr/>
                  <p:nvPr/>
                </p:nvGrpSpPr>
                <p:grpSpPr>
                  <a:xfrm>
                    <a:off x="9806545" y="2162968"/>
                    <a:ext cx="211505" cy="278264"/>
                    <a:chOff x="9806545" y="2162968"/>
                    <a:chExt cx="211505" cy="278264"/>
                  </a:xfrm>
                </p:grpSpPr>
                <p:sp>
                  <p:nvSpPr>
                    <p:cNvPr id="79" name="任意多边形: 形状 78">
                      <a:extLst>
                        <a:ext uri="{FF2B5EF4-FFF2-40B4-BE49-F238E27FC236}">
                          <a16:creationId xmlns:a16="http://schemas.microsoft.com/office/drawing/2014/main" id="{F474A812-2945-2520-6C6E-117FFF3A71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29118" y="2282163"/>
                      <a:ext cx="188932" cy="158700"/>
                    </a:xfrm>
                    <a:custGeom>
                      <a:avLst/>
                      <a:gdLst>
                        <a:gd name="connsiteX0" fmla="*/ 76308 w 188932"/>
                        <a:gd name="connsiteY0" fmla="*/ 71718 h 158700"/>
                        <a:gd name="connsiteX1" fmla="*/ 0 w 188932"/>
                        <a:gd name="connsiteY1" fmla="*/ 52282 h 158700"/>
                        <a:gd name="connsiteX2" fmla="*/ 130096 w 188932"/>
                        <a:gd name="connsiteY2" fmla="*/ 152042 h 158700"/>
                        <a:gd name="connsiteX3" fmla="*/ 176497 w 188932"/>
                        <a:gd name="connsiteY3" fmla="*/ 0 h 158700"/>
                        <a:gd name="connsiteX4" fmla="*/ 76308 w 188932"/>
                        <a:gd name="connsiteY4" fmla="*/ 71718 h 15870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88932" h="158700">
                          <a:moveTo>
                            <a:pt x="76308" y="71718"/>
                          </a:moveTo>
                          <a:cubicBezTo>
                            <a:pt x="48839" y="75160"/>
                            <a:pt x="18934" y="71646"/>
                            <a:pt x="0" y="52282"/>
                          </a:cubicBezTo>
                          <a:cubicBezTo>
                            <a:pt x="14630" y="110230"/>
                            <a:pt x="64402" y="180872"/>
                            <a:pt x="130096" y="152042"/>
                          </a:cubicBezTo>
                          <a:cubicBezTo>
                            <a:pt x="180943" y="129737"/>
                            <a:pt x="205614" y="47836"/>
                            <a:pt x="176497" y="0"/>
                          </a:cubicBezTo>
                          <a:cubicBezTo>
                            <a:pt x="151252" y="34496"/>
                            <a:pt x="121417" y="66195"/>
                            <a:pt x="76308" y="71718"/>
                          </a:cubicBezTo>
                          <a:close/>
                        </a:path>
                      </a:pathLst>
                    </a:custGeom>
                    <a:solidFill>
                      <a:srgbClr val="F2A686">
                        <a:alpha val="4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0" name="任意多边形: 形状 79">
                      <a:extLst>
                        <a:ext uri="{FF2B5EF4-FFF2-40B4-BE49-F238E27FC236}">
                          <a16:creationId xmlns:a16="http://schemas.microsoft.com/office/drawing/2014/main" id="{1F454848-EE8C-3130-DD87-F806DD2E39D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06545" y="2162968"/>
                      <a:ext cx="154544" cy="278264"/>
                    </a:xfrm>
                    <a:custGeom>
                      <a:avLst/>
                      <a:gdLst>
                        <a:gd name="connsiteX0" fmla="*/ 32542 w 154544"/>
                        <a:gd name="connsiteY0" fmla="*/ 129450 h 278264"/>
                        <a:gd name="connsiteX1" fmla="*/ 154534 w 154544"/>
                        <a:gd name="connsiteY1" fmla="*/ 103775 h 278264"/>
                        <a:gd name="connsiteX2" fmla="*/ 153601 w 154544"/>
                        <a:gd name="connsiteY2" fmla="*/ 102269 h 278264"/>
                        <a:gd name="connsiteX3" fmla="*/ 108992 w 154544"/>
                        <a:gd name="connsiteY3" fmla="*/ 91583 h 278264"/>
                        <a:gd name="connsiteX4" fmla="*/ 85254 w 154544"/>
                        <a:gd name="connsiteY4" fmla="*/ 19507 h 278264"/>
                        <a:gd name="connsiteX5" fmla="*/ 73277 w 154544"/>
                        <a:gd name="connsiteY5" fmla="*/ 9825 h 278264"/>
                        <a:gd name="connsiteX6" fmla="*/ 56495 w 154544"/>
                        <a:gd name="connsiteY6" fmla="*/ 0 h 278264"/>
                        <a:gd name="connsiteX7" fmla="*/ 76074 w 154544"/>
                        <a:gd name="connsiteY7" fmla="*/ 87854 h 278264"/>
                        <a:gd name="connsiteX8" fmla="*/ 75573 w 154544"/>
                        <a:gd name="connsiteY8" fmla="*/ 88428 h 278264"/>
                        <a:gd name="connsiteX9" fmla="*/ 75357 w 154544"/>
                        <a:gd name="connsiteY9" fmla="*/ 91440 h 278264"/>
                        <a:gd name="connsiteX10" fmla="*/ 2779 w 154544"/>
                        <a:gd name="connsiteY10" fmla="*/ 135546 h 278264"/>
                        <a:gd name="connsiteX11" fmla="*/ 112865 w 154544"/>
                        <a:gd name="connsiteY11" fmla="*/ 278193 h 278264"/>
                        <a:gd name="connsiteX12" fmla="*/ 113941 w 154544"/>
                        <a:gd name="connsiteY12" fmla="*/ 278264 h 278264"/>
                        <a:gd name="connsiteX13" fmla="*/ 30175 w 154544"/>
                        <a:gd name="connsiteY13" fmla="*/ 169899 h 278264"/>
                        <a:gd name="connsiteX14" fmla="*/ 26876 w 154544"/>
                        <a:gd name="connsiteY14" fmla="*/ 148599 h 278264"/>
                        <a:gd name="connsiteX15" fmla="*/ 32542 w 154544"/>
                        <a:gd name="connsiteY15" fmla="*/ 129450 h 27826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54544" h="278264">
                          <a:moveTo>
                            <a:pt x="32542" y="129450"/>
                          </a:moveTo>
                          <a:cubicBezTo>
                            <a:pt x="52193" y="97608"/>
                            <a:pt x="118029" y="96173"/>
                            <a:pt x="154534" y="103775"/>
                          </a:cubicBezTo>
                          <a:cubicBezTo>
                            <a:pt x="154605" y="103273"/>
                            <a:pt x="154318" y="102700"/>
                            <a:pt x="153601" y="102269"/>
                          </a:cubicBezTo>
                          <a:cubicBezTo>
                            <a:pt x="141768" y="97034"/>
                            <a:pt x="125989" y="93305"/>
                            <a:pt x="108992" y="91583"/>
                          </a:cubicBezTo>
                          <a:cubicBezTo>
                            <a:pt x="108491" y="68419"/>
                            <a:pt x="99885" y="41381"/>
                            <a:pt x="85254" y="19507"/>
                          </a:cubicBezTo>
                          <a:cubicBezTo>
                            <a:pt x="81310" y="16136"/>
                            <a:pt x="77366" y="12837"/>
                            <a:pt x="73277" y="9825"/>
                          </a:cubicBezTo>
                          <a:cubicBezTo>
                            <a:pt x="67898" y="5953"/>
                            <a:pt x="62304" y="2797"/>
                            <a:pt x="56495" y="0"/>
                          </a:cubicBezTo>
                          <a:cubicBezTo>
                            <a:pt x="74281" y="26249"/>
                            <a:pt x="85900" y="59311"/>
                            <a:pt x="76074" y="87854"/>
                          </a:cubicBezTo>
                          <a:cubicBezTo>
                            <a:pt x="75931" y="88141"/>
                            <a:pt x="75715" y="88284"/>
                            <a:pt x="75573" y="88428"/>
                          </a:cubicBezTo>
                          <a:cubicBezTo>
                            <a:pt x="75501" y="89432"/>
                            <a:pt x="75501" y="90508"/>
                            <a:pt x="75357" y="91440"/>
                          </a:cubicBezTo>
                          <a:cubicBezTo>
                            <a:pt x="42797" y="94452"/>
                            <a:pt x="12389" y="107074"/>
                            <a:pt x="2779" y="135546"/>
                          </a:cubicBezTo>
                          <a:cubicBezTo>
                            <a:pt x="-16226" y="191343"/>
                            <a:pt x="66822" y="264997"/>
                            <a:pt x="112865" y="278193"/>
                          </a:cubicBezTo>
                          <a:cubicBezTo>
                            <a:pt x="113224" y="278264"/>
                            <a:pt x="113654" y="278264"/>
                            <a:pt x="113941" y="278264"/>
                          </a:cubicBezTo>
                          <a:cubicBezTo>
                            <a:pt x="80736" y="245991"/>
                            <a:pt x="44590" y="213073"/>
                            <a:pt x="30175" y="169899"/>
                          </a:cubicBezTo>
                          <a:cubicBezTo>
                            <a:pt x="27521" y="162010"/>
                            <a:pt x="26661" y="154910"/>
                            <a:pt x="26876" y="148599"/>
                          </a:cubicBezTo>
                          <a:cubicBezTo>
                            <a:pt x="26159" y="140638"/>
                            <a:pt x="28238" y="134399"/>
                            <a:pt x="32542" y="129450"/>
                          </a:cubicBezTo>
                          <a:close/>
                        </a:path>
                      </a:pathLst>
                    </a:custGeom>
                    <a:solidFill>
                      <a:srgbClr val="EC8862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81" name="任意多边形: 形状 80">
                      <a:extLst>
                        <a:ext uri="{FF2B5EF4-FFF2-40B4-BE49-F238E27FC236}">
                          <a16:creationId xmlns:a16="http://schemas.microsoft.com/office/drawing/2014/main" id="{58D1ECCB-F18F-67B2-BF92-FB3D469727A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840604" y="2273616"/>
                      <a:ext cx="101206" cy="62699"/>
                    </a:xfrm>
                    <a:custGeom>
                      <a:avLst/>
                      <a:gdLst>
                        <a:gd name="connsiteX0" fmla="*/ 26310 w 101206"/>
                        <a:gd name="connsiteY0" fmla="*/ 6969 h 62699"/>
                        <a:gd name="connsiteX1" fmla="*/ 7161 w 101206"/>
                        <a:gd name="connsiteY1" fmla="*/ 46773 h 62699"/>
                        <a:gd name="connsiteX2" fmla="*/ 101183 w 101206"/>
                        <a:gd name="connsiteY2" fmla="*/ 22819 h 62699"/>
                        <a:gd name="connsiteX3" fmla="*/ 26310 w 101206"/>
                        <a:gd name="connsiteY3" fmla="*/ 6969 h 6269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01206" h="62699">
                          <a:moveTo>
                            <a:pt x="26310" y="6969"/>
                          </a:moveTo>
                          <a:cubicBezTo>
                            <a:pt x="26310" y="6969"/>
                            <a:pt x="-16578" y="13065"/>
                            <a:pt x="7161" y="46773"/>
                          </a:cubicBezTo>
                          <a:cubicBezTo>
                            <a:pt x="30899" y="80336"/>
                            <a:pt x="99749" y="55307"/>
                            <a:pt x="101183" y="22819"/>
                          </a:cubicBezTo>
                          <a:cubicBezTo>
                            <a:pt x="102546" y="-9526"/>
                            <a:pt x="44597" y="-131"/>
                            <a:pt x="26310" y="6969"/>
                          </a:cubicBez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82" name="图形 7">
                    <a:extLst>
                      <a:ext uri="{FF2B5EF4-FFF2-40B4-BE49-F238E27FC236}">
                        <a16:creationId xmlns:a16="http://schemas.microsoft.com/office/drawing/2014/main" id="{543F69D5-FAB3-EE35-26A5-62461A37A912}"/>
                      </a:ext>
                    </a:extLst>
                  </p:cNvPr>
                  <p:cNvGrpSpPr/>
                  <p:nvPr/>
                </p:nvGrpSpPr>
                <p:grpSpPr>
                  <a:xfrm>
                    <a:off x="9311860" y="1866042"/>
                    <a:ext cx="431967" cy="801904"/>
                    <a:chOff x="9311860" y="1866042"/>
                    <a:chExt cx="431967" cy="801904"/>
                  </a:xfrm>
                </p:grpSpPr>
                <p:grpSp>
                  <p:nvGrpSpPr>
                    <p:cNvPr id="83" name="图形 7">
                      <a:extLst>
                        <a:ext uri="{FF2B5EF4-FFF2-40B4-BE49-F238E27FC236}">
                          <a16:creationId xmlns:a16="http://schemas.microsoft.com/office/drawing/2014/main" id="{C47FFFA1-A6D7-B1ED-6E4E-5EC585B10C9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338068" y="1866042"/>
                      <a:ext cx="405760" cy="579063"/>
                      <a:chOff x="9338068" y="1866042"/>
                      <a:chExt cx="405760" cy="579063"/>
                    </a:xfrm>
                  </p:grpSpPr>
                  <p:sp>
                    <p:nvSpPr>
                      <p:cNvPr id="84" name="任意多边形: 形状 83">
                        <a:extLst>
                          <a:ext uri="{FF2B5EF4-FFF2-40B4-BE49-F238E27FC236}">
                            <a16:creationId xmlns:a16="http://schemas.microsoft.com/office/drawing/2014/main" id="{01943A1F-E3D0-4B46-B4BA-EBD22BFA30A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38068" y="1866042"/>
                        <a:ext cx="405760" cy="579063"/>
                      </a:xfrm>
                      <a:custGeom>
                        <a:avLst/>
                        <a:gdLst>
                          <a:gd name="connsiteX0" fmla="*/ 397961 w 405760"/>
                          <a:gd name="connsiteY0" fmla="*/ 292767 h 579063"/>
                          <a:gd name="connsiteX1" fmla="*/ 299492 w 405760"/>
                          <a:gd name="connsiteY1" fmla="*/ 104508 h 579063"/>
                          <a:gd name="connsiteX2" fmla="*/ 57948 w 405760"/>
                          <a:gd name="connsiteY2" fmla="*/ 28702 h 579063"/>
                          <a:gd name="connsiteX3" fmla="*/ 0 w 405760"/>
                          <a:gd name="connsiteY3" fmla="*/ 148614 h 579063"/>
                          <a:gd name="connsiteX4" fmla="*/ 148742 w 405760"/>
                          <a:gd name="connsiteY4" fmla="*/ 96834 h 579063"/>
                          <a:gd name="connsiteX5" fmla="*/ 154336 w 405760"/>
                          <a:gd name="connsiteY5" fmla="*/ 110676 h 579063"/>
                          <a:gd name="connsiteX6" fmla="*/ 80036 w 405760"/>
                          <a:gd name="connsiteY6" fmla="*/ 248517 h 579063"/>
                          <a:gd name="connsiteX7" fmla="*/ 82332 w 405760"/>
                          <a:gd name="connsiteY7" fmla="*/ 252676 h 579063"/>
                          <a:gd name="connsiteX8" fmla="*/ 114030 w 405760"/>
                          <a:gd name="connsiteY8" fmla="*/ 512653 h 579063"/>
                          <a:gd name="connsiteX9" fmla="*/ 107791 w 405760"/>
                          <a:gd name="connsiteY9" fmla="*/ 523195 h 579063"/>
                          <a:gd name="connsiteX10" fmla="*/ 17427 w 405760"/>
                          <a:gd name="connsiteY10" fmla="*/ 579063 h 579063"/>
                          <a:gd name="connsiteX11" fmla="*/ 166814 w 405760"/>
                          <a:gd name="connsiteY11" fmla="*/ 547508 h 579063"/>
                          <a:gd name="connsiteX12" fmla="*/ 270734 w 405760"/>
                          <a:gd name="connsiteY12" fmla="*/ 546432 h 579063"/>
                          <a:gd name="connsiteX13" fmla="*/ 403626 w 405760"/>
                          <a:gd name="connsiteY13" fmla="*/ 401921 h 579063"/>
                          <a:gd name="connsiteX14" fmla="*/ 397961 w 405760"/>
                          <a:gd name="connsiteY14" fmla="*/ 292767 h 57906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</a:cxnLst>
                        <a:rect l="l" t="t" r="r" b="b"/>
                        <a:pathLst>
                          <a:path w="405760" h="579063">
                            <a:moveTo>
                              <a:pt x="397961" y="292767"/>
                            </a:moveTo>
                            <a:cubicBezTo>
                              <a:pt x="382542" y="221049"/>
                              <a:pt x="330044" y="169986"/>
                              <a:pt x="299492" y="104508"/>
                            </a:cubicBezTo>
                            <a:cubicBezTo>
                              <a:pt x="238819" y="-25301"/>
                              <a:pt x="103058" y="-12966"/>
                              <a:pt x="57948" y="28702"/>
                            </a:cubicBezTo>
                            <a:cubicBezTo>
                              <a:pt x="4733" y="77900"/>
                              <a:pt x="5665" y="127314"/>
                              <a:pt x="0" y="148614"/>
                            </a:cubicBezTo>
                            <a:cubicBezTo>
                              <a:pt x="39731" y="115409"/>
                              <a:pt x="105281" y="100994"/>
                              <a:pt x="148742" y="96834"/>
                            </a:cubicBezTo>
                            <a:cubicBezTo>
                              <a:pt x="156917" y="96045"/>
                              <a:pt x="159643" y="105655"/>
                              <a:pt x="154336" y="110676"/>
                            </a:cubicBezTo>
                            <a:cubicBezTo>
                              <a:pt x="117544" y="145315"/>
                              <a:pt x="93735" y="194657"/>
                              <a:pt x="80036" y="248517"/>
                            </a:cubicBezTo>
                            <a:cubicBezTo>
                              <a:pt x="82116" y="250597"/>
                              <a:pt x="83121" y="252103"/>
                              <a:pt x="82332" y="252676"/>
                            </a:cubicBezTo>
                            <a:cubicBezTo>
                              <a:pt x="68346" y="339455"/>
                              <a:pt x="76881" y="426807"/>
                              <a:pt x="114030" y="512653"/>
                            </a:cubicBezTo>
                            <a:cubicBezTo>
                              <a:pt x="116254" y="517673"/>
                              <a:pt x="112453" y="522120"/>
                              <a:pt x="107791" y="523195"/>
                            </a:cubicBezTo>
                            <a:cubicBezTo>
                              <a:pt x="73439" y="531013"/>
                              <a:pt x="42456" y="552815"/>
                              <a:pt x="17427" y="579063"/>
                            </a:cubicBezTo>
                            <a:cubicBezTo>
                              <a:pt x="63684" y="558050"/>
                              <a:pt x="117616" y="550592"/>
                              <a:pt x="166814" y="547508"/>
                            </a:cubicBezTo>
                            <a:cubicBezTo>
                              <a:pt x="201670" y="545428"/>
                              <a:pt x="236309" y="544711"/>
                              <a:pt x="270734" y="546432"/>
                            </a:cubicBezTo>
                            <a:cubicBezTo>
                              <a:pt x="374581" y="531730"/>
                              <a:pt x="392940" y="490851"/>
                              <a:pt x="403626" y="401921"/>
                            </a:cubicBezTo>
                            <a:cubicBezTo>
                              <a:pt x="407858" y="365990"/>
                              <a:pt x="405706" y="328912"/>
                              <a:pt x="397961" y="292767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5" name="任意多边形: 形状 84">
                        <a:extLst>
                          <a:ext uri="{FF2B5EF4-FFF2-40B4-BE49-F238E27FC236}">
                            <a16:creationId xmlns:a16="http://schemas.microsoft.com/office/drawing/2014/main" id="{33B4F2D2-BAEC-4392-EFCF-8BE86A08E1F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358507" y="1875951"/>
                        <a:ext cx="292105" cy="148171"/>
                      </a:xfrm>
                      <a:custGeom>
                        <a:avLst/>
                        <a:gdLst>
                          <a:gd name="connsiteX0" fmla="*/ 122781 w 292105"/>
                          <a:gd name="connsiteY0" fmla="*/ 55513 h 148171"/>
                          <a:gd name="connsiteX1" fmla="*/ 292106 w 292105"/>
                          <a:gd name="connsiteY1" fmla="*/ 148172 h 148171"/>
                          <a:gd name="connsiteX2" fmla="*/ 115106 w 292105"/>
                          <a:gd name="connsiteY2" fmla="*/ 290 h 148171"/>
                          <a:gd name="connsiteX3" fmla="*/ 0 w 292105"/>
                          <a:gd name="connsiteY3" fmla="*/ 117333 h 148171"/>
                          <a:gd name="connsiteX4" fmla="*/ 122781 w 292105"/>
                          <a:gd name="connsiteY4" fmla="*/ 55513 h 14817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92105" h="148171">
                            <a:moveTo>
                              <a:pt x="122781" y="55513"/>
                            </a:moveTo>
                            <a:cubicBezTo>
                              <a:pt x="191414" y="55154"/>
                              <a:pt x="245202" y="100623"/>
                              <a:pt x="292106" y="148172"/>
                            </a:cubicBezTo>
                            <a:cubicBezTo>
                              <a:pt x="257467" y="70932"/>
                              <a:pt x="210348" y="-5304"/>
                              <a:pt x="115106" y="290"/>
                            </a:cubicBezTo>
                            <a:cubicBezTo>
                              <a:pt x="55581" y="3876"/>
                              <a:pt x="16710" y="61537"/>
                              <a:pt x="0" y="117333"/>
                            </a:cubicBezTo>
                            <a:cubicBezTo>
                              <a:pt x="28472" y="80255"/>
                              <a:pt x="81184" y="55800"/>
                              <a:pt x="122781" y="55513"/>
                            </a:cubicBezTo>
                            <a:close/>
                          </a:path>
                        </a:pathLst>
                      </a:custGeom>
                      <a:solidFill>
                        <a:srgbClr val="6D401B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6" name="任意多边形: 形状 85">
                        <a:extLst>
                          <a:ext uri="{FF2B5EF4-FFF2-40B4-BE49-F238E27FC236}">
                            <a16:creationId xmlns:a16="http://schemas.microsoft.com/office/drawing/2014/main" id="{78A880EE-63DF-C736-40AB-C493414F2BB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38917" y="2009247"/>
                        <a:ext cx="284334" cy="391643"/>
                      </a:xfrm>
                      <a:custGeom>
                        <a:avLst/>
                        <a:gdLst>
                          <a:gd name="connsiteX0" fmla="*/ 270648 w 284334"/>
                          <a:gd name="connsiteY0" fmla="*/ 161108 h 391643"/>
                          <a:gd name="connsiteX1" fmla="*/ 93218 w 284334"/>
                          <a:gd name="connsiteY1" fmla="*/ 3186 h 391643"/>
                          <a:gd name="connsiteX2" fmla="*/ 77225 w 284334"/>
                          <a:gd name="connsiteY2" fmla="*/ 382142 h 391643"/>
                          <a:gd name="connsiteX3" fmla="*/ 270648 w 284334"/>
                          <a:gd name="connsiteY3" fmla="*/ 161108 h 3916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84334" h="391643">
                            <a:moveTo>
                              <a:pt x="270648" y="161108"/>
                            </a:moveTo>
                            <a:cubicBezTo>
                              <a:pt x="270648" y="161108"/>
                              <a:pt x="217505" y="-26505"/>
                              <a:pt x="93218" y="3186"/>
                            </a:cubicBezTo>
                            <a:cubicBezTo>
                              <a:pt x="-30924" y="32805"/>
                              <a:pt x="-25761" y="348865"/>
                              <a:pt x="77225" y="382142"/>
                            </a:cubicBezTo>
                            <a:cubicBezTo>
                              <a:pt x="180284" y="415276"/>
                              <a:pt x="330604" y="366436"/>
                              <a:pt x="270648" y="161108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87" name="任意多边形: 形状 86">
                        <a:extLst>
                          <a:ext uri="{FF2B5EF4-FFF2-40B4-BE49-F238E27FC236}">
                            <a16:creationId xmlns:a16="http://schemas.microsoft.com/office/drawing/2014/main" id="{7D5F5B60-A793-0EB5-ECE6-0A5E4582FE19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462426" y="2009247"/>
                        <a:ext cx="247641" cy="162542"/>
                      </a:xfrm>
                      <a:custGeom>
                        <a:avLst/>
                        <a:gdLst>
                          <a:gd name="connsiteX0" fmla="*/ 166385 w 247641"/>
                          <a:gd name="connsiteY0" fmla="*/ 53245 h 162542"/>
                          <a:gd name="connsiteX1" fmla="*/ 247641 w 247641"/>
                          <a:gd name="connsiteY1" fmla="*/ 162543 h 162542"/>
                          <a:gd name="connsiteX2" fmla="*/ 247139 w 247641"/>
                          <a:gd name="connsiteY2" fmla="*/ 161108 h 162542"/>
                          <a:gd name="connsiteX3" fmla="*/ 69709 w 247641"/>
                          <a:gd name="connsiteY3" fmla="*/ 3186 h 162542"/>
                          <a:gd name="connsiteX4" fmla="*/ 0 w 247641"/>
                          <a:gd name="connsiteY4" fmla="*/ 71103 h 162542"/>
                          <a:gd name="connsiteX5" fmla="*/ 166385 w 247641"/>
                          <a:gd name="connsiteY5" fmla="*/ 53245 h 1625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47641" h="162542">
                            <a:moveTo>
                              <a:pt x="166385" y="53245"/>
                            </a:moveTo>
                            <a:cubicBezTo>
                              <a:pt x="198873" y="82219"/>
                              <a:pt x="226843" y="120373"/>
                              <a:pt x="247641" y="162543"/>
                            </a:cubicBezTo>
                            <a:cubicBezTo>
                              <a:pt x="247426" y="162041"/>
                              <a:pt x="247282" y="161538"/>
                              <a:pt x="247139" y="161108"/>
                            </a:cubicBezTo>
                            <a:cubicBezTo>
                              <a:pt x="247139" y="161108"/>
                              <a:pt x="193996" y="-26505"/>
                              <a:pt x="69709" y="3186"/>
                            </a:cubicBezTo>
                            <a:cubicBezTo>
                              <a:pt x="38441" y="10645"/>
                              <a:pt x="15419" y="36391"/>
                              <a:pt x="0" y="71103"/>
                            </a:cubicBezTo>
                            <a:cubicBezTo>
                              <a:pt x="42026" y="22048"/>
                              <a:pt x="106931" y="30"/>
                              <a:pt x="166385" y="53245"/>
                            </a:cubicBezTo>
                            <a:close/>
                          </a:path>
                        </a:pathLst>
                      </a:custGeom>
                      <a:solidFill>
                        <a:srgbClr val="D5D7D8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88" name="图形 7">
                        <a:extLst>
                          <a:ext uri="{FF2B5EF4-FFF2-40B4-BE49-F238E27FC236}">
                            <a16:creationId xmlns:a16="http://schemas.microsoft.com/office/drawing/2014/main" id="{AC481B6E-C86A-BE20-EC76-79EB810034A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9509397" y="2058319"/>
                        <a:ext cx="185664" cy="317319"/>
                        <a:chOff x="9509397" y="2058319"/>
                        <a:chExt cx="185664" cy="317319"/>
                      </a:xfrm>
                    </p:grpSpPr>
                    <p:sp>
                      <p:nvSpPr>
                        <p:cNvPr id="89" name="任意多边形: 形状 88">
                          <a:extLst>
                            <a:ext uri="{FF2B5EF4-FFF2-40B4-BE49-F238E27FC236}">
                              <a16:creationId xmlns:a16="http://schemas.microsoft.com/office/drawing/2014/main" id="{54A16AD4-F8F0-9EED-23EF-D10B52511F9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09397" y="2058319"/>
                          <a:ext cx="185664" cy="317319"/>
                        </a:xfrm>
                        <a:custGeom>
                          <a:avLst/>
                          <a:gdLst>
                            <a:gd name="connsiteX0" fmla="*/ 179370 w 185664"/>
                            <a:gd name="connsiteY0" fmla="*/ 140221 h 317319"/>
                            <a:gd name="connsiteX1" fmla="*/ 126442 w 185664"/>
                            <a:gd name="connsiteY1" fmla="*/ 316216 h 317319"/>
                            <a:gd name="connsiteX2" fmla="*/ 6315 w 185664"/>
                            <a:gd name="connsiteY2" fmla="*/ 177012 h 317319"/>
                            <a:gd name="connsiteX3" fmla="*/ 59243 w 185664"/>
                            <a:gd name="connsiteY3" fmla="*/ 1089 h 317319"/>
                            <a:gd name="connsiteX4" fmla="*/ 179370 w 185664"/>
                            <a:gd name="connsiteY4" fmla="*/ 140221 h 31731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85664" h="317319">
                              <a:moveTo>
                                <a:pt x="179370" y="140221"/>
                              </a:moveTo>
                              <a:cubicBezTo>
                                <a:pt x="197874" y="227215"/>
                                <a:pt x="174206" y="306104"/>
                                <a:pt x="126442" y="316216"/>
                              </a:cubicBezTo>
                              <a:cubicBezTo>
                                <a:pt x="78679" y="326472"/>
                                <a:pt x="24891" y="264078"/>
                                <a:pt x="6315" y="177012"/>
                              </a:cubicBezTo>
                              <a:cubicBezTo>
                                <a:pt x="-12259" y="89947"/>
                                <a:pt x="11551" y="11201"/>
                                <a:pt x="59243" y="1089"/>
                              </a:cubicBezTo>
                              <a:cubicBezTo>
                                <a:pt x="107007" y="-9095"/>
                                <a:pt x="160795" y="53299"/>
                                <a:pt x="179370" y="14022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62D1B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0" name="任意多边形: 形状 89">
                          <a:extLst>
                            <a:ext uri="{FF2B5EF4-FFF2-40B4-BE49-F238E27FC236}">
                              <a16:creationId xmlns:a16="http://schemas.microsoft.com/office/drawing/2014/main" id="{38F7DC78-5770-45AC-3730-E49C2DB4346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26316" y="2088400"/>
                          <a:ext cx="152664" cy="260943"/>
                        </a:xfrm>
                        <a:custGeom>
                          <a:avLst/>
                          <a:gdLst>
                            <a:gd name="connsiteX0" fmla="*/ 147462 w 152664"/>
                            <a:gd name="connsiteY0" fmla="*/ 115303 h 260943"/>
                            <a:gd name="connsiteX1" fmla="*/ 103930 w 152664"/>
                            <a:gd name="connsiteY1" fmla="*/ 260029 h 260943"/>
                            <a:gd name="connsiteX2" fmla="*/ 5174 w 152664"/>
                            <a:gd name="connsiteY2" fmla="*/ 145640 h 260943"/>
                            <a:gd name="connsiteX3" fmla="*/ 48635 w 152664"/>
                            <a:gd name="connsiteY3" fmla="*/ 914 h 260943"/>
                            <a:gd name="connsiteX4" fmla="*/ 147462 w 152664"/>
                            <a:gd name="connsiteY4" fmla="*/ 115303 h 2609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52664" h="260943">
                              <a:moveTo>
                                <a:pt x="147462" y="115303"/>
                              </a:moveTo>
                              <a:cubicBezTo>
                                <a:pt x="162738" y="186806"/>
                                <a:pt x="143231" y="251639"/>
                                <a:pt x="103930" y="260029"/>
                              </a:cubicBezTo>
                              <a:cubicBezTo>
                                <a:pt x="64628" y="268492"/>
                                <a:pt x="20378" y="217214"/>
                                <a:pt x="5174" y="145640"/>
                              </a:cubicBezTo>
                              <a:cubicBezTo>
                                <a:pt x="-10030" y="74066"/>
                                <a:pt x="9405" y="9305"/>
                                <a:pt x="48635" y="914"/>
                              </a:cubicBezTo>
                              <a:cubicBezTo>
                                <a:pt x="88008" y="-7549"/>
                                <a:pt x="132186" y="43729"/>
                                <a:pt x="147462" y="11530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3442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1" name="任意多边形: 形状 90">
                          <a:extLst>
                            <a:ext uri="{FF2B5EF4-FFF2-40B4-BE49-F238E27FC236}">
                              <a16:creationId xmlns:a16="http://schemas.microsoft.com/office/drawing/2014/main" id="{CBB5E594-DD05-E263-A5D0-9BEFF570FC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56826" y="2136806"/>
                          <a:ext cx="95671" cy="163630"/>
                        </a:xfrm>
                        <a:custGeom>
                          <a:avLst/>
                          <a:gdLst>
                            <a:gd name="connsiteX0" fmla="*/ 92424 w 95671"/>
                            <a:gd name="connsiteY0" fmla="*/ 72348 h 163630"/>
                            <a:gd name="connsiteX1" fmla="*/ 65244 w 95671"/>
                            <a:gd name="connsiteY1" fmla="*/ 163071 h 163630"/>
                            <a:gd name="connsiteX2" fmla="*/ 3208 w 95671"/>
                            <a:gd name="connsiteY2" fmla="*/ 91210 h 163630"/>
                            <a:gd name="connsiteX3" fmla="*/ 30532 w 95671"/>
                            <a:gd name="connsiteY3" fmla="*/ 559 h 163630"/>
                            <a:gd name="connsiteX4" fmla="*/ 92424 w 95671"/>
                            <a:gd name="connsiteY4" fmla="*/ 72348 h 1636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95671" h="163630">
                              <a:moveTo>
                                <a:pt x="92424" y="72348"/>
                              </a:moveTo>
                              <a:cubicBezTo>
                                <a:pt x="101963" y="117172"/>
                                <a:pt x="89770" y="157836"/>
                                <a:pt x="65244" y="163071"/>
                              </a:cubicBezTo>
                              <a:cubicBezTo>
                                <a:pt x="40500" y="168307"/>
                                <a:pt x="12889" y="136177"/>
                                <a:pt x="3208" y="91210"/>
                              </a:cubicBezTo>
                              <a:cubicBezTo>
                                <a:pt x="-6260" y="46387"/>
                                <a:pt x="5933" y="5794"/>
                                <a:pt x="30532" y="559"/>
                              </a:cubicBezTo>
                              <a:cubicBezTo>
                                <a:pt x="55203" y="-4676"/>
                                <a:pt x="82886" y="27453"/>
                                <a:pt x="92424" y="7234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70000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2" name="任意多边形: 形状 91">
                          <a:extLst>
                            <a:ext uri="{FF2B5EF4-FFF2-40B4-BE49-F238E27FC236}">
                              <a16:creationId xmlns:a16="http://schemas.microsoft.com/office/drawing/2014/main" id="{540A5CDF-36F1-CD0B-E330-65B6AA69C50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42093" y="2122603"/>
                          <a:ext cx="41924" cy="75062"/>
                        </a:xfrm>
                        <a:custGeom>
                          <a:avLst/>
                          <a:gdLst>
                            <a:gd name="connsiteX0" fmla="*/ 41536 w 41924"/>
                            <a:gd name="connsiteY0" fmla="*/ 39719 h 75062"/>
                            <a:gd name="connsiteX1" fmla="*/ 17080 w 41924"/>
                            <a:gd name="connsiteY1" fmla="*/ 75004 h 75062"/>
                            <a:gd name="connsiteX2" fmla="*/ 370 w 41924"/>
                            <a:gd name="connsiteY2" fmla="*/ 35416 h 75062"/>
                            <a:gd name="connsiteX3" fmla="*/ 24825 w 41924"/>
                            <a:gd name="connsiteY3" fmla="*/ 59 h 75062"/>
                            <a:gd name="connsiteX4" fmla="*/ 41536 w 41924"/>
                            <a:gd name="connsiteY4" fmla="*/ 39719 h 7506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1924" h="75062">
                              <a:moveTo>
                                <a:pt x="41536" y="39719"/>
                              </a:moveTo>
                              <a:cubicBezTo>
                                <a:pt x="39456" y="60374"/>
                                <a:pt x="28411" y="76152"/>
                                <a:pt x="17080" y="75004"/>
                              </a:cubicBezTo>
                              <a:cubicBezTo>
                                <a:pt x="5677" y="73785"/>
                                <a:pt x="-1782" y="56071"/>
                                <a:pt x="370" y="35416"/>
                              </a:cubicBezTo>
                              <a:cubicBezTo>
                                <a:pt x="2593" y="14618"/>
                                <a:pt x="13494" y="-1088"/>
                                <a:pt x="24825" y="59"/>
                              </a:cubicBezTo>
                              <a:cubicBezTo>
                                <a:pt x="36229" y="1206"/>
                                <a:pt x="43758" y="18993"/>
                                <a:pt x="41536" y="3971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93" name="任意多边形: 形状 92">
                          <a:extLst>
                            <a:ext uri="{FF2B5EF4-FFF2-40B4-BE49-F238E27FC236}">
                              <a16:creationId xmlns:a16="http://schemas.microsoft.com/office/drawing/2014/main" id="{4EC18537-AFA3-148F-6325-F2DFD0EF57C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9541498" y="2223110"/>
                          <a:ext cx="19472" cy="33563"/>
                        </a:xfrm>
                        <a:custGeom>
                          <a:avLst/>
                          <a:gdLst>
                            <a:gd name="connsiteX0" fmla="*/ 18895 w 19472"/>
                            <a:gd name="connsiteY0" fmla="*/ 14947 h 33563"/>
                            <a:gd name="connsiteX1" fmla="*/ 13157 w 19472"/>
                            <a:gd name="connsiteY1" fmla="*/ 33450 h 33563"/>
                            <a:gd name="connsiteX2" fmla="*/ 606 w 19472"/>
                            <a:gd name="connsiteY2" fmla="*/ 18676 h 33563"/>
                            <a:gd name="connsiteX3" fmla="*/ 6344 w 19472"/>
                            <a:gd name="connsiteY3" fmla="*/ 101 h 33563"/>
                            <a:gd name="connsiteX4" fmla="*/ 18895 w 19472"/>
                            <a:gd name="connsiteY4" fmla="*/ 14947 h 3356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9472" h="33563">
                              <a:moveTo>
                                <a:pt x="18895" y="14947"/>
                              </a:moveTo>
                              <a:cubicBezTo>
                                <a:pt x="20688" y="24055"/>
                                <a:pt x="18177" y="32374"/>
                                <a:pt x="13157" y="33450"/>
                              </a:cubicBezTo>
                              <a:cubicBezTo>
                                <a:pt x="8065" y="34526"/>
                                <a:pt x="2471" y="27856"/>
                                <a:pt x="606" y="18676"/>
                              </a:cubicBezTo>
                              <a:cubicBezTo>
                                <a:pt x="-1258" y="9424"/>
                                <a:pt x="1323" y="1177"/>
                                <a:pt x="6344" y="101"/>
                              </a:cubicBezTo>
                              <a:cubicBezTo>
                                <a:pt x="11292" y="-903"/>
                                <a:pt x="16958" y="5695"/>
                                <a:pt x="18895" y="1494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94" name="任意多边形: 形状 93">
                      <a:extLst>
                        <a:ext uri="{FF2B5EF4-FFF2-40B4-BE49-F238E27FC236}">
                          <a16:creationId xmlns:a16="http://schemas.microsoft.com/office/drawing/2014/main" id="{B690A43A-56DC-2335-F61A-731557A6124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311860" y="2414018"/>
                      <a:ext cx="343813" cy="253927"/>
                    </a:xfrm>
                    <a:custGeom>
                      <a:avLst/>
                      <a:gdLst>
                        <a:gd name="connsiteX0" fmla="*/ 157666 w 343813"/>
                        <a:gd name="connsiteY0" fmla="*/ 1539 h 253927"/>
                        <a:gd name="connsiteX1" fmla="*/ 604 w 343813"/>
                        <a:gd name="connsiteY1" fmla="*/ 146337 h 253927"/>
                        <a:gd name="connsiteX2" fmla="*/ 186138 w 343813"/>
                        <a:gd name="connsiteY2" fmla="*/ 252408 h 253927"/>
                        <a:gd name="connsiteX3" fmla="*/ 343200 w 343813"/>
                        <a:gd name="connsiteY3" fmla="*/ 107466 h 253927"/>
                        <a:gd name="connsiteX4" fmla="*/ 157666 w 343813"/>
                        <a:gd name="connsiteY4" fmla="*/ 1539 h 253927"/>
                        <a:gd name="connsiteX5" fmla="*/ 84872 w 343813"/>
                        <a:gd name="connsiteY5" fmla="*/ 100151 h 253927"/>
                        <a:gd name="connsiteX6" fmla="*/ 61780 w 343813"/>
                        <a:gd name="connsiteY6" fmla="*/ 133213 h 253927"/>
                        <a:gd name="connsiteX7" fmla="*/ 26997 w 343813"/>
                        <a:gd name="connsiteY7" fmla="*/ 122742 h 253927"/>
                        <a:gd name="connsiteX8" fmla="*/ 42415 w 343813"/>
                        <a:gd name="connsiteY8" fmla="*/ 79568 h 253927"/>
                        <a:gd name="connsiteX9" fmla="*/ 44998 w 343813"/>
                        <a:gd name="connsiteY9" fmla="*/ 78420 h 253927"/>
                        <a:gd name="connsiteX10" fmla="*/ 64577 w 343813"/>
                        <a:gd name="connsiteY10" fmla="*/ 72181 h 253927"/>
                        <a:gd name="connsiteX11" fmla="*/ 84872 w 343813"/>
                        <a:gd name="connsiteY11" fmla="*/ 100151 h 253927"/>
                        <a:gd name="connsiteX12" fmla="*/ 113559 w 343813"/>
                        <a:gd name="connsiteY12" fmla="*/ 58411 h 253927"/>
                        <a:gd name="connsiteX13" fmla="*/ 109185 w 343813"/>
                        <a:gd name="connsiteY13" fmla="*/ 66802 h 253927"/>
                        <a:gd name="connsiteX14" fmla="*/ 101941 w 343813"/>
                        <a:gd name="connsiteY14" fmla="*/ 72683 h 253927"/>
                        <a:gd name="connsiteX15" fmla="*/ 89678 w 343813"/>
                        <a:gd name="connsiteY15" fmla="*/ 67448 h 253927"/>
                        <a:gd name="connsiteX16" fmla="*/ 93981 w 343813"/>
                        <a:gd name="connsiteY16" fmla="*/ 52315 h 253927"/>
                        <a:gd name="connsiteX17" fmla="*/ 99718 w 343813"/>
                        <a:gd name="connsiteY17" fmla="*/ 49016 h 253927"/>
                        <a:gd name="connsiteX18" fmla="*/ 100937 w 343813"/>
                        <a:gd name="connsiteY18" fmla="*/ 47725 h 253927"/>
                        <a:gd name="connsiteX19" fmla="*/ 105671 w 343813"/>
                        <a:gd name="connsiteY19" fmla="*/ 46148 h 253927"/>
                        <a:gd name="connsiteX20" fmla="*/ 113559 w 343813"/>
                        <a:gd name="connsiteY20" fmla="*/ 58411 h 2539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343813" h="253927">
                          <a:moveTo>
                            <a:pt x="157666" y="1539"/>
                          </a:moveTo>
                          <a:cubicBezTo>
                            <a:pt x="62998" y="12225"/>
                            <a:pt x="-7285" y="77201"/>
                            <a:pt x="604" y="146337"/>
                          </a:cubicBezTo>
                          <a:cubicBezTo>
                            <a:pt x="8493" y="215688"/>
                            <a:pt x="91614" y="263165"/>
                            <a:pt x="186138" y="252408"/>
                          </a:cubicBezTo>
                          <a:cubicBezTo>
                            <a:pt x="280806" y="241650"/>
                            <a:pt x="351160" y="176745"/>
                            <a:pt x="343200" y="107466"/>
                          </a:cubicBezTo>
                          <a:cubicBezTo>
                            <a:pt x="335383" y="38187"/>
                            <a:pt x="252261" y="-9290"/>
                            <a:pt x="157666" y="1539"/>
                          </a:cubicBezTo>
                          <a:close/>
                          <a:moveTo>
                            <a:pt x="84872" y="100151"/>
                          </a:moveTo>
                          <a:cubicBezTo>
                            <a:pt x="83151" y="113921"/>
                            <a:pt x="73756" y="126543"/>
                            <a:pt x="61780" y="133213"/>
                          </a:cubicBezTo>
                          <a:cubicBezTo>
                            <a:pt x="49731" y="139954"/>
                            <a:pt x="31801" y="137803"/>
                            <a:pt x="26997" y="122742"/>
                          </a:cubicBezTo>
                          <a:cubicBezTo>
                            <a:pt x="22048" y="107323"/>
                            <a:pt x="29435" y="88963"/>
                            <a:pt x="42415" y="79568"/>
                          </a:cubicBezTo>
                          <a:cubicBezTo>
                            <a:pt x="43276" y="78923"/>
                            <a:pt x="44065" y="78636"/>
                            <a:pt x="44998" y="78420"/>
                          </a:cubicBezTo>
                          <a:cubicBezTo>
                            <a:pt x="50663" y="73472"/>
                            <a:pt x="57477" y="70675"/>
                            <a:pt x="64577" y="72181"/>
                          </a:cubicBezTo>
                          <a:cubicBezTo>
                            <a:pt x="77271" y="74906"/>
                            <a:pt x="86522" y="87098"/>
                            <a:pt x="84872" y="100151"/>
                          </a:cubicBezTo>
                          <a:close/>
                          <a:moveTo>
                            <a:pt x="113559" y="58411"/>
                          </a:moveTo>
                          <a:cubicBezTo>
                            <a:pt x="114276" y="61639"/>
                            <a:pt x="113201" y="65224"/>
                            <a:pt x="109185" y="66802"/>
                          </a:cubicBezTo>
                          <a:cubicBezTo>
                            <a:pt x="107176" y="69097"/>
                            <a:pt x="104308" y="70962"/>
                            <a:pt x="101941" y="72683"/>
                          </a:cubicBezTo>
                          <a:cubicBezTo>
                            <a:pt x="97423" y="76197"/>
                            <a:pt x="90108" y="73257"/>
                            <a:pt x="89678" y="67448"/>
                          </a:cubicBezTo>
                          <a:cubicBezTo>
                            <a:pt x="89319" y="61854"/>
                            <a:pt x="89534" y="56260"/>
                            <a:pt x="93981" y="52315"/>
                          </a:cubicBezTo>
                          <a:cubicBezTo>
                            <a:pt x="95774" y="50809"/>
                            <a:pt x="97710" y="49877"/>
                            <a:pt x="99718" y="49016"/>
                          </a:cubicBezTo>
                          <a:cubicBezTo>
                            <a:pt x="100148" y="48658"/>
                            <a:pt x="100435" y="48227"/>
                            <a:pt x="100937" y="47725"/>
                          </a:cubicBezTo>
                          <a:cubicBezTo>
                            <a:pt x="102300" y="46434"/>
                            <a:pt x="104021" y="46076"/>
                            <a:pt x="105671" y="46148"/>
                          </a:cubicBezTo>
                          <a:cubicBezTo>
                            <a:pt x="112197" y="44570"/>
                            <a:pt x="117934" y="52889"/>
                            <a:pt x="113559" y="58411"/>
                          </a:cubicBezTo>
                          <a:close/>
                        </a:path>
                      </a:pathLst>
                    </a:custGeom>
                    <a:solidFill>
                      <a:srgbClr val="EF7B63">
                        <a:alpha val="24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95" name="图形 7">
                    <a:extLst>
                      <a:ext uri="{FF2B5EF4-FFF2-40B4-BE49-F238E27FC236}">
                        <a16:creationId xmlns:a16="http://schemas.microsoft.com/office/drawing/2014/main" id="{A724616D-EC48-ECC5-56BB-DB362B4087A9}"/>
                      </a:ext>
                    </a:extLst>
                  </p:cNvPr>
                  <p:cNvGrpSpPr/>
                  <p:nvPr/>
                </p:nvGrpSpPr>
                <p:grpSpPr>
                  <a:xfrm>
                    <a:off x="10139154" y="1714261"/>
                    <a:ext cx="537431" cy="756614"/>
                    <a:chOff x="10139154" y="1714261"/>
                    <a:chExt cx="537431" cy="756614"/>
                  </a:xfrm>
                </p:grpSpPr>
                <p:grpSp>
                  <p:nvGrpSpPr>
                    <p:cNvPr id="96" name="图形 7">
                      <a:extLst>
                        <a:ext uri="{FF2B5EF4-FFF2-40B4-BE49-F238E27FC236}">
                          <a16:creationId xmlns:a16="http://schemas.microsoft.com/office/drawing/2014/main" id="{26AFD3D3-E1BD-9266-EFC3-9D434D21430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0139154" y="1714261"/>
                      <a:ext cx="477281" cy="577932"/>
                      <a:chOff x="10139154" y="1714261"/>
                      <a:chExt cx="477281" cy="577932"/>
                    </a:xfrm>
                  </p:grpSpPr>
                  <p:sp>
                    <p:nvSpPr>
                      <p:cNvPr id="97" name="任意多边形: 形状 96">
                        <a:extLst>
                          <a:ext uri="{FF2B5EF4-FFF2-40B4-BE49-F238E27FC236}">
                            <a16:creationId xmlns:a16="http://schemas.microsoft.com/office/drawing/2014/main" id="{41430006-ABE5-C736-5911-C0FB1C35FAF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39154" y="1714261"/>
                        <a:ext cx="477281" cy="577932"/>
                      </a:xfrm>
                      <a:custGeom>
                        <a:avLst/>
                        <a:gdLst>
                          <a:gd name="connsiteX0" fmla="*/ 370852 w 477281"/>
                          <a:gd name="connsiteY0" fmla="*/ 509452 h 577932"/>
                          <a:gd name="connsiteX1" fmla="*/ 363680 w 477281"/>
                          <a:gd name="connsiteY1" fmla="*/ 499698 h 577932"/>
                          <a:gd name="connsiteX2" fmla="*/ 321510 w 477281"/>
                          <a:gd name="connsiteY2" fmla="*/ 155238 h 577932"/>
                          <a:gd name="connsiteX3" fmla="*/ 424927 w 477281"/>
                          <a:gd name="connsiteY3" fmla="*/ 196906 h 577932"/>
                          <a:gd name="connsiteX4" fmla="*/ 383618 w 477281"/>
                          <a:gd name="connsiteY4" fmla="*/ 80221 h 577932"/>
                          <a:gd name="connsiteX5" fmla="*/ 367553 w 477281"/>
                          <a:gd name="connsiteY5" fmla="*/ 58563 h 577932"/>
                          <a:gd name="connsiteX6" fmla="*/ 181589 w 477281"/>
                          <a:gd name="connsiteY6" fmla="*/ 5348 h 577932"/>
                          <a:gd name="connsiteX7" fmla="*/ 47692 w 477281"/>
                          <a:gd name="connsiteY7" fmla="*/ 113498 h 577932"/>
                          <a:gd name="connsiteX8" fmla="*/ 18790 w 477281"/>
                          <a:gd name="connsiteY8" fmla="*/ 209815 h 577932"/>
                          <a:gd name="connsiteX9" fmla="*/ 0 w 477281"/>
                          <a:gd name="connsiteY9" fmla="*/ 314451 h 577932"/>
                          <a:gd name="connsiteX10" fmla="*/ 40664 w 477281"/>
                          <a:gd name="connsiteY10" fmla="*/ 279883 h 577932"/>
                          <a:gd name="connsiteX11" fmla="*/ 46545 w 477281"/>
                          <a:gd name="connsiteY11" fmla="*/ 500343 h 577932"/>
                          <a:gd name="connsiteX12" fmla="*/ 93878 w 477281"/>
                          <a:gd name="connsiteY12" fmla="*/ 552984 h 577932"/>
                          <a:gd name="connsiteX13" fmla="*/ 248286 w 477281"/>
                          <a:gd name="connsiteY13" fmla="*/ 563383 h 577932"/>
                          <a:gd name="connsiteX14" fmla="*/ 477281 w 477281"/>
                          <a:gd name="connsiteY14" fmla="*/ 534409 h 577932"/>
                          <a:gd name="connsiteX15" fmla="*/ 370852 w 477281"/>
                          <a:gd name="connsiteY15" fmla="*/ 509452 h 57793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477281" h="577932">
                            <a:moveTo>
                              <a:pt x="370852" y="509452"/>
                            </a:moveTo>
                            <a:cubicBezTo>
                              <a:pt x="365258" y="509882"/>
                              <a:pt x="362031" y="504647"/>
                              <a:pt x="363680" y="499698"/>
                            </a:cubicBezTo>
                            <a:cubicBezTo>
                              <a:pt x="402120" y="381579"/>
                              <a:pt x="366119" y="265898"/>
                              <a:pt x="321510" y="155238"/>
                            </a:cubicBezTo>
                            <a:cubicBezTo>
                              <a:pt x="319502" y="150361"/>
                              <a:pt x="398822" y="170872"/>
                              <a:pt x="424927" y="196906"/>
                            </a:cubicBezTo>
                            <a:cubicBezTo>
                              <a:pt x="414958" y="156816"/>
                              <a:pt x="400615" y="118160"/>
                              <a:pt x="383618" y="80221"/>
                            </a:cubicBezTo>
                            <a:cubicBezTo>
                              <a:pt x="378670" y="72691"/>
                              <a:pt x="373505" y="65376"/>
                              <a:pt x="367553" y="58563"/>
                            </a:cubicBezTo>
                            <a:cubicBezTo>
                              <a:pt x="323375" y="8145"/>
                              <a:pt x="246278" y="-10143"/>
                              <a:pt x="181589" y="5348"/>
                            </a:cubicBezTo>
                            <a:cubicBezTo>
                              <a:pt x="124072" y="19046"/>
                              <a:pt x="77455" y="62579"/>
                              <a:pt x="47692" y="113498"/>
                            </a:cubicBezTo>
                            <a:cubicBezTo>
                              <a:pt x="34639" y="144194"/>
                              <a:pt x="24528" y="176108"/>
                              <a:pt x="18790" y="209815"/>
                            </a:cubicBezTo>
                            <a:cubicBezTo>
                              <a:pt x="16853" y="221290"/>
                              <a:pt x="2223" y="280170"/>
                              <a:pt x="0" y="314451"/>
                            </a:cubicBezTo>
                            <a:cubicBezTo>
                              <a:pt x="11618" y="298243"/>
                              <a:pt x="43174" y="273070"/>
                              <a:pt x="40664" y="279883"/>
                            </a:cubicBezTo>
                            <a:cubicBezTo>
                              <a:pt x="16424" y="343569"/>
                              <a:pt x="16997" y="431853"/>
                              <a:pt x="46545" y="500343"/>
                            </a:cubicBezTo>
                            <a:cubicBezTo>
                              <a:pt x="58880" y="520926"/>
                              <a:pt x="74443" y="539286"/>
                              <a:pt x="93878" y="552984"/>
                            </a:cubicBezTo>
                            <a:cubicBezTo>
                              <a:pt x="144655" y="588628"/>
                              <a:pt x="192346" y="580380"/>
                              <a:pt x="248286" y="563383"/>
                            </a:cubicBezTo>
                            <a:cubicBezTo>
                              <a:pt x="323590" y="540649"/>
                              <a:pt x="400830" y="521572"/>
                              <a:pt x="477281" y="534409"/>
                            </a:cubicBezTo>
                            <a:cubicBezTo>
                              <a:pt x="448164" y="512751"/>
                              <a:pt x="403627" y="506798"/>
                              <a:pt x="370852" y="509452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8" name="任意多边形: 形状 97">
                        <a:extLst>
                          <a:ext uri="{FF2B5EF4-FFF2-40B4-BE49-F238E27FC236}">
                            <a16:creationId xmlns:a16="http://schemas.microsoft.com/office/drawing/2014/main" id="{9D8392E8-113D-6DE9-ED93-F7FDD3074C4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73073" y="1737488"/>
                        <a:ext cx="335999" cy="211618"/>
                      </a:xfrm>
                      <a:custGeom>
                        <a:avLst/>
                        <a:gdLst>
                          <a:gd name="connsiteX0" fmla="*/ 157064 w 335999"/>
                          <a:gd name="connsiteY0" fmla="*/ 66318 h 211618"/>
                          <a:gd name="connsiteX1" fmla="*/ 3 w 335999"/>
                          <a:gd name="connsiteY1" fmla="*/ 211618 h 211618"/>
                          <a:gd name="connsiteX2" fmla="*/ 154554 w 335999"/>
                          <a:gd name="connsiteY2" fmla="*/ 2848 h 211618"/>
                          <a:gd name="connsiteX3" fmla="*/ 336000 w 335999"/>
                          <a:gd name="connsiteY3" fmla="*/ 110711 h 211618"/>
                          <a:gd name="connsiteX4" fmla="*/ 157064 w 335999"/>
                          <a:gd name="connsiteY4" fmla="*/ 66318 h 21161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335999" h="211618">
                            <a:moveTo>
                              <a:pt x="157064" y="66318"/>
                            </a:moveTo>
                            <a:cubicBezTo>
                              <a:pt x="73872" y="90272"/>
                              <a:pt x="39447" y="134378"/>
                              <a:pt x="3" y="211618"/>
                            </a:cubicBezTo>
                            <a:cubicBezTo>
                              <a:pt x="-356" y="127493"/>
                              <a:pt x="37295" y="29527"/>
                              <a:pt x="154554" y="2848"/>
                            </a:cubicBezTo>
                            <a:cubicBezTo>
                              <a:pt x="227778" y="-13862"/>
                              <a:pt x="295766" y="45663"/>
                              <a:pt x="336000" y="110711"/>
                            </a:cubicBezTo>
                            <a:cubicBezTo>
                              <a:pt x="288021" y="73633"/>
                              <a:pt x="207339" y="51760"/>
                              <a:pt x="157064" y="66318"/>
                            </a:cubicBezTo>
                            <a:close/>
                          </a:path>
                        </a:pathLst>
                      </a:custGeom>
                      <a:solidFill>
                        <a:srgbClr val="6D401B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99" name="任意多边形: 形状 98">
                        <a:extLst>
                          <a:ext uri="{FF2B5EF4-FFF2-40B4-BE49-F238E27FC236}">
                            <a16:creationId xmlns:a16="http://schemas.microsoft.com/office/drawing/2014/main" id="{382CBC26-0E12-2D13-8703-3C733C6AB8D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89810" y="1882376"/>
                        <a:ext cx="308056" cy="393646"/>
                      </a:xfrm>
                      <a:custGeom>
                        <a:avLst/>
                        <a:gdLst>
                          <a:gd name="connsiteX0" fmla="*/ 208388 w 308056"/>
                          <a:gd name="connsiteY0" fmla="*/ 20759 h 393646"/>
                          <a:gd name="connsiteX1" fmla="*/ 157684 w 308056"/>
                          <a:gd name="connsiteY1" fmla="*/ 965 h 393646"/>
                          <a:gd name="connsiteX2" fmla="*/ 47095 w 308056"/>
                          <a:gd name="connsiteY2" fmla="*/ 40984 h 393646"/>
                          <a:gd name="connsiteX3" fmla="*/ 19197 w 308056"/>
                          <a:gd name="connsiteY3" fmla="*/ 300817 h 393646"/>
                          <a:gd name="connsiteX4" fmla="*/ 92564 w 308056"/>
                          <a:gd name="connsiteY4" fmla="*/ 386806 h 393646"/>
                          <a:gd name="connsiteX5" fmla="*/ 202794 w 308056"/>
                          <a:gd name="connsiteY5" fmla="*/ 382647 h 393646"/>
                          <a:gd name="connsiteX6" fmla="*/ 284911 w 308056"/>
                          <a:gd name="connsiteY6" fmla="*/ 317814 h 393646"/>
                          <a:gd name="connsiteX7" fmla="*/ 280607 w 308056"/>
                          <a:gd name="connsiteY7" fmla="*/ 109761 h 393646"/>
                          <a:gd name="connsiteX8" fmla="*/ 208388 w 308056"/>
                          <a:gd name="connsiteY8" fmla="*/ 20759 h 3936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08056" h="393646">
                            <a:moveTo>
                              <a:pt x="208388" y="20759"/>
                            </a:moveTo>
                            <a:cubicBezTo>
                              <a:pt x="192897" y="10647"/>
                              <a:pt x="175972" y="3762"/>
                              <a:pt x="157684" y="965"/>
                            </a:cubicBezTo>
                            <a:cubicBezTo>
                              <a:pt x="122757" y="-4485"/>
                              <a:pt x="70761" y="13731"/>
                              <a:pt x="47095" y="40984"/>
                            </a:cubicBezTo>
                            <a:cubicBezTo>
                              <a:pt x="-12503" y="109330"/>
                              <a:pt x="-7984" y="219919"/>
                              <a:pt x="19197" y="300817"/>
                            </a:cubicBezTo>
                            <a:cubicBezTo>
                              <a:pt x="31174" y="336389"/>
                              <a:pt x="57781" y="370598"/>
                              <a:pt x="92564" y="386806"/>
                            </a:cubicBezTo>
                            <a:cubicBezTo>
                              <a:pt x="120390" y="399859"/>
                              <a:pt x="174896" y="391826"/>
                              <a:pt x="202794" y="382647"/>
                            </a:cubicBezTo>
                            <a:cubicBezTo>
                              <a:pt x="236716" y="371530"/>
                              <a:pt x="266407" y="348365"/>
                              <a:pt x="284911" y="317814"/>
                            </a:cubicBezTo>
                            <a:cubicBezTo>
                              <a:pt x="321989" y="256567"/>
                              <a:pt x="310012" y="171797"/>
                              <a:pt x="280607" y="109761"/>
                            </a:cubicBezTo>
                            <a:cubicBezTo>
                              <a:pt x="265331" y="77488"/>
                              <a:pt x="238940" y="40482"/>
                              <a:pt x="208388" y="20759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00" name="任意多边形: 形状 99">
                        <a:extLst>
                          <a:ext uri="{FF2B5EF4-FFF2-40B4-BE49-F238E27FC236}">
                            <a16:creationId xmlns:a16="http://schemas.microsoft.com/office/drawing/2014/main" id="{8E4ADCE3-A768-C13D-892A-7AF8C88A4D6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0189889" y="1882304"/>
                        <a:ext cx="294585" cy="215185"/>
                      </a:xfrm>
                      <a:custGeom>
                        <a:avLst/>
                        <a:gdLst>
                          <a:gd name="connsiteX0" fmla="*/ 5061 w 294585"/>
                          <a:gd name="connsiteY0" fmla="*/ 180188 h 215185"/>
                          <a:gd name="connsiteX1" fmla="*/ 101449 w 294585"/>
                          <a:gd name="connsiteY1" fmla="*/ 37183 h 215185"/>
                          <a:gd name="connsiteX2" fmla="*/ 294585 w 294585"/>
                          <a:gd name="connsiteY2" fmla="*/ 145404 h 215185"/>
                          <a:gd name="connsiteX3" fmla="*/ 280528 w 294585"/>
                          <a:gd name="connsiteY3" fmla="*/ 109761 h 215185"/>
                          <a:gd name="connsiteX4" fmla="*/ 208309 w 294585"/>
                          <a:gd name="connsiteY4" fmla="*/ 20759 h 215185"/>
                          <a:gd name="connsiteX5" fmla="*/ 157605 w 294585"/>
                          <a:gd name="connsiteY5" fmla="*/ 965 h 215185"/>
                          <a:gd name="connsiteX6" fmla="*/ 47016 w 294585"/>
                          <a:gd name="connsiteY6" fmla="*/ 40984 h 215185"/>
                          <a:gd name="connsiteX7" fmla="*/ 1332 w 294585"/>
                          <a:gd name="connsiteY7" fmla="*/ 215186 h 215185"/>
                          <a:gd name="connsiteX8" fmla="*/ 5061 w 294585"/>
                          <a:gd name="connsiteY8" fmla="*/ 180188 h 2151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294585" h="215185">
                            <a:moveTo>
                              <a:pt x="5061" y="180188"/>
                            </a:moveTo>
                            <a:cubicBezTo>
                              <a:pt x="13094" y="119658"/>
                              <a:pt x="39485" y="59056"/>
                              <a:pt x="101449" y="37183"/>
                            </a:cubicBezTo>
                            <a:cubicBezTo>
                              <a:pt x="190523" y="5770"/>
                              <a:pt x="256934" y="70388"/>
                              <a:pt x="294585" y="145404"/>
                            </a:cubicBezTo>
                            <a:cubicBezTo>
                              <a:pt x="290569" y="132997"/>
                              <a:pt x="285835" y="121020"/>
                              <a:pt x="280528" y="109761"/>
                            </a:cubicBezTo>
                            <a:cubicBezTo>
                              <a:pt x="265252" y="77488"/>
                              <a:pt x="238861" y="40481"/>
                              <a:pt x="208309" y="20759"/>
                            </a:cubicBezTo>
                            <a:cubicBezTo>
                              <a:pt x="192818" y="10647"/>
                              <a:pt x="175892" y="3762"/>
                              <a:pt x="157605" y="965"/>
                            </a:cubicBezTo>
                            <a:cubicBezTo>
                              <a:pt x="122678" y="-4485"/>
                              <a:pt x="70682" y="13731"/>
                              <a:pt x="47016" y="40984"/>
                            </a:cubicBezTo>
                            <a:cubicBezTo>
                              <a:pt x="6783" y="87241"/>
                              <a:pt x="-4191" y="152576"/>
                              <a:pt x="1332" y="215186"/>
                            </a:cubicBezTo>
                            <a:cubicBezTo>
                              <a:pt x="2264" y="203137"/>
                              <a:pt x="3555" y="191304"/>
                              <a:pt x="5061" y="180188"/>
                            </a:cubicBezTo>
                            <a:close/>
                          </a:path>
                        </a:pathLst>
                      </a:custGeom>
                      <a:solidFill>
                        <a:srgbClr val="D5D7D8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01" name="图形 7">
                        <a:extLst>
                          <a:ext uri="{FF2B5EF4-FFF2-40B4-BE49-F238E27FC236}">
                            <a16:creationId xmlns:a16="http://schemas.microsoft.com/office/drawing/2014/main" id="{97B72EA5-95A4-3C6E-B12D-A173AFB95AC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0267679" y="1956682"/>
                        <a:ext cx="167660" cy="300692"/>
                        <a:chOff x="10267679" y="1956682"/>
                        <a:chExt cx="167660" cy="300692"/>
                      </a:xfrm>
                    </p:grpSpPr>
                    <p:sp>
                      <p:nvSpPr>
                        <p:cNvPr id="102" name="任意多边形: 形状 101">
                          <a:extLst>
                            <a:ext uri="{FF2B5EF4-FFF2-40B4-BE49-F238E27FC236}">
                              <a16:creationId xmlns:a16="http://schemas.microsoft.com/office/drawing/2014/main" id="{DC1E3820-2C42-8B70-F59C-7A26A7A8A29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67679" y="1956682"/>
                          <a:ext cx="167660" cy="300692"/>
                        </a:xfrm>
                        <a:custGeom>
                          <a:avLst/>
                          <a:gdLst>
                            <a:gd name="connsiteX0" fmla="*/ 166234 w 167660"/>
                            <a:gd name="connsiteY0" fmla="*/ 141955 h 300692"/>
                            <a:gd name="connsiteX1" fmla="*/ 99106 w 167660"/>
                            <a:gd name="connsiteY1" fmla="*/ 300451 h 300692"/>
                            <a:gd name="connsiteX2" fmla="*/ 1427 w 167660"/>
                            <a:gd name="connsiteY2" fmla="*/ 158665 h 300692"/>
                            <a:gd name="connsiteX3" fmla="*/ 68626 w 167660"/>
                            <a:gd name="connsiteY3" fmla="*/ 241 h 300692"/>
                            <a:gd name="connsiteX4" fmla="*/ 166234 w 167660"/>
                            <a:gd name="connsiteY4" fmla="*/ 141955 h 30069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67660" h="300692">
                              <a:moveTo>
                                <a:pt x="166234" y="141955"/>
                              </a:moveTo>
                              <a:cubicBezTo>
                                <a:pt x="174697" y="224861"/>
                                <a:pt x="144647" y="295861"/>
                                <a:pt x="99106" y="300451"/>
                              </a:cubicBezTo>
                              <a:cubicBezTo>
                                <a:pt x="53566" y="305113"/>
                                <a:pt x="9818" y="241571"/>
                                <a:pt x="1427" y="158665"/>
                              </a:cubicBezTo>
                              <a:cubicBezTo>
                                <a:pt x="-7036" y="75832"/>
                                <a:pt x="23014" y="4759"/>
                                <a:pt x="68626" y="241"/>
                              </a:cubicBezTo>
                              <a:cubicBezTo>
                                <a:pt x="114023" y="-4421"/>
                                <a:pt x="157772" y="59050"/>
                                <a:pt x="166234" y="14195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62D1B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03" name="任意多边形: 形状 102">
                          <a:extLst>
                            <a:ext uri="{FF2B5EF4-FFF2-40B4-BE49-F238E27FC236}">
                              <a16:creationId xmlns:a16="http://schemas.microsoft.com/office/drawing/2014/main" id="{7A35C4BD-D7B0-C065-9B2E-3F92DBE5A81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82708" y="1985185"/>
                          <a:ext cx="137887" cy="247321"/>
                        </a:xfrm>
                        <a:custGeom>
                          <a:avLst/>
                          <a:gdLst>
                            <a:gd name="connsiteX0" fmla="*/ 136718 w 137887"/>
                            <a:gd name="connsiteY0" fmla="*/ 116751 h 247321"/>
                            <a:gd name="connsiteX1" fmla="*/ 81496 w 137887"/>
                            <a:gd name="connsiteY1" fmla="*/ 247133 h 247321"/>
                            <a:gd name="connsiteX2" fmla="*/ 1171 w 137887"/>
                            <a:gd name="connsiteY2" fmla="*/ 130592 h 247321"/>
                            <a:gd name="connsiteX3" fmla="*/ 56323 w 137887"/>
                            <a:gd name="connsiteY3" fmla="*/ 210 h 247321"/>
                            <a:gd name="connsiteX4" fmla="*/ 136718 w 137887"/>
                            <a:gd name="connsiteY4" fmla="*/ 116751 h 24732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37887" h="247321">
                              <a:moveTo>
                                <a:pt x="136718" y="116751"/>
                              </a:moveTo>
                              <a:cubicBezTo>
                                <a:pt x="143675" y="184883"/>
                                <a:pt x="118860" y="243261"/>
                                <a:pt x="81496" y="247133"/>
                              </a:cubicBezTo>
                              <a:cubicBezTo>
                                <a:pt x="43988" y="250863"/>
                                <a:pt x="8129" y="198724"/>
                                <a:pt x="1171" y="130592"/>
                              </a:cubicBezTo>
                              <a:cubicBezTo>
                                <a:pt x="-5785" y="62389"/>
                                <a:pt x="18958" y="4082"/>
                                <a:pt x="56323" y="210"/>
                              </a:cubicBezTo>
                              <a:cubicBezTo>
                                <a:pt x="93831" y="-3735"/>
                                <a:pt x="129762" y="48476"/>
                                <a:pt x="136718" y="1167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63442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04" name="任意多边形: 形状 103">
                          <a:extLst>
                            <a:ext uri="{FF2B5EF4-FFF2-40B4-BE49-F238E27FC236}">
                              <a16:creationId xmlns:a16="http://schemas.microsoft.com/office/drawing/2014/main" id="{EEE62F4F-E031-0AC3-39D8-DF4DA96715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10324" y="2031180"/>
                          <a:ext cx="86458" cy="155008"/>
                        </a:xfrm>
                        <a:custGeom>
                          <a:avLst/>
                          <a:gdLst>
                            <a:gd name="connsiteX0" fmla="*/ 85722 w 86458"/>
                            <a:gd name="connsiteY0" fmla="*/ 73194 h 155008"/>
                            <a:gd name="connsiteX1" fmla="*/ 51083 w 86458"/>
                            <a:gd name="connsiteY1" fmla="*/ 154881 h 155008"/>
                            <a:gd name="connsiteX2" fmla="*/ 737 w 86458"/>
                            <a:gd name="connsiteY2" fmla="*/ 81800 h 155008"/>
                            <a:gd name="connsiteX3" fmla="*/ 35377 w 86458"/>
                            <a:gd name="connsiteY3" fmla="*/ 114 h 155008"/>
                            <a:gd name="connsiteX4" fmla="*/ 85722 w 86458"/>
                            <a:gd name="connsiteY4" fmla="*/ 73194 h 15500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86458" h="155008">
                              <a:moveTo>
                                <a:pt x="85722" y="73194"/>
                              </a:moveTo>
                              <a:cubicBezTo>
                                <a:pt x="90097" y="116010"/>
                                <a:pt x="74534" y="152514"/>
                                <a:pt x="51083" y="154881"/>
                              </a:cubicBezTo>
                              <a:cubicBezTo>
                                <a:pt x="27631" y="157319"/>
                                <a:pt x="5111" y="124616"/>
                                <a:pt x="737" y="81800"/>
                              </a:cubicBezTo>
                              <a:cubicBezTo>
                                <a:pt x="-3638" y="39128"/>
                                <a:pt x="11925" y="2481"/>
                                <a:pt x="35377" y="114"/>
                              </a:cubicBezTo>
                              <a:cubicBezTo>
                                <a:pt x="58828" y="-2181"/>
                                <a:pt x="81347" y="30451"/>
                                <a:pt x="85722" y="731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170000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05" name="任意多边形: 形状 104">
                          <a:extLst>
                            <a:ext uri="{FF2B5EF4-FFF2-40B4-BE49-F238E27FC236}">
                              <a16:creationId xmlns:a16="http://schemas.microsoft.com/office/drawing/2014/main" id="{0A7A1A7F-3F83-7336-8C14-7F183574F0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300441" y="2015335"/>
                          <a:ext cx="40708" cy="69427"/>
                        </a:xfrm>
                        <a:custGeom>
                          <a:avLst/>
                          <a:gdLst>
                            <a:gd name="connsiteX0" fmla="*/ 39307 w 40708"/>
                            <a:gd name="connsiteY0" fmla="*/ 38837 h 69427"/>
                            <a:gd name="connsiteX1" fmla="*/ 12915 w 40708"/>
                            <a:gd name="connsiteY1" fmla="*/ 69174 h 69427"/>
                            <a:gd name="connsiteX2" fmla="*/ 1440 w 40708"/>
                            <a:gd name="connsiteY2" fmla="*/ 30662 h 69427"/>
                            <a:gd name="connsiteX3" fmla="*/ 27832 w 40708"/>
                            <a:gd name="connsiteY3" fmla="*/ 253 h 69427"/>
                            <a:gd name="connsiteX4" fmla="*/ 39307 w 40708"/>
                            <a:gd name="connsiteY4" fmla="*/ 38837 h 6942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0708" h="69427">
                              <a:moveTo>
                                <a:pt x="39307" y="38837"/>
                              </a:moveTo>
                              <a:cubicBezTo>
                                <a:pt x="35148" y="57914"/>
                                <a:pt x="23386" y="71469"/>
                                <a:pt x="12915" y="69174"/>
                              </a:cubicBezTo>
                              <a:cubicBezTo>
                                <a:pt x="2444" y="67022"/>
                                <a:pt x="-2719" y="49667"/>
                                <a:pt x="1440" y="30662"/>
                              </a:cubicBezTo>
                              <a:cubicBezTo>
                                <a:pt x="5528" y="11513"/>
                                <a:pt x="17362" y="-2042"/>
                                <a:pt x="27832" y="253"/>
                              </a:cubicBezTo>
                              <a:cubicBezTo>
                                <a:pt x="38231" y="2548"/>
                                <a:pt x="43395" y="19832"/>
                                <a:pt x="39307" y="3883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06" name="任意多边形: 形状 105">
                          <a:extLst>
                            <a:ext uri="{FF2B5EF4-FFF2-40B4-BE49-F238E27FC236}">
                              <a16:creationId xmlns:a16="http://schemas.microsoft.com/office/drawing/2014/main" id="{D7B41854-720E-024C-BF6A-0E62151E3AD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0292797" y="2107223"/>
                          <a:ext cx="17682" cy="31738"/>
                        </a:xfrm>
                        <a:custGeom>
                          <a:avLst/>
                          <a:gdLst>
                            <a:gd name="connsiteX0" fmla="*/ 17546 w 17682"/>
                            <a:gd name="connsiteY0" fmla="*/ 15009 h 31738"/>
                            <a:gd name="connsiteX1" fmla="*/ 10303 w 17682"/>
                            <a:gd name="connsiteY1" fmla="*/ 31719 h 31738"/>
                            <a:gd name="connsiteX2" fmla="*/ 119 w 17682"/>
                            <a:gd name="connsiteY2" fmla="*/ 16658 h 31738"/>
                            <a:gd name="connsiteX3" fmla="*/ 7434 w 17682"/>
                            <a:gd name="connsiteY3" fmla="*/ 20 h 31738"/>
                            <a:gd name="connsiteX4" fmla="*/ 17546 w 17682"/>
                            <a:gd name="connsiteY4" fmla="*/ 15009 h 3173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7682" h="31738">
                              <a:moveTo>
                                <a:pt x="17546" y="15009"/>
                              </a:moveTo>
                              <a:cubicBezTo>
                                <a:pt x="18407" y="23758"/>
                                <a:pt x="15108" y="31289"/>
                                <a:pt x="10303" y="31719"/>
                              </a:cubicBezTo>
                              <a:cubicBezTo>
                                <a:pt x="5497" y="32149"/>
                                <a:pt x="908" y="25479"/>
                                <a:pt x="119" y="16658"/>
                              </a:cubicBezTo>
                              <a:cubicBezTo>
                                <a:pt x="-670" y="7909"/>
                                <a:pt x="2558" y="450"/>
                                <a:pt x="7434" y="20"/>
                              </a:cubicBezTo>
                              <a:cubicBezTo>
                                <a:pt x="12167" y="-411"/>
                                <a:pt x="16758" y="6259"/>
                                <a:pt x="17546" y="1500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07" name="任意多边形: 形状 106">
                      <a:extLst>
                        <a:ext uri="{FF2B5EF4-FFF2-40B4-BE49-F238E27FC236}">
                          <a16:creationId xmlns:a16="http://schemas.microsoft.com/office/drawing/2014/main" id="{AFB373CC-495D-22B2-AE6D-9E7E680ADA0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66970" y="2242299"/>
                      <a:ext cx="309615" cy="228576"/>
                    </a:xfrm>
                    <a:custGeom>
                      <a:avLst/>
                      <a:gdLst>
                        <a:gd name="connsiteX0" fmla="*/ 142032 w 309615"/>
                        <a:gd name="connsiteY0" fmla="*/ 1351 h 228576"/>
                        <a:gd name="connsiteX1" fmla="*/ 533 w 309615"/>
                        <a:gd name="connsiteY1" fmla="*/ 131806 h 228576"/>
                        <a:gd name="connsiteX2" fmla="*/ 167635 w 309615"/>
                        <a:gd name="connsiteY2" fmla="*/ 227190 h 228576"/>
                        <a:gd name="connsiteX3" fmla="*/ 309062 w 309615"/>
                        <a:gd name="connsiteY3" fmla="*/ 96736 h 228576"/>
                        <a:gd name="connsiteX4" fmla="*/ 142032 w 309615"/>
                        <a:gd name="connsiteY4" fmla="*/ 1351 h 228576"/>
                        <a:gd name="connsiteX5" fmla="*/ 76482 w 309615"/>
                        <a:gd name="connsiteY5" fmla="*/ 90138 h 228576"/>
                        <a:gd name="connsiteX6" fmla="*/ 55684 w 309615"/>
                        <a:gd name="connsiteY6" fmla="*/ 119901 h 228576"/>
                        <a:gd name="connsiteX7" fmla="*/ 24344 w 309615"/>
                        <a:gd name="connsiteY7" fmla="*/ 110506 h 228576"/>
                        <a:gd name="connsiteX8" fmla="*/ 38256 w 309615"/>
                        <a:gd name="connsiteY8" fmla="*/ 71635 h 228576"/>
                        <a:gd name="connsiteX9" fmla="*/ 40623 w 309615"/>
                        <a:gd name="connsiteY9" fmla="*/ 70559 h 228576"/>
                        <a:gd name="connsiteX10" fmla="*/ 58266 w 309615"/>
                        <a:gd name="connsiteY10" fmla="*/ 64965 h 228576"/>
                        <a:gd name="connsiteX11" fmla="*/ 76482 w 309615"/>
                        <a:gd name="connsiteY11" fmla="*/ 90138 h 228576"/>
                        <a:gd name="connsiteX12" fmla="*/ 102301 w 309615"/>
                        <a:gd name="connsiteY12" fmla="*/ 52486 h 228576"/>
                        <a:gd name="connsiteX13" fmla="*/ 98428 w 309615"/>
                        <a:gd name="connsiteY13" fmla="*/ 60088 h 228576"/>
                        <a:gd name="connsiteX14" fmla="*/ 91901 w 309615"/>
                        <a:gd name="connsiteY14" fmla="*/ 65395 h 228576"/>
                        <a:gd name="connsiteX15" fmla="*/ 80857 w 309615"/>
                        <a:gd name="connsiteY15" fmla="*/ 60590 h 228576"/>
                        <a:gd name="connsiteX16" fmla="*/ 84801 w 309615"/>
                        <a:gd name="connsiteY16" fmla="*/ 47035 h 228576"/>
                        <a:gd name="connsiteX17" fmla="*/ 89894 w 309615"/>
                        <a:gd name="connsiteY17" fmla="*/ 44167 h 228576"/>
                        <a:gd name="connsiteX18" fmla="*/ 90969 w 309615"/>
                        <a:gd name="connsiteY18" fmla="*/ 42876 h 228576"/>
                        <a:gd name="connsiteX19" fmla="*/ 95272 w 309615"/>
                        <a:gd name="connsiteY19" fmla="*/ 41513 h 228576"/>
                        <a:gd name="connsiteX20" fmla="*/ 102301 w 309615"/>
                        <a:gd name="connsiteY20" fmla="*/ 52486 h 2285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</a:cxnLst>
                      <a:rect l="l" t="t" r="r" b="b"/>
                      <a:pathLst>
                        <a:path w="309615" h="228576">
                          <a:moveTo>
                            <a:pt x="142032" y="1351"/>
                          </a:moveTo>
                          <a:cubicBezTo>
                            <a:pt x="56831" y="11033"/>
                            <a:pt x="-6495" y="69411"/>
                            <a:pt x="533" y="131806"/>
                          </a:cubicBezTo>
                          <a:cubicBezTo>
                            <a:pt x="7633" y="194200"/>
                            <a:pt x="82435" y="236944"/>
                            <a:pt x="167635" y="227190"/>
                          </a:cubicBezTo>
                          <a:cubicBezTo>
                            <a:pt x="252836" y="217580"/>
                            <a:pt x="316234" y="159202"/>
                            <a:pt x="309062" y="96736"/>
                          </a:cubicBezTo>
                          <a:cubicBezTo>
                            <a:pt x="301962" y="34413"/>
                            <a:pt x="227232" y="-8259"/>
                            <a:pt x="142032" y="1351"/>
                          </a:cubicBezTo>
                          <a:close/>
                          <a:moveTo>
                            <a:pt x="76482" y="90138"/>
                          </a:moveTo>
                          <a:cubicBezTo>
                            <a:pt x="74904" y="102545"/>
                            <a:pt x="66370" y="113876"/>
                            <a:pt x="55684" y="119901"/>
                          </a:cubicBezTo>
                          <a:cubicBezTo>
                            <a:pt x="44783" y="125997"/>
                            <a:pt x="28718" y="124060"/>
                            <a:pt x="24344" y="110506"/>
                          </a:cubicBezTo>
                          <a:cubicBezTo>
                            <a:pt x="19969" y="96592"/>
                            <a:pt x="26566" y="80026"/>
                            <a:pt x="38256" y="71635"/>
                          </a:cubicBezTo>
                          <a:cubicBezTo>
                            <a:pt x="39045" y="71061"/>
                            <a:pt x="39834" y="70774"/>
                            <a:pt x="40623" y="70559"/>
                          </a:cubicBezTo>
                          <a:cubicBezTo>
                            <a:pt x="45715" y="66112"/>
                            <a:pt x="51883" y="63674"/>
                            <a:pt x="58266" y="64965"/>
                          </a:cubicBezTo>
                          <a:cubicBezTo>
                            <a:pt x="69669" y="67475"/>
                            <a:pt x="77988" y="78448"/>
                            <a:pt x="76482" y="90138"/>
                          </a:cubicBezTo>
                          <a:close/>
                          <a:moveTo>
                            <a:pt x="102301" y="52486"/>
                          </a:moveTo>
                          <a:cubicBezTo>
                            <a:pt x="103018" y="55427"/>
                            <a:pt x="102013" y="58654"/>
                            <a:pt x="98428" y="60088"/>
                          </a:cubicBezTo>
                          <a:cubicBezTo>
                            <a:pt x="96635" y="62168"/>
                            <a:pt x="94053" y="63817"/>
                            <a:pt x="91901" y="65395"/>
                          </a:cubicBezTo>
                          <a:cubicBezTo>
                            <a:pt x="87813" y="68479"/>
                            <a:pt x="81143" y="65897"/>
                            <a:pt x="80857" y="60590"/>
                          </a:cubicBezTo>
                          <a:cubicBezTo>
                            <a:pt x="80498" y="55642"/>
                            <a:pt x="80713" y="50550"/>
                            <a:pt x="84801" y="47035"/>
                          </a:cubicBezTo>
                          <a:cubicBezTo>
                            <a:pt x="86308" y="45673"/>
                            <a:pt x="88101" y="44884"/>
                            <a:pt x="89894" y="44167"/>
                          </a:cubicBezTo>
                          <a:cubicBezTo>
                            <a:pt x="90252" y="43737"/>
                            <a:pt x="90467" y="43306"/>
                            <a:pt x="90969" y="42876"/>
                          </a:cubicBezTo>
                          <a:cubicBezTo>
                            <a:pt x="92188" y="41728"/>
                            <a:pt x="93766" y="41370"/>
                            <a:pt x="95272" y="41513"/>
                          </a:cubicBezTo>
                          <a:cubicBezTo>
                            <a:pt x="101225" y="40151"/>
                            <a:pt x="106316" y="47609"/>
                            <a:pt x="102301" y="52486"/>
                          </a:cubicBezTo>
                          <a:close/>
                        </a:path>
                      </a:pathLst>
                    </a:custGeom>
                    <a:solidFill>
                      <a:srgbClr val="EF7B63">
                        <a:alpha val="24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08" name="图形 7">
                    <a:extLst>
                      <a:ext uri="{FF2B5EF4-FFF2-40B4-BE49-F238E27FC236}">
                        <a16:creationId xmlns:a16="http://schemas.microsoft.com/office/drawing/2014/main" id="{C196E3F9-307E-321B-5654-A4B010B57803}"/>
                      </a:ext>
                    </a:extLst>
                  </p:cNvPr>
                  <p:cNvGrpSpPr/>
                  <p:nvPr/>
                </p:nvGrpSpPr>
                <p:grpSpPr>
                  <a:xfrm>
                    <a:off x="9555587" y="2384360"/>
                    <a:ext cx="945095" cy="439446"/>
                    <a:chOff x="9555587" y="2384360"/>
                    <a:chExt cx="945095" cy="439446"/>
                  </a:xfrm>
                </p:grpSpPr>
                <p:grpSp>
                  <p:nvGrpSpPr>
                    <p:cNvPr id="109" name="图形 7">
                      <a:extLst>
                        <a:ext uri="{FF2B5EF4-FFF2-40B4-BE49-F238E27FC236}">
                          <a16:creationId xmlns:a16="http://schemas.microsoft.com/office/drawing/2014/main" id="{9862B2BE-E371-9755-1A6E-339ED907A476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9591948" y="2388233"/>
                      <a:ext cx="908734" cy="435574"/>
                      <a:chOff x="9591948" y="2388233"/>
                      <a:chExt cx="908734" cy="435574"/>
                    </a:xfrm>
                  </p:grpSpPr>
                  <p:sp>
                    <p:nvSpPr>
                      <p:cNvPr id="110" name="任意多边形: 形状 109">
                        <a:extLst>
                          <a:ext uri="{FF2B5EF4-FFF2-40B4-BE49-F238E27FC236}">
                            <a16:creationId xmlns:a16="http://schemas.microsoft.com/office/drawing/2014/main" id="{32D9BC79-2940-A0E3-F7CE-433E6BF79FF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591948" y="2388233"/>
                        <a:ext cx="908734" cy="435508"/>
                      </a:xfrm>
                      <a:custGeom>
                        <a:avLst/>
                        <a:gdLst>
                          <a:gd name="connsiteX0" fmla="*/ 0 w 908734"/>
                          <a:gd name="connsiteY0" fmla="*/ 160217 h 435508"/>
                          <a:gd name="connsiteX1" fmla="*/ 908735 w 908734"/>
                          <a:gd name="connsiteY1" fmla="*/ 0 h 435508"/>
                          <a:gd name="connsiteX2" fmla="*/ 514360 w 908734"/>
                          <a:gd name="connsiteY2" fmla="*/ 426648 h 435508"/>
                          <a:gd name="connsiteX3" fmla="*/ 0 w 908734"/>
                          <a:gd name="connsiteY3" fmla="*/ 160217 h 4355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908734" h="435508">
                            <a:moveTo>
                              <a:pt x="0" y="160217"/>
                            </a:moveTo>
                            <a:cubicBezTo>
                              <a:pt x="0" y="160217"/>
                              <a:pt x="413740" y="162943"/>
                              <a:pt x="908735" y="0"/>
                            </a:cubicBezTo>
                            <a:cubicBezTo>
                              <a:pt x="908735" y="0"/>
                              <a:pt x="820881" y="360309"/>
                              <a:pt x="514360" y="426648"/>
                            </a:cubicBezTo>
                            <a:cubicBezTo>
                              <a:pt x="207623" y="493489"/>
                              <a:pt x="0" y="160217"/>
                              <a:pt x="0" y="160217"/>
                            </a:cubicBezTo>
                            <a:close/>
                          </a:path>
                        </a:pathLst>
                      </a:custGeom>
                      <a:solidFill>
                        <a:srgbClr val="F6948D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1" name="任意多边形: 形状 110">
                        <a:extLst>
                          <a:ext uri="{FF2B5EF4-FFF2-40B4-BE49-F238E27FC236}">
                            <a16:creationId xmlns:a16="http://schemas.microsoft.com/office/drawing/2014/main" id="{FBF62F43-D489-021A-6172-C05CA50AD39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90867" y="2672075"/>
                        <a:ext cx="445366" cy="151732"/>
                      </a:xfrm>
                      <a:custGeom>
                        <a:avLst/>
                        <a:gdLst>
                          <a:gd name="connsiteX0" fmla="*/ 182521 w 445366"/>
                          <a:gd name="connsiteY0" fmla="*/ 26839 h 151732"/>
                          <a:gd name="connsiteX1" fmla="*/ 0 w 445366"/>
                          <a:gd name="connsiteY1" fmla="*/ 127387 h 151732"/>
                          <a:gd name="connsiteX2" fmla="*/ 215368 w 445366"/>
                          <a:gd name="connsiteY2" fmla="*/ 142878 h 151732"/>
                          <a:gd name="connsiteX3" fmla="*/ 445366 w 445366"/>
                          <a:gd name="connsiteY3" fmla="*/ 11707 h 151732"/>
                          <a:gd name="connsiteX4" fmla="*/ 182521 w 445366"/>
                          <a:gd name="connsiteY4" fmla="*/ 26839 h 15173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445366" h="151732">
                            <a:moveTo>
                              <a:pt x="182521" y="26839"/>
                            </a:moveTo>
                            <a:cubicBezTo>
                              <a:pt x="131889" y="45486"/>
                              <a:pt x="51350" y="76324"/>
                              <a:pt x="0" y="127387"/>
                            </a:cubicBezTo>
                            <a:cubicBezTo>
                              <a:pt x="63972" y="150624"/>
                              <a:pt x="136335" y="160162"/>
                              <a:pt x="215368" y="142878"/>
                            </a:cubicBezTo>
                            <a:cubicBezTo>
                              <a:pt x="312617" y="121793"/>
                              <a:pt x="387921" y="71089"/>
                              <a:pt x="445366" y="11707"/>
                            </a:cubicBezTo>
                            <a:cubicBezTo>
                              <a:pt x="356867" y="-7155"/>
                              <a:pt x="266718" y="-3999"/>
                              <a:pt x="182521" y="26839"/>
                            </a:cubicBezTo>
                            <a:close/>
                          </a:path>
                        </a:pathLst>
                      </a:custGeom>
                      <a:solidFill>
                        <a:srgbClr val="CF5957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2" name="任意多边形: 形状 111">
                        <a:extLst>
                          <a:ext uri="{FF2B5EF4-FFF2-40B4-BE49-F238E27FC236}">
                            <a16:creationId xmlns:a16="http://schemas.microsoft.com/office/drawing/2014/main" id="{06752F5E-1E41-8271-AFA7-141C4FE98EF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676575" y="2388233"/>
                        <a:ext cx="824035" cy="261611"/>
                      </a:xfrm>
                      <a:custGeom>
                        <a:avLst/>
                        <a:gdLst>
                          <a:gd name="connsiteX0" fmla="*/ 79678 w 824035"/>
                          <a:gd name="connsiteY0" fmla="*/ 231863 h 261611"/>
                          <a:gd name="connsiteX1" fmla="*/ 229209 w 824035"/>
                          <a:gd name="connsiteY1" fmla="*/ 260550 h 261611"/>
                          <a:gd name="connsiteX2" fmla="*/ 518160 w 824035"/>
                          <a:gd name="connsiteY2" fmla="*/ 203750 h 261611"/>
                          <a:gd name="connsiteX3" fmla="*/ 787818 w 824035"/>
                          <a:gd name="connsiteY3" fmla="*/ 100548 h 261611"/>
                          <a:gd name="connsiteX4" fmla="*/ 824036 w 824035"/>
                          <a:gd name="connsiteY4" fmla="*/ 0 h 261611"/>
                          <a:gd name="connsiteX5" fmla="*/ 0 w 824035"/>
                          <a:gd name="connsiteY5" fmla="*/ 157349 h 261611"/>
                          <a:gd name="connsiteX6" fmla="*/ 79678 w 824035"/>
                          <a:gd name="connsiteY6" fmla="*/ 231863 h 26161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824035" h="261611">
                            <a:moveTo>
                              <a:pt x="79678" y="231863"/>
                            </a:moveTo>
                            <a:cubicBezTo>
                              <a:pt x="127872" y="259905"/>
                              <a:pt x="177573" y="264064"/>
                              <a:pt x="229209" y="260550"/>
                            </a:cubicBezTo>
                            <a:cubicBezTo>
                              <a:pt x="327749" y="254167"/>
                              <a:pt x="423636" y="230859"/>
                              <a:pt x="518160" y="203750"/>
                            </a:cubicBezTo>
                            <a:cubicBezTo>
                              <a:pt x="602213" y="179724"/>
                              <a:pt x="702905" y="151324"/>
                              <a:pt x="787818" y="100548"/>
                            </a:cubicBezTo>
                            <a:cubicBezTo>
                              <a:pt x="813565" y="42313"/>
                              <a:pt x="824036" y="0"/>
                              <a:pt x="824036" y="0"/>
                            </a:cubicBezTo>
                            <a:cubicBezTo>
                              <a:pt x="463296" y="118908"/>
                              <a:pt x="145730" y="149388"/>
                              <a:pt x="0" y="157349"/>
                            </a:cubicBezTo>
                            <a:cubicBezTo>
                              <a:pt x="23810" y="186681"/>
                              <a:pt x="49772" y="214292"/>
                              <a:pt x="79678" y="231863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13" name="任意多边形: 形状 112">
                        <a:extLst>
                          <a:ext uri="{FF2B5EF4-FFF2-40B4-BE49-F238E27FC236}">
                            <a16:creationId xmlns:a16="http://schemas.microsoft.com/office/drawing/2014/main" id="{FC9A1F73-5BA9-89E2-3077-E4D1CBBCE6A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9815707" y="2388305"/>
                        <a:ext cx="684903" cy="160145"/>
                      </a:xfrm>
                      <a:custGeom>
                        <a:avLst/>
                        <a:gdLst>
                          <a:gd name="connsiteX0" fmla="*/ 0 w 684903"/>
                          <a:gd name="connsiteY0" fmla="*/ 146089 h 160145"/>
                          <a:gd name="connsiteX1" fmla="*/ 114892 w 684903"/>
                          <a:gd name="connsiteY1" fmla="*/ 142144 h 160145"/>
                          <a:gd name="connsiteX2" fmla="*/ 403340 w 684903"/>
                          <a:gd name="connsiteY2" fmla="*/ 110230 h 160145"/>
                          <a:gd name="connsiteX3" fmla="*/ 513785 w 684903"/>
                          <a:gd name="connsiteY3" fmla="*/ 128805 h 160145"/>
                          <a:gd name="connsiteX4" fmla="*/ 519021 w 684903"/>
                          <a:gd name="connsiteY4" fmla="*/ 160145 h 160145"/>
                          <a:gd name="connsiteX5" fmla="*/ 648686 w 684903"/>
                          <a:gd name="connsiteY5" fmla="*/ 100548 h 160145"/>
                          <a:gd name="connsiteX6" fmla="*/ 684904 w 684903"/>
                          <a:gd name="connsiteY6" fmla="*/ 0 h 160145"/>
                          <a:gd name="connsiteX7" fmla="*/ 0 w 684903"/>
                          <a:gd name="connsiteY7" fmla="*/ 146089 h 16014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</a:cxnLst>
                        <a:rect l="l" t="t" r="r" b="b"/>
                        <a:pathLst>
                          <a:path w="684903" h="160145">
                            <a:moveTo>
                              <a:pt x="0" y="146089"/>
                            </a:moveTo>
                            <a:cubicBezTo>
                              <a:pt x="38584" y="146734"/>
                              <a:pt x="76666" y="145300"/>
                              <a:pt x="114892" y="142144"/>
                            </a:cubicBezTo>
                            <a:cubicBezTo>
                              <a:pt x="211495" y="133753"/>
                              <a:pt x="307166" y="120844"/>
                              <a:pt x="403340" y="110230"/>
                            </a:cubicBezTo>
                            <a:cubicBezTo>
                              <a:pt x="426361" y="107792"/>
                              <a:pt x="499800" y="85846"/>
                              <a:pt x="513785" y="128805"/>
                            </a:cubicBezTo>
                            <a:cubicBezTo>
                              <a:pt x="517012" y="138917"/>
                              <a:pt x="518446" y="149531"/>
                              <a:pt x="519021" y="160145"/>
                            </a:cubicBezTo>
                            <a:cubicBezTo>
                              <a:pt x="563413" y="144009"/>
                              <a:pt x="607879" y="125004"/>
                              <a:pt x="648686" y="100548"/>
                            </a:cubicBezTo>
                            <a:cubicBezTo>
                              <a:pt x="674432" y="42313"/>
                              <a:pt x="684904" y="0"/>
                              <a:pt x="684904" y="0"/>
                            </a:cubicBezTo>
                            <a:cubicBezTo>
                              <a:pt x="414098" y="89217"/>
                              <a:pt x="167604" y="128661"/>
                              <a:pt x="0" y="146089"/>
                            </a:cubicBezTo>
                            <a:close/>
                          </a:path>
                        </a:pathLst>
                      </a:custGeom>
                      <a:solidFill>
                        <a:srgbClr val="D5D7D8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114" name="任意多边形: 形状 113">
                      <a:extLst>
                        <a:ext uri="{FF2B5EF4-FFF2-40B4-BE49-F238E27FC236}">
                          <a16:creationId xmlns:a16="http://schemas.microsoft.com/office/drawing/2014/main" id="{57B94B8F-9AA4-DAFD-7934-D3769E1ABF2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55587" y="2384360"/>
                      <a:ext cx="908590" cy="166098"/>
                    </a:xfrm>
                    <a:custGeom>
                      <a:avLst/>
                      <a:gdLst>
                        <a:gd name="connsiteX0" fmla="*/ 0 w 908590"/>
                        <a:gd name="connsiteY0" fmla="*/ 166098 h 166098"/>
                        <a:gd name="connsiteX1" fmla="*/ 908590 w 908590"/>
                        <a:gd name="connsiteY1" fmla="*/ 0 h 166098"/>
                        <a:gd name="connsiteX2" fmla="*/ 0 w 908590"/>
                        <a:gd name="connsiteY2" fmla="*/ 166098 h 16609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908590" h="166098">
                          <a:moveTo>
                            <a:pt x="0" y="166098"/>
                          </a:moveTo>
                          <a:cubicBezTo>
                            <a:pt x="0" y="166098"/>
                            <a:pt x="535157" y="152687"/>
                            <a:pt x="908590" y="0"/>
                          </a:cubicBezTo>
                          <a:cubicBezTo>
                            <a:pt x="908590" y="0"/>
                            <a:pt x="457845" y="103991"/>
                            <a:pt x="0" y="166098"/>
                          </a:cubicBez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15" name="图形 7">
                  <a:extLst>
                    <a:ext uri="{FF2B5EF4-FFF2-40B4-BE49-F238E27FC236}">
                      <a16:creationId xmlns:a16="http://schemas.microsoft.com/office/drawing/2014/main" id="{7B953481-5F95-D7EF-0A41-E3BA74DA0BFA}"/>
                    </a:ext>
                  </a:extLst>
                </p:cNvPr>
                <p:cNvGrpSpPr/>
                <p:nvPr/>
              </p:nvGrpSpPr>
              <p:grpSpPr>
                <a:xfrm>
                  <a:off x="9430727" y="4043476"/>
                  <a:ext cx="1750986" cy="888748"/>
                  <a:chOff x="9430727" y="4043476"/>
                  <a:chExt cx="1750986" cy="888748"/>
                </a:xfrm>
              </p:grpSpPr>
              <p:sp>
                <p:nvSpPr>
                  <p:cNvPr id="116" name="任意多边形: 形状 115">
                    <a:extLst>
                      <a:ext uri="{FF2B5EF4-FFF2-40B4-BE49-F238E27FC236}">
                        <a16:creationId xmlns:a16="http://schemas.microsoft.com/office/drawing/2014/main" id="{9748B702-93FC-CEBD-B6F9-0522DEC751A3}"/>
                      </a:ext>
                    </a:extLst>
                  </p:cNvPr>
                  <p:cNvSpPr/>
                  <p:nvPr/>
                </p:nvSpPr>
                <p:spPr>
                  <a:xfrm>
                    <a:off x="9430727" y="4043476"/>
                    <a:ext cx="1750914" cy="888748"/>
                  </a:xfrm>
                  <a:custGeom>
                    <a:avLst/>
                    <a:gdLst>
                      <a:gd name="connsiteX0" fmla="*/ 1500118 w 1750914"/>
                      <a:gd name="connsiteY0" fmla="*/ 0 h 888748"/>
                      <a:gd name="connsiteX1" fmla="*/ 840172 w 1750914"/>
                      <a:gd name="connsiteY1" fmla="*/ 226628 h 888748"/>
                      <a:gd name="connsiteX2" fmla="*/ 163229 w 1750914"/>
                      <a:gd name="connsiteY2" fmla="*/ 122709 h 888748"/>
                      <a:gd name="connsiteX3" fmla="*/ 0 w 1750914"/>
                      <a:gd name="connsiteY3" fmla="*/ 677947 h 888748"/>
                      <a:gd name="connsiteX4" fmla="*/ 692506 w 1750914"/>
                      <a:gd name="connsiteY4" fmla="*/ 875673 h 888748"/>
                      <a:gd name="connsiteX5" fmla="*/ 827406 w 1750914"/>
                      <a:gd name="connsiteY5" fmla="*/ 374725 h 888748"/>
                      <a:gd name="connsiteX6" fmla="*/ 1037540 w 1750914"/>
                      <a:gd name="connsiteY6" fmla="*/ 755259 h 888748"/>
                      <a:gd name="connsiteX7" fmla="*/ 1750915 w 1750914"/>
                      <a:gd name="connsiteY7" fmla="*/ 454977 h 888748"/>
                      <a:gd name="connsiteX8" fmla="*/ 1500118 w 1750914"/>
                      <a:gd name="connsiteY8" fmla="*/ 0 h 888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750914" h="888748">
                        <a:moveTo>
                          <a:pt x="1500118" y="0"/>
                        </a:moveTo>
                        <a:cubicBezTo>
                          <a:pt x="1500118" y="0"/>
                          <a:pt x="1395195" y="177214"/>
                          <a:pt x="840172" y="226628"/>
                        </a:cubicBezTo>
                        <a:cubicBezTo>
                          <a:pt x="285149" y="275969"/>
                          <a:pt x="163229" y="122709"/>
                          <a:pt x="163229" y="122709"/>
                        </a:cubicBezTo>
                        <a:cubicBezTo>
                          <a:pt x="163229" y="122709"/>
                          <a:pt x="48051" y="422704"/>
                          <a:pt x="0" y="677947"/>
                        </a:cubicBezTo>
                        <a:cubicBezTo>
                          <a:pt x="0" y="677947"/>
                          <a:pt x="266288" y="950761"/>
                          <a:pt x="692506" y="875673"/>
                        </a:cubicBezTo>
                        <a:cubicBezTo>
                          <a:pt x="692506" y="875673"/>
                          <a:pt x="743713" y="403268"/>
                          <a:pt x="827406" y="374725"/>
                        </a:cubicBezTo>
                        <a:cubicBezTo>
                          <a:pt x="911173" y="346109"/>
                          <a:pt x="1037540" y="755259"/>
                          <a:pt x="1037540" y="755259"/>
                        </a:cubicBezTo>
                        <a:cubicBezTo>
                          <a:pt x="1037540" y="755259"/>
                          <a:pt x="1455510" y="777563"/>
                          <a:pt x="1750915" y="454977"/>
                        </a:cubicBezTo>
                        <a:cubicBezTo>
                          <a:pt x="1750987" y="454905"/>
                          <a:pt x="1616803" y="174633"/>
                          <a:pt x="1500118" y="0"/>
                        </a:cubicBezTo>
                        <a:close/>
                      </a:path>
                    </a:pathLst>
                  </a:custGeom>
                  <a:solidFill>
                    <a:srgbClr val="754E2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7" name="任意多边形: 形状 116">
                    <a:extLst>
                      <a:ext uri="{FF2B5EF4-FFF2-40B4-BE49-F238E27FC236}">
                        <a16:creationId xmlns:a16="http://schemas.microsoft.com/office/drawing/2014/main" id="{85903C16-1CBA-4108-ECC2-4C0F44B767E7}"/>
                      </a:ext>
                    </a:extLst>
                  </p:cNvPr>
                  <p:cNvSpPr/>
                  <p:nvPr/>
                </p:nvSpPr>
                <p:spPr>
                  <a:xfrm>
                    <a:off x="9430727" y="4043476"/>
                    <a:ext cx="1750986" cy="888748"/>
                  </a:xfrm>
                  <a:custGeom>
                    <a:avLst/>
                    <a:gdLst>
                      <a:gd name="connsiteX0" fmla="*/ 1500118 w 1750986"/>
                      <a:gd name="connsiteY0" fmla="*/ 0 h 888748"/>
                      <a:gd name="connsiteX1" fmla="*/ 840172 w 1750986"/>
                      <a:gd name="connsiteY1" fmla="*/ 226628 h 888748"/>
                      <a:gd name="connsiteX2" fmla="*/ 163229 w 1750986"/>
                      <a:gd name="connsiteY2" fmla="*/ 122709 h 888748"/>
                      <a:gd name="connsiteX3" fmla="*/ 0 w 1750986"/>
                      <a:gd name="connsiteY3" fmla="*/ 677947 h 888748"/>
                      <a:gd name="connsiteX4" fmla="*/ 692506 w 1750986"/>
                      <a:gd name="connsiteY4" fmla="*/ 875673 h 888748"/>
                      <a:gd name="connsiteX5" fmla="*/ 827478 w 1750986"/>
                      <a:gd name="connsiteY5" fmla="*/ 374725 h 888748"/>
                      <a:gd name="connsiteX6" fmla="*/ 1037611 w 1750986"/>
                      <a:gd name="connsiteY6" fmla="*/ 755259 h 888748"/>
                      <a:gd name="connsiteX7" fmla="*/ 1750987 w 1750986"/>
                      <a:gd name="connsiteY7" fmla="*/ 454977 h 888748"/>
                      <a:gd name="connsiteX8" fmla="*/ 1500118 w 1750986"/>
                      <a:gd name="connsiteY8" fmla="*/ 0 h 888748"/>
                      <a:gd name="connsiteX9" fmla="*/ 1102444 w 1750986"/>
                      <a:gd name="connsiteY9" fmla="*/ 715455 h 888748"/>
                      <a:gd name="connsiteX10" fmla="*/ 789539 w 1750986"/>
                      <a:gd name="connsiteY10" fmla="*/ 310609 h 888748"/>
                      <a:gd name="connsiteX11" fmla="*/ 601568 w 1750986"/>
                      <a:gd name="connsiteY11" fmla="*/ 843256 h 888748"/>
                      <a:gd name="connsiteX12" fmla="*/ 31197 w 1750986"/>
                      <a:gd name="connsiteY12" fmla="*/ 641658 h 888748"/>
                      <a:gd name="connsiteX13" fmla="*/ 241975 w 1750986"/>
                      <a:gd name="connsiteY13" fmla="*/ 231361 h 888748"/>
                      <a:gd name="connsiteX14" fmla="*/ 1385227 w 1750986"/>
                      <a:gd name="connsiteY14" fmla="*/ 130383 h 888748"/>
                      <a:gd name="connsiteX15" fmla="*/ 1692680 w 1750986"/>
                      <a:gd name="connsiteY15" fmla="*/ 455407 h 888748"/>
                      <a:gd name="connsiteX16" fmla="*/ 1102444 w 1750986"/>
                      <a:gd name="connsiteY16" fmla="*/ 715455 h 8887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750986" h="888748">
                        <a:moveTo>
                          <a:pt x="1500118" y="0"/>
                        </a:moveTo>
                        <a:cubicBezTo>
                          <a:pt x="1500118" y="0"/>
                          <a:pt x="1395195" y="177214"/>
                          <a:pt x="840172" y="226628"/>
                        </a:cubicBezTo>
                        <a:cubicBezTo>
                          <a:pt x="285149" y="275969"/>
                          <a:pt x="163229" y="122709"/>
                          <a:pt x="163229" y="122709"/>
                        </a:cubicBezTo>
                        <a:cubicBezTo>
                          <a:pt x="163229" y="122709"/>
                          <a:pt x="48051" y="422704"/>
                          <a:pt x="0" y="677947"/>
                        </a:cubicBezTo>
                        <a:cubicBezTo>
                          <a:pt x="0" y="677947"/>
                          <a:pt x="266288" y="950761"/>
                          <a:pt x="692506" y="875673"/>
                        </a:cubicBezTo>
                        <a:cubicBezTo>
                          <a:pt x="692506" y="875673"/>
                          <a:pt x="743713" y="403268"/>
                          <a:pt x="827478" y="374725"/>
                        </a:cubicBezTo>
                        <a:cubicBezTo>
                          <a:pt x="911173" y="346109"/>
                          <a:pt x="1037611" y="755259"/>
                          <a:pt x="1037611" y="755259"/>
                        </a:cubicBezTo>
                        <a:cubicBezTo>
                          <a:pt x="1037611" y="755259"/>
                          <a:pt x="1455581" y="777563"/>
                          <a:pt x="1750987" y="454977"/>
                        </a:cubicBezTo>
                        <a:cubicBezTo>
                          <a:pt x="1750987" y="454905"/>
                          <a:pt x="1616803" y="174633"/>
                          <a:pt x="1500118" y="0"/>
                        </a:cubicBezTo>
                        <a:close/>
                        <a:moveTo>
                          <a:pt x="1102444" y="715455"/>
                        </a:moveTo>
                        <a:cubicBezTo>
                          <a:pt x="1102444" y="715455"/>
                          <a:pt x="893961" y="283213"/>
                          <a:pt x="789539" y="310609"/>
                        </a:cubicBezTo>
                        <a:cubicBezTo>
                          <a:pt x="685047" y="338005"/>
                          <a:pt x="617561" y="649762"/>
                          <a:pt x="601568" y="843256"/>
                        </a:cubicBezTo>
                        <a:cubicBezTo>
                          <a:pt x="601568" y="843256"/>
                          <a:pt x="214651" y="834004"/>
                          <a:pt x="31197" y="641658"/>
                        </a:cubicBezTo>
                        <a:cubicBezTo>
                          <a:pt x="56298" y="551150"/>
                          <a:pt x="80467" y="209272"/>
                          <a:pt x="241975" y="231361"/>
                        </a:cubicBezTo>
                        <a:cubicBezTo>
                          <a:pt x="857385" y="315701"/>
                          <a:pt x="1064075" y="264495"/>
                          <a:pt x="1385227" y="130383"/>
                        </a:cubicBezTo>
                        <a:cubicBezTo>
                          <a:pt x="1557636" y="58378"/>
                          <a:pt x="1692680" y="455407"/>
                          <a:pt x="1692680" y="455407"/>
                        </a:cubicBezTo>
                        <a:cubicBezTo>
                          <a:pt x="1692680" y="455407"/>
                          <a:pt x="1536694" y="661811"/>
                          <a:pt x="1102444" y="715455"/>
                        </a:cubicBezTo>
                        <a:close/>
                      </a:path>
                    </a:pathLst>
                  </a:custGeom>
                  <a:solidFill>
                    <a:srgbClr val="754E2E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18" name="任意多边形: 形状 117">
                    <a:extLst>
                      <a:ext uri="{FF2B5EF4-FFF2-40B4-BE49-F238E27FC236}">
                        <a16:creationId xmlns:a16="http://schemas.microsoft.com/office/drawing/2014/main" id="{D4760823-2BA1-7880-3BEA-09E53ADD95CD}"/>
                      </a:ext>
                    </a:extLst>
                  </p:cNvPr>
                  <p:cNvSpPr/>
                  <p:nvPr/>
                </p:nvSpPr>
                <p:spPr>
                  <a:xfrm>
                    <a:off x="9525357" y="4374310"/>
                    <a:ext cx="490943" cy="468531"/>
                  </a:xfrm>
                  <a:custGeom>
                    <a:avLst/>
                    <a:gdLst>
                      <a:gd name="connsiteX0" fmla="*/ 65802 w 490943"/>
                      <a:gd name="connsiteY0" fmla="*/ 0 h 468531"/>
                      <a:gd name="connsiteX1" fmla="*/ 61140 w 490943"/>
                      <a:gd name="connsiteY1" fmla="*/ 347616 h 468531"/>
                      <a:gd name="connsiteX2" fmla="*/ 490944 w 490943"/>
                      <a:gd name="connsiteY2" fmla="*/ 468532 h 468531"/>
                      <a:gd name="connsiteX3" fmla="*/ 65802 w 490943"/>
                      <a:gd name="connsiteY3" fmla="*/ 0 h 4685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90943" h="468531">
                        <a:moveTo>
                          <a:pt x="65802" y="0"/>
                        </a:moveTo>
                        <a:cubicBezTo>
                          <a:pt x="13520" y="92731"/>
                          <a:pt x="-49305" y="247713"/>
                          <a:pt x="61140" y="347616"/>
                        </a:cubicBezTo>
                        <a:cubicBezTo>
                          <a:pt x="171585" y="447518"/>
                          <a:pt x="490944" y="468532"/>
                          <a:pt x="490944" y="468532"/>
                        </a:cubicBezTo>
                        <a:cubicBezTo>
                          <a:pt x="490944" y="468532"/>
                          <a:pt x="-95276" y="395953"/>
                          <a:pt x="65802" y="0"/>
                        </a:cubicBezTo>
                        <a:close/>
                      </a:path>
                    </a:pathLst>
                  </a:custGeom>
                  <a:solidFill>
                    <a:srgbClr val="754E2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4679D984-566B-AD03-7938-CDDBE6DFD1F1}"/>
                    </a:ext>
                  </a:extLst>
                </p:cNvPr>
                <p:cNvSpPr/>
                <p:nvPr/>
              </p:nvSpPr>
              <p:spPr>
                <a:xfrm>
                  <a:off x="9315333" y="1077808"/>
                  <a:ext cx="1679711" cy="1797022"/>
                </a:xfrm>
                <a:custGeom>
                  <a:avLst/>
                  <a:gdLst>
                    <a:gd name="connsiteX0" fmla="*/ 1650725 w 1679711"/>
                    <a:gd name="connsiteY0" fmla="*/ 462794 h 1797022"/>
                    <a:gd name="connsiteX1" fmla="*/ 1155658 w 1679711"/>
                    <a:gd name="connsiteY1" fmla="*/ 0 h 1797022"/>
                    <a:gd name="connsiteX2" fmla="*/ 1071462 w 1679711"/>
                    <a:gd name="connsiteY2" fmla="*/ 377020 h 1797022"/>
                    <a:gd name="connsiteX3" fmla="*/ 1531244 w 1679711"/>
                    <a:gd name="connsiteY3" fmla="*/ 914041 h 1797022"/>
                    <a:gd name="connsiteX4" fmla="*/ 824394 w 1679711"/>
                    <a:gd name="connsiteY4" fmla="*/ 1747544 h 1797022"/>
                    <a:gd name="connsiteX5" fmla="*/ 0 w 1679711"/>
                    <a:gd name="connsiteY5" fmla="*/ 1619313 h 1797022"/>
                    <a:gd name="connsiteX6" fmla="*/ 805891 w 1679711"/>
                    <a:gd name="connsiteY6" fmla="*/ 1776446 h 1797022"/>
                    <a:gd name="connsiteX7" fmla="*/ 1650725 w 1679711"/>
                    <a:gd name="connsiteY7" fmla="*/ 462794 h 1797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679711" h="1797022">
                      <a:moveTo>
                        <a:pt x="1650725" y="462794"/>
                      </a:moveTo>
                      <a:cubicBezTo>
                        <a:pt x="1584243" y="228923"/>
                        <a:pt x="1411977" y="71216"/>
                        <a:pt x="1155658" y="0"/>
                      </a:cubicBezTo>
                      <a:lnTo>
                        <a:pt x="1071462" y="377020"/>
                      </a:lnTo>
                      <a:cubicBezTo>
                        <a:pt x="1380923" y="372071"/>
                        <a:pt x="1556129" y="644240"/>
                        <a:pt x="1531244" y="914041"/>
                      </a:cubicBezTo>
                      <a:cubicBezTo>
                        <a:pt x="1506358" y="1183915"/>
                        <a:pt x="1377051" y="1636453"/>
                        <a:pt x="824394" y="1747544"/>
                      </a:cubicBezTo>
                      <a:cubicBezTo>
                        <a:pt x="271738" y="1858635"/>
                        <a:pt x="0" y="1619313"/>
                        <a:pt x="0" y="1619313"/>
                      </a:cubicBezTo>
                      <a:cubicBezTo>
                        <a:pt x="174632" y="1755433"/>
                        <a:pt x="430593" y="1837693"/>
                        <a:pt x="805891" y="1776446"/>
                      </a:cubicBezTo>
                      <a:cubicBezTo>
                        <a:pt x="1921818" y="1594068"/>
                        <a:pt x="1650725" y="462794"/>
                        <a:pt x="1650725" y="462794"/>
                      </a:cubicBezTo>
                      <a:close/>
                    </a:path>
                  </a:pathLst>
                </a:custGeom>
                <a:solidFill>
                  <a:srgbClr val="F2A686">
                    <a:alpha val="5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20" name="图形 7">
                  <a:extLst>
                    <a:ext uri="{FF2B5EF4-FFF2-40B4-BE49-F238E27FC236}">
                      <a16:creationId xmlns:a16="http://schemas.microsoft.com/office/drawing/2014/main" id="{AC205787-77DF-F6AB-6C8B-DD59B14D8A64}"/>
                    </a:ext>
                  </a:extLst>
                </p:cNvPr>
                <p:cNvGrpSpPr/>
                <p:nvPr/>
              </p:nvGrpSpPr>
              <p:grpSpPr>
                <a:xfrm>
                  <a:off x="8886060" y="1061618"/>
                  <a:ext cx="2298265" cy="1044118"/>
                  <a:chOff x="8886060" y="1061618"/>
                  <a:chExt cx="2298265" cy="1044118"/>
                </a:xfrm>
              </p:grpSpPr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F590B41D-6887-FF64-4E1A-2F9782F90557}"/>
                      </a:ext>
                    </a:extLst>
                  </p:cNvPr>
                  <p:cNvSpPr/>
                  <p:nvPr/>
                </p:nvSpPr>
                <p:spPr>
                  <a:xfrm>
                    <a:off x="8944194" y="1089373"/>
                    <a:ext cx="2240131" cy="1016364"/>
                  </a:xfrm>
                  <a:custGeom>
                    <a:avLst/>
                    <a:gdLst>
                      <a:gd name="connsiteX0" fmla="*/ 2125209 w 2240131"/>
                      <a:gd name="connsiteY0" fmla="*/ 475254 h 1016364"/>
                      <a:gd name="connsiteX1" fmla="*/ 841391 w 2240131"/>
                      <a:gd name="connsiteY1" fmla="*/ 43443 h 1016364"/>
                      <a:gd name="connsiteX2" fmla="*/ 0 w 2240131"/>
                      <a:gd name="connsiteY2" fmla="*/ 814694 h 1016364"/>
                      <a:gd name="connsiteX3" fmla="*/ 12335 w 2240131"/>
                      <a:gd name="connsiteY3" fmla="*/ 924135 h 1016364"/>
                      <a:gd name="connsiteX4" fmla="*/ 29260 w 2240131"/>
                      <a:gd name="connsiteY4" fmla="*/ 1016364 h 1016364"/>
                      <a:gd name="connsiteX5" fmla="*/ 256032 w 2240131"/>
                      <a:gd name="connsiteY5" fmla="*/ 810104 h 1016364"/>
                      <a:gd name="connsiteX6" fmla="*/ 679166 w 2240131"/>
                      <a:gd name="connsiteY6" fmla="*/ 654979 h 1016364"/>
                      <a:gd name="connsiteX7" fmla="*/ 950546 w 2240131"/>
                      <a:gd name="connsiteY7" fmla="*/ 575803 h 1016364"/>
                      <a:gd name="connsiteX8" fmla="*/ 1189724 w 2240131"/>
                      <a:gd name="connsiteY8" fmla="*/ 587564 h 1016364"/>
                      <a:gd name="connsiteX9" fmla="*/ 1572697 w 2240131"/>
                      <a:gd name="connsiteY9" fmla="*/ 535426 h 1016364"/>
                      <a:gd name="connsiteX10" fmla="*/ 1766764 w 2240131"/>
                      <a:gd name="connsiteY10" fmla="*/ 686033 h 1016364"/>
                      <a:gd name="connsiteX11" fmla="*/ 1829087 w 2240131"/>
                      <a:gd name="connsiteY11" fmla="*/ 500571 h 1016364"/>
                      <a:gd name="connsiteX12" fmla="*/ 1973598 w 2240131"/>
                      <a:gd name="connsiteY12" fmla="*/ 876084 h 1016364"/>
                      <a:gd name="connsiteX13" fmla="*/ 2057938 w 2240131"/>
                      <a:gd name="connsiteY13" fmla="*/ 610514 h 1016364"/>
                      <a:gd name="connsiteX14" fmla="*/ 2228913 w 2240131"/>
                      <a:gd name="connsiteY14" fmla="*/ 675777 h 1016364"/>
                      <a:gd name="connsiteX15" fmla="*/ 2125209 w 2240131"/>
                      <a:gd name="connsiteY15" fmla="*/ 475254 h 1016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2240131" h="1016364">
                        <a:moveTo>
                          <a:pt x="2125209" y="475254"/>
                        </a:moveTo>
                        <a:cubicBezTo>
                          <a:pt x="2125209" y="475254"/>
                          <a:pt x="1648574" y="-170491"/>
                          <a:pt x="841391" y="43443"/>
                        </a:cubicBezTo>
                        <a:cubicBezTo>
                          <a:pt x="179294" y="218864"/>
                          <a:pt x="31700" y="661218"/>
                          <a:pt x="0" y="814694"/>
                        </a:cubicBezTo>
                        <a:cubicBezTo>
                          <a:pt x="4805" y="851127"/>
                          <a:pt x="7459" y="887703"/>
                          <a:pt x="12335" y="924135"/>
                        </a:cubicBezTo>
                        <a:cubicBezTo>
                          <a:pt x="16495" y="955117"/>
                          <a:pt x="24169" y="985597"/>
                          <a:pt x="29260" y="1016364"/>
                        </a:cubicBezTo>
                        <a:cubicBezTo>
                          <a:pt x="84340" y="985311"/>
                          <a:pt x="164162" y="914597"/>
                          <a:pt x="256032" y="810104"/>
                        </a:cubicBezTo>
                        <a:cubicBezTo>
                          <a:pt x="229784" y="1034437"/>
                          <a:pt x="480580" y="1001447"/>
                          <a:pt x="679166" y="654979"/>
                        </a:cubicBezTo>
                        <a:cubicBezTo>
                          <a:pt x="693079" y="937547"/>
                          <a:pt x="846196" y="923848"/>
                          <a:pt x="950546" y="575803"/>
                        </a:cubicBezTo>
                        <a:cubicBezTo>
                          <a:pt x="1067015" y="816272"/>
                          <a:pt x="1179253" y="872283"/>
                          <a:pt x="1189724" y="587564"/>
                        </a:cubicBezTo>
                        <a:cubicBezTo>
                          <a:pt x="1635450" y="810606"/>
                          <a:pt x="1736715" y="695356"/>
                          <a:pt x="1572697" y="535426"/>
                        </a:cubicBezTo>
                        <a:cubicBezTo>
                          <a:pt x="1572697" y="535426"/>
                          <a:pt x="1660479" y="556869"/>
                          <a:pt x="1766764" y="686033"/>
                        </a:cubicBezTo>
                        <a:cubicBezTo>
                          <a:pt x="1838697" y="773456"/>
                          <a:pt x="1883951" y="620770"/>
                          <a:pt x="1829087" y="500571"/>
                        </a:cubicBezTo>
                        <a:cubicBezTo>
                          <a:pt x="1829087" y="500571"/>
                          <a:pt x="1925188" y="648022"/>
                          <a:pt x="1973598" y="876084"/>
                        </a:cubicBezTo>
                        <a:cubicBezTo>
                          <a:pt x="2019928" y="1094035"/>
                          <a:pt x="2100682" y="810965"/>
                          <a:pt x="2057938" y="610514"/>
                        </a:cubicBezTo>
                        <a:cubicBezTo>
                          <a:pt x="2057938" y="610514"/>
                          <a:pt x="2175053" y="725047"/>
                          <a:pt x="2228913" y="675777"/>
                        </a:cubicBezTo>
                        <a:cubicBezTo>
                          <a:pt x="2282772" y="626507"/>
                          <a:pt x="2125209" y="475254"/>
                          <a:pt x="2125209" y="475254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BD07653D-F66C-6851-5ED9-F815E2579DC2}"/>
                      </a:ext>
                    </a:extLst>
                  </p:cNvPr>
                  <p:cNvSpPr/>
                  <p:nvPr/>
                </p:nvSpPr>
                <p:spPr>
                  <a:xfrm>
                    <a:off x="8886060" y="1061618"/>
                    <a:ext cx="2290018" cy="1034411"/>
                  </a:xfrm>
                  <a:custGeom>
                    <a:avLst/>
                    <a:gdLst>
                      <a:gd name="connsiteX0" fmla="*/ 41567 w 2290018"/>
                      <a:gd name="connsiteY0" fmla="*/ 868196 h 1034411"/>
                      <a:gd name="connsiteX1" fmla="*/ 305990 w 2290018"/>
                      <a:gd name="connsiteY1" fmla="*/ 810176 h 1034411"/>
                      <a:gd name="connsiteX2" fmla="*/ 729052 w 2290018"/>
                      <a:gd name="connsiteY2" fmla="*/ 655051 h 1034411"/>
                      <a:gd name="connsiteX3" fmla="*/ 1000432 w 2290018"/>
                      <a:gd name="connsiteY3" fmla="*/ 575874 h 1034411"/>
                      <a:gd name="connsiteX4" fmla="*/ 1239610 w 2290018"/>
                      <a:gd name="connsiteY4" fmla="*/ 587636 h 1034411"/>
                      <a:gd name="connsiteX5" fmla="*/ 1622583 w 2290018"/>
                      <a:gd name="connsiteY5" fmla="*/ 535426 h 1034411"/>
                      <a:gd name="connsiteX6" fmla="*/ 1816650 w 2290018"/>
                      <a:gd name="connsiteY6" fmla="*/ 686033 h 1034411"/>
                      <a:gd name="connsiteX7" fmla="*/ 1878973 w 2290018"/>
                      <a:gd name="connsiteY7" fmla="*/ 500571 h 1034411"/>
                      <a:gd name="connsiteX8" fmla="*/ 2023485 w 2290018"/>
                      <a:gd name="connsiteY8" fmla="*/ 876084 h 1034411"/>
                      <a:gd name="connsiteX9" fmla="*/ 2107824 w 2290018"/>
                      <a:gd name="connsiteY9" fmla="*/ 610514 h 1034411"/>
                      <a:gd name="connsiteX10" fmla="*/ 2278799 w 2290018"/>
                      <a:gd name="connsiteY10" fmla="*/ 675777 h 1034411"/>
                      <a:gd name="connsiteX11" fmla="*/ 2175095 w 2290018"/>
                      <a:gd name="connsiteY11" fmla="*/ 475255 h 1034411"/>
                      <a:gd name="connsiteX12" fmla="*/ 891278 w 2290018"/>
                      <a:gd name="connsiteY12" fmla="*/ 43443 h 1034411"/>
                      <a:gd name="connsiteX13" fmla="*/ 41567 w 2290018"/>
                      <a:gd name="connsiteY13" fmla="*/ 868196 h 10344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290018" h="1034411">
                        <a:moveTo>
                          <a:pt x="41567" y="868196"/>
                        </a:moveTo>
                        <a:cubicBezTo>
                          <a:pt x="-78201" y="1122148"/>
                          <a:pt x="76493" y="1071085"/>
                          <a:pt x="305990" y="810176"/>
                        </a:cubicBezTo>
                        <a:cubicBezTo>
                          <a:pt x="279742" y="1034509"/>
                          <a:pt x="530538" y="1001519"/>
                          <a:pt x="729052" y="655051"/>
                        </a:cubicBezTo>
                        <a:cubicBezTo>
                          <a:pt x="742966" y="937618"/>
                          <a:pt x="896083" y="923920"/>
                          <a:pt x="1000432" y="575874"/>
                        </a:cubicBezTo>
                        <a:cubicBezTo>
                          <a:pt x="1116830" y="816344"/>
                          <a:pt x="1229140" y="872355"/>
                          <a:pt x="1239610" y="587636"/>
                        </a:cubicBezTo>
                        <a:cubicBezTo>
                          <a:pt x="1685336" y="810678"/>
                          <a:pt x="1786601" y="695428"/>
                          <a:pt x="1622583" y="535426"/>
                        </a:cubicBezTo>
                        <a:cubicBezTo>
                          <a:pt x="1622583" y="535426"/>
                          <a:pt x="1710365" y="556869"/>
                          <a:pt x="1816650" y="686033"/>
                        </a:cubicBezTo>
                        <a:cubicBezTo>
                          <a:pt x="1888583" y="773457"/>
                          <a:pt x="1933838" y="620770"/>
                          <a:pt x="1878973" y="500571"/>
                        </a:cubicBezTo>
                        <a:cubicBezTo>
                          <a:pt x="1878973" y="500571"/>
                          <a:pt x="1975075" y="648022"/>
                          <a:pt x="2023485" y="876084"/>
                        </a:cubicBezTo>
                        <a:cubicBezTo>
                          <a:pt x="2069814" y="1094034"/>
                          <a:pt x="2150568" y="810965"/>
                          <a:pt x="2107824" y="610514"/>
                        </a:cubicBezTo>
                        <a:cubicBezTo>
                          <a:pt x="2107824" y="610514"/>
                          <a:pt x="2224939" y="725047"/>
                          <a:pt x="2278799" y="675777"/>
                        </a:cubicBezTo>
                        <a:cubicBezTo>
                          <a:pt x="2332659" y="626507"/>
                          <a:pt x="2175095" y="475255"/>
                          <a:pt x="2175095" y="475255"/>
                        </a:cubicBezTo>
                        <a:cubicBezTo>
                          <a:pt x="2175095" y="475255"/>
                          <a:pt x="1698460" y="-170491"/>
                          <a:pt x="891278" y="43443"/>
                        </a:cubicBezTo>
                        <a:cubicBezTo>
                          <a:pt x="84096" y="257448"/>
                          <a:pt x="41567" y="868196"/>
                          <a:pt x="41567" y="868196"/>
                        </a:cubicBezTo>
                        <a:close/>
                      </a:path>
                    </a:pathLst>
                  </a:custGeom>
                  <a:solidFill>
                    <a:srgbClr val="7A4B20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23" name="图形 7">
                    <a:extLst>
                      <a:ext uri="{FF2B5EF4-FFF2-40B4-BE49-F238E27FC236}">
                        <a16:creationId xmlns:a16="http://schemas.microsoft.com/office/drawing/2014/main" id="{ADF7819F-50D4-B219-4BF9-F7529C7004F0}"/>
                      </a:ext>
                    </a:extLst>
                  </p:cNvPr>
                  <p:cNvGrpSpPr/>
                  <p:nvPr/>
                </p:nvGrpSpPr>
                <p:grpSpPr>
                  <a:xfrm>
                    <a:off x="8886249" y="1524322"/>
                    <a:ext cx="2289830" cy="571526"/>
                    <a:chOff x="8886249" y="1524322"/>
                    <a:chExt cx="2289830" cy="571526"/>
                  </a:xfrm>
                  <a:solidFill>
                    <a:srgbClr val="7A4B20">
                      <a:alpha val="50000"/>
                    </a:srgbClr>
                  </a:solidFill>
                </p:grpSpPr>
                <p:sp>
                  <p:nvSpPr>
                    <p:cNvPr id="124" name="任意多边形: 形状 123">
                      <a:extLst>
                        <a:ext uri="{FF2B5EF4-FFF2-40B4-BE49-F238E27FC236}">
                          <a16:creationId xmlns:a16="http://schemas.microsoft.com/office/drawing/2014/main" id="{28F27961-D1A2-D164-FAC5-04CD3744FBB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86249" y="1833784"/>
                      <a:ext cx="299275" cy="262065"/>
                    </a:xfrm>
                    <a:custGeom>
                      <a:avLst/>
                      <a:gdLst>
                        <a:gd name="connsiteX0" fmla="*/ 299275 w 299275"/>
                        <a:gd name="connsiteY0" fmla="*/ 0 h 262065"/>
                        <a:gd name="connsiteX1" fmla="*/ 643 w 299275"/>
                        <a:gd name="connsiteY1" fmla="*/ 215727 h 262065"/>
                        <a:gd name="connsiteX2" fmla="*/ 298199 w 299275"/>
                        <a:gd name="connsiteY2" fmla="*/ 46616 h 262065"/>
                        <a:gd name="connsiteX3" fmla="*/ 299275 w 299275"/>
                        <a:gd name="connsiteY3" fmla="*/ 0 h 2620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99275" h="262065">
                          <a:moveTo>
                            <a:pt x="299275" y="0"/>
                          </a:moveTo>
                          <a:cubicBezTo>
                            <a:pt x="148812" y="171047"/>
                            <a:pt x="30478" y="251872"/>
                            <a:pt x="643" y="215727"/>
                          </a:cubicBezTo>
                          <a:cubicBezTo>
                            <a:pt x="-10330" y="317924"/>
                            <a:pt x="120411" y="246494"/>
                            <a:pt x="298199" y="46616"/>
                          </a:cubicBezTo>
                          <a:cubicBezTo>
                            <a:pt x="297052" y="32560"/>
                            <a:pt x="297267" y="17141"/>
                            <a:pt x="299275" y="0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5" name="任意多边形: 形状 124">
                      <a:extLst>
                        <a:ext uri="{FF2B5EF4-FFF2-40B4-BE49-F238E27FC236}">
                          <a16:creationId xmlns:a16="http://schemas.microsoft.com/office/drawing/2014/main" id="{DB3D4125-4DDA-1CAA-4679-3C179F1185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190616" y="1678730"/>
                      <a:ext cx="421556" cy="335307"/>
                    </a:xfrm>
                    <a:custGeom>
                      <a:avLst/>
                      <a:gdLst>
                        <a:gd name="connsiteX0" fmla="*/ 418042 w 421556"/>
                        <a:gd name="connsiteY0" fmla="*/ 0 h 335307"/>
                        <a:gd name="connsiteX1" fmla="*/ 0 w 421556"/>
                        <a:gd name="connsiteY1" fmla="*/ 235664 h 335307"/>
                        <a:gd name="connsiteX2" fmla="*/ 421557 w 421556"/>
                        <a:gd name="connsiteY2" fmla="*/ 43102 h 335307"/>
                        <a:gd name="connsiteX3" fmla="*/ 418042 w 421556"/>
                        <a:gd name="connsiteY3" fmla="*/ 0 h 3353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21556" h="335307">
                          <a:moveTo>
                            <a:pt x="418042" y="0"/>
                          </a:moveTo>
                          <a:cubicBezTo>
                            <a:pt x="248143" y="296553"/>
                            <a:pt x="40018" y="363178"/>
                            <a:pt x="0" y="235664"/>
                          </a:cubicBezTo>
                          <a:cubicBezTo>
                            <a:pt x="9610" y="410297"/>
                            <a:pt x="237170" y="361027"/>
                            <a:pt x="421557" y="43102"/>
                          </a:cubicBezTo>
                          <a:cubicBezTo>
                            <a:pt x="419979" y="29548"/>
                            <a:pt x="418759" y="15276"/>
                            <a:pt x="418042" y="0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6" name="任意多边形: 形状 125">
                      <a:extLst>
                        <a:ext uri="{FF2B5EF4-FFF2-40B4-BE49-F238E27FC236}">
                          <a16:creationId xmlns:a16="http://schemas.microsoft.com/office/drawing/2014/main" id="{AC4DE411-C806-0A4A-A6C3-10BE30097D6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502117" y="1559105"/>
                      <a:ext cx="287318" cy="214523"/>
                    </a:xfrm>
                    <a:custGeom>
                      <a:avLst/>
                      <a:gdLst>
                        <a:gd name="connsiteX0" fmla="*/ 194068 w 287318"/>
                        <a:gd name="connsiteY0" fmla="*/ 150607 h 214523"/>
                        <a:gd name="connsiteX1" fmla="*/ 0 w 287318"/>
                        <a:gd name="connsiteY1" fmla="*/ 0 h 214523"/>
                        <a:gd name="connsiteX2" fmla="*/ 47836 w 287318"/>
                        <a:gd name="connsiteY2" fmla="*/ 55796 h 214523"/>
                        <a:gd name="connsiteX3" fmla="*/ 200666 w 287318"/>
                        <a:gd name="connsiteY3" fmla="*/ 188689 h 214523"/>
                        <a:gd name="connsiteX4" fmla="*/ 279340 w 287318"/>
                        <a:gd name="connsiteY4" fmla="*/ 50633 h 214523"/>
                        <a:gd name="connsiteX5" fmla="*/ 194068 w 287318"/>
                        <a:gd name="connsiteY5" fmla="*/ 150607 h 2145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87318" h="214523">
                          <a:moveTo>
                            <a:pt x="194068" y="150607"/>
                          </a:moveTo>
                          <a:cubicBezTo>
                            <a:pt x="87782" y="21444"/>
                            <a:pt x="0" y="0"/>
                            <a:pt x="0" y="0"/>
                          </a:cubicBezTo>
                          <a:cubicBezTo>
                            <a:pt x="19938" y="19435"/>
                            <a:pt x="35859" y="38154"/>
                            <a:pt x="47836" y="55796"/>
                          </a:cubicBezTo>
                          <a:cubicBezTo>
                            <a:pt x="83479" y="75088"/>
                            <a:pt x="138917" y="113672"/>
                            <a:pt x="200666" y="188689"/>
                          </a:cubicBezTo>
                          <a:cubicBezTo>
                            <a:pt x="263347" y="264853"/>
                            <a:pt x="305732" y="158711"/>
                            <a:pt x="279340" y="50633"/>
                          </a:cubicBezTo>
                          <a:cubicBezTo>
                            <a:pt x="288807" y="143292"/>
                            <a:pt x="249362" y="217806"/>
                            <a:pt x="194068" y="150607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7" name="任意多边形: 形状 126">
                      <a:extLst>
                        <a:ext uri="{FF2B5EF4-FFF2-40B4-BE49-F238E27FC236}">
                          <a16:creationId xmlns:a16="http://schemas.microsoft.com/office/drawing/2014/main" id="{59DC45E8-E39D-AE62-81A7-CA99928DBD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620061" y="1599554"/>
                      <a:ext cx="962301" cy="315243"/>
                    </a:xfrm>
                    <a:custGeom>
                      <a:avLst/>
                      <a:gdLst>
                        <a:gd name="connsiteX0" fmla="*/ 499155 w 962301"/>
                        <a:gd name="connsiteY0" fmla="*/ 11762 h 315243"/>
                        <a:gd name="connsiteX1" fmla="*/ 259976 w 962301"/>
                        <a:gd name="connsiteY1" fmla="*/ 0 h 315243"/>
                        <a:gd name="connsiteX2" fmla="*/ 0 w 962301"/>
                        <a:gd name="connsiteY2" fmla="*/ 171333 h 315243"/>
                        <a:gd name="connsiteX3" fmla="*/ 266503 w 962301"/>
                        <a:gd name="connsiteY3" fmla="*/ 38010 h 315243"/>
                        <a:gd name="connsiteX4" fmla="*/ 505681 w 962301"/>
                        <a:gd name="connsiteY4" fmla="*/ 49772 h 315243"/>
                        <a:gd name="connsiteX5" fmla="*/ 955494 w 962301"/>
                        <a:gd name="connsiteY5" fmla="*/ 88571 h 315243"/>
                        <a:gd name="connsiteX6" fmla="*/ 499155 w 962301"/>
                        <a:gd name="connsiteY6" fmla="*/ 11762 h 3152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962301" h="315243">
                          <a:moveTo>
                            <a:pt x="499155" y="11762"/>
                          </a:moveTo>
                          <a:cubicBezTo>
                            <a:pt x="488684" y="296481"/>
                            <a:pt x="376446" y="240469"/>
                            <a:pt x="259976" y="0"/>
                          </a:cubicBezTo>
                          <a:cubicBezTo>
                            <a:pt x="168680" y="304441"/>
                            <a:pt x="40090" y="353066"/>
                            <a:pt x="0" y="171333"/>
                          </a:cubicBezTo>
                          <a:cubicBezTo>
                            <a:pt x="30049" y="396097"/>
                            <a:pt x="169325" y="361959"/>
                            <a:pt x="266503" y="38010"/>
                          </a:cubicBezTo>
                          <a:cubicBezTo>
                            <a:pt x="382972" y="278480"/>
                            <a:pt x="495211" y="334491"/>
                            <a:pt x="505681" y="49772"/>
                          </a:cubicBezTo>
                          <a:cubicBezTo>
                            <a:pt x="859106" y="226628"/>
                            <a:pt x="995728" y="190697"/>
                            <a:pt x="955494" y="88571"/>
                          </a:cubicBezTo>
                          <a:cubicBezTo>
                            <a:pt x="947534" y="158496"/>
                            <a:pt x="803883" y="164233"/>
                            <a:pt x="499155" y="11762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28" name="任意多边形: 形状 127">
                      <a:extLst>
                        <a:ext uri="{FF2B5EF4-FFF2-40B4-BE49-F238E27FC236}">
                          <a16:creationId xmlns:a16="http://schemas.microsoft.com/office/drawing/2014/main" id="{6B41983B-5D6F-CE2B-4F17-228AD3A6CDA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758507" y="1524322"/>
                      <a:ext cx="417572" cy="492197"/>
                    </a:xfrm>
                    <a:custGeom>
                      <a:avLst/>
                      <a:gdLst>
                        <a:gd name="connsiteX0" fmla="*/ 410440 w 417572"/>
                        <a:gd name="connsiteY0" fmla="*/ 154623 h 492197"/>
                        <a:gd name="connsiteX1" fmla="*/ 399826 w 417572"/>
                        <a:gd name="connsiteY1" fmla="*/ 175206 h 492197"/>
                        <a:gd name="connsiteX2" fmla="*/ 228851 w 417572"/>
                        <a:gd name="connsiteY2" fmla="*/ 109943 h 492197"/>
                        <a:gd name="connsiteX3" fmla="*/ 144511 w 417572"/>
                        <a:gd name="connsiteY3" fmla="*/ 375514 h 492197"/>
                        <a:gd name="connsiteX4" fmla="*/ 0 w 417572"/>
                        <a:gd name="connsiteY4" fmla="*/ 0 h 492197"/>
                        <a:gd name="connsiteX5" fmla="*/ 18790 w 417572"/>
                        <a:gd name="connsiteY5" fmla="*/ 58450 h 492197"/>
                        <a:gd name="connsiteX6" fmla="*/ 151038 w 417572"/>
                        <a:gd name="connsiteY6" fmla="*/ 413524 h 492197"/>
                        <a:gd name="connsiteX7" fmla="*/ 235377 w 417572"/>
                        <a:gd name="connsiteY7" fmla="*/ 147954 h 492197"/>
                        <a:gd name="connsiteX8" fmla="*/ 406352 w 417572"/>
                        <a:gd name="connsiteY8" fmla="*/ 213217 h 492197"/>
                        <a:gd name="connsiteX9" fmla="*/ 410440 w 417572"/>
                        <a:gd name="connsiteY9" fmla="*/ 154623 h 4921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417572" h="492197">
                          <a:moveTo>
                            <a:pt x="410440" y="154623"/>
                          </a:moveTo>
                          <a:cubicBezTo>
                            <a:pt x="409221" y="162512"/>
                            <a:pt x="405994" y="169541"/>
                            <a:pt x="399826" y="175206"/>
                          </a:cubicBezTo>
                          <a:cubicBezTo>
                            <a:pt x="345966" y="224476"/>
                            <a:pt x="228851" y="109943"/>
                            <a:pt x="228851" y="109943"/>
                          </a:cubicBezTo>
                          <a:cubicBezTo>
                            <a:pt x="271595" y="310394"/>
                            <a:pt x="190841" y="593535"/>
                            <a:pt x="144511" y="375514"/>
                          </a:cubicBezTo>
                          <a:cubicBezTo>
                            <a:pt x="96102" y="147451"/>
                            <a:pt x="0" y="0"/>
                            <a:pt x="0" y="0"/>
                          </a:cubicBezTo>
                          <a:cubicBezTo>
                            <a:pt x="8678" y="19005"/>
                            <a:pt x="14845" y="38871"/>
                            <a:pt x="18790" y="58450"/>
                          </a:cubicBezTo>
                          <a:cubicBezTo>
                            <a:pt x="46258" y="106286"/>
                            <a:pt x="113171" y="235306"/>
                            <a:pt x="151038" y="413524"/>
                          </a:cubicBezTo>
                          <a:cubicBezTo>
                            <a:pt x="197367" y="631474"/>
                            <a:pt x="278121" y="348404"/>
                            <a:pt x="235377" y="147954"/>
                          </a:cubicBezTo>
                          <a:cubicBezTo>
                            <a:pt x="235377" y="147954"/>
                            <a:pt x="352492" y="262487"/>
                            <a:pt x="406352" y="213217"/>
                          </a:cubicBezTo>
                          <a:cubicBezTo>
                            <a:pt x="421198" y="199590"/>
                            <a:pt x="419979" y="178362"/>
                            <a:pt x="410440" y="154623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29" name="图形 7">
                  <a:extLst>
                    <a:ext uri="{FF2B5EF4-FFF2-40B4-BE49-F238E27FC236}">
                      <a16:creationId xmlns:a16="http://schemas.microsoft.com/office/drawing/2014/main" id="{CFFDCEFF-FDEF-2EB9-2ECE-83C9D4EEF15E}"/>
                    </a:ext>
                  </a:extLst>
                </p:cNvPr>
                <p:cNvGrpSpPr/>
                <p:nvPr/>
              </p:nvGrpSpPr>
              <p:grpSpPr>
                <a:xfrm>
                  <a:off x="8867119" y="629553"/>
                  <a:ext cx="2221074" cy="1354622"/>
                  <a:chOff x="8867119" y="629553"/>
                  <a:chExt cx="2221074" cy="1354622"/>
                </a:xfrm>
              </p:grpSpPr>
              <p:grpSp>
                <p:nvGrpSpPr>
                  <p:cNvPr id="130" name="图形 7">
                    <a:extLst>
                      <a:ext uri="{FF2B5EF4-FFF2-40B4-BE49-F238E27FC236}">
                        <a16:creationId xmlns:a16="http://schemas.microsoft.com/office/drawing/2014/main" id="{35ABA14D-C04E-87E9-4D09-956CE18F5400}"/>
                      </a:ext>
                    </a:extLst>
                  </p:cNvPr>
                  <p:cNvGrpSpPr/>
                  <p:nvPr/>
                </p:nvGrpSpPr>
                <p:grpSpPr>
                  <a:xfrm>
                    <a:off x="8867119" y="629553"/>
                    <a:ext cx="2221074" cy="1354622"/>
                    <a:chOff x="8867119" y="629553"/>
                    <a:chExt cx="2221074" cy="1354622"/>
                  </a:xfrm>
                </p:grpSpPr>
                <p:sp>
                  <p:nvSpPr>
                    <p:cNvPr id="131" name="任意多边形: 形状 130">
                      <a:extLst>
                        <a:ext uri="{FF2B5EF4-FFF2-40B4-BE49-F238E27FC236}">
                          <a16:creationId xmlns:a16="http://schemas.microsoft.com/office/drawing/2014/main" id="{7DF81D0D-E3D6-2357-08AB-29BF2645C4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910416" y="1413862"/>
                      <a:ext cx="2177777" cy="570313"/>
                    </a:xfrm>
                    <a:custGeom>
                      <a:avLst/>
                      <a:gdLst>
                        <a:gd name="connsiteX0" fmla="*/ 0 w 2177777"/>
                        <a:gd name="connsiteY0" fmla="*/ 570314 h 570313"/>
                        <a:gd name="connsiteX1" fmla="*/ 919133 w 2177777"/>
                        <a:gd name="connsiteY1" fmla="*/ 85574 h 570313"/>
                        <a:gd name="connsiteX2" fmla="*/ 2177778 w 2177777"/>
                        <a:gd name="connsiteY2" fmla="*/ 147395 h 570313"/>
                        <a:gd name="connsiteX3" fmla="*/ 0 w 2177777"/>
                        <a:gd name="connsiteY3" fmla="*/ 570314 h 5703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177777" h="570313">
                          <a:moveTo>
                            <a:pt x="0" y="570314"/>
                          </a:moveTo>
                          <a:cubicBezTo>
                            <a:pt x="0" y="570314"/>
                            <a:pt x="46258" y="272255"/>
                            <a:pt x="919133" y="85574"/>
                          </a:cubicBezTo>
                          <a:cubicBezTo>
                            <a:pt x="1549029" y="-49112"/>
                            <a:pt x="1912279" y="-22074"/>
                            <a:pt x="2177778" y="147395"/>
                          </a:cubicBezTo>
                          <a:cubicBezTo>
                            <a:pt x="2177778" y="147466"/>
                            <a:pt x="1096778" y="83494"/>
                            <a:pt x="0" y="570314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4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" name="任意多边形: 形状 131">
                      <a:extLst>
                        <a:ext uri="{FF2B5EF4-FFF2-40B4-BE49-F238E27FC236}">
                          <a16:creationId xmlns:a16="http://schemas.microsoft.com/office/drawing/2014/main" id="{2A443D68-DA71-9435-A74F-529EB9D68C6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67119" y="629557"/>
                      <a:ext cx="2217560" cy="1334538"/>
                    </a:xfrm>
                    <a:custGeom>
                      <a:avLst/>
                      <a:gdLst>
                        <a:gd name="connsiteX0" fmla="*/ 39782 w 2217560"/>
                        <a:gd name="connsiteY0" fmla="*/ 1334538 h 1334538"/>
                        <a:gd name="connsiteX1" fmla="*/ 874504 w 2217560"/>
                        <a:gd name="connsiteY1" fmla="*/ 38600 h 1334538"/>
                        <a:gd name="connsiteX2" fmla="*/ 2217560 w 2217560"/>
                        <a:gd name="connsiteY2" fmla="*/ 911691 h 1334538"/>
                        <a:gd name="connsiteX3" fmla="*/ 39782 w 2217560"/>
                        <a:gd name="connsiteY3" fmla="*/ 1334538 h 13345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217560" h="1334538">
                          <a:moveTo>
                            <a:pt x="39782" y="1334538"/>
                          </a:moveTo>
                          <a:cubicBezTo>
                            <a:pt x="39782" y="1334538"/>
                            <a:pt x="-276493" y="272902"/>
                            <a:pt x="874504" y="38600"/>
                          </a:cubicBezTo>
                          <a:cubicBezTo>
                            <a:pt x="1505691" y="-89846"/>
                            <a:pt x="2136233" y="78045"/>
                            <a:pt x="2217560" y="911691"/>
                          </a:cubicBezTo>
                          <a:cubicBezTo>
                            <a:pt x="2217560" y="911619"/>
                            <a:pt x="1136560" y="847719"/>
                            <a:pt x="39782" y="1334538"/>
                          </a:cubicBez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3" name="任意多边形: 形状 132">
                      <a:extLst>
                        <a:ext uri="{FF2B5EF4-FFF2-40B4-BE49-F238E27FC236}">
                          <a16:creationId xmlns:a16="http://schemas.microsoft.com/office/drawing/2014/main" id="{AF2D2523-871E-84E9-F03F-9214557CA1C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8867119" y="664212"/>
                      <a:ext cx="894369" cy="1299810"/>
                    </a:xfrm>
                    <a:custGeom>
                      <a:avLst/>
                      <a:gdLst>
                        <a:gd name="connsiteX0" fmla="*/ 894370 w 894369"/>
                        <a:gd name="connsiteY0" fmla="*/ 0 h 1299810"/>
                        <a:gd name="connsiteX1" fmla="*/ 874504 w 894369"/>
                        <a:gd name="connsiteY1" fmla="*/ 3873 h 1299810"/>
                        <a:gd name="connsiteX2" fmla="*/ 39782 w 894369"/>
                        <a:gd name="connsiteY2" fmla="*/ 1299811 h 1299810"/>
                        <a:gd name="connsiteX3" fmla="*/ 457394 w 894369"/>
                        <a:gd name="connsiteY3" fmla="*/ 1138876 h 1299810"/>
                        <a:gd name="connsiteX4" fmla="*/ 457394 w 894369"/>
                        <a:gd name="connsiteY4" fmla="*/ 1138876 h 1299810"/>
                        <a:gd name="connsiteX5" fmla="*/ 894370 w 894369"/>
                        <a:gd name="connsiteY5" fmla="*/ 0 h 129981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94369" h="1299810">
                          <a:moveTo>
                            <a:pt x="894370" y="0"/>
                          </a:moveTo>
                          <a:cubicBezTo>
                            <a:pt x="887700" y="1291"/>
                            <a:pt x="881102" y="2582"/>
                            <a:pt x="874504" y="3873"/>
                          </a:cubicBezTo>
                          <a:cubicBezTo>
                            <a:pt x="-276493" y="238174"/>
                            <a:pt x="39782" y="1299811"/>
                            <a:pt x="39782" y="1299811"/>
                          </a:cubicBezTo>
                          <a:cubicBezTo>
                            <a:pt x="179990" y="1237560"/>
                            <a:pt x="319911" y="1184417"/>
                            <a:pt x="457394" y="1138876"/>
                          </a:cubicBezTo>
                          <a:lnTo>
                            <a:pt x="457394" y="1138876"/>
                          </a:lnTo>
                          <a:cubicBezTo>
                            <a:pt x="226966" y="263993"/>
                            <a:pt x="893437" y="359"/>
                            <a:pt x="894370" y="0"/>
                          </a:cubicBezTo>
                          <a:close/>
                        </a:path>
                      </a:pathLst>
                    </a:custGeom>
                    <a:solidFill>
                      <a:srgbClr val="E84646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4" name="任意多边形: 形状 133">
                      <a:extLst>
                        <a:ext uri="{FF2B5EF4-FFF2-40B4-BE49-F238E27FC236}">
                          <a16:creationId xmlns:a16="http://schemas.microsoft.com/office/drawing/2014/main" id="{D0399D64-D2F2-5B3E-026E-2AC37D86B2B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61488" y="629553"/>
                      <a:ext cx="1323190" cy="933783"/>
                    </a:xfrm>
                    <a:custGeom>
                      <a:avLst/>
                      <a:gdLst>
                        <a:gd name="connsiteX0" fmla="*/ 1323191 w 1323190"/>
                        <a:gd name="connsiteY0" fmla="*/ 911623 h 933783"/>
                        <a:gd name="connsiteX1" fmla="*/ 0 w 1323190"/>
                        <a:gd name="connsiteY1" fmla="*/ 34660 h 933783"/>
                        <a:gd name="connsiteX2" fmla="*/ 710077 w 1323190"/>
                        <a:gd name="connsiteY2" fmla="*/ 933784 h 933783"/>
                        <a:gd name="connsiteX3" fmla="*/ 710077 w 1323190"/>
                        <a:gd name="connsiteY3" fmla="*/ 933784 h 933783"/>
                        <a:gd name="connsiteX4" fmla="*/ 1323191 w 1323190"/>
                        <a:gd name="connsiteY4" fmla="*/ 911623 h 93378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23190" h="933783">
                          <a:moveTo>
                            <a:pt x="1323191" y="911623"/>
                          </a:moveTo>
                          <a:cubicBezTo>
                            <a:pt x="1242724" y="86798"/>
                            <a:pt x="624518" y="-86256"/>
                            <a:pt x="0" y="34660"/>
                          </a:cubicBezTo>
                          <a:cubicBezTo>
                            <a:pt x="789" y="34660"/>
                            <a:pt x="633124" y="60550"/>
                            <a:pt x="710077" y="933784"/>
                          </a:cubicBezTo>
                          <a:lnTo>
                            <a:pt x="710077" y="933784"/>
                          </a:lnTo>
                          <a:cubicBezTo>
                            <a:pt x="1081215" y="897351"/>
                            <a:pt x="1323191" y="911623"/>
                            <a:pt x="1323191" y="911623"/>
                          </a:cubicBezTo>
                          <a:close/>
                        </a:path>
                      </a:pathLst>
                    </a:custGeom>
                    <a:solidFill>
                      <a:srgbClr val="E84646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5" name="任意多边形: 形状 134">
                    <a:extLst>
                      <a:ext uri="{FF2B5EF4-FFF2-40B4-BE49-F238E27FC236}">
                        <a16:creationId xmlns:a16="http://schemas.microsoft.com/office/drawing/2014/main" id="{6921AF07-410C-6AB1-4E07-6D9BAB1E455A}"/>
                      </a:ext>
                    </a:extLst>
                  </p:cNvPr>
                  <p:cNvSpPr/>
                  <p:nvPr/>
                </p:nvSpPr>
                <p:spPr>
                  <a:xfrm>
                    <a:off x="8867189" y="629566"/>
                    <a:ext cx="2217489" cy="1334600"/>
                  </a:xfrm>
                  <a:custGeom>
                    <a:avLst/>
                    <a:gdLst>
                      <a:gd name="connsiteX0" fmla="*/ 961714 w 2217489"/>
                      <a:gd name="connsiteY0" fmla="*/ 22742 h 1334600"/>
                      <a:gd name="connsiteX1" fmla="*/ 961785 w 2217489"/>
                      <a:gd name="connsiteY1" fmla="*/ 22813 h 1334600"/>
                      <a:gd name="connsiteX2" fmla="*/ 1897773 w 2217489"/>
                      <a:gd name="connsiteY2" fmla="*/ 807476 h 1334600"/>
                      <a:gd name="connsiteX3" fmla="*/ 84965 w 2217489"/>
                      <a:gd name="connsiteY3" fmla="*/ 1196186 h 1334600"/>
                      <a:gd name="connsiteX4" fmla="*/ 165217 w 2217489"/>
                      <a:gd name="connsiteY4" fmla="*/ 451111 h 1334600"/>
                      <a:gd name="connsiteX5" fmla="*/ 39711 w 2217489"/>
                      <a:gd name="connsiteY5" fmla="*/ 1334601 h 1334600"/>
                      <a:gd name="connsiteX6" fmla="*/ 2217490 w 2217489"/>
                      <a:gd name="connsiteY6" fmla="*/ 911754 h 1334600"/>
                      <a:gd name="connsiteX7" fmla="*/ 961714 w 2217489"/>
                      <a:gd name="connsiteY7" fmla="*/ 22742 h 13346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2217489" h="1334600">
                        <a:moveTo>
                          <a:pt x="961714" y="22742"/>
                        </a:moveTo>
                        <a:lnTo>
                          <a:pt x="961785" y="22813"/>
                        </a:lnTo>
                        <a:cubicBezTo>
                          <a:pt x="1796292" y="-114024"/>
                          <a:pt x="2047232" y="809484"/>
                          <a:pt x="1897773" y="807476"/>
                        </a:cubicBezTo>
                        <a:cubicBezTo>
                          <a:pt x="1015861" y="795499"/>
                          <a:pt x="84965" y="1196186"/>
                          <a:pt x="84965" y="1196186"/>
                        </a:cubicBezTo>
                        <a:cubicBezTo>
                          <a:pt x="-47928" y="755051"/>
                          <a:pt x="154747" y="468897"/>
                          <a:pt x="165217" y="451111"/>
                        </a:cubicBezTo>
                        <a:cubicBezTo>
                          <a:pt x="-107596" y="839677"/>
                          <a:pt x="39711" y="1334601"/>
                          <a:pt x="39711" y="1334601"/>
                        </a:cubicBezTo>
                        <a:cubicBezTo>
                          <a:pt x="1136490" y="847781"/>
                          <a:pt x="2217490" y="911754"/>
                          <a:pt x="2217490" y="911754"/>
                        </a:cubicBezTo>
                        <a:cubicBezTo>
                          <a:pt x="2139891" y="116548"/>
                          <a:pt x="1562636" y="-72930"/>
                          <a:pt x="961714" y="22742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6" name="任意多边形: 形状 135">
                    <a:extLst>
                      <a:ext uri="{FF2B5EF4-FFF2-40B4-BE49-F238E27FC236}">
                        <a16:creationId xmlns:a16="http://schemas.microsoft.com/office/drawing/2014/main" id="{4FF36F04-DF92-128A-3085-B0D847F766E8}"/>
                      </a:ext>
                    </a:extLst>
                  </p:cNvPr>
                  <p:cNvSpPr/>
                  <p:nvPr/>
                </p:nvSpPr>
                <p:spPr>
                  <a:xfrm>
                    <a:off x="8968498" y="658834"/>
                    <a:ext cx="821964" cy="1078920"/>
                  </a:xfrm>
                  <a:custGeom>
                    <a:avLst/>
                    <a:gdLst>
                      <a:gd name="connsiteX0" fmla="*/ 23102 w 821964"/>
                      <a:gd name="connsiteY0" fmla="*/ 1078920 h 1078920"/>
                      <a:gd name="connsiteX1" fmla="*/ 821965 w 821964"/>
                      <a:gd name="connsiteY1" fmla="*/ 0 h 1078920"/>
                      <a:gd name="connsiteX2" fmla="*/ 23102 w 821964"/>
                      <a:gd name="connsiteY2" fmla="*/ 1078920 h 10789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21964" h="1078920">
                        <a:moveTo>
                          <a:pt x="23102" y="1078920"/>
                        </a:moveTo>
                        <a:cubicBezTo>
                          <a:pt x="23102" y="1078920"/>
                          <a:pt x="-212634" y="214005"/>
                          <a:pt x="821965" y="0"/>
                        </a:cubicBezTo>
                        <a:cubicBezTo>
                          <a:pt x="821965" y="0"/>
                          <a:pt x="7253" y="166457"/>
                          <a:pt x="23102" y="1078920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7" name="任意多边形: 形状 136">
                    <a:extLst>
                      <a:ext uri="{FF2B5EF4-FFF2-40B4-BE49-F238E27FC236}">
                        <a16:creationId xmlns:a16="http://schemas.microsoft.com/office/drawing/2014/main" id="{FE281D84-BE39-B788-F547-2165FEF7D8DD}"/>
                      </a:ext>
                    </a:extLst>
                  </p:cNvPr>
                  <p:cNvSpPr/>
                  <p:nvPr/>
                </p:nvSpPr>
                <p:spPr>
                  <a:xfrm>
                    <a:off x="9558696" y="1139581"/>
                    <a:ext cx="750213" cy="426480"/>
                  </a:xfrm>
                  <a:custGeom>
                    <a:avLst/>
                    <a:gdLst>
                      <a:gd name="connsiteX0" fmla="*/ 118 w 750213"/>
                      <a:gd name="connsiteY0" fmla="*/ 426481 h 426480"/>
                      <a:gd name="connsiteX1" fmla="*/ 750213 w 750213"/>
                      <a:gd name="connsiteY1" fmla="*/ 286847 h 426480"/>
                      <a:gd name="connsiteX2" fmla="*/ 315604 w 750213"/>
                      <a:gd name="connsiteY2" fmla="*/ 8224 h 426480"/>
                      <a:gd name="connsiteX3" fmla="*/ 118 w 750213"/>
                      <a:gd name="connsiteY3" fmla="*/ 426481 h 4264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0213" h="426480">
                        <a:moveTo>
                          <a:pt x="118" y="426481"/>
                        </a:moveTo>
                        <a:cubicBezTo>
                          <a:pt x="118" y="426481"/>
                          <a:pt x="453876" y="299397"/>
                          <a:pt x="750213" y="286847"/>
                        </a:cubicBezTo>
                        <a:cubicBezTo>
                          <a:pt x="750213" y="286847"/>
                          <a:pt x="660637" y="-56968"/>
                          <a:pt x="315604" y="8224"/>
                        </a:cubicBezTo>
                        <a:cubicBezTo>
                          <a:pt x="-15588" y="70690"/>
                          <a:pt x="118" y="426481"/>
                          <a:pt x="118" y="426481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3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8" name="图形 7">
                    <a:extLst>
                      <a:ext uri="{FF2B5EF4-FFF2-40B4-BE49-F238E27FC236}">
                        <a16:creationId xmlns:a16="http://schemas.microsoft.com/office/drawing/2014/main" id="{8ADF0F30-A30A-1FEC-1D7E-7FAE3934820C}"/>
                      </a:ext>
                    </a:extLst>
                  </p:cNvPr>
                  <p:cNvGrpSpPr/>
                  <p:nvPr/>
                </p:nvGrpSpPr>
                <p:grpSpPr>
                  <a:xfrm>
                    <a:off x="9582940" y="1163946"/>
                    <a:ext cx="702015" cy="377947"/>
                    <a:chOff x="9582940" y="1163946"/>
                    <a:chExt cx="702015" cy="377947"/>
                  </a:xfrm>
                </p:grpSpPr>
                <p:sp>
                  <p:nvSpPr>
                    <p:cNvPr id="139" name="任意多边形: 形状 138">
                      <a:extLst>
                        <a:ext uri="{FF2B5EF4-FFF2-40B4-BE49-F238E27FC236}">
                          <a16:creationId xmlns:a16="http://schemas.microsoft.com/office/drawing/2014/main" id="{C82EFB55-AE9F-AADB-BF43-DE03C04DD9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82940" y="1163946"/>
                      <a:ext cx="702015" cy="377947"/>
                    </a:xfrm>
                    <a:custGeom>
                      <a:avLst/>
                      <a:gdLst>
                        <a:gd name="connsiteX0" fmla="*/ 115 w 702015"/>
                        <a:gd name="connsiteY0" fmla="*/ 377947 h 377947"/>
                        <a:gd name="connsiteX1" fmla="*/ 702016 w 702015"/>
                        <a:gd name="connsiteY1" fmla="*/ 254593 h 377947"/>
                        <a:gd name="connsiteX2" fmla="*/ 295090 w 702015"/>
                        <a:gd name="connsiteY2" fmla="*/ 7239 h 377947"/>
                        <a:gd name="connsiteX3" fmla="*/ 115 w 702015"/>
                        <a:gd name="connsiteY3" fmla="*/ 377947 h 3779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02015" h="377947">
                          <a:moveTo>
                            <a:pt x="115" y="377947"/>
                          </a:moveTo>
                          <a:cubicBezTo>
                            <a:pt x="115" y="377947"/>
                            <a:pt x="424756" y="265494"/>
                            <a:pt x="702016" y="254593"/>
                          </a:cubicBezTo>
                          <a:cubicBezTo>
                            <a:pt x="702016" y="254593"/>
                            <a:pt x="617891" y="-50350"/>
                            <a:pt x="295090" y="7239"/>
                          </a:cubicBezTo>
                          <a:cubicBezTo>
                            <a:pt x="-14802" y="62461"/>
                            <a:pt x="115" y="377947"/>
                            <a:pt x="115" y="377947"/>
                          </a:cubicBezTo>
                          <a:close/>
                        </a:path>
                      </a:pathLst>
                    </a:custGeom>
                    <a:solidFill>
                      <a:srgbClr val="7A4B20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0" name="任意多边形: 形状 139">
                      <a:extLst>
                        <a:ext uri="{FF2B5EF4-FFF2-40B4-BE49-F238E27FC236}">
                          <a16:creationId xmlns:a16="http://schemas.microsoft.com/office/drawing/2014/main" id="{66C21618-BED3-8223-43D2-3E6FF106BE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82948" y="1164873"/>
                      <a:ext cx="702007" cy="377019"/>
                    </a:xfrm>
                    <a:custGeom>
                      <a:avLst/>
                      <a:gdLst>
                        <a:gd name="connsiteX0" fmla="*/ 397567 w 702007"/>
                        <a:gd name="connsiteY0" fmla="*/ 0 h 377019"/>
                        <a:gd name="connsiteX1" fmla="*/ 394268 w 702007"/>
                        <a:gd name="connsiteY1" fmla="*/ 120916 h 377019"/>
                        <a:gd name="connsiteX2" fmla="*/ 202996 w 702007"/>
                        <a:gd name="connsiteY2" fmla="*/ 286369 h 377019"/>
                        <a:gd name="connsiteX3" fmla="*/ 12945 w 702007"/>
                        <a:gd name="connsiteY3" fmla="*/ 269443 h 377019"/>
                        <a:gd name="connsiteX4" fmla="*/ 107 w 702007"/>
                        <a:gd name="connsiteY4" fmla="*/ 377020 h 377019"/>
                        <a:gd name="connsiteX5" fmla="*/ 702008 w 702007"/>
                        <a:gd name="connsiteY5" fmla="*/ 253665 h 377019"/>
                        <a:gd name="connsiteX6" fmla="*/ 397567 w 702007"/>
                        <a:gd name="connsiteY6" fmla="*/ 0 h 3770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702007" h="377019">
                          <a:moveTo>
                            <a:pt x="397567" y="0"/>
                          </a:moveTo>
                          <a:cubicBezTo>
                            <a:pt x="407679" y="37365"/>
                            <a:pt x="406961" y="79391"/>
                            <a:pt x="394268" y="120916"/>
                          </a:cubicBezTo>
                          <a:cubicBezTo>
                            <a:pt x="366799" y="211065"/>
                            <a:pt x="287408" y="259976"/>
                            <a:pt x="202996" y="286369"/>
                          </a:cubicBezTo>
                          <a:cubicBezTo>
                            <a:pt x="138880" y="306450"/>
                            <a:pt x="69674" y="301429"/>
                            <a:pt x="12945" y="269443"/>
                          </a:cubicBezTo>
                          <a:cubicBezTo>
                            <a:pt x="-2044" y="330116"/>
                            <a:pt x="107" y="377020"/>
                            <a:pt x="107" y="377020"/>
                          </a:cubicBezTo>
                          <a:cubicBezTo>
                            <a:pt x="107" y="377020"/>
                            <a:pt x="424748" y="264566"/>
                            <a:pt x="702008" y="253665"/>
                          </a:cubicBezTo>
                          <a:cubicBezTo>
                            <a:pt x="702079" y="253665"/>
                            <a:pt x="636171" y="15348"/>
                            <a:pt x="397567" y="0"/>
                          </a:cubicBezTo>
                          <a:close/>
                        </a:path>
                      </a:pathLst>
                    </a:custGeom>
                    <a:solidFill>
                      <a:srgbClr val="7A4B20">
                        <a:alpha val="4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141" name="图形 7">
                <a:extLst>
                  <a:ext uri="{FF2B5EF4-FFF2-40B4-BE49-F238E27FC236}">
                    <a16:creationId xmlns:a16="http://schemas.microsoft.com/office/drawing/2014/main" id="{2A0EAD20-E289-DFA0-56F2-BC65DF876347}"/>
                  </a:ext>
                </a:extLst>
              </p:cNvPr>
              <p:cNvGrpSpPr/>
              <p:nvPr/>
            </p:nvGrpSpPr>
            <p:grpSpPr>
              <a:xfrm>
                <a:off x="3082189" y="777297"/>
                <a:ext cx="3386331" cy="5470904"/>
                <a:chOff x="3082189" y="777297"/>
                <a:chExt cx="3386331" cy="5470904"/>
              </a:xfrm>
            </p:grpSpPr>
            <p:grpSp>
              <p:nvGrpSpPr>
                <p:cNvPr id="142" name="图形 7">
                  <a:extLst>
                    <a:ext uri="{FF2B5EF4-FFF2-40B4-BE49-F238E27FC236}">
                      <a16:creationId xmlns:a16="http://schemas.microsoft.com/office/drawing/2014/main" id="{E6B58A43-9D63-0B5E-04D9-105506DE65A2}"/>
                    </a:ext>
                  </a:extLst>
                </p:cNvPr>
                <p:cNvGrpSpPr/>
                <p:nvPr/>
              </p:nvGrpSpPr>
              <p:grpSpPr>
                <a:xfrm>
                  <a:off x="4774160" y="2813724"/>
                  <a:ext cx="753961" cy="676453"/>
                  <a:chOff x="4774160" y="2813724"/>
                  <a:chExt cx="753961" cy="676453"/>
                </a:xfrm>
              </p:grpSpPr>
              <p:sp>
                <p:nvSpPr>
                  <p:cNvPr id="143" name="任意多边形: 形状 142">
                    <a:extLst>
                      <a:ext uri="{FF2B5EF4-FFF2-40B4-BE49-F238E27FC236}">
                        <a16:creationId xmlns:a16="http://schemas.microsoft.com/office/drawing/2014/main" id="{9D1765D3-54EE-4D9C-55FB-5B2D1AF97E4A}"/>
                      </a:ext>
                    </a:extLst>
                  </p:cNvPr>
                  <p:cNvSpPr/>
                  <p:nvPr/>
                </p:nvSpPr>
                <p:spPr>
                  <a:xfrm>
                    <a:off x="4774160" y="2813724"/>
                    <a:ext cx="753961" cy="676453"/>
                  </a:xfrm>
                  <a:custGeom>
                    <a:avLst/>
                    <a:gdLst>
                      <a:gd name="connsiteX0" fmla="*/ 4961 w 753961"/>
                      <a:gd name="connsiteY0" fmla="*/ 146672 h 676453"/>
                      <a:gd name="connsiteX1" fmla="*/ 559051 w 753961"/>
                      <a:gd name="connsiteY1" fmla="*/ 631985 h 676453"/>
                      <a:gd name="connsiteX2" fmla="*/ 682692 w 753961"/>
                      <a:gd name="connsiteY2" fmla="*/ 418912 h 676453"/>
                      <a:gd name="connsiteX3" fmla="*/ 367852 w 753961"/>
                      <a:gd name="connsiteY3" fmla="*/ 87577 h 676453"/>
                      <a:gd name="connsiteX4" fmla="*/ 4961 w 753961"/>
                      <a:gd name="connsiteY4" fmla="*/ 146672 h 6764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53961" h="676453">
                        <a:moveTo>
                          <a:pt x="4961" y="146672"/>
                        </a:moveTo>
                        <a:cubicBezTo>
                          <a:pt x="40604" y="252097"/>
                          <a:pt x="308398" y="316428"/>
                          <a:pt x="559051" y="631985"/>
                        </a:cubicBezTo>
                        <a:cubicBezTo>
                          <a:pt x="629334" y="720485"/>
                          <a:pt x="873174" y="690220"/>
                          <a:pt x="682692" y="418912"/>
                        </a:cubicBezTo>
                        <a:cubicBezTo>
                          <a:pt x="552740" y="233809"/>
                          <a:pt x="367852" y="87577"/>
                          <a:pt x="367852" y="87577"/>
                        </a:cubicBezTo>
                        <a:cubicBezTo>
                          <a:pt x="118490" y="-92363"/>
                          <a:pt x="-29536" y="44546"/>
                          <a:pt x="4961" y="146672"/>
                        </a:cubicBezTo>
                        <a:close/>
                      </a:path>
                    </a:pathLst>
                  </a:custGeom>
                  <a:solidFill>
                    <a:srgbClr val="FFC39C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任意多边形: 形状 143">
                    <a:extLst>
                      <a:ext uri="{FF2B5EF4-FFF2-40B4-BE49-F238E27FC236}">
                        <a16:creationId xmlns:a16="http://schemas.microsoft.com/office/drawing/2014/main" id="{309D2743-2764-C91E-5A9D-415C49510BD7}"/>
                      </a:ext>
                    </a:extLst>
                  </p:cNvPr>
                  <p:cNvSpPr/>
                  <p:nvPr/>
                </p:nvSpPr>
                <p:spPr>
                  <a:xfrm>
                    <a:off x="4774170" y="2838692"/>
                    <a:ext cx="747944" cy="651367"/>
                  </a:xfrm>
                  <a:custGeom>
                    <a:avLst/>
                    <a:gdLst>
                      <a:gd name="connsiteX0" fmla="*/ 53359 w 747944"/>
                      <a:gd name="connsiteY0" fmla="*/ 0 h 651367"/>
                      <a:gd name="connsiteX1" fmla="*/ 45901 w 747944"/>
                      <a:gd name="connsiteY1" fmla="*/ 78244 h 651367"/>
                      <a:gd name="connsiteX2" fmla="*/ 599991 w 747944"/>
                      <a:gd name="connsiteY2" fmla="*/ 563486 h 651367"/>
                      <a:gd name="connsiteX3" fmla="*/ 747945 w 747944"/>
                      <a:gd name="connsiteY3" fmla="*/ 598197 h 651367"/>
                      <a:gd name="connsiteX4" fmla="*/ 559041 w 747944"/>
                      <a:gd name="connsiteY4" fmla="*/ 607018 h 651367"/>
                      <a:gd name="connsiteX5" fmla="*/ 4950 w 747944"/>
                      <a:gd name="connsiteY5" fmla="*/ 121705 h 651367"/>
                      <a:gd name="connsiteX6" fmla="*/ 53359 w 747944"/>
                      <a:gd name="connsiteY6" fmla="*/ 0 h 6513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47944" h="651367">
                        <a:moveTo>
                          <a:pt x="53359" y="0"/>
                        </a:moveTo>
                        <a:cubicBezTo>
                          <a:pt x="40163" y="24527"/>
                          <a:pt x="37223" y="52497"/>
                          <a:pt x="45901" y="78244"/>
                        </a:cubicBezTo>
                        <a:cubicBezTo>
                          <a:pt x="81544" y="183669"/>
                          <a:pt x="349338" y="248000"/>
                          <a:pt x="599991" y="563486"/>
                        </a:cubicBezTo>
                        <a:cubicBezTo>
                          <a:pt x="632336" y="604221"/>
                          <a:pt x="701328" y="619640"/>
                          <a:pt x="747945" y="598197"/>
                        </a:cubicBezTo>
                        <a:cubicBezTo>
                          <a:pt x="720548" y="671492"/>
                          <a:pt x="604151" y="663747"/>
                          <a:pt x="559041" y="607018"/>
                        </a:cubicBezTo>
                        <a:cubicBezTo>
                          <a:pt x="308459" y="291532"/>
                          <a:pt x="40665" y="227201"/>
                          <a:pt x="4950" y="121705"/>
                        </a:cubicBezTo>
                        <a:cubicBezTo>
                          <a:pt x="-9680" y="78459"/>
                          <a:pt x="8608" y="28974"/>
                          <a:pt x="53359" y="0"/>
                        </a:cubicBezTo>
                        <a:close/>
                      </a:path>
                    </a:pathLst>
                  </a:custGeom>
                  <a:solidFill>
                    <a:srgbClr val="FFC39C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5" name="图形 7">
                  <a:extLst>
                    <a:ext uri="{FF2B5EF4-FFF2-40B4-BE49-F238E27FC236}">
                      <a16:creationId xmlns:a16="http://schemas.microsoft.com/office/drawing/2014/main" id="{3797DC5A-4968-0A34-C1B8-C671662A64FE}"/>
                    </a:ext>
                  </a:extLst>
                </p:cNvPr>
                <p:cNvGrpSpPr/>
                <p:nvPr/>
              </p:nvGrpSpPr>
              <p:grpSpPr>
                <a:xfrm>
                  <a:off x="4002736" y="2852142"/>
                  <a:ext cx="741974" cy="689201"/>
                  <a:chOff x="4002736" y="2852142"/>
                  <a:chExt cx="741974" cy="689201"/>
                </a:xfrm>
              </p:grpSpPr>
              <p:sp>
                <p:nvSpPr>
                  <p:cNvPr id="146" name="任意多边形: 形状 145">
                    <a:extLst>
                      <a:ext uri="{FF2B5EF4-FFF2-40B4-BE49-F238E27FC236}">
                        <a16:creationId xmlns:a16="http://schemas.microsoft.com/office/drawing/2014/main" id="{7FC34740-9E6A-EDDD-1DC3-37940605F4CE}"/>
                      </a:ext>
                    </a:extLst>
                  </p:cNvPr>
                  <p:cNvSpPr/>
                  <p:nvPr/>
                </p:nvSpPr>
                <p:spPr>
                  <a:xfrm>
                    <a:off x="4002736" y="2852142"/>
                    <a:ext cx="741974" cy="689201"/>
                  </a:xfrm>
                  <a:custGeom>
                    <a:avLst/>
                    <a:gdLst>
                      <a:gd name="connsiteX0" fmla="*/ 737729 w 741974"/>
                      <a:gd name="connsiteY0" fmla="*/ 143181 h 689201"/>
                      <a:gd name="connsiteX1" fmla="*/ 195974 w 741974"/>
                      <a:gd name="connsiteY1" fmla="*/ 642192 h 689201"/>
                      <a:gd name="connsiteX2" fmla="*/ 67025 w 741974"/>
                      <a:gd name="connsiteY2" fmla="*/ 432274 h 689201"/>
                      <a:gd name="connsiteX3" fmla="*/ 373475 w 741974"/>
                      <a:gd name="connsiteY3" fmla="*/ 93122 h 689201"/>
                      <a:gd name="connsiteX4" fmla="*/ 737729 w 741974"/>
                      <a:gd name="connsiteY4" fmla="*/ 143181 h 68920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41974" h="689201">
                        <a:moveTo>
                          <a:pt x="737729" y="143181"/>
                        </a:moveTo>
                        <a:cubicBezTo>
                          <a:pt x="704739" y="249466"/>
                          <a:pt x="438594" y="320467"/>
                          <a:pt x="195974" y="642192"/>
                        </a:cubicBezTo>
                        <a:cubicBezTo>
                          <a:pt x="127914" y="732413"/>
                          <a:pt x="-116572" y="708244"/>
                          <a:pt x="67025" y="432274"/>
                        </a:cubicBezTo>
                        <a:cubicBezTo>
                          <a:pt x="192316" y="244016"/>
                          <a:pt x="373475" y="93122"/>
                          <a:pt x="373475" y="93122"/>
                        </a:cubicBezTo>
                        <a:cubicBezTo>
                          <a:pt x="618319" y="-92914"/>
                          <a:pt x="769715" y="40266"/>
                          <a:pt x="737729" y="143181"/>
                        </a:cubicBezTo>
                        <a:close/>
                      </a:path>
                    </a:pathLst>
                  </a:custGeom>
                  <a:solidFill>
                    <a:srgbClr val="FFC39C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7" name="任意多边形: 形状 146">
                    <a:extLst>
                      <a:ext uri="{FF2B5EF4-FFF2-40B4-BE49-F238E27FC236}">
                        <a16:creationId xmlns:a16="http://schemas.microsoft.com/office/drawing/2014/main" id="{C8F50858-00C1-990D-C920-150367E1C44C}"/>
                      </a:ext>
                    </a:extLst>
                  </p:cNvPr>
                  <p:cNvSpPr/>
                  <p:nvPr/>
                </p:nvSpPr>
                <p:spPr>
                  <a:xfrm>
                    <a:off x="4009662" y="2874909"/>
                    <a:ext cx="735041" cy="666404"/>
                  </a:xfrm>
                  <a:custGeom>
                    <a:avLst/>
                    <a:gdLst>
                      <a:gd name="connsiteX0" fmla="*/ 679453 w 735041"/>
                      <a:gd name="connsiteY0" fmla="*/ 0 h 666404"/>
                      <a:gd name="connsiteX1" fmla="*/ 688848 w 735041"/>
                      <a:gd name="connsiteY1" fmla="*/ 78029 h 666404"/>
                      <a:gd name="connsiteX2" fmla="*/ 147093 w 735041"/>
                      <a:gd name="connsiteY2" fmla="*/ 577040 h 666404"/>
                      <a:gd name="connsiteX3" fmla="*/ 0 w 735041"/>
                      <a:gd name="connsiteY3" fmla="*/ 615409 h 666404"/>
                      <a:gd name="connsiteX4" fmla="*/ 189048 w 735041"/>
                      <a:gd name="connsiteY4" fmla="*/ 619497 h 666404"/>
                      <a:gd name="connsiteX5" fmla="*/ 730803 w 735041"/>
                      <a:gd name="connsiteY5" fmla="*/ 120486 h 666404"/>
                      <a:gd name="connsiteX6" fmla="*/ 679453 w 735041"/>
                      <a:gd name="connsiteY6" fmla="*/ 0 h 6664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35041" h="666404">
                        <a:moveTo>
                          <a:pt x="679453" y="0"/>
                        </a:moveTo>
                        <a:cubicBezTo>
                          <a:pt x="693223" y="24169"/>
                          <a:pt x="696880" y="52067"/>
                          <a:pt x="688848" y="78029"/>
                        </a:cubicBezTo>
                        <a:cubicBezTo>
                          <a:pt x="655858" y="184314"/>
                          <a:pt x="389785" y="255315"/>
                          <a:pt x="147093" y="577040"/>
                        </a:cubicBezTo>
                        <a:cubicBezTo>
                          <a:pt x="115752" y="618565"/>
                          <a:pt x="47190" y="635705"/>
                          <a:pt x="0" y="615409"/>
                        </a:cubicBezTo>
                        <a:cubicBezTo>
                          <a:pt x="29260" y="687988"/>
                          <a:pt x="145443" y="677373"/>
                          <a:pt x="189048" y="619497"/>
                        </a:cubicBezTo>
                        <a:cubicBezTo>
                          <a:pt x="431669" y="297843"/>
                          <a:pt x="697813" y="226843"/>
                          <a:pt x="730803" y="120486"/>
                        </a:cubicBezTo>
                        <a:cubicBezTo>
                          <a:pt x="744357" y="76810"/>
                          <a:pt x="724922" y="27826"/>
                          <a:pt x="679453" y="0"/>
                        </a:cubicBezTo>
                        <a:close/>
                      </a:path>
                    </a:pathLst>
                  </a:custGeom>
                  <a:solidFill>
                    <a:srgbClr val="FFC39C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48" name="图形 7">
                  <a:extLst>
                    <a:ext uri="{FF2B5EF4-FFF2-40B4-BE49-F238E27FC236}">
                      <a16:creationId xmlns:a16="http://schemas.microsoft.com/office/drawing/2014/main" id="{85291C03-5FA5-2C8F-90B6-567C826A0BA8}"/>
                    </a:ext>
                  </a:extLst>
                </p:cNvPr>
                <p:cNvGrpSpPr/>
                <p:nvPr/>
              </p:nvGrpSpPr>
              <p:grpSpPr>
                <a:xfrm>
                  <a:off x="4301454" y="4353368"/>
                  <a:ext cx="508290" cy="1894833"/>
                  <a:chOff x="4301454" y="4353368"/>
                  <a:chExt cx="508290" cy="1894833"/>
                </a:xfrm>
              </p:grpSpPr>
              <p:grpSp>
                <p:nvGrpSpPr>
                  <p:cNvPr id="149" name="图形 7">
                    <a:extLst>
                      <a:ext uri="{FF2B5EF4-FFF2-40B4-BE49-F238E27FC236}">
                        <a16:creationId xmlns:a16="http://schemas.microsoft.com/office/drawing/2014/main" id="{DB1B4CD2-81CE-2CB8-B735-45B5A68D6047}"/>
                      </a:ext>
                    </a:extLst>
                  </p:cNvPr>
                  <p:cNvGrpSpPr/>
                  <p:nvPr/>
                </p:nvGrpSpPr>
                <p:grpSpPr>
                  <a:xfrm>
                    <a:off x="4301454" y="4353368"/>
                    <a:ext cx="508290" cy="1894833"/>
                    <a:chOff x="4301454" y="4353368"/>
                    <a:chExt cx="508290" cy="1894833"/>
                  </a:xfrm>
                </p:grpSpPr>
                <p:sp>
                  <p:nvSpPr>
                    <p:cNvPr id="150" name="任意多边形: 形状 149">
                      <a:extLst>
                        <a:ext uri="{FF2B5EF4-FFF2-40B4-BE49-F238E27FC236}">
                          <a16:creationId xmlns:a16="http://schemas.microsoft.com/office/drawing/2014/main" id="{B533FF9D-F068-D1A5-ECB3-B59F4F0F253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9900" y="5807228"/>
                      <a:ext cx="221773" cy="288803"/>
                    </a:xfrm>
                    <a:custGeom>
                      <a:avLst/>
                      <a:gdLst>
                        <a:gd name="connsiteX0" fmla="*/ 173363 w 221773"/>
                        <a:gd name="connsiteY0" fmla="*/ 62897 h 288803"/>
                        <a:gd name="connsiteX1" fmla="*/ 172431 w 221773"/>
                        <a:gd name="connsiteY1" fmla="*/ 74801 h 288803"/>
                        <a:gd name="connsiteX2" fmla="*/ 220051 w 221773"/>
                        <a:gd name="connsiteY2" fmla="*/ 230070 h 288803"/>
                        <a:gd name="connsiteX3" fmla="*/ 15010 w 221773"/>
                        <a:gd name="connsiteY3" fmla="*/ 232867 h 288803"/>
                        <a:gd name="connsiteX4" fmla="*/ 17951 w 221773"/>
                        <a:gd name="connsiteY4" fmla="*/ 53716 h 288803"/>
                        <a:gd name="connsiteX5" fmla="*/ 38462 w 221773"/>
                        <a:gd name="connsiteY5" fmla="*/ 0 h 288803"/>
                        <a:gd name="connsiteX6" fmla="*/ 173363 w 221773"/>
                        <a:gd name="connsiteY6" fmla="*/ 62897 h 2888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21773" h="288803">
                          <a:moveTo>
                            <a:pt x="173363" y="62897"/>
                          </a:moveTo>
                          <a:lnTo>
                            <a:pt x="172431" y="74801"/>
                          </a:lnTo>
                          <a:cubicBezTo>
                            <a:pt x="172431" y="74801"/>
                            <a:pt x="232602" y="147739"/>
                            <a:pt x="220051" y="230070"/>
                          </a:cubicBezTo>
                          <a:cubicBezTo>
                            <a:pt x="207573" y="312402"/>
                            <a:pt x="43052" y="303366"/>
                            <a:pt x="15010" y="232867"/>
                          </a:cubicBezTo>
                          <a:cubicBezTo>
                            <a:pt x="-13174" y="162369"/>
                            <a:pt x="4540" y="84627"/>
                            <a:pt x="17951" y="53716"/>
                          </a:cubicBezTo>
                          <a:cubicBezTo>
                            <a:pt x="31362" y="22735"/>
                            <a:pt x="38462" y="0"/>
                            <a:pt x="38462" y="0"/>
                          </a:cubicBezTo>
                          <a:lnTo>
                            <a:pt x="173363" y="62897"/>
                          </a:ln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" name="任意多边形: 形状 150">
                      <a:extLst>
                        <a:ext uri="{FF2B5EF4-FFF2-40B4-BE49-F238E27FC236}">
                          <a16:creationId xmlns:a16="http://schemas.microsoft.com/office/drawing/2014/main" id="{E0F8B042-09CA-38C4-FD1D-497DCEFA150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50897" y="4353440"/>
                      <a:ext cx="458846" cy="1545217"/>
                    </a:xfrm>
                    <a:custGeom>
                      <a:avLst/>
                      <a:gdLst>
                        <a:gd name="connsiteX0" fmla="*/ 458846 w 458846"/>
                        <a:gd name="connsiteY0" fmla="*/ 11546 h 1545217"/>
                        <a:gd name="connsiteX1" fmla="*/ 326958 w 458846"/>
                        <a:gd name="connsiteY1" fmla="*/ 519236 h 1545217"/>
                        <a:gd name="connsiteX2" fmla="*/ 160429 w 458846"/>
                        <a:gd name="connsiteY2" fmla="*/ 1535977 h 1545217"/>
                        <a:gd name="connsiteX3" fmla="*/ 28612 w 458846"/>
                        <a:gd name="connsiteY3" fmla="*/ 1507362 h 1545217"/>
                        <a:gd name="connsiteX4" fmla="*/ 2794 w 458846"/>
                        <a:gd name="connsiteY4" fmla="*/ 806034 h 1545217"/>
                        <a:gd name="connsiteX5" fmla="*/ 60598 w 458846"/>
                        <a:gd name="connsiteY5" fmla="*/ 473623 h 1545217"/>
                        <a:gd name="connsiteX6" fmla="*/ 53355 w 458846"/>
                        <a:gd name="connsiteY6" fmla="*/ 0 h 1545217"/>
                        <a:gd name="connsiteX7" fmla="*/ 458846 w 458846"/>
                        <a:gd name="connsiteY7" fmla="*/ 11546 h 15452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58846" h="1545217">
                          <a:moveTo>
                            <a:pt x="458846" y="11546"/>
                          </a:moveTo>
                          <a:cubicBezTo>
                            <a:pt x="458846" y="11546"/>
                            <a:pt x="383973" y="271093"/>
                            <a:pt x="326958" y="519236"/>
                          </a:cubicBezTo>
                          <a:cubicBezTo>
                            <a:pt x="269870" y="767379"/>
                            <a:pt x="160429" y="1535977"/>
                            <a:pt x="160429" y="1535977"/>
                          </a:cubicBezTo>
                          <a:cubicBezTo>
                            <a:pt x="160429" y="1535977"/>
                            <a:pt x="98608" y="1570043"/>
                            <a:pt x="28612" y="1507362"/>
                          </a:cubicBezTo>
                          <a:cubicBezTo>
                            <a:pt x="28612" y="1507362"/>
                            <a:pt x="-10617" y="992572"/>
                            <a:pt x="2794" y="806034"/>
                          </a:cubicBezTo>
                          <a:cubicBezTo>
                            <a:pt x="16205" y="619497"/>
                            <a:pt x="55148" y="544480"/>
                            <a:pt x="60598" y="473623"/>
                          </a:cubicBezTo>
                          <a:cubicBezTo>
                            <a:pt x="66049" y="402766"/>
                            <a:pt x="53355" y="0"/>
                            <a:pt x="53355" y="0"/>
                          </a:cubicBezTo>
                          <a:lnTo>
                            <a:pt x="458846" y="11546"/>
                          </a:ln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2" name="任意多边形: 形状 151">
                      <a:extLst>
                        <a:ext uri="{FF2B5EF4-FFF2-40B4-BE49-F238E27FC236}">
                          <a16:creationId xmlns:a16="http://schemas.microsoft.com/office/drawing/2014/main" id="{DB3F2AE2-250B-6E28-97F2-7540AED881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9900" y="5807228"/>
                      <a:ext cx="221773" cy="288803"/>
                    </a:xfrm>
                    <a:custGeom>
                      <a:avLst/>
                      <a:gdLst>
                        <a:gd name="connsiteX0" fmla="*/ 173363 w 221773"/>
                        <a:gd name="connsiteY0" fmla="*/ 62897 h 288803"/>
                        <a:gd name="connsiteX1" fmla="*/ 172431 w 221773"/>
                        <a:gd name="connsiteY1" fmla="*/ 74801 h 288803"/>
                        <a:gd name="connsiteX2" fmla="*/ 220051 w 221773"/>
                        <a:gd name="connsiteY2" fmla="*/ 230070 h 288803"/>
                        <a:gd name="connsiteX3" fmla="*/ 15010 w 221773"/>
                        <a:gd name="connsiteY3" fmla="*/ 232867 h 288803"/>
                        <a:gd name="connsiteX4" fmla="*/ 17951 w 221773"/>
                        <a:gd name="connsiteY4" fmla="*/ 53716 h 288803"/>
                        <a:gd name="connsiteX5" fmla="*/ 38462 w 221773"/>
                        <a:gd name="connsiteY5" fmla="*/ 0 h 288803"/>
                        <a:gd name="connsiteX6" fmla="*/ 173363 w 221773"/>
                        <a:gd name="connsiteY6" fmla="*/ 62897 h 2888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21773" h="288803">
                          <a:moveTo>
                            <a:pt x="173363" y="62897"/>
                          </a:moveTo>
                          <a:lnTo>
                            <a:pt x="172431" y="74801"/>
                          </a:lnTo>
                          <a:cubicBezTo>
                            <a:pt x="172431" y="74801"/>
                            <a:pt x="232602" y="147739"/>
                            <a:pt x="220051" y="230070"/>
                          </a:cubicBezTo>
                          <a:cubicBezTo>
                            <a:pt x="207573" y="312402"/>
                            <a:pt x="43052" y="303366"/>
                            <a:pt x="15010" y="232867"/>
                          </a:cubicBezTo>
                          <a:cubicBezTo>
                            <a:pt x="-13174" y="162369"/>
                            <a:pt x="4540" y="84627"/>
                            <a:pt x="17951" y="53716"/>
                          </a:cubicBezTo>
                          <a:cubicBezTo>
                            <a:pt x="31362" y="22735"/>
                            <a:pt x="38462" y="0"/>
                            <a:pt x="38462" y="0"/>
                          </a:cubicBezTo>
                          <a:lnTo>
                            <a:pt x="173363" y="62897"/>
                          </a:ln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3" name="任意多边形: 形状 152">
                      <a:extLst>
                        <a:ext uri="{FF2B5EF4-FFF2-40B4-BE49-F238E27FC236}">
                          <a16:creationId xmlns:a16="http://schemas.microsoft.com/office/drawing/2014/main" id="{E134F916-1339-210E-37BC-1B8FA2E37D3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50897" y="4353440"/>
                      <a:ext cx="458846" cy="1545217"/>
                    </a:xfrm>
                    <a:custGeom>
                      <a:avLst/>
                      <a:gdLst>
                        <a:gd name="connsiteX0" fmla="*/ 458846 w 458846"/>
                        <a:gd name="connsiteY0" fmla="*/ 11546 h 1545217"/>
                        <a:gd name="connsiteX1" fmla="*/ 326958 w 458846"/>
                        <a:gd name="connsiteY1" fmla="*/ 519236 h 1545217"/>
                        <a:gd name="connsiteX2" fmla="*/ 160429 w 458846"/>
                        <a:gd name="connsiteY2" fmla="*/ 1535977 h 1545217"/>
                        <a:gd name="connsiteX3" fmla="*/ 28612 w 458846"/>
                        <a:gd name="connsiteY3" fmla="*/ 1507362 h 1545217"/>
                        <a:gd name="connsiteX4" fmla="*/ 2794 w 458846"/>
                        <a:gd name="connsiteY4" fmla="*/ 806034 h 1545217"/>
                        <a:gd name="connsiteX5" fmla="*/ 60598 w 458846"/>
                        <a:gd name="connsiteY5" fmla="*/ 473623 h 1545217"/>
                        <a:gd name="connsiteX6" fmla="*/ 53355 w 458846"/>
                        <a:gd name="connsiteY6" fmla="*/ 0 h 1545217"/>
                        <a:gd name="connsiteX7" fmla="*/ 458846 w 458846"/>
                        <a:gd name="connsiteY7" fmla="*/ 11546 h 15452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58846" h="1545217">
                          <a:moveTo>
                            <a:pt x="458846" y="11546"/>
                          </a:moveTo>
                          <a:cubicBezTo>
                            <a:pt x="458846" y="11546"/>
                            <a:pt x="383973" y="271093"/>
                            <a:pt x="326958" y="519236"/>
                          </a:cubicBezTo>
                          <a:cubicBezTo>
                            <a:pt x="269870" y="767379"/>
                            <a:pt x="160429" y="1535977"/>
                            <a:pt x="160429" y="1535977"/>
                          </a:cubicBezTo>
                          <a:cubicBezTo>
                            <a:pt x="160429" y="1535977"/>
                            <a:pt x="98608" y="1570043"/>
                            <a:pt x="28612" y="1507362"/>
                          </a:cubicBezTo>
                          <a:cubicBezTo>
                            <a:pt x="28612" y="1507362"/>
                            <a:pt x="-10617" y="992572"/>
                            <a:pt x="2794" y="806034"/>
                          </a:cubicBezTo>
                          <a:cubicBezTo>
                            <a:pt x="16205" y="619497"/>
                            <a:pt x="55148" y="544480"/>
                            <a:pt x="60598" y="473623"/>
                          </a:cubicBezTo>
                          <a:cubicBezTo>
                            <a:pt x="66049" y="402766"/>
                            <a:pt x="53355" y="0"/>
                            <a:pt x="53355" y="0"/>
                          </a:cubicBezTo>
                          <a:lnTo>
                            <a:pt x="458846" y="11546"/>
                          </a:ln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4" name="任意多边形: 形状 153">
                      <a:extLst>
                        <a:ext uri="{FF2B5EF4-FFF2-40B4-BE49-F238E27FC236}">
                          <a16:creationId xmlns:a16="http://schemas.microsoft.com/office/drawing/2014/main" id="{2F43BBB4-C425-68CF-3F91-D2A04E07D80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59930" y="5544168"/>
                      <a:ext cx="202458" cy="354489"/>
                    </a:xfrm>
                    <a:custGeom>
                      <a:avLst/>
                      <a:gdLst>
                        <a:gd name="connsiteX0" fmla="*/ 0 w 202458"/>
                        <a:gd name="connsiteY0" fmla="*/ 6024 h 354489"/>
                        <a:gd name="connsiteX1" fmla="*/ 19507 w 202458"/>
                        <a:gd name="connsiteY1" fmla="*/ 316634 h 354489"/>
                        <a:gd name="connsiteX2" fmla="*/ 151325 w 202458"/>
                        <a:gd name="connsiteY2" fmla="*/ 345249 h 354489"/>
                        <a:gd name="connsiteX3" fmla="*/ 202459 w 202458"/>
                        <a:gd name="connsiteY3" fmla="*/ 0 h 354489"/>
                        <a:gd name="connsiteX4" fmla="*/ 0 w 202458"/>
                        <a:gd name="connsiteY4" fmla="*/ 6024 h 3544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02458" h="354489">
                          <a:moveTo>
                            <a:pt x="0" y="6024"/>
                          </a:moveTo>
                          <a:cubicBezTo>
                            <a:pt x="8391" y="170688"/>
                            <a:pt x="19507" y="316634"/>
                            <a:pt x="19507" y="316634"/>
                          </a:cubicBezTo>
                          <a:cubicBezTo>
                            <a:pt x="89575" y="379315"/>
                            <a:pt x="151325" y="345249"/>
                            <a:pt x="151325" y="345249"/>
                          </a:cubicBezTo>
                          <a:cubicBezTo>
                            <a:pt x="151325" y="345249"/>
                            <a:pt x="173198" y="191845"/>
                            <a:pt x="202459" y="0"/>
                          </a:cubicBezTo>
                          <a:cubicBezTo>
                            <a:pt x="135547" y="12909"/>
                            <a:pt x="67415" y="15204"/>
                            <a:pt x="0" y="6024"/>
                          </a:cubicBez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5" name="任意多边形: 形状 154">
                      <a:extLst>
                        <a:ext uri="{FF2B5EF4-FFF2-40B4-BE49-F238E27FC236}">
                          <a16:creationId xmlns:a16="http://schemas.microsoft.com/office/drawing/2014/main" id="{F5560356-3D7A-9BAD-6CEE-EF6D6E05CE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39823" y="4353368"/>
                      <a:ext cx="469848" cy="1742308"/>
                    </a:xfrm>
                    <a:custGeom>
                      <a:avLst/>
                      <a:gdLst>
                        <a:gd name="connsiteX0" fmla="*/ 17884 w 469848"/>
                        <a:gd name="connsiteY0" fmla="*/ 1507577 h 1742308"/>
                        <a:gd name="connsiteX1" fmla="*/ 36172 w 469848"/>
                        <a:gd name="connsiteY1" fmla="*/ 1460602 h 1742308"/>
                        <a:gd name="connsiteX2" fmla="*/ 13724 w 469848"/>
                        <a:gd name="connsiteY2" fmla="*/ 806035 h 1742308"/>
                        <a:gd name="connsiteX3" fmla="*/ 71528 w 469848"/>
                        <a:gd name="connsiteY3" fmla="*/ 473623 h 1742308"/>
                        <a:gd name="connsiteX4" fmla="*/ 64285 w 469848"/>
                        <a:gd name="connsiteY4" fmla="*/ 0 h 1742308"/>
                        <a:gd name="connsiteX5" fmla="*/ 469848 w 469848"/>
                        <a:gd name="connsiteY5" fmla="*/ 11475 h 1742308"/>
                        <a:gd name="connsiteX6" fmla="*/ 466477 w 469848"/>
                        <a:gd name="connsiteY6" fmla="*/ 23380 h 1742308"/>
                        <a:gd name="connsiteX7" fmla="*/ 120010 w 469848"/>
                        <a:gd name="connsiteY7" fmla="*/ 13555 h 1742308"/>
                        <a:gd name="connsiteX8" fmla="*/ 127253 w 469848"/>
                        <a:gd name="connsiteY8" fmla="*/ 487178 h 1742308"/>
                        <a:gd name="connsiteX9" fmla="*/ 69449 w 469848"/>
                        <a:gd name="connsiteY9" fmla="*/ 819589 h 1742308"/>
                        <a:gd name="connsiteX10" fmla="*/ 91896 w 469848"/>
                        <a:gd name="connsiteY10" fmla="*/ 1474156 h 1742308"/>
                        <a:gd name="connsiteX11" fmla="*/ 73608 w 469848"/>
                        <a:gd name="connsiteY11" fmla="*/ 1521131 h 1742308"/>
                        <a:gd name="connsiteX12" fmla="*/ 70668 w 469848"/>
                        <a:gd name="connsiteY12" fmla="*/ 1700282 h 1742308"/>
                        <a:gd name="connsiteX13" fmla="*/ 115419 w 469848"/>
                        <a:gd name="connsiteY13" fmla="*/ 1742309 h 1742308"/>
                        <a:gd name="connsiteX14" fmla="*/ 15015 w 469848"/>
                        <a:gd name="connsiteY14" fmla="*/ 1686728 h 1742308"/>
                        <a:gd name="connsiteX15" fmla="*/ 17884 w 469848"/>
                        <a:gd name="connsiteY15" fmla="*/ 1507577 h 17423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69848" h="1742308">
                          <a:moveTo>
                            <a:pt x="17884" y="1507577"/>
                          </a:moveTo>
                          <a:cubicBezTo>
                            <a:pt x="26920" y="1486707"/>
                            <a:pt x="33088" y="1469566"/>
                            <a:pt x="36172" y="1460602"/>
                          </a:cubicBezTo>
                          <a:cubicBezTo>
                            <a:pt x="26920" y="1329574"/>
                            <a:pt x="2823" y="958363"/>
                            <a:pt x="13724" y="806035"/>
                          </a:cubicBezTo>
                          <a:cubicBezTo>
                            <a:pt x="27135" y="619497"/>
                            <a:pt x="66078" y="544480"/>
                            <a:pt x="71528" y="473623"/>
                          </a:cubicBezTo>
                          <a:cubicBezTo>
                            <a:pt x="76979" y="402766"/>
                            <a:pt x="64285" y="0"/>
                            <a:pt x="64285" y="0"/>
                          </a:cubicBezTo>
                          <a:lnTo>
                            <a:pt x="469848" y="11475"/>
                          </a:lnTo>
                          <a:cubicBezTo>
                            <a:pt x="469848" y="11475"/>
                            <a:pt x="468629" y="15634"/>
                            <a:pt x="466477" y="23380"/>
                          </a:cubicBezTo>
                          <a:lnTo>
                            <a:pt x="120010" y="13555"/>
                          </a:lnTo>
                          <a:cubicBezTo>
                            <a:pt x="120010" y="13555"/>
                            <a:pt x="132704" y="416321"/>
                            <a:pt x="127253" y="487178"/>
                          </a:cubicBezTo>
                          <a:cubicBezTo>
                            <a:pt x="121802" y="558035"/>
                            <a:pt x="82860" y="633051"/>
                            <a:pt x="69449" y="819589"/>
                          </a:cubicBezTo>
                          <a:cubicBezTo>
                            <a:pt x="58547" y="971917"/>
                            <a:pt x="82645" y="1343128"/>
                            <a:pt x="91896" y="1474156"/>
                          </a:cubicBezTo>
                          <a:cubicBezTo>
                            <a:pt x="88813" y="1483121"/>
                            <a:pt x="82645" y="1500262"/>
                            <a:pt x="73608" y="1521131"/>
                          </a:cubicBezTo>
                          <a:cubicBezTo>
                            <a:pt x="60197" y="1551970"/>
                            <a:pt x="42483" y="1629784"/>
                            <a:pt x="70668" y="1700282"/>
                          </a:cubicBezTo>
                          <a:cubicBezTo>
                            <a:pt x="77983" y="1718642"/>
                            <a:pt x="94622" y="1732842"/>
                            <a:pt x="115419" y="1742309"/>
                          </a:cubicBezTo>
                          <a:cubicBezTo>
                            <a:pt x="71744" y="1739512"/>
                            <a:pt x="28211" y="1719933"/>
                            <a:pt x="15015" y="1686728"/>
                          </a:cubicBezTo>
                          <a:cubicBezTo>
                            <a:pt x="-13170" y="1616229"/>
                            <a:pt x="4544" y="1538487"/>
                            <a:pt x="17884" y="1507577"/>
                          </a:cubicBezTo>
                          <a:close/>
                        </a:path>
                      </a:pathLst>
                    </a:custGeom>
                    <a:solidFill>
                      <a:srgbClr val="939393">
                        <a:alpha val="6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6" name="任意多边形: 形状 155">
                      <a:extLst>
                        <a:ext uri="{FF2B5EF4-FFF2-40B4-BE49-F238E27FC236}">
                          <a16:creationId xmlns:a16="http://schemas.microsoft.com/office/drawing/2014/main" id="{0CFB263C-8D02-5C39-EFAF-B6C7ABC203D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01454" y="5860945"/>
                      <a:ext cx="305290" cy="387257"/>
                    </a:xfrm>
                    <a:custGeom>
                      <a:avLst/>
                      <a:gdLst>
                        <a:gd name="connsiteX0" fmla="*/ 38898 w 305290"/>
                        <a:gd name="connsiteY0" fmla="*/ 21731 h 387257"/>
                        <a:gd name="connsiteX1" fmla="*/ 56253 w 305290"/>
                        <a:gd name="connsiteY1" fmla="*/ 0 h 387257"/>
                        <a:gd name="connsiteX2" fmla="*/ 47002 w 305290"/>
                        <a:gd name="connsiteY2" fmla="*/ 57948 h 387257"/>
                        <a:gd name="connsiteX3" fmla="*/ 53672 w 305290"/>
                        <a:gd name="connsiteY3" fmla="*/ 127084 h 387257"/>
                        <a:gd name="connsiteX4" fmla="*/ 136721 w 305290"/>
                        <a:gd name="connsiteY4" fmla="*/ 197009 h 387257"/>
                        <a:gd name="connsiteX5" fmla="*/ 235117 w 305290"/>
                        <a:gd name="connsiteY5" fmla="*/ 171190 h 387257"/>
                        <a:gd name="connsiteX6" fmla="*/ 239707 w 305290"/>
                        <a:gd name="connsiteY6" fmla="*/ 119912 h 387257"/>
                        <a:gd name="connsiteX7" fmla="*/ 239636 w 305290"/>
                        <a:gd name="connsiteY7" fmla="*/ 119338 h 387257"/>
                        <a:gd name="connsiteX8" fmla="*/ 237627 w 305290"/>
                        <a:gd name="connsiteY8" fmla="*/ 103417 h 387257"/>
                        <a:gd name="connsiteX9" fmla="*/ 219124 w 305290"/>
                        <a:gd name="connsiteY9" fmla="*/ 34998 h 387257"/>
                        <a:gd name="connsiteX10" fmla="*/ 287901 w 305290"/>
                        <a:gd name="connsiteY10" fmla="*/ 348261 h 387257"/>
                        <a:gd name="connsiteX11" fmla="*/ 39400 w 305290"/>
                        <a:gd name="connsiteY11" fmla="*/ 345034 h 387257"/>
                        <a:gd name="connsiteX12" fmla="*/ 38898 w 305290"/>
                        <a:gd name="connsiteY12" fmla="*/ 21731 h 387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05290" h="387257">
                          <a:moveTo>
                            <a:pt x="38898" y="21731"/>
                          </a:moveTo>
                          <a:cubicBezTo>
                            <a:pt x="42412" y="11475"/>
                            <a:pt x="49225" y="4590"/>
                            <a:pt x="56253" y="0"/>
                          </a:cubicBezTo>
                          <a:cubicBezTo>
                            <a:pt x="52022" y="19005"/>
                            <a:pt x="46572" y="37795"/>
                            <a:pt x="47002" y="57948"/>
                          </a:cubicBezTo>
                          <a:cubicBezTo>
                            <a:pt x="47504" y="81184"/>
                            <a:pt x="48580" y="104278"/>
                            <a:pt x="53672" y="127084"/>
                          </a:cubicBezTo>
                          <a:cubicBezTo>
                            <a:pt x="62063" y="165453"/>
                            <a:pt x="99284" y="189478"/>
                            <a:pt x="136721" y="197009"/>
                          </a:cubicBezTo>
                          <a:cubicBezTo>
                            <a:pt x="173225" y="204252"/>
                            <a:pt x="212885" y="204467"/>
                            <a:pt x="235117" y="171190"/>
                          </a:cubicBezTo>
                          <a:cubicBezTo>
                            <a:pt x="244656" y="156918"/>
                            <a:pt x="242648" y="135762"/>
                            <a:pt x="239707" y="119912"/>
                          </a:cubicBezTo>
                          <a:cubicBezTo>
                            <a:pt x="239707" y="119697"/>
                            <a:pt x="239707" y="119482"/>
                            <a:pt x="239636" y="119338"/>
                          </a:cubicBezTo>
                          <a:cubicBezTo>
                            <a:pt x="239205" y="113816"/>
                            <a:pt x="238345" y="108509"/>
                            <a:pt x="237627" y="103417"/>
                          </a:cubicBezTo>
                          <a:cubicBezTo>
                            <a:pt x="235261" y="89576"/>
                            <a:pt x="215825" y="45254"/>
                            <a:pt x="219124" y="34998"/>
                          </a:cubicBezTo>
                          <a:cubicBezTo>
                            <a:pt x="265167" y="109513"/>
                            <a:pt x="339180" y="301501"/>
                            <a:pt x="287901" y="348261"/>
                          </a:cubicBezTo>
                          <a:cubicBezTo>
                            <a:pt x="235046" y="396384"/>
                            <a:pt x="127828" y="405133"/>
                            <a:pt x="39400" y="345034"/>
                          </a:cubicBezTo>
                          <a:cubicBezTo>
                            <a:pt x="-48956" y="284791"/>
                            <a:pt x="38898" y="21731"/>
                            <a:pt x="38898" y="21731"/>
                          </a:cubicBezTo>
                          <a:close/>
                        </a:path>
                      </a:pathLst>
                    </a:custGeom>
                    <a:solidFill>
                      <a:srgbClr val="F05137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7" name="任意多边形: 形状 156">
                      <a:extLst>
                        <a:ext uri="{FF2B5EF4-FFF2-40B4-BE49-F238E27FC236}">
                          <a16:creationId xmlns:a16="http://schemas.microsoft.com/office/drawing/2014/main" id="{CE401044-377C-96C9-2BC7-C868DAEEC33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01454" y="5860945"/>
                      <a:ext cx="305290" cy="387257"/>
                    </a:xfrm>
                    <a:custGeom>
                      <a:avLst/>
                      <a:gdLst>
                        <a:gd name="connsiteX0" fmla="*/ 38898 w 305290"/>
                        <a:gd name="connsiteY0" fmla="*/ 21731 h 387257"/>
                        <a:gd name="connsiteX1" fmla="*/ 56253 w 305290"/>
                        <a:gd name="connsiteY1" fmla="*/ 0 h 387257"/>
                        <a:gd name="connsiteX2" fmla="*/ 47002 w 305290"/>
                        <a:gd name="connsiteY2" fmla="*/ 57948 h 387257"/>
                        <a:gd name="connsiteX3" fmla="*/ 53672 w 305290"/>
                        <a:gd name="connsiteY3" fmla="*/ 127084 h 387257"/>
                        <a:gd name="connsiteX4" fmla="*/ 136721 w 305290"/>
                        <a:gd name="connsiteY4" fmla="*/ 197009 h 387257"/>
                        <a:gd name="connsiteX5" fmla="*/ 235117 w 305290"/>
                        <a:gd name="connsiteY5" fmla="*/ 171190 h 387257"/>
                        <a:gd name="connsiteX6" fmla="*/ 239707 w 305290"/>
                        <a:gd name="connsiteY6" fmla="*/ 119912 h 387257"/>
                        <a:gd name="connsiteX7" fmla="*/ 239636 w 305290"/>
                        <a:gd name="connsiteY7" fmla="*/ 119338 h 387257"/>
                        <a:gd name="connsiteX8" fmla="*/ 237627 w 305290"/>
                        <a:gd name="connsiteY8" fmla="*/ 103417 h 387257"/>
                        <a:gd name="connsiteX9" fmla="*/ 219124 w 305290"/>
                        <a:gd name="connsiteY9" fmla="*/ 34998 h 387257"/>
                        <a:gd name="connsiteX10" fmla="*/ 287901 w 305290"/>
                        <a:gd name="connsiteY10" fmla="*/ 348261 h 387257"/>
                        <a:gd name="connsiteX11" fmla="*/ 39400 w 305290"/>
                        <a:gd name="connsiteY11" fmla="*/ 345034 h 387257"/>
                        <a:gd name="connsiteX12" fmla="*/ 38898 w 305290"/>
                        <a:gd name="connsiteY12" fmla="*/ 21731 h 387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05290" h="387257">
                          <a:moveTo>
                            <a:pt x="38898" y="21731"/>
                          </a:moveTo>
                          <a:cubicBezTo>
                            <a:pt x="42412" y="11475"/>
                            <a:pt x="49225" y="4590"/>
                            <a:pt x="56253" y="0"/>
                          </a:cubicBezTo>
                          <a:cubicBezTo>
                            <a:pt x="52022" y="19005"/>
                            <a:pt x="46572" y="37795"/>
                            <a:pt x="47002" y="57948"/>
                          </a:cubicBezTo>
                          <a:cubicBezTo>
                            <a:pt x="47504" y="81184"/>
                            <a:pt x="48580" y="104278"/>
                            <a:pt x="53672" y="127084"/>
                          </a:cubicBezTo>
                          <a:cubicBezTo>
                            <a:pt x="62063" y="165453"/>
                            <a:pt x="99284" y="189478"/>
                            <a:pt x="136721" y="197009"/>
                          </a:cubicBezTo>
                          <a:cubicBezTo>
                            <a:pt x="173225" y="204252"/>
                            <a:pt x="212885" y="204467"/>
                            <a:pt x="235117" y="171190"/>
                          </a:cubicBezTo>
                          <a:cubicBezTo>
                            <a:pt x="244656" y="156918"/>
                            <a:pt x="242648" y="135762"/>
                            <a:pt x="239707" y="119912"/>
                          </a:cubicBezTo>
                          <a:cubicBezTo>
                            <a:pt x="239707" y="119697"/>
                            <a:pt x="239707" y="119482"/>
                            <a:pt x="239636" y="119338"/>
                          </a:cubicBezTo>
                          <a:cubicBezTo>
                            <a:pt x="239205" y="113816"/>
                            <a:pt x="238345" y="108509"/>
                            <a:pt x="237627" y="103417"/>
                          </a:cubicBezTo>
                          <a:cubicBezTo>
                            <a:pt x="235261" y="89576"/>
                            <a:pt x="215825" y="45254"/>
                            <a:pt x="219124" y="34998"/>
                          </a:cubicBezTo>
                          <a:cubicBezTo>
                            <a:pt x="265167" y="109513"/>
                            <a:pt x="339180" y="301501"/>
                            <a:pt x="287901" y="348261"/>
                          </a:cubicBezTo>
                          <a:cubicBezTo>
                            <a:pt x="235046" y="396384"/>
                            <a:pt x="127828" y="405133"/>
                            <a:pt x="39400" y="345034"/>
                          </a:cubicBezTo>
                          <a:cubicBezTo>
                            <a:pt x="-48956" y="284791"/>
                            <a:pt x="38898" y="21731"/>
                            <a:pt x="38898" y="21731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8" name="任意多边形: 形状 157">
                      <a:extLst>
                        <a:ext uri="{FF2B5EF4-FFF2-40B4-BE49-F238E27FC236}">
                          <a16:creationId xmlns:a16="http://schemas.microsoft.com/office/drawing/2014/main" id="{6EB57519-4A54-0BC4-A17D-7E11F19D4BE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83694" y="6070646"/>
                      <a:ext cx="94496" cy="120316"/>
                    </a:xfrm>
                    <a:custGeom>
                      <a:avLst/>
                      <a:gdLst>
                        <a:gd name="connsiteX0" fmla="*/ 954 w 94496"/>
                        <a:gd name="connsiteY0" fmla="*/ 62324 h 120316"/>
                        <a:gd name="connsiteX1" fmla="*/ 27920 w 94496"/>
                        <a:gd name="connsiteY1" fmla="*/ 3085 h 120316"/>
                        <a:gd name="connsiteX2" fmla="*/ 92394 w 94496"/>
                        <a:gd name="connsiteY2" fmla="*/ 52928 h 120316"/>
                        <a:gd name="connsiteX3" fmla="*/ 53953 w 94496"/>
                        <a:gd name="connsiteY3" fmla="*/ 120271 h 120316"/>
                        <a:gd name="connsiteX4" fmla="*/ 4898 w 94496"/>
                        <a:gd name="connsiteY4" fmla="*/ 89146 h 120316"/>
                        <a:gd name="connsiteX5" fmla="*/ 954 w 94496"/>
                        <a:gd name="connsiteY5" fmla="*/ 62324 h 1203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4496" h="120316">
                          <a:moveTo>
                            <a:pt x="954" y="62324"/>
                          </a:moveTo>
                          <a:cubicBezTo>
                            <a:pt x="-1700" y="39661"/>
                            <a:pt x="8269" y="12265"/>
                            <a:pt x="27920" y="3085"/>
                          </a:cubicBezTo>
                          <a:cubicBezTo>
                            <a:pt x="59045" y="-11546"/>
                            <a:pt x="86083" y="29334"/>
                            <a:pt x="92394" y="52928"/>
                          </a:cubicBezTo>
                          <a:cubicBezTo>
                            <a:pt x="99781" y="80468"/>
                            <a:pt x="87876" y="118550"/>
                            <a:pt x="53953" y="120271"/>
                          </a:cubicBezTo>
                          <a:cubicBezTo>
                            <a:pt x="33011" y="121276"/>
                            <a:pt x="15011" y="105354"/>
                            <a:pt x="4898" y="89146"/>
                          </a:cubicBezTo>
                          <a:cubicBezTo>
                            <a:pt x="-265" y="80899"/>
                            <a:pt x="-911" y="71432"/>
                            <a:pt x="954" y="62324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9" name="任意多边形: 形状 158">
                      <a:extLst>
                        <a:ext uri="{FF2B5EF4-FFF2-40B4-BE49-F238E27FC236}">
                          <a16:creationId xmlns:a16="http://schemas.microsoft.com/office/drawing/2014/main" id="{0D59B49C-0437-16AC-070A-465D3920EA7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12597" y="6142867"/>
                      <a:ext cx="294013" cy="105191"/>
                    </a:xfrm>
                    <a:custGeom>
                      <a:avLst/>
                      <a:gdLst>
                        <a:gd name="connsiteX0" fmla="*/ 165022 w 294013"/>
                        <a:gd name="connsiteY0" fmla="*/ 76738 h 105191"/>
                        <a:gd name="connsiteX1" fmla="*/ 275539 w 294013"/>
                        <a:gd name="connsiteY1" fmla="*/ 34425 h 105191"/>
                        <a:gd name="connsiteX2" fmla="*/ 293684 w 294013"/>
                        <a:gd name="connsiteY2" fmla="*/ 0 h 105191"/>
                        <a:gd name="connsiteX3" fmla="*/ 276830 w 294013"/>
                        <a:gd name="connsiteY3" fmla="*/ 66196 h 105191"/>
                        <a:gd name="connsiteX4" fmla="*/ 28329 w 294013"/>
                        <a:gd name="connsiteY4" fmla="*/ 62968 h 105191"/>
                        <a:gd name="connsiteX5" fmla="*/ 0 w 294013"/>
                        <a:gd name="connsiteY5" fmla="*/ 24886 h 105191"/>
                        <a:gd name="connsiteX6" fmla="*/ 165022 w 294013"/>
                        <a:gd name="connsiteY6" fmla="*/ 76738 h 1051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4013" h="105191">
                          <a:moveTo>
                            <a:pt x="165022" y="76738"/>
                          </a:moveTo>
                          <a:cubicBezTo>
                            <a:pt x="203821" y="79320"/>
                            <a:pt x="250366" y="66913"/>
                            <a:pt x="275539" y="34425"/>
                          </a:cubicBezTo>
                          <a:cubicBezTo>
                            <a:pt x="283930" y="23667"/>
                            <a:pt x="289596" y="12049"/>
                            <a:pt x="293684" y="0"/>
                          </a:cubicBezTo>
                          <a:cubicBezTo>
                            <a:pt x="295333" y="29261"/>
                            <a:pt x="290959" y="53358"/>
                            <a:pt x="276830" y="66196"/>
                          </a:cubicBezTo>
                          <a:cubicBezTo>
                            <a:pt x="223974" y="114318"/>
                            <a:pt x="116756" y="123068"/>
                            <a:pt x="28329" y="62968"/>
                          </a:cubicBezTo>
                          <a:cubicBezTo>
                            <a:pt x="15347" y="54219"/>
                            <a:pt x="6311" y="40951"/>
                            <a:pt x="0" y="24886"/>
                          </a:cubicBezTo>
                          <a:cubicBezTo>
                            <a:pt x="43461" y="62897"/>
                            <a:pt x="93878" y="72077"/>
                            <a:pt x="165022" y="76738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60" name="任意多边形: 形状 159">
                    <a:extLst>
                      <a:ext uri="{FF2B5EF4-FFF2-40B4-BE49-F238E27FC236}">
                        <a16:creationId xmlns:a16="http://schemas.microsoft.com/office/drawing/2014/main" id="{7D8484CF-0F59-EDD9-1E46-8EEDDAE0C452}"/>
                      </a:ext>
                    </a:extLst>
                  </p:cNvPr>
                  <p:cNvSpPr/>
                  <p:nvPr/>
                </p:nvSpPr>
                <p:spPr>
                  <a:xfrm>
                    <a:off x="4345533" y="5915967"/>
                    <a:ext cx="196055" cy="64818"/>
                  </a:xfrm>
                  <a:custGeom>
                    <a:avLst/>
                    <a:gdLst>
                      <a:gd name="connsiteX0" fmla="*/ 7871 w 196055"/>
                      <a:gd name="connsiteY0" fmla="*/ 63312 h 64818"/>
                      <a:gd name="connsiteX1" fmla="*/ 195628 w 196055"/>
                      <a:gd name="connsiteY1" fmla="*/ 64819 h 64818"/>
                      <a:gd name="connsiteX2" fmla="*/ 190034 w 196055"/>
                      <a:gd name="connsiteY2" fmla="*/ 35630 h 64818"/>
                      <a:gd name="connsiteX3" fmla="*/ 4429 w 196055"/>
                      <a:gd name="connsiteY3" fmla="*/ 35630 h 64818"/>
                      <a:gd name="connsiteX4" fmla="*/ 7871 w 196055"/>
                      <a:gd name="connsiteY4" fmla="*/ 63312 h 64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6055" h="64818">
                        <a:moveTo>
                          <a:pt x="7871" y="63312"/>
                        </a:moveTo>
                        <a:cubicBezTo>
                          <a:pt x="46240" y="14760"/>
                          <a:pt x="170383" y="28386"/>
                          <a:pt x="195628" y="64819"/>
                        </a:cubicBezTo>
                        <a:cubicBezTo>
                          <a:pt x="195628" y="64819"/>
                          <a:pt x="198353" y="46603"/>
                          <a:pt x="190034" y="35630"/>
                        </a:cubicBezTo>
                        <a:cubicBezTo>
                          <a:pt x="126708" y="-17441"/>
                          <a:pt x="31825" y="-5967"/>
                          <a:pt x="4429" y="35630"/>
                        </a:cubicBezTo>
                        <a:cubicBezTo>
                          <a:pt x="-3030" y="43375"/>
                          <a:pt x="-520" y="59870"/>
                          <a:pt x="7871" y="63312"/>
                        </a:cubicBezTo>
                        <a:close/>
                      </a:path>
                    </a:pathLst>
                  </a:custGeom>
                  <a:solidFill>
                    <a:srgbClr val="4BC993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61" name="图形 7">
                  <a:extLst>
                    <a:ext uri="{FF2B5EF4-FFF2-40B4-BE49-F238E27FC236}">
                      <a16:creationId xmlns:a16="http://schemas.microsoft.com/office/drawing/2014/main" id="{2ABC7A1C-D044-AD67-7970-BA2B54E7F211}"/>
                    </a:ext>
                  </a:extLst>
                </p:cNvPr>
                <p:cNvGrpSpPr/>
                <p:nvPr/>
              </p:nvGrpSpPr>
              <p:grpSpPr>
                <a:xfrm>
                  <a:off x="4809744" y="4353368"/>
                  <a:ext cx="508218" cy="1894833"/>
                  <a:chOff x="4809744" y="4353368"/>
                  <a:chExt cx="508218" cy="1894833"/>
                </a:xfrm>
              </p:grpSpPr>
              <p:grpSp>
                <p:nvGrpSpPr>
                  <p:cNvPr id="162" name="图形 7">
                    <a:extLst>
                      <a:ext uri="{FF2B5EF4-FFF2-40B4-BE49-F238E27FC236}">
                        <a16:creationId xmlns:a16="http://schemas.microsoft.com/office/drawing/2014/main" id="{4D3A0320-32C8-A802-4BD8-93B15997368E}"/>
                      </a:ext>
                    </a:extLst>
                  </p:cNvPr>
                  <p:cNvGrpSpPr/>
                  <p:nvPr/>
                </p:nvGrpSpPr>
                <p:grpSpPr>
                  <a:xfrm>
                    <a:off x="4809744" y="4353368"/>
                    <a:ext cx="508218" cy="1894833"/>
                    <a:chOff x="4809744" y="4353368"/>
                    <a:chExt cx="508218" cy="1894833"/>
                  </a:xfrm>
                </p:grpSpPr>
                <p:sp>
                  <p:nvSpPr>
                    <p:cNvPr id="163" name="任意多边形: 形状 162">
                      <a:extLst>
                        <a:ext uri="{FF2B5EF4-FFF2-40B4-BE49-F238E27FC236}">
                          <a16:creationId xmlns:a16="http://schemas.microsoft.com/office/drawing/2014/main" id="{6997CA36-1531-7228-1645-1198DF196A9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7742" y="5807228"/>
                      <a:ext cx="221773" cy="288803"/>
                    </a:xfrm>
                    <a:custGeom>
                      <a:avLst/>
                      <a:gdLst>
                        <a:gd name="connsiteX0" fmla="*/ 48410 w 221773"/>
                        <a:gd name="connsiteY0" fmla="*/ 62897 h 288803"/>
                        <a:gd name="connsiteX1" fmla="*/ 49343 w 221773"/>
                        <a:gd name="connsiteY1" fmla="*/ 74801 h 288803"/>
                        <a:gd name="connsiteX2" fmla="*/ 1722 w 221773"/>
                        <a:gd name="connsiteY2" fmla="*/ 230070 h 288803"/>
                        <a:gd name="connsiteX3" fmla="*/ 206763 w 221773"/>
                        <a:gd name="connsiteY3" fmla="*/ 232867 h 288803"/>
                        <a:gd name="connsiteX4" fmla="*/ 203823 w 221773"/>
                        <a:gd name="connsiteY4" fmla="*/ 53716 h 288803"/>
                        <a:gd name="connsiteX5" fmla="*/ 183311 w 221773"/>
                        <a:gd name="connsiteY5" fmla="*/ 0 h 288803"/>
                        <a:gd name="connsiteX6" fmla="*/ 48410 w 221773"/>
                        <a:gd name="connsiteY6" fmla="*/ 62897 h 2888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21773" h="288803">
                          <a:moveTo>
                            <a:pt x="48410" y="62897"/>
                          </a:moveTo>
                          <a:lnTo>
                            <a:pt x="49343" y="74801"/>
                          </a:lnTo>
                          <a:cubicBezTo>
                            <a:pt x="49343" y="74801"/>
                            <a:pt x="-10829" y="147739"/>
                            <a:pt x="1722" y="230070"/>
                          </a:cubicBezTo>
                          <a:cubicBezTo>
                            <a:pt x="14201" y="312402"/>
                            <a:pt x="178722" y="303366"/>
                            <a:pt x="206763" y="232867"/>
                          </a:cubicBezTo>
                          <a:cubicBezTo>
                            <a:pt x="234948" y="162369"/>
                            <a:pt x="217234" y="84627"/>
                            <a:pt x="203823" y="53716"/>
                          </a:cubicBezTo>
                          <a:cubicBezTo>
                            <a:pt x="190412" y="22735"/>
                            <a:pt x="183311" y="0"/>
                            <a:pt x="183311" y="0"/>
                          </a:cubicBezTo>
                          <a:lnTo>
                            <a:pt x="48410" y="62897"/>
                          </a:ln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4" name="任意多边形: 形状 163">
                      <a:extLst>
                        <a:ext uri="{FF2B5EF4-FFF2-40B4-BE49-F238E27FC236}">
                          <a16:creationId xmlns:a16="http://schemas.microsoft.com/office/drawing/2014/main" id="{5301F64F-3215-08E2-64C4-1047AE15069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09744" y="4353440"/>
                      <a:ext cx="458917" cy="1545217"/>
                    </a:xfrm>
                    <a:custGeom>
                      <a:avLst/>
                      <a:gdLst>
                        <a:gd name="connsiteX0" fmla="*/ 0 w 458917"/>
                        <a:gd name="connsiteY0" fmla="*/ 11546 h 1545217"/>
                        <a:gd name="connsiteX1" fmla="*/ 131888 w 458917"/>
                        <a:gd name="connsiteY1" fmla="*/ 519236 h 1545217"/>
                        <a:gd name="connsiteX2" fmla="*/ 298489 w 458917"/>
                        <a:gd name="connsiteY2" fmla="*/ 1535977 h 1545217"/>
                        <a:gd name="connsiteX3" fmla="*/ 430306 w 458917"/>
                        <a:gd name="connsiteY3" fmla="*/ 1507362 h 1545217"/>
                        <a:gd name="connsiteX4" fmla="*/ 456124 w 458917"/>
                        <a:gd name="connsiteY4" fmla="*/ 806034 h 1545217"/>
                        <a:gd name="connsiteX5" fmla="*/ 398320 w 458917"/>
                        <a:gd name="connsiteY5" fmla="*/ 473623 h 1545217"/>
                        <a:gd name="connsiteX6" fmla="*/ 405563 w 458917"/>
                        <a:gd name="connsiteY6" fmla="*/ 0 h 1545217"/>
                        <a:gd name="connsiteX7" fmla="*/ 0 w 458917"/>
                        <a:gd name="connsiteY7" fmla="*/ 11546 h 15452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58917" h="1545217">
                          <a:moveTo>
                            <a:pt x="0" y="11546"/>
                          </a:moveTo>
                          <a:cubicBezTo>
                            <a:pt x="0" y="11546"/>
                            <a:pt x="74873" y="271093"/>
                            <a:pt x="131888" y="519236"/>
                          </a:cubicBezTo>
                          <a:cubicBezTo>
                            <a:pt x="188976" y="767379"/>
                            <a:pt x="298489" y="1535977"/>
                            <a:pt x="298489" y="1535977"/>
                          </a:cubicBezTo>
                          <a:cubicBezTo>
                            <a:pt x="298489" y="1535977"/>
                            <a:pt x="360309" y="1570043"/>
                            <a:pt x="430306" y="1507362"/>
                          </a:cubicBezTo>
                          <a:cubicBezTo>
                            <a:pt x="430306" y="1507362"/>
                            <a:pt x="469535" y="992572"/>
                            <a:pt x="456124" y="806034"/>
                          </a:cubicBezTo>
                          <a:cubicBezTo>
                            <a:pt x="442713" y="619497"/>
                            <a:pt x="403770" y="544480"/>
                            <a:pt x="398320" y="473623"/>
                          </a:cubicBezTo>
                          <a:cubicBezTo>
                            <a:pt x="392869" y="402766"/>
                            <a:pt x="405563" y="0"/>
                            <a:pt x="405563" y="0"/>
                          </a:cubicBezTo>
                          <a:lnTo>
                            <a:pt x="0" y="11546"/>
                          </a:ln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5" name="任意多边形: 形状 164">
                      <a:extLst>
                        <a:ext uri="{FF2B5EF4-FFF2-40B4-BE49-F238E27FC236}">
                          <a16:creationId xmlns:a16="http://schemas.microsoft.com/office/drawing/2014/main" id="{E8488B6A-2D66-AC60-5800-908046C8BEC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7742" y="5807228"/>
                      <a:ext cx="221773" cy="288803"/>
                    </a:xfrm>
                    <a:custGeom>
                      <a:avLst/>
                      <a:gdLst>
                        <a:gd name="connsiteX0" fmla="*/ 48410 w 221773"/>
                        <a:gd name="connsiteY0" fmla="*/ 62897 h 288803"/>
                        <a:gd name="connsiteX1" fmla="*/ 49343 w 221773"/>
                        <a:gd name="connsiteY1" fmla="*/ 74801 h 288803"/>
                        <a:gd name="connsiteX2" fmla="*/ 1722 w 221773"/>
                        <a:gd name="connsiteY2" fmla="*/ 230070 h 288803"/>
                        <a:gd name="connsiteX3" fmla="*/ 206763 w 221773"/>
                        <a:gd name="connsiteY3" fmla="*/ 232867 h 288803"/>
                        <a:gd name="connsiteX4" fmla="*/ 203823 w 221773"/>
                        <a:gd name="connsiteY4" fmla="*/ 53716 h 288803"/>
                        <a:gd name="connsiteX5" fmla="*/ 183311 w 221773"/>
                        <a:gd name="connsiteY5" fmla="*/ 0 h 288803"/>
                        <a:gd name="connsiteX6" fmla="*/ 48410 w 221773"/>
                        <a:gd name="connsiteY6" fmla="*/ 62897 h 2888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21773" h="288803">
                          <a:moveTo>
                            <a:pt x="48410" y="62897"/>
                          </a:moveTo>
                          <a:lnTo>
                            <a:pt x="49343" y="74801"/>
                          </a:lnTo>
                          <a:cubicBezTo>
                            <a:pt x="49343" y="74801"/>
                            <a:pt x="-10829" y="147739"/>
                            <a:pt x="1722" y="230070"/>
                          </a:cubicBezTo>
                          <a:cubicBezTo>
                            <a:pt x="14201" y="312402"/>
                            <a:pt x="178722" y="303366"/>
                            <a:pt x="206763" y="232867"/>
                          </a:cubicBezTo>
                          <a:cubicBezTo>
                            <a:pt x="234948" y="162369"/>
                            <a:pt x="217234" y="84627"/>
                            <a:pt x="203823" y="53716"/>
                          </a:cubicBezTo>
                          <a:cubicBezTo>
                            <a:pt x="190412" y="22735"/>
                            <a:pt x="183311" y="0"/>
                            <a:pt x="183311" y="0"/>
                          </a:cubicBezTo>
                          <a:lnTo>
                            <a:pt x="48410" y="62897"/>
                          </a:ln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6" name="任意多边形: 形状 165">
                      <a:extLst>
                        <a:ext uri="{FF2B5EF4-FFF2-40B4-BE49-F238E27FC236}">
                          <a16:creationId xmlns:a16="http://schemas.microsoft.com/office/drawing/2014/main" id="{0AA7D17E-4665-E9B0-8048-3887839886E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09744" y="4353440"/>
                      <a:ext cx="458917" cy="1545217"/>
                    </a:xfrm>
                    <a:custGeom>
                      <a:avLst/>
                      <a:gdLst>
                        <a:gd name="connsiteX0" fmla="*/ 0 w 458917"/>
                        <a:gd name="connsiteY0" fmla="*/ 11546 h 1545217"/>
                        <a:gd name="connsiteX1" fmla="*/ 131888 w 458917"/>
                        <a:gd name="connsiteY1" fmla="*/ 519236 h 1545217"/>
                        <a:gd name="connsiteX2" fmla="*/ 298489 w 458917"/>
                        <a:gd name="connsiteY2" fmla="*/ 1535977 h 1545217"/>
                        <a:gd name="connsiteX3" fmla="*/ 430306 w 458917"/>
                        <a:gd name="connsiteY3" fmla="*/ 1507362 h 1545217"/>
                        <a:gd name="connsiteX4" fmla="*/ 456124 w 458917"/>
                        <a:gd name="connsiteY4" fmla="*/ 806034 h 1545217"/>
                        <a:gd name="connsiteX5" fmla="*/ 398320 w 458917"/>
                        <a:gd name="connsiteY5" fmla="*/ 473623 h 1545217"/>
                        <a:gd name="connsiteX6" fmla="*/ 405563 w 458917"/>
                        <a:gd name="connsiteY6" fmla="*/ 0 h 1545217"/>
                        <a:gd name="connsiteX7" fmla="*/ 0 w 458917"/>
                        <a:gd name="connsiteY7" fmla="*/ 11546 h 15452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458917" h="1545217">
                          <a:moveTo>
                            <a:pt x="0" y="11546"/>
                          </a:moveTo>
                          <a:cubicBezTo>
                            <a:pt x="0" y="11546"/>
                            <a:pt x="74873" y="271093"/>
                            <a:pt x="131888" y="519236"/>
                          </a:cubicBezTo>
                          <a:cubicBezTo>
                            <a:pt x="188976" y="767379"/>
                            <a:pt x="298489" y="1535977"/>
                            <a:pt x="298489" y="1535977"/>
                          </a:cubicBezTo>
                          <a:cubicBezTo>
                            <a:pt x="298489" y="1535977"/>
                            <a:pt x="360309" y="1570043"/>
                            <a:pt x="430306" y="1507362"/>
                          </a:cubicBezTo>
                          <a:cubicBezTo>
                            <a:pt x="430306" y="1507362"/>
                            <a:pt x="469535" y="992572"/>
                            <a:pt x="456124" y="806034"/>
                          </a:cubicBezTo>
                          <a:cubicBezTo>
                            <a:pt x="442713" y="619497"/>
                            <a:pt x="403770" y="544480"/>
                            <a:pt x="398320" y="473623"/>
                          </a:cubicBezTo>
                          <a:cubicBezTo>
                            <a:pt x="392869" y="402766"/>
                            <a:pt x="405563" y="0"/>
                            <a:pt x="405563" y="0"/>
                          </a:cubicBezTo>
                          <a:lnTo>
                            <a:pt x="0" y="11546"/>
                          </a:lnTo>
                          <a:close/>
                        </a:path>
                      </a:pathLst>
                    </a:custGeom>
                    <a:solidFill>
                      <a:srgbClr val="F6BA9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7" name="任意多边形: 形状 166">
                      <a:extLst>
                        <a:ext uri="{FF2B5EF4-FFF2-40B4-BE49-F238E27FC236}">
                          <a16:creationId xmlns:a16="http://schemas.microsoft.com/office/drawing/2014/main" id="{96B98FE8-D8B0-7B3D-5436-7CCB470A72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57026" y="5544168"/>
                      <a:ext cx="202458" cy="354489"/>
                    </a:xfrm>
                    <a:custGeom>
                      <a:avLst/>
                      <a:gdLst>
                        <a:gd name="connsiteX0" fmla="*/ 202459 w 202458"/>
                        <a:gd name="connsiteY0" fmla="*/ 6024 h 354489"/>
                        <a:gd name="connsiteX1" fmla="*/ 182952 w 202458"/>
                        <a:gd name="connsiteY1" fmla="*/ 316634 h 354489"/>
                        <a:gd name="connsiteX2" fmla="*/ 51135 w 202458"/>
                        <a:gd name="connsiteY2" fmla="*/ 345249 h 354489"/>
                        <a:gd name="connsiteX3" fmla="*/ 0 w 202458"/>
                        <a:gd name="connsiteY3" fmla="*/ 0 h 354489"/>
                        <a:gd name="connsiteX4" fmla="*/ 202459 w 202458"/>
                        <a:gd name="connsiteY4" fmla="*/ 6024 h 35448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202458" h="354489">
                          <a:moveTo>
                            <a:pt x="202459" y="6024"/>
                          </a:moveTo>
                          <a:cubicBezTo>
                            <a:pt x="194068" y="170688"/>
                            <a:pt x="182952" y="316634"/>
                            <a:pt x="182952" y="316634"/>
                          </a:cubicBezTo>
                          <a:cubicBezTo>
                            <a:pt x="112884" y="379315"/>
                            <a:pt x="51135" y="345249"/>
                            <a:pt x="51135" y="345249"/>
                          </a:cubicBezTo>
                          <a:cubicBezTo>
                            <a:pt x="51135" y="345249"/>
                            <a:pt x="29261" y="191845"/>
                            <a:pt x="0" y="0"/>
                          </a:cubicBezTo>
                          <a:cubicBezTo>
                            <a:pt x="66913" y="12909"/>
                            <a:pt x="135044" y="15204"/>
                            <a:pt x="202459" y="6024"/>
                          </a:cubicBezTo>
                          <a:close/>
                        </a:path>
                      </a:pathLst>
                    </a:custGeom>
                    <a:solidFill>
                      <a:srgbClr val="EAEAEA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8" name="任意多边形: 形状 167">
                      <a:extLst>
                        <a:ext uri="{FF2B5EF4-FFF2-40B4-BE49-F238E27FC236}">
                          <a16:creationId xmlns:a16="http://schemas.microsoft.com/office/drawing/2014/main" id="{95220ED9-DCEF-41C0-B46E-75EF9AB09BF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09744" y="4353368"/>
                      <a:ext cx="469848" cy="1742308"/>
                    </a:xfrm>
                    <a:custGeom>
                      <a:avLst/>
                      <a:gdLst>
                        <a:gd name="connsiteX0" fmla="*/ 451964 w 469848"/>
                        <a:gd name="connsiteY0" fmla="*/ 1507577 h 1742308"/>
                        <a:gd name="connsiteX1" fmla="*/ 433676 w 469848"/>
                        <a:gd name="connsiteY1" fmla="*/ 1460602 h 1742308"/>
                        <a:gd name="connsiteX2" fmla="*/ 456124 w 469848"/>
                        <a:gd name="connsiteY2" fmla="*/ 806035 h 1742308"/>
                        <a:gd name="connsiteX3" fmla="*/ 398320 w 469848"/>
                        <a:gd name="connsiteY3" fmla="*/ 473623 h 1742308"/>
                        <a:gd name="connsiteX4" fmla="*/ 405563 w 469848"/>
                        <a:gd name="connsiteY4" fmla="*/ 0 h 1742308"/>
                        <a:gd name="connsiteX5" fmla="*/ 0 w 469848"/>
                        <a:gd name="connsiteY5" fmla="*/ 11475 h 1742308"/>
                        <a:gd name="connsiteX6" fmla="*/ 3371 w 469848"/>
                        <a:gd name="connsiteY6" fmla="*/ 23380 h 1742308"/>
                        <a:gd name="connsiteX7" fmla="*/ 349838 w 469848"/>
                        <a:gd name="connsiteY7" fmla="*/ 13555 h 1742308"/>
                        <a:gd name="connsiteX8" fmla="*/ 342595 w 469848"/>
                        <a:gd name="connsiteY8" fmla="*/ 487178 h 1742308"/>
                        <a:gd name="connsiteX9" fmla="*/ 400399 w 469848"/>
                        <a:gd name="connsiteY9" fmla="*/ 819589 h 1742308"/>
                        <a:gd name="connsiteX10" fmla="*/ 377952 w 469848"/>
                        <a:gd name="connsiteY10" fmla="*/ 1474156 h 1742308"/>
                        <a:gd name="connsiteX11" fmla="*/ 396240 w 469848"/>
                        <a:gd name="connsiteY11" fmla="*/ 1521131 h 1742308"/>
                        <a:gd name="connsiteX12" fmla="*/ 399180 w 469848"/>
                        <a:gd name="connsiteY12" fmla="*/ 1700282 h 1742308"/>
                        <a:gd name="connsiteX13" fmla="*/ 354429 w 469848"/>
                        <a:gd name="connsiteY13" fmla="*/ 1742309 h 1742308"/>
                        <a:gd name="connsiteX14" fmla="*/ 454833 w 469848"/>
                        <a:gd name="connsiteY14" fmla="*/ 1686728 h 1742308"/>
                        <a:gd name="connsiteX15" fmla="*/ 451964 w 469848"/>
                        <a:gd name="connsiteY15" fmla="*/ 1507577 h 17423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469848" h="1742308">
                          <a:moveTo>
                            <a:pt x="451964" y="1507577"/>
                          </a:moveTo>
                          <a:cubicBezTo>
                            <a:pt x="442928" y="1486707"/>
                            <a:pt x="436760" y="1469566"/>
                            <a:pt x="433676" y="1460602"/>
                          </a:cubicBezTo>
                          <a:cubicBezTo>
                            <a:pt x="442928" y="1329574"/>
                            <a:pt x="467025" y="958363"/>
                            <a:pt x="456124" y="806035"/>
                          </a:cubicBezTo>
                          <a:cubicBezTo>
                            <a:pt x="442713" y="619497"/>
                            <a:pt x="403770" y="544480"/>
                            <a:pt x="398320" y="473623"/>
                          </a:cubicBezTo>
                          <a:cubicBezTo>
                            <a:pt x="392869" y="402766"/>
                            <a:pt x="405563" y="0"/>
                            <a:pt x="405563" y="0"/>
                          </a:cubicBezTo>
                          <a:lnTo>
                            <a:pt x="0" y="11475"/>
                          </a:lnTo>
                          <a:cubicBezTo>
                            <a:pt x="0" y="11475"/>
                            <a:pt x="1219" y="15634"/>
                            <a:pt x="3371" y="23380"/>
                          </a:cubicBezTo>
                          <a:lnTo>
                            <a:pt x="349838" y="13555"/>
                          </a:lnTo>
                          <a:cubicBezTo>
                            <a:pt x="349838" y="13555"/>
                            <a:pt x="337144" y="416321"/>
                            <a:pt x="342595" y="487178"/>
                          </a:cubicBezTo>
                          <a:cubicBezTo>
                            <a:pt x="348046" y="558035"/>
                            <a:pt x="386988" y="633051"/>
                            <a:pt x="400399" y="819589"/>
                          </a:cubicBezTo>
                          <a:cubicBezTo>
                            <a:pt x="411301" y="971917"/>
                            <a:pt x="387204" y="1343128"/>
                            <a:pt x="377952" y="1474156"/>
                          </a:cubicBezTo>
                          <a:cubicBezTo>
                            <a:pt x="381036" y="1483121"/>
                            <a:pt x="387204" y="1500262"/>
                            <a:pt x="396240" y="1521131"/>
                          </a:cubicBezTo>
                          <a:cubicBezTo>
                            <a:pt x="409651" y="1551970"/>
                            <a:pt x="427365" y="1629784"/>
                            <a:pt x="399180" y="1700282"/>
                          </a:cubicBezTo>
                          <a:cubicBezTo>
                            <a:pt x="391865" y="1718642"/>
                            <a:pt x="375226" y="1732842"/>
                            <a:pt x="354429" y="1742309"/>
                          </a:cubicBezTo>
                          <a:cubicBezTo>
                            <a:pt x="398104" y="1739512"/>
                            <a:pt x="441637" y="1719933"/>
                            <a:pt x="454833" y="1686728"/>
                          </a:cubicBezTo>
                          <a:cubicBezTo>
                            <a:pt x="483018" y="1616229"/>
                            <a:pt x="465304" y="1538487"/>
                            <a:pt x="451964" y="1507577"/>
                          </a:cubicBezTo>
                          <a:close/>
                        </a:path>
                      </a:pathLst>
                    </a:custGeom>
                    <a:solidFill>
                      <a:srgbClr val="939393">
                        <a:alpha val="6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69" name="任意多边形: 形状 168">
                      <a:extLst>
                        <a:ext uri="{FF2B5EF4-FFF2-40B4-BE49-F238E27FC236}">
                          <a16:creationId xmlns:a16="http://schemas.microsoft.com/office/drawing/2014/main" id="{07BC54B6-9A73-C402-09B7-B4DC13DBA4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2671" y="5860945"/>
                      <a:ext cx="305290" cy="387257"/>
                    </a:xfrm>
                    <a:custGeom>
                      <a:avLst/>
                      <a:gdLst>
                        <a:gd name="connsiteX0" fmla="*/ 266393 w 305290"/>
                        <a:gd name="connsiteY0" fmla="*/ 21731 h 387257"/>
                        <a:gd name="connsiteX1" fmla="*/ 249037 w 305290"/>
                        <a:gd name="connsiteY1" fmla="*/ 0 h 387257"/>
                        <a:gd name="connsiteX2" fmla="*/ 258289 w 305290"/>
                        <a:gd name="connsiteY2" fmla="*/ 57948 h 387257"/>
                        <a:gd name="connsiteX3" fmla="*/ 251619 w 305290"/>
                        <a:gd name="connsiteY3" fmla="*/ 127084 h 387257"/>
                        <a:gd name="connsiteX4" fmla="*/ 168570 w 305290"/>
                        <a:gd name="connsiteY4" fmla="*/ 197009 h 387257"/>
                        <a:gd name="connsiteX5" fmla="*/ 70173 w 305290"/>
                        <a:gd name="connsiteY5" fmla="*/ 171190 h 387257"/>
                        <a:gd name="connsiteX6" fmla="*/ 65583 w 305290"/>
                        <a:gd name="connsiteY6" fmla="*/ 119912 h 387257"/>
                        <a:gd name="connsiteX7" fmla="*/ 65655 w 305290"/>
                        <a:gd name="connsiteY7" fmla="*/ 119338 h 387257"/>
                        <a:gd name="connsiteX8" fmla="*/ 67663 w 305290"/>
                        <a:gd name="connsiteY8" fmla="*/ 103417 h 387257"/>
                        <a:gd name="connsiteX9" fmla="*/ 86166 w 305290"/>
                        <a:gd name="connsiteY9" fmla="*/ 34998 h 387257"/>
                        <a:gd name="connsiteX10" fmla="*/ 17389 w 305290"/>
                        <a:gd name="connsiteY10" fmla="*/ 348261 h 387257"/>
                        <a:gd name="connsiteX11" fmla="*/ 265891 w 305290"/>
                        <a:gd name="connsiteY11" fmla="*/ 345034 h 387257"/>
                        <a:gd name="connsiteX12" fmla="*/ 266393 w 305290"/>
                        <a:gd name="connsiteY12" fmla="*/ 21731 h 387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05290" h="387257">
                          <a:moveTo>
                            <a:pt x="266393" y="21731"/>
                          </a:moveTo>
                          <a:cubicBezTo>
                            <a:pt x="262878" y="11475"/>
                            <a:pt x="256065" y="4590"/>
                            <a:pt x="249037" y="0"/>
                          </a:cubicBezTo>
                          <a:cubicBezTo>
                            <a:pt x="253268" y="19005"/>
                            <a:pt x="258719" y="37795"/>
                            <a:pt x="258289" y="57948"/>
                          </a:cubicBezTo>
                          <a:cubicBezTo>
                            <a:pt x="257786" y="81184"/>
                            <a:pt x="256711" y="104278"/>
                            <a:pt x="251619" y="127084"/>
                          </a:cubicBezTo>
                          <a:cubicBezTo>
                            <a:pt x="243228" y="165453"/>
                            <a:pt x="206006" y="189478"/>
                            <a:pt x="168570" y="197009"/>
                          </a:cubicBezTo>
                          <a:cubicBezTo>
                            <a:pt x="132065" y="204252"/>
                            <a:pt x="92406" y="204467"/>
                            <a:pt x="70173" y="171190"/>
                          </a:cubicBezTo>
                          <a:cubicBezTo>
                            <a:pt x="60635" y="156918"/>
                            <a:pt x="62643" y="135762"/>
                            <a:pt x="65583" y="119912"/>
                          </a:cubicBezTo>
                          <a:cubicBezTo>
                            <a:pt x="65583" y="119697"/>
                            <a:pt x="65583" y="119482"/>
                            <a:pt x="65655" y="119338"/>
                          </a:cubicBezTo>
                          <a:cubicBezTo>
                            <a:pt x="66157" y="113816"/>
                            <a:pt x="66874" y="108509"/>
                            <a:pt x="67663" y="103417"/>
                          </a:cubicBezTo>
                          <a:cubicBezTo>
                            <a:pt x="70030" y="89576"/>
                            <a:pt x="89465" y="45254"/>
                            <a:pt x="86166" y="34998"/>
                          </a:cubicBezTo>
                          <a:cubicBezTo>
                            <a:pt x="40123" y="109513"/>
                            <a:pt x="-33890" y="301501"/>
                            <a:pt x="17389" y="348261"/>
                          </a:cubicBezTo>
                          <a:cubicBezTo>
                            <a:pt x="70245" y="396384"/>
                            <a:pt x="177463" y="405133"/>
                            <a:pt x="265891" y="345034"/>
                          </a:cubicBezTo>
                          <a:cubicBezTo>
                            <a:pt x="354247" y="284791"/>
                            <a:pt x="266393" y="21731"/>
                            <a:pt x="266393" y="21731"/>
                          </a:cubicBezTo>
                          <a:close/>
                        </a:path>
                      </a:pathLst>
                    </a:custGeom>
                    <a:solidFill>
                      <a:srgbClr val="F05137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0" name="任意多边形: 形状 169">
                      <a:extLst>
                        <a:ext uri="{FF2B5EF4-FFF2-40B4-BE49-F238E27FC236}">
                          <a16:creationId xmlns:a16="http://schemas.microsoft.com/office/drawing/2014/main" id="{3FBB3644-9999-A55C-6FB1-BC676172AC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2671" y="5860945"/>
                      <a:ext cx="305290" cy="387257"/>
                    </a:xfrm>
                    <a:custGeom>
                      <a:avLst/>
                      <a:gdLst>
                        <a:gd name="connsiteX0" fmla="*/ 266393 w 305290"/>
                        <a:gd name="connsiteY0" fmla="*/ 21731 h 387257"/>
                        <a:gd name="connsiteX1" fmla="*/ 249037 w 305290"/>
                        <a:gd name="connsiteY1" fmla="*/ 0 h 387257"/>
                        <a:gd name="connsiteX2" fmla="*/ 258289 w 305290"/>
                        <a:gd name="connsiteY2" fmla="*/ 57948 h 387257"/>
                        <a:gd name="connsiteX3" fmla="*/ 251619 w 305290"/>
                        <a:gd name="connsiteY3" fmla="*/ 127084 h 387257"/>
                        <a:gd name="connsiteX4" fmla="*/ 168570 w 305290"/>
                        <a:gd name="connsiteY4" fmla="*/ 197009 h 387257"/>
                        <a:gd name="connsiteX5" fmla="*/ 70173 w 305290"/>
                        <a:gd name="connsiteY5" fmla="*/ 171190 h 387257"/>
                        <a:gd name="connsiteX6" fmla="*/ 65583 w 305290"/>
                        <a:gd name="connsiteY6" fmla="*/ 119912 h 387257"/>
                        <a:gd name="connsiteX7" fmla="*/ 65655 w 305290"/>
                        <a:gd name="connsiteY7" fmla="*/ 119338 h 387257"/>
                        <a:gd name="connsiteX8" fmla="*/ 67663 w 305290"/>
                        <a:gd name="connsiteY8" fmla="*/ 103417 h 387257"/>
                        <a:gd name="connsiteX9" fmla="*/ 86166 w 305290"/>
                        <a:gd name="connsiteY9" fmla="*/ 34998 h 387257"/>
                        <a:gd name="connsiteX10" fmla="*/ 17389 w 305290"/>
                        <a:gd name="connsiteY10" fmla="*/ 348261 h 387257"/>
                        <a:gd name="connsiteX11" fmla="*/ 265891 w 305290"/>
                        <a:gd name="connsiteY11" fmla="*/ 345034 h 387257"/>
                        <a:gd name="connsiteX12" fmla="*/ 266393 w 305290"/>
                        <a:gd name="connsiteY12" fmla="*/ 21731 h 3872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305290" h="387257">
                          <a:moveTo>
                            <a:pt x="266393" y="21731"/>
                          </a:moveTo>
                          <a:cubicBezTo>
                            <a:pt x="262878" y="11475"/>
                            <a:pt x="256065" y="4590"/>
                            <a:pt x="249037" y="0"/>
                          </a:cubicBezTo>
                          <a:cubicBezTo>
                            <a:pt x="253268" y="19005"/>
                            <a:pt x="258719" y="37795"/>
                            <a:pt x="258289" y="57948"/>
                          </a:cubicBezTo>
                          <a:cubicBezTo>
                            <a:pt x="257786" y="81184"/>
                            <a:pt x="256711" y="104278"/>
                            <a:pt x="251619" y="127084"/>
                          </a:cubicBezTo>
                          <a:cubicBezTo>
                            <a:pt x="243228" y="165453"/>
                            <a:pt x="206006" y="189478"/>
                            <a:pt x="168570" y="197009"/>
                          </a:cubicBezTo>
                          <a:cubicBezTo>
                            <a:pt x="132065" y="204252"/>
                            <a:pt x="92406" y="204467"/>
                            <a:pt x="70173" y="171190"/>
                          </a:cubicBezTo>
                          <a:cubicBezTo>
                            <a:pt x="60635" y="156918"/>
                            <a:pt x="62643" y="135762"/>
                            <a:pt x="65583" y="119912"/>
                          </a:cubicBezTo>
                          <a:cubicBezTo>
                            <a:pt x="65583" y="119697"/>
                            <a:pt x="65583" y="119482"/>
                            <a:pt x="65655" y="119338"/>
                          </a:cubicBezTo>
                          <a:cubicBezTo>
                            <a:pt x="66157" y="113816"/>
                            <a:pt x="66874" y="108509"/>
                            <a:pt x="67663" y="103417"/>
                          </a:cubicBezTo>
                          <a:cubicBezTo>
                            <a:pt x="70030" y="89576"/>
                            <a:pt x="89465" y="45254"/>
                            <a:pt x="86166" y="34998"/>
                          </a:cubicBezTo>
                          <a:cubicBezTo>
                            <a:pt x="40123" y="109513"/>
                            <a:pt x="-33890" y="301501"/>
                            <a:pt x="17389" y="348261"/>
                          </a:cubicBezTo>
                          <a:cubicBezTo>
                            <a:pt x="70245" y="396384"/>
                            <a:pt x="177463" y="405133"/>
                            <a:pt x="265891" y="345034"/>
                          </a:cubicBezTo>
                          <a:cubicBezTo>
                            <a:pt x="354247" y="284791"/>
                            <a:pt x="266393" y="21731"/>
                            <a:pt x="266393" y="21731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1" name="任意多边形: 形状 170">
                      <a:extLst>
                        <a:ext uri="{FF2B5EF4-FFF2-40B4-BE49-F238E27FC236}">
                          <a16:creationId xmlns:a16="http://schemas.microsoft.com/office/drawing/2014/main" id="{8A275043-A073-B6AB-5119-9805EF1AC3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41297" y="6070646"/>
                      <a:ext cx="94427" cy="120316"/>
                    </a:xfrm>
                    <a:custGeom>
                      <a:avLst/>
                      <a:gdLst>
                        <a:gd name="connsiteX0" fmla="*/ 93471 w 94427"/>
                        <a:gd name="connsiteY0" fmla="*/ 62324 h 120316"/>
                        <a:gd name="connsiteX1" fmla="*/ 66505 w 94427"/>
                        <a:gd name="connsiteY1" fmla="*/ 3085 h 120316"/>
                        <a:gd name="connsiteX2" fmla="*/ 2102 w 94427"/>
                        <a:gd name="connsiteY2" fmla="*/ 52928 h 120316"/>
                        <a:gd name="connsiteX3" fmla="*/ 40543 w 94427"/>
                        <a:gd name="connsiteY3" fmla="*/ 120271 h 120316"/>
                        <a:gd name="connsiteX4" fmla="*/ 89598 w 94427"/>
                        <a:gd name="connsiteY4" fmla="*/ 89146 h 120316"/>
                        <a:gd name="connsiteX5" fmla="*/ 93471 w 94427"/>
                        <a:gd name="connsiteY5" fmla="*/ 62324 h 1203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4427" h="120316">
                          <a:moveTo>
                            <a:pt x="93471" y="62324"/>
                          </a:moveTo>
                          <a:cubicBezTo>
                            <a:pt x="96125" y="39661"/>
                            <a:pt x="86156" y="12265"/>
                            <a:pt x="66505" y="3085"/>
                          </a:cubicBezTo>
                          <a:cubicBezTo>
                            <a:pt x="35380" y="-11546"/>
                            <a:pt x="8342" y="29334"/>
                            <a:pt x="2102" y="52928"/>
                          </a:cubicBezTo>
                          <a:cubicBezTo>
                            <a:pt x="-5284" y="80468"/>
                            <a:pt x="6621" y="118550"/>
                            <a:pt x="40543" y="120271"/>
                          </a:cubicBezTo>
                          <a:cubicBezTo>
                            <a:pt x="61485" y="121276"/>
                            <a:pt x="79486" y="105354"/>
                            <a:pt x="89598" y="89146"/>
                          </a:cubicBezTo>
                          <a:cubicBezTo>
                            <a:pt x="94690" y="80899"/>
                            <a:pt x="95335" y="71432"/>
                            <a:pt x="93471" y="62324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2" name="任意多边形: 形状 171">
                      <a:extLst>
                        <a:ext uri="{FF2B5EF4-FFF2-40B4-BE49-F238E27FC236}">
                          <a16:creationId xmlns:a16="http://schemas.microsoft.com/office/drawing/2014/main" id="{EA302B4E-5E40-9256-1EF5-2EDC43B01EA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12805" y="6142867"/>
                      <a:ext cx="294013" cy="105191"/>
                    </a:xfrm>
                    <a:custGeom>
                      <a:avLst/>
                      <a:gdLst>
                        <a:gd name="connsiteX0" fmla="*/ 128991 w 294013"/>
                        <a:gd name="connsiteY0" fmla="*/ 76738 h 105191"/>
                        <a:gd name="connsiteX1" fmla="*/ 18474 w 294013"/>
                        <a:gd name="connsiteY1" fmla="*/ 34425 h 105191"/>
                        <a:gd name="connsiteX2" fmla="*/ 330 w 294013"/>
                        <a:gd name="connsiteY2" fmla="*/ 0 h 105191"/>
                        <a:gd name="connsiteX3" fmla="*/ 17183 w 294013"/>
                        <a:gd name="connsiteY3" fmla="*/ 66196 h 105191"/>
                        <a:gd name="connsiteX4" fmla="*/ 265685 w 294013"/>
                        <a:gd name="connsiteY4" fmla="*/ 62968 h 105191"/>
                        <a:gd name="connsiteX5" fmla="*/ 294014 w 294013"/>
                        <a:gd name="connsiteY5" fmla="*/ 24886 h 105191"/>
                        <a:gd name="connsiteX6" fmla="*/ 128991 w 294013"/>
                        <a:gd name="connsiteY6" fmla="*/ 76738 h 1051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94013" h="105191">
                          <a:moveTo>
                            <a:pt x="128991" y="76738"/>
                          </a:moveTo>
                          <a:cubicBezTo>
                            <a:pt x="90192" y="79320"/>
                            <a:pt x="43647" y="66913"/>
                            <a:pt x="18474" y="34425"/>
                          </a:cubicBezTo>
                          <a:cubicBezTo>
                            <a:pt x="10083" y="23667"/>
                            <a:pt x="4418" y="12049"/>
                            <a:pt x="330" y="0"/>
                          </a:cubicBezTo>
                          <a:cubicBezTo>
                            <a:pt x="-1320" y="29261"/>
                            <a:pt x="3055" y="53358"/>
                            <a:pt x="17183" y="66196"/>
                          </a:cubicBezTo>
                          <a:cubicBezTo>
                            <a:pt x="70039" y="114318"/>
                            <a:pt x="177257" y="123068"/>
                            <a:pt x="265685" y="62968"/>
                          </a:cubicBezTo>
                          <a:cubicBezTo>
                            <a:pt x="278666" y="54219"/>
                            <a:pt x="287702" y="40951"/>
                            <a:pt x="294014" y="24886"/>
                          </a:cubicBezTo>
                          <a:cubicBezTo>
                            <a:pt x="250624" y="62897"/>
                            <a:pt x="200135" y="72077"/>
                            <a:pt x="128991" y="76738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DA99AEBB-8ECF-4D48-C915-99D3510440FD}"/>
                      </a:ext>
                    </a:extLst>
                  </p:cNvPr>
                  <p:cNvSpPr/>
                  <p:nvPr/>
                </p:nvSpPr>
                <p:spPr>
                  <a:xfrm>
                    <a:off x="5077828" y="5915967"/>
                    <a:ext cx="196085" cy="64818"/>
                  </a:xfrm>
                  <a:custGeom>
                    <a:avLst/>
                    <a:gdLst>
                      <a:gd name="connsiteX0" fmla="*/ 188184 w 196085"/>
                      <a:gd name="connsiteY0" fmla="*/ 63312 h 64818"/>
                      <a:gd name="connsiteX1" fmla="*/ 427 w 196085"/>
                      <a:gd name="connsiteY1" fmla="*/ 64819 h 64818"/>
                      <a:gd name="connsiteX2" fmla="*/ 6021 w 196085"/>
                      <a:gd name="connsiteY2" fmla="*/ 35630 h 64818"/>
                      <a:gd name="connsiteX3" fmla="*/ 191626 w 196085"/>
                      <a:gd name="connsiteY3" fmla="*/ 35630 h 64818"/>
                      <a:gd name="connsiteX4" fmla="*/ 188184 w 196085"/>
                      <a:gd name="connsiteY4" fmla="*/ 63312 h 648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96085" h="64818">
                        <a:moveTo>
                          <a:pt x="188184" y="63312"/>
                        </a:moveTo>
                        <a:cubicBezTo>
                          <a:pt x="149815" y="14760"/>
                          <a:pt x="25671" y="28386"/>
                          <a:pt x="427" y="64819"/>
                        </a:cubicBezTo>
                        <a:cubicBezTo>
                          <a:pt x="427" y="64819"/>
                          <a:pt x="-2298" y="46603"/>
                          <a:pt x="6021" y="35630"/>
                        </a:cubicBezTo>
                        <a:cubicBezTo>
                          <a:pt x="69348" y="-17441"/>
                          <a:pt x="164230" y="-5967"/>
                          <a:pt x="191626" y="35630"/>
                        </a:cubicBezTo>
                        <a:cubicBezTo>
                          <a:pt x="199156" y="43375"/>
                          <a:pt x="196575" y="59870"/>
                          <a:pt x="188184" y="63312"/>
                        </a:cubicBezTo>
                        <a:close/>
                      </a:path>
                    </a:pathLst>
                  </a:custGeom>
                  <a:solidFill>
                    <a:srgbClr val="4BC993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74" name="图形 7">
                  <a:extLst>
                    <a:ext uri="{FF2B5EF4-FFF2-40B4-BE49-F238E27FC236}">
                      <a16:creationId xmlns:a16="http://schemas.microsoft.com/office/drawing/2014/main" id="{220802F3-C5A1-A6DB-244D-B0E9277DC070}"/>
                    </a:ext>
                  </a:extLst>
                </p:cNvPr>
                <p:cNvGrpSpPr/>
                <p:nvPr/>
              </p:nvGrpSpPr>
              <p:grpSpPr>
                <a:xfrm>
                  <a:off x="4107484" y="2799888"/>
                  <a:ext cx="1475232" cy="2038394"/>
                  <a:chOff x="4107484" y="2799888"/>
                  <a:chExt cx="1475232" cy="2038394"/>
                </a:xfrm>
              </p:grpSpPr>
              <p:sp>
                <p:nvSpPr>
                  <p:cNvPr id="175" name="任意多边形: 形状 174">
                    <a:extLst>
                      <a:ext uri="{FF2B5EF4-FFF2-40B4-BE49-F238E27FC236}">
                        <a16:creationId xmlns:a16="http://schemas.microsoft.com/office/drawing/2014/main" id="{BB55CF33-0AE7-5AE6-68A9-A3F10F8690A4}"/>
                      </a:ext>
                    </a:extLst>
                  </p:cNvPr>
                  <p:cNvSpPr/>
                  <p:nvPr/>
                </p:nvSpPr>
                <p:spPr>
                  <a:xfrm>
                    <a:off x="4107556" y="2799888"/>
                    <a:ext cx="1475160" cy="2038394"/>
                  </a:xfrm>
                  <a:custGeom>
                    <a:avLst/>
                    <a:gdLst>
                      <a:gd name="connsiteX0" fmla="*/ 629681 w 1475160"/>
                      <a:gd name="connsiteY0" fmla="*/ 76 h 2038394"/>
                      <a:gd name="connsiteX1" fmla="*/ 1242365 w 1475160"/>
                      <a:gd name="connsiteY1" fmla="*/ 1199124 h 2038394"/>
                      <a:gd name="connsiteX2" fmla="*/ 1475160 w 1475160"/>
                      <a:gd name="connsiteY2" fmla="*/ 1832247 h 2038394"/>
                      <a:gd name="connsiteX3" fmla="*/ 812920 w 1475160"/>
                      <a:gd name="connsiteY3" fmla="*/ 2038363 h 2038394"/>
                      <a:gd name="connsiteX4" fmla="*/ 0 w 1475160"/>
                      <a:gd name="connsiteY4" fmla="*/ 1877573 h 2038394"/>
                      <a:gd name="connsiteX5" fmla="*/ 287516 w 1475160"/>
                      <a:gd name="connsiteY5" fmla="*/ 470831 h 2038394"/>
                      <a:gd name="connsiteX6" fmla="*/ 629681 w 1475160"/>
                      <a:gd name="connsiteY6" fmla="*/ 76 h 203839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475160" h="2038394">
                        <a:moveTo>
                          <a:pt x="629681" y="76"/>
                        </a:moveTo>
                        <a:cubicBezTo>
                          <a:pt x="922504" y="5957"/>
                          <a:pt x="1066155" y="695594"/>
                          <a:pt x="1242365" y="1199124"/>
                        </a:cubicBezTo>
                        <a:cubicBezTo>
                          <a:pt x="1294862" y="1349157"/>
                          <a:pt x="1475160" y="1832247"/>
                          <a:pt x="1475160" y="1832247"/>
                        </a:cubicBezTo>
                        <a:cubicBezTo>
                          <a:pt x="1475160" y="1832247"/>
                          <a:pt x="1358404" y="2041304"/>
                          <a:pt x="812920" y="2038363"/>
                        </a:cubicBezTo>
                        <a:cubicBezTo>
                          <a:pt x="247354" y="2035280"/>
                          <a:pt x="0" y="1877573"/>
                          <a:pt x="0" y="1877573"/>
                        </a:cubicBezTo>
                        <a:cubicBezTo>
                          <a:pt x="0" y="1877573"/>
                          <a:pt x="112095" y="1061713"/>
                          <a:pt x="287516" y="470831"/>
                        </a:cubicBezTo>
                        <a:cubicBezTo>
                          <a:pt x="390503" y="124219"/>
                          <a:pt x="449168" y="-3582"/>
                          <a:pt x="629681" y="76"/>
                        </a:cubicBezTo>
                        <a:close/>
                      </a:path>
                    </a:pathLst>
                  </a:custGeom>
                  <a:solidFill>
                    <a:srgbClr val="E84646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76" name="图形 7">
                    <a:extLst>
                      <a:ext uri="{FF2B5EF4-FFF2-40B4-BE49-F238E27FC236}">
                        <a16:creationId xmlns:a16="http://schemas.microsoft.com/office/drawing/2014/main" id="{65294E14-F438-D7F5-4ADE-3EEA5741E1E1}"/>
                      </a:ext>
                    </a:extLst>
                  </p:cNvPr>
                  <p:cNvGrpSpPr/>
                  <p:nvPr/>
                </p:nvGrpSpPr>
                <p:grpSpPr>
                  <a:xfrm>
                    <a:off x="4107556" y="3108623"/>
                    <a:ext cx="1414487" cy="1729628"/>
                    <a:chOff x="4107556" y="3108623"/>
                    <a:chExt cx="1414487" cy="1729628"/>
                  </a:xfrm>
                  <a:solidFill>
                    <a:srgbClr val="4BC993"/>
                  </a:solidFill>
                </p:grpSpPr>
                <p:sp>
                  <p:nvSpPr>
                    <p:cNvPr id="177" name="任意多边形: 形状 176">
                      <a:extLst>
                        <a:ext uri="{FF2B5EF4-FFF2-40B4-BE49-F238E27FC236}">
                          <a16:creationId xmlns:a16="http://schemas.microsoft.com/office/drawing/2014/main" id="{A2A978DE-AA7D-6D95-8063-5005D6B5D2E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864742" y="3108623"/>
                      <a:ext cx="137644" cy="133843"/>
                    </a:xfrm>
                    <a:custGeom>
                      <a:avLst/>
                      <a:gdLst>
                        <a:gd name="connsiteX0" fmla="*/ 153 w 137644"/>
                        <a:gd name="connsiteY0" fmla="*/ 62408 h 133843"/>
                        <a:gd name="connsiteX1" fmla="*/ 64269 w 137644"/>
                        <a:gd name="connsiteY1" fmla="*/ 133695 h 133843"/>
                        <a:gd name="connsiteX2" fmla="*/ 137492 w 137644"/>
                        <a:gd name="connsiteY2" fmla="*/ 71373 h 133843"/>
                        <a:gd name="connsiteX3" fmla="*/ 73376 w 137644"/>
                        <a:gd name="connsiteY3" fmla="*/ 157 h 133843"/>
                        <a:gd name="connsiteX4" fmla="*/ 153 w 137644"/>
                        <a:gd name="connsiteY4" fmla="*/ 62408 h 1338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644" h="133843">
                          <a:moveTo>
                            <a:pt x="153" y="62408"/>
                          </a:moveTo>
                          <a:cubicBezTo>
                            <a:pt x="-2357" y="99271"/>
                            <a:pt x="26330" y="131185"/>
                            <a:pt x="64269" y="133695"/>
                          </a:cubicBezTo>
                          <a:cubicBezTo>
                            <a:pt x="102207" y="136134"/>
                            <a:pt x="134982" y="108236"/>
                            <a:pt x="137492" y="71373"/>
                          </a:cubicBezTo>
                          <a:cubicBezTo>
                            <a:pt x="140002" y="34510"/>
                            <a:pt x="111315" y="2595"/>
                            <a:pt x="73376" y="157"/>
                          </a:cubicBezTo>
                          <a:cubicBezTo>
                            <a:pt x="35438" y="-2353"/>
                            <a:pt x="2663" y="25545"/>
                            <a:pt x="153" y="62408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8" name="任意多边形: 形状 177">
                      <a:extLst>
                        <a:ext uri="{FF2B5EF4-FFF2-40B4-BE49-F238E27FC236}">
                          <a16:creationId xmlns:a16="http://schemas.microsoft.com/office/drawing/2014/main" id="{6A6AD978-298D-DC82-ACA3-C25EF499507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591282" y="3395207"/>
                      <a:ext cx="137573" cy="133915"/>
                    </a:xfrm>
                    <a:custGeom>
                      <a:avLst/>
                      <a:gdLst>
                        <a:gd name="connsiteX0" fmla="*/ 153 w 137573"/>
                        <a:gd name="connsiteY0" fmla="*/ 62479 h 133915"/>
                        <a:gd name="connsiteX1" fmla="*/ 64197 w 137573"/>
                        <a:gd name="connsiteY1" fmla="*/ 133767 h 133915"/>
                        <a:gd name="connsiteX2" fmla="*/ 137420 w 137573"/>
                        <a:gd name="connsiteY2" fmla="*/ 71444 h 133915"/>
                        <a:gd name="connsiteX3" fmla="*/ 73305 w 137573"/>
                        <a:gd name="connsiteY3" fmla="*/ 157 h 133915"/>
                        <a:gd name="connsiteX4" fmla="*/ 153 w 137573"/>
                        <a:gd name="connsiteY4" fmla="*/ 62479 h 1339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573" h="133915">
                          <a:moveTo>
                            <a:pt x="153" y="62479"/>
                          </a:moveTo>
                          <a:cubicBezTo>
                            <a:pt x="-2357" y="99342"/>
                            <a:pt x="26330" y="131256"/>
                            <a:pt x="64197" y="133767"/>
                          </a:cubicBezTo>
                          <a:cubicBezTo>
                            <a:pt x="102135" y="136205"/>
                            <a:pt x="134910" y="108307"/>
                            <a:pt x="137420" y="71444"/>
                          </a:cubicBezTo>
                          <a:cubicBezTo>
                            <a:pt x="139931" y="34581"/>
                            <a:pt x="111244" y="2667"/>
                            <a:pt x="73305" y="157"/>
                          </a:cubicBezTo>
                          <a:cubicBezTo>
                            <a:pt x="35510" y="-2354"/>
                            <a:pt x="2663" y="25616"/>
                            <a:pt x="153" y="62479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79" name="任意多边形: 形状 178">
                      <a:extLst>
                        <a:ext uri="{FF2B5EF4-FFF2-40B4-BE49-F238E27FC236}">
                          <a16:creationId xmlns:a16="http://schemas.microsoft.com/office/drawing/2014/main" id="{371B3E66-CC7C-3E38-B6B9-E10E102A589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12356" y="3115879"/>
                      <a:ext cx="130105" cy="133903"/>
                    </a:xfrm>
                    <a:custGeom>
                      <a:avLst/>
                      <a:gdLst>
                        <a:gd name="connsiteX0" fmla="*/ 65909 w 130105"/>
                        <a:gd name="connsiteY0" fmla="*/ 145 h 133903"/>
                        <a:gd name="connsiteX1" fmla="*/ 28329 w 130105"/>
                        <a:gd name="connsiteY1" fmla="*/ 8177 h 133903"/>
                        <a:gd name="connsiteX2" fmla="*/ 0 w 130105"/>
                        <a:gd name="connsiteY2" fmla="*/ 97394 h 133903"/>
                        <a:gd name="connsiteX3" fmla="*/ 56729 w 130105"/>
                        <a:gd name="connsiteY3" fmla="*/ 133755 h 133903"/>
                        <a:gd name="connsiteX4" fmla="*/ 129952 w 130105"/>
                        <a:gd name="connsiteY4" fmla="*/ 71432 h 133903"/>
                        <a:gd name="connsiteX5" fmla="*/ 65909 w 130105"/>
                        <a:gd name="connsiteY5" fmla="*/ 145 h 1339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30105" h="133903">
                          <a:moveTo>
                            <a:pt x="65909" y="145"/>
                          </a:moveTo>
                          <a:cubicBezTo>
                            <a:pt x="52354" y="-716"/>
                            <a:pt x="39445" y="2296"/>
                            <a:pt x="28329" y="8177"/>
                          </a:cubicBezTo>
                          <a:lnTo>
                            <a:pt x="0" y="97394"/>
                          </a:lnTo>
                          <a:cubicBezTo>
                            <a:pt x="10686" y="117690"/>
                            <a:pt x="31699" y="132105"/>
                            <a:pt x="56729" y="133755"/>
                          </a:cubicBezTo>
                          <a:cubicBezTo>
                            <a:pt x="94667" y="136193"/>
                            <a:pt x="127442" y="108295"/>
                            <a:pt x="129952" y="71432"/>
                          </a:cubicBezTo>
                          <a:cubicBezTo>
                            <a:pt x="132463" y="34498"/>
                            <a:pt x="103847" y="2583"/>
                            <a:pt x="65909" y="145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0" name="任意多边形: 形状 179">
                      <a:extLst>
                        <a:ext uri="{FF2B5EF4-FFF2-40B4-BE49-F238E27FC236}">
                          <a16:creationId xmlns:a16="http://schemas.microsoft.com/office/drawing/2014/main" id="{6C599352-626F-8C19-2EE6-99870837EBF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81042" y="3361370"/>
                      <a:ext cx="103354" cy="133547"/>
                    </a:xfrm>
                    <a:custGeom>
                      <a:avLst/>
                      <a:gdLst>
                        <a:gd name="connsiteX0" fmla="*/ 61400 w 103354"/>
                        <a:gd name="connsiteY0" fmla="*/ 0 h 133547"/>
                        <a:gd name="connsiteX1" fmla="*/ 153 w 103354"/>
                        <a:gd name="connsiteY1" fmla="*/ 62108 h 133547"/>
                        <a:gd name="connsiteX2" fmla="*/ 64197 w 103354"/>
                        <a:gd name="connsiteY2" fmla="*/ 133395 h 133547"/>
                        <a:gd name="connsiteX3" fmla="*/ 103355 w 103354"/>
                        <a:gd name="connsiteY3" fmla="*/ 124502 h 133547"/>
                        <a:gd name="connsiteX4" fmla="*/ 61400 w 103354"/>
                        <a:gd name="connsiteY4" fmla="*/ 0 h 1335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3354" h="133547">
                          <a:moveTo>
                            <a:pt x="61400" y="0"/>
                          </a:moveTo>
                          <a:cubicBezTo>
                            <a:pt x="28768" y="3371"/>
                            <a:pt x="2448" y="29189"/>
                            <a:pt x="153" y="62108"/>
                          </a:cubicBezTo>
                          <a:cubicBezTo>
                            <a:pt x="-2357" y="98970"/>
                            <a:pt x="26330" y="130885"/>
                            <a:pt x="64197" y="133395"/>
                          </a:cubicBezTo>
                          <a:cubicBezTo>
                            <a:pt x="78397" y="134327"/>
                            <a:pt x="91880" y="130956"/>
                            <a:pt x="103355" y="124502"/>
                          </a:cubicBezTo>
                          <a:lnTo>
                            <a:pt x="61400" y="0"/>
                          </a:ln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1" name="任意多边形: 形状 180">
                      <a:extLst>
                        <a:ext uri="{FF2B5EF4-FFF2-40B4-BE49-F238E27FC236}">
                          <a16:creationId xmlns:a16="http://schemas.microsoft.com/office/drawing/2014/main" id="{43630E3E-7609-DC2E-CFDB-79BDEACA531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256535" y="3808171"/>
                      <a:ext cx="69862" cy="122278"/>
                    </a:xfrm>
                    <a:custGeom>
                      <a:avLst/>
                      <a:gdLst>
                        <a:gd name="connsiteX0" fmla="*/ 30059 w 69862"/>
                        <a:gd name="connsiteY0" fmla="*/ 0 h 122278"/>
                        <a:gd name="connsiteX1" fmla="*/ 153 w 69862"/>
                        <a:gd name="connsiteY1" fmla="*/ 50848 h 122278"/>
                        <a:gd name="connsiteX2" fmla="*/ 64197 w 69862"/>
                        <a:gd name="connsiteY2" fmla="*/ 122135 h 122278"/>
                        <a:gd name="connsiteX3" fmla="*/ 69863 w 69862"/>
                        <a:gd name="connsiteY3" fmla="*/ 122279 h 122278"/>
                        <a:gd name="connsiteX4" fmla="*/ 30059 w 69862"/>
                        <a:gd name="connsiteY4" fmla="*/ 0 h 1222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69862" h="122278">
                          <a:moveTo>
                            <a:pt x="30059" y="0"/>
                          </a:moveTo>
                          <a:cubicBezTo>
                            <a:pt x="13206" y="11188"/>
                            <a:pt x="1659" y="29548"/>
                            <a:pt x="153" y="50848"/>
                          </a:cubicBezTo>
                          <a:cubicBezTo>
                            <a:pt x="-2357" y="87711"/>
                            <a:pt x="26330" y="119625"/>
                            <a:pt x="64197" y="122135"/>
                          </a:cubicBezTo>
                          <a:cubicBezTo>
                            <a:pt x="66133" y="122279"/>
                            <a:pt x="67998" y="122279"/>
                            <a:pt x="69863" y="122279"/>
                          </a:cubicBezTo>
                          <a:lnTo>
                            <a:pt x="30059" y="0"/>
                          </a:ln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2" name="任意多边形: 形状 181">
                      <a:extLst>
                        <a:ext uri="{FF2B5EF4-FFF2-40B4-BE49-F238E27FC236}">
                          <a16:creationId xmlns:a16="http://schemas.microsoft.com/office/drawing/2014/main" id="{61FD5804-AAF3-AE5B-049C-0A0B26371B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094525" y="4155638"/>
                      <a:ext cx="137573" cy="133906"/>
                    </a:xfrm>
                    <a:custGeom>
                      <a:avLst/>
                      <a:gdLst>
                        <a:gd name="connsiteX0" fmla="*/ 153 w 137573"/>
                        <a:gd name="connsiteY0" fmla="*/ 62471 h 133906"/>
                        <a:gd name="connsiteX1" fmla="*/ 64197 w 137573"/>
                        <a:gd name="connsiteY1" fmla="*/ 133758 h 133906"/>
                        <a:gd name="connsiteX2" fmla="*/ 137421 w 137573"/>
                        <a:gd name="connsiteY2" fmla="*/ 71436 h 133906"/>
                        <a:gd name="connsiteX3" fmla="*/ 73305 w 137573"/>
                        <a:gd name="connsiteY3" fmla="*/ 148 h 133906"/>
                        <a:gd name="connsiteX4" fmla="*/ 153 w 137573"/>
                        <a:gd name="connsiteY4" fmla="*/ 62471 h 13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573" h="133906">
                          <a:moveTo>
                            <a:pt x="153" y="62471"/>
                          </a:moveTo>
                          <a:cubicBezTo>
                            <a:pt x="-2357" y="99334"/>
                            <a:pt x="26330" y="131248"/>
                            <a:pt x="64197" y="133758"/>
                          </a:cubicBezTo>
                          <a:cubicBezTo>
                            <a:pt x="102135" y="136197"/>
                            <a:pt x="134910" y="108298"/>
                            <a:pt x="137421" y="71436"/>
                          </a:cubicBezTo>
                          <a:cubicBezTo>
                            <a:pt x="139931" y="34573"/>
                            <a:pt x="111243" y="2658"/>
                            <a:pt x="73305" y="148"/>
                          </a:cubicBezTo>
                          <a:cubicBezTo>
                            <a:pt x="35438" y="-2290"/>
                            <a:pt x="2663" y="25608"/>
                            <a:pt x="153" y="62471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3" name="任意多边形: 形状 182">
                      <a:extLst>
                        <a:ext uri="{FF2B5EF4-FFF2-40B4-BE49-F238E27FC236}">
                          <a16:creationId xmlns:a16="http://schemas.microsoft.com/office/drawing/2014/main" id="{95067C99-C16D-8475-F743-D42BCE571E6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41771" y="3902959"/>
                      <a:ext cx="137573" cy="133852"/>
                    </a:xfrm>
                    <a:custGeom>
                      <a:avLst/>
                      <a:gdLst>
                        <a:gd name="connsiteX0" fmla="*/ 153 w 137573"/>
                        <a:gd name="connsiteY0" fmla="*/ 62416 h 133852"/>
                        <a:gd name="connsiteX1" fmla="*/ 64197 w 137573"/>
                        <a:gd name="connsiteY1" fmla="*/ 133704 h 133852"/>
                        <a:gd name="connsiteX2" fmla="*/ 137421 w 137573"/>
                        <a:gd name="connsiteY2" fmla="*/ 71381 h 133852"/>
                        <a:gd name="connsiteX3" fmla="*/ 73377 w 137573"/>
                        <a:gd name="connsiteY3" fmla="*/ 165 h 133852"/>
                        <a:gd name="connsiteX4" fmla="*/ 153 w 137573"/>
                        <a:gd name="connsiteY4" fmla="*/ 62416 h 1338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573" h="133852">
                          <a:moveTo>
                            <a:pt x="153" y="62416"/>
                          </a:moveTo>
                          <a:cubicBezTo>
                            <a:pt x="-2357" y="99279"/>
                            <a:pt x="26330" y="131194"/>
                            <a:pt x="64197" y="133704"/>
                          </a:cubicBezTo>
                          <a:cubicBezTo>
                            <a:pt x="102135" y="136142"/>
                            <a:pt x="134910" y="108244"/>
                            <a:pt x="137421" y="71381"/>
                          </a:cubicBezTo>
                          <a:cubicBezTo>
                            <a:pt x="139931" y="34518"/>
                            <a:pt x="111243" y="2604"/>
                            <a:pt x="73377" y="165"/>
                          </a:cubicBezTo>
                          <a:cubicBezTo>
                            <a:pt x="35438" y="-2416"/>
                            <a:pt x="2663" y="25553"/>
                            <a:pt x="153" y="62416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4" name="任意多边形: 形状 183">
                      <a:extLst>
                        <a:ext uri="{FF2B5EF4-FFF2-40B4-BE49-F238E27FC236}">
                          <a16:creationId xmlns:a16="http://schemas.microsoft.com/office/drawing/2014/main" id="{9C9B458F-F1E3-4B4F-819E-24EB0094E50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149891" y="4613770"/>
                      <a:ext cx="137573" cy="133835"/>
                    </a:xfrm>
                    <a:custGeom>
                      <a:avLst/>
                      <a:gdLst>
                        <a:gd name="connsiteX0" fmla="*/ 153 w 137573"/>
                        <a:gd name="connsiteY0" fmla="*/ 62400 h 133835"/>
                        <a:gd name="connsiteX1" fmla="*/ 64197 w 137573"/>
                        <a:gd name="connsiteY1" fmla="*/ 133687 h 133835"/>
                        <a:gd name="connsiteX2" fmla="*/ 137421 w 137573"/>
                        <a:gd name="connsiteY2" fmla="*/ 71365 h 133835"/>
                        <a:gd name="connsiteX3" fmla="*/ 73377 w 137573"/>
                        <a:gd name="connsiteY3" fmla="*/ 149 h 133835"/>
                        <a:gd name="connsiteX4" fmla="*/ 153 w 137573"/>
                        <a:gd name="connsiteY4" fmla="*/ 62400 h 1338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573" h="133835">
                          <a:moveTo>
                            <a:pt x="153" y="62400"/>
                          </a:moveTo>
                          <a:cubicBezTo>
                            <a:pt x="-2357" y="99263"/>
                            <a:pt x="26330" y="131177"/>
                            <a:pt x="64197" y="133687"/>
                          </a:cubicBezTo>
                          <a:cubicBezTo>
                            <a:pt x="102136" y="136126"/>
                            <a:pt x="134911" y="108227"/>
                            <a:pt x="137421" y="71365"/>
                          </a:cubicBezTo>
                          <a:cubicBezTo>
                            <a:pt x="139931" y="34502"/>
                            <a:pt x="111244" y="2587"/>
                            <a:pt x="73377" y="149"/>
                          </a:cubicBezTo>
                          <a:cubicBezTo>
                            <a:pt x="35510" y="-2289"/>
                            <a:pt x="2735" y="25537"/>
                            <a:pt x="153" y="62400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5" name="任意多边形: 形状 184">
                      <a:extLst>
                        <a:ext uri="{FF2B5EF4-FFF2-40B4-BE49-F238E27FC236}">
                          <a16:creationId xmlns:a16="http://schemas.microsoft.com/office/drawing/2014/main" id="{79003CCF-F476-C3FC-8F2E-DCFC1BF720B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84696" y="4763373"/>
                      <a:ext cx="137725" cy="74878"/>
                    </a:xfrm>
                    <a:custGeom>
                      <a:avLst/>
                      <a:gdLst>
                        <a:gd name="connsiteX0" fmla="*/ 161 w 137725"/>
                        <a:gd name="connsiteY0" fmla="*/ 62471 h 74878"/>
                        <a:gd name="connsiteX1" fmla="*/ 161 w 137725"/>
                        <a:gd name="connsiteY1" fmla="*/ 71006 h 74878"/>
                        <a:gd name="connsiteX2" fmla="*/ 137214 w 137725"/>
                        <a:gd name="connsiteY2" fmla="*/ 74878 h 74878"/>
                        <a:gd name="connsiteX3" fmla="*/ 137572 w 137725"/>
                        <a:gd name="connsiteY3" fmla="*/ 71364 h 74878"/>
                        <a:gd name="connsiteX4" fmla="*/ 73457 w 137725"/>
                        <a:gd name="connsiteY4" fmla="*/ 148 h 74878"/>
                        <a:gd name="connsiteX5" fmla="*/ 161 w 137725"/>
                        <a:gd name="connsiteY5" fmla="*/ 62471 h 748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37725" h="74878">
                          <a:moveTo>
                            <a:pt x="161" y="62471"/>
                          </a:moveTo>
                          <a:cubicBezTo>
                            <a:pt x="-54" y="65340"/>
                            <a:pt x="-54" y="68208"/>
                            <a:pt x="161" y="71006"/>
                          </a:cubicBezTo>
                          <a:cubicBezTo>
                            <a:pt x="43048" y="73157"/>
                            <a:pt x="103937" y="74591"/>
                            <a:pt x="137214" y="74878"/>
                          </a:cubicBezTo>
                          <a:cubicBezTo>
                            <a:pt x="137357" y="73731"/>
                            <a:pt x="137429" y="72583"/>
                            <a:pt x="137572" y="71364"/>
                          </a:cubicBezTo>
                          <a:cubicBezTo>
                            <a:pt x="140082" y="34501"/>
                            <a:pt x="111395" y="2587"/>
                            <a:pt x="73457" y="148"/>
                          </a:cubicBezTo>
                          <a:cubicBezTo>
                            <a:pt x="35446" y="-2290"/>
                            <a:pt x="2672" y="25608"/>
                            <a:pt x="161" y="62471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6" name="任意多边形: 形状 185">
                      <a:extLst>
                        <a:ext uri="{FF2B5EF4-FFF2-40B4-BE49-F238E27FC236}">
                          <a16:creationId xmlns:a16="http://schemas.microsoft.com/office/drawing/2014/main" id="{B96B97B6-943C-3731-F4CC-EF7E7FBBE88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03838" y="4265429"/>
                      <a:ext cx="137645" cy="133915"/>
                    </a:xfrm>
                    <a:custGeom>
                      <a:avLst/>
                      <a:gdLst>
                        <a:gd name="connsiteX0" fmla="*/ 153 w 137645"/>
                        <a:gd name="connsiteY0" fmla="*/ 62479 h 133915"/>
                        <a:gd name="connsiteX1" fmla="*/ 64269 w 137645"/>
                        <a:gd name="connsiteY1" fmla="*/ 133767 h 133915"/>
                        <a:gd name="connsiteX2" fmla="*/ 137492 w 137645"/>
                        <a:gd name="connsiteY2" fmla="*/ 71444 h 133915"/>
                        <a:gd name="connsiteX3" fmla="*/ 73377 w 137645"/>
                        <a:gd name="connsiteY3" fmla="*/ 157 h 133915"/>
                        <a:gd name="connsiteX4" fmla="*/ 153 w 137645"/>
                        <a:gd name="connsiteY4" fmla="*/ 62479 h 13391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645" h="133915">
                          <a:moveTo>
                            <a:pt x="153" y="62479"/>
                          </a:moveTo>
                          <a:cubicBezTo>
                            <a:pt x="-2357" y="99342"/>
                            <a:pt x="26330" y="131256"/>
                            <a:pt x="64269" y="133767"/>
                          </a:cubicBezTo>
                          <a:cubicBezTo>
                            <a:pt x="102207" y="136205"/>
                            <a:pt x="134982" y="108307"/>
                            <a:pt x="137492" y="71444"/>
                          </a:cubicBezTo>
                          <a:cubicBezTo>
                            <a:pt x="140002" y="34581"/>
                            <a:pt x="111315" y="2667"/>
                            <a:pt x="73377" y="157"/>
                          </a:cubicBezTo>
                          <a:cubicBezTo>
                            <a:pt x="35438" y="-2354"/>
                            <a:pt x="2663" y="25616"/>
                            <a:pt x="153" y="62479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7" name="任意多边形: 形状 186">
                      <a:extLst>
                        <a:ext uri="{FF2B5EF4-FFF2-40B4-BE49-F238E27FC236}">
                          <a16:creationId xmlns:a16="http://schemas.microsoft.com/office/drawing/2014/main" id="{2F25CCBF-650B-39D1-CDFB-6B2DB45E34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925630" y="3643709"/>
                      <a:ext cx="137644" cy="133843"/>
                    </a:xfrm>
                    <a:custGeom>
                      <a:avLst/>
                      <a:gdLst>
                        <a:gd name="connsiteX0" fmla="*/ 153 w 137644"/>
                        <a:gd name="connsiteY0" fmla="*/ 62408 h 133843"/>
                        <a:gd name="connsiteX1" fmla="*/ 64269 w 137644"/>
                        <a:gd name="connsiteY1" fmla="*/ 133695 h 133843"/>
                        <a:gd name="connsiteX2" fmla="*/ 137492 w 137644"/>
                        <a:gd name="connsiteY2" fmla="*/ 71373 h 133843"/>
                        <a:gd name="connsiteX3" fmla="*/ 73376 w 137644"/>
                        <a:gd name="connsiteY3" fmla="*/ 157 h 133843"/>
                        <a:gd name="connsiteX4" fmla="*/ 153 w 137644"/>
                        <a:gd name="connsiteY4" fmla="*/ 62408 h 1338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644" h="133843">
                          <a:moveTo>
                            <a:pt x="153" y="62408"/>
                          </a:moveTo>
                          <a:cubicBezTo>
                            <a:pt x="-2357" y="99271"/>
                            <a:pt x="26330" y="131185"/>
                            <a:pt x="64269" y="133695"/>
                          </a:cubicBezTo>
                          <a:cubicBezTo>
                            <a:pt x="102207" y="136134"/>
                            <a:pt x="134982" y="108236"/>
                            <a:pt x="137492" y="71373"/>
                          </a:cubicBezTo>
                          <a:cubicBezTo>
                            <a:pt x="140002" y="34510"/>
                            <a:pt x="111315" y="2595"/>
                            <a:pt x="73376" y="157"/>
                          </a:cubicBezTo>
                          <a:cubicBezTo>
                            <a:pt x="35510" y="-2353"/>
                            <a:pt x="2663" y="25545"/>
                            <a:pt x="153" y="62408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8" name="任意多边形: 形状 187">
                      <a:extLst>
                        <a:ext uri="{FF2B5EF4-FFF2-40B4-BE49-F238E27FC236}">
                          <a16:creationId xmlns:a16="http://schemas.microsoft.com/office/drawing/2014/main" id="{E00575E7-BE51-37E1-B16C-1603C4E25D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796968" y="4332350"/>
                      <a:ext cx="137644" cy="133906"/>
                    </a:xfrm>
                    <a:custGeom>
                      <a:avLst/>
                      <a:gdLst>
                        <a:gd name="connsiteX0" fmla="*/ 153 w 137644"/>
                        <a:gd name="connsiteY0" fmla="*/ 62471 h 133906"/>
                        <a:gd name="connsiteX1" fmla="*/ 64269 w 137644"/>
                        <a:gd name="connsiteY1" fmla="*/ 133758 h 133906"/>
                        <a:gd name="connsiteX2" fmla="*/ 137492 w 137644"/>
                        <a:gd name="connsiteY2" fmla="*/ 71436 h 133906"/>
                        <a:gd name="connsiteX3" fmla="*/ 73448 w 137644"/>
                        <a:gd name="connsiteY3" fmla="*/ 148 h 133906"/>
                        <a:gd name="connsiteX4" fmla="*/ 153 w 137644"/>
                        <a:gd name="connsiteY4" fmla="*/ 62471 h 13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644" h="133906">
                          <a:moveTo>
                            <a:pt x="153" y="62471"/>
                          </a:moveTo>
                          <a:cubicBezTo>
                            <a:pt x="-2357" y="99334"/>
                            <a:pt x="26330" y="131248"/>
                            <a:pt x="64269" y="133758"/>
                          </a:cubicBezTo>
                          <a:cubicBezTo>
                            <a:pt x="102207" y="136197"/>
                            <a:pt x="134982" y="108299"/>
                            <a:pt x="137492" y="71436"/>
                          </a:cubicBezTo>
                          <a:cubicBezTo>
                            <a:pt x="140002" y="34573"/>
                            <a:pt x="111315" y="2659"/>
                            <a:pt x="73448" y="148"/>
                          </a:cubicBezTo>
                          <a:cubicBezTo>
                            <a:pt x="35510" y="-2290"/>
                            <a:pt x="2663" y="25609"/>
                            <a:pt x="153" y="62471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89" name="任意多边形: 形状 188">
                      <a:extLst>
                        <a:ext uri="{FF2B5EF4-FFF2-40B4-BE49-F238E27FC236}">
                          <a16:creationId xmlns:a16="http://schemas.microsoft.com/office/drawing/2014/main" id="{8A30CEE0-68E7-38A2-C2EA-BE0EBBBE710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203442" y="3974842"/>
                      <a:ext cx="57173" cy="123426"/>
                    </a:xfrm>
                    <a:custGeom>
                      <a:avLst/>
                      <a:gdLst>
                        <a:gd name="connsiteX0" fmla="*/ 0 w 57173"/>
                        <a:gd name="connsiteY0" fmla="*/ 123426 h 123426"/>
                        <a:gd name="connsiteX1" fmla="*/ 57016 w 57173"/>
                        <a:gd name="connsiteY1" fmla="*/ 61892 h 123426"/>
                        <a:gd name="connsiteX2" fmla="*/ 23739 w 57173"/>
                        <a:gd name="connsiteY2" fmla="*/ 0 h 123426"/>
                        <a:gd name="connsiteX3" fmla="*/ 0 w 57173"/>
                        <a:gd name="connsiteY3" fmla="*/ 123426 h 12342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7173" h="123426">
                          <a:moveTo>
                            <a:pt x="0" y="123426"/>
                          </a:moveTo>
                          <a:cubicBezTo>
                            <a:pt x="30624" y="118334"/>
                            <a:pt x="54864" y="93377"/>
                            <a:pt x="57016" y="61892"/>
                          </a:cubicBezTo>
                          <a:cubicBezTo>
                            <a:pt x="58809" y="35931"/>
                            <a:pt x="45182" y="12479"/>
                            <a:pt x="23739" y="0"/>
                          </a:cubicBezTo>
                          <a:cubicBezTo>
                            <a:pt x="14129" y="33349"/>
                            <a:pt x="12981" y="69351"/>
                            <a:pt x="0" y="123426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0" name="任意多边形: 形状 189">
                      <a:extLst>
                        <a:ext uri="{FF2B5EF4-FFF2-40B4-BE49-F238E27FC236}">
                          <a16:creationId xmlns:a16="http://schemas.microsoft.com/office/drawing/2014/main" id="{78357F56-C3BB-DDE6-95AA-8DBE668CC9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24641" y="4343471"/>
                      <a:ext cx="97402" cy="131594"/>
                    </a:xfrm>
                    <a:custGeom>
                      <a:avLst/>
                      <a:gdLst>
                        <a:gd name="connsiteX0" fmla="*/ 97402 w 97402"/>
                        <a:gd name="connsiteY0" fmla="*/ 125578 h 131594"/>
                        <a:gd name="connsiteX1" fmla="*/ 64269 w 97402"/>
                        <a:gd name="connsiteY1" fmla="*/ 131459 h 131594"/>
                        <a:gd name="connsiteX2" fmla="*/ 153 w 97402"/>
                        <a:gd name="connsiteY2" fmla="*/ 60171 h 131594"/>
                        <a:gd name="connsiteX3" fmla="*/ 50857 w 97402"/>
                        <a:gd name="connsiteY3" fmla="*/ 0 h 131594"/>
                        <a:gd name="connsiteX4" fmla="*/ 97402 w 97402"/>
                        <a:gd name="connsiteY4" fmla="*/ 125578 h 13159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7402" h="131594">
                          <a:moveTo>
                            <a:pt x="97402" y="125578"/>
                          </a:moveTo>
                          <a:cubicBezTo>
                            <a:pt x="87362" y="130024"/>
                            <a:pt x="76102" y="132176"/>
                            <a:pt x="64269" y="131459"/>
                          </a:cubicBezTo>
                          <a:cubicBezTo>
                            <a:pt x="26330" y="129020"/>
                            <a:pt x="-2357" y="97106"/>
                            <a:pt x="153" y="60171"/>
                          </a:cubicBezTo>
                          <a:cubicBezTo>
                            <a:pt x="2161" y="30910"/>
                            <a:pt x="23246" y="7244"/>
                            <a:pt x="50857" y="0"/>
                          </a:cubicBezTo>
                          <a:lnTo>
                            <a:pt x="97402" y="125578"/>
                          </a:ln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1" name="任意多边形: 形状 190">
                      <a:extLst>
                        <a:ext uri="{FF2B5EF4-FFF2-40B4-BE49-F238E27FC236}">
                          <a16:creationId xmlns:a16="http://schemas.microsoft.com/office/drawing/2014/main" id="{A40EAA06-0419-ABFA-75CF-D7E37BAEAB1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432643" y="4613627"/>
                      <a:ext cx="137644" cy="133906"/>
                    </a:xfrm>
                    <a:custGeom>
                      <a:avLst/>
                      <a:gdLst>
                        <a:gd name="connsiteX0" fmla="*/ 153 w 137644"/>
                        <a:gd name="connsiteY0" fmla="*/ 62543 h 133906"/>
                        <a:gd name="connsiteX1" fmla="*/ 64269 w 137644"/>
                        <a:gd name="connsiteY1" fmla="*/ 133758 h 133906"/>
                        <a:gd name="connsiteX2" fmla="*/ 137492 w 137644"/>
                        <a:gd name="connsiteY2" fmla="*/ 71435 h 133906"/>
                        <a:gd name="connsiteX3" fmla="*/ 73376 w 137644"/>
                        <a:gd name="connsiteY3" fmla="*/ 148 h 133906"/>
                        <a:gd name="connsiteX4" fmla="*/ 153 w 137644"/>
                        <a:gd name="connsiteY4" fmla="*/ 62543 h 13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644" h="133906">
                          <a:moveTo>
                            <a:pt x="153" y="62543"/>
                          </a:moveTo>
                          <a:cubicBezTo>
                            <a:pt x="-2357" y="99405"/>
                            <a:pt x="26330" y="131320"/>
                            <a:pt x="64269" y="133758"/>
                          </a:cubicBezTo>
                          <a:cubicBezTo>
                            <a:pt x="102207" y="136196"/>
                            <a:pt x="134982" y="108298"/>
                            <a:pt x="137492" y="71435"/>
                          </a:cubicBezTo>
                          <a:cubicBezTo>
                            <a:pt x="140002" y="34572"/>
                            <a:pt x="111315" y="2658"/>
                            <a:pt x="73376" y="148"/>
                          </a:cubicBezTo>
                          <a:cubicBezTo>
                            <a:pt x="35438" y="-2291"/>
                            <a:pt x="2663" y="25680"/>
                            <a:pt x="153" y="62543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2" name="任意多边形: 形状 191">
                      <a:extLst>
                        <a:ext uri="{FF2B5EF4-FFF2-40B4-BE49-F238E27FC236}">
                          <a16:creationId xmlns:a16="http://schemas.microsoft.com/office/drawing/2014/main" id="{95CAC355-B45D-BB94-CBA0-392ACB47EFC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07556" y="4596853"/>
                      <a:ext cx="98908" cy="118407"/>
                    </a:xfrm>
                    <a:custGeom>
                      <a:avLst/>
                      <a:gdLst>
                        <a:gd name="connsiteX0" fmla="*/ 75160 w 98908"/>
                        <a:gd name="connsiteY0" fmla="*/ 117542 h 118407"/>
                        <a:gd name="connsiteX1" fmla="*/ 98755 w 98908"/>
                        <a:gd name="connsiteY1" fmla="*/ 71427 h 118407"/>
                        <a:gd name="connsiteX2" fmla="*/ 34640 w 98908"/>
                        <a:gd name="connsiteY2" fmla="*/ 140 h 118407"/>
                        <a:gd name="connsiteX3" fmla="*/ 11332 w 98908"/>
                        <a:gd name="connsiteY3" fmla="*/ 2507 h 118407"/>
                        <a:gd name="connsiteX4" fmla="*/ 0 w 98908"/>
                        <a:gd name="connsiteY4" fmla="*/ 80608 h 118407"/>
                        <a:gd name="connsiteX5" fmla="*/ 75160 w 98908"/>
                        <a:gd name="connsiteY5" fmla="*/ 117542 h 1184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98908" h="118407">
                          <a:moveTo>
                            <a:pt x="75160" y="117542"/>
                          </a:moveTo>
                          <a:cubicBezTo>
                            <a:pt x="91440" y="124283"/>
                            <a:pt x="97464" y="90003"/>
                            <a:pt x="98755" y="71427"/>
                          </a:cubicBezTo>
                          <a:cubicBezTo>
                            <a:pt x="101265" y="34565"/>
                            <a:pt x="72578" y="2650"/>
                            <a:pt x="34640" y="140"/>
                          </a:cubicBezTo>
                          <a:cubicBezTo>
                            <a:pt x="26536" y="-362"/>
                            <a:pt x="18718" y="499"/>
                            <a:pt x="11332" y="2507"/>
                          </a:cubicBezTo>
                          <a:lnTo>
                            <a:pt x="0" y="80608"/>
                          </a:lnTo>
                          <a:cubicBezTo>
                            <a:pt x="0" y="80608"/>
                            <a:pt x="61964" y="112091"/>
                            <a:pt x="75160" y="117542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93" name="任意多边形: 形状 192">
                      <a:extLst>
                        <a:ext uri="{FF2B5EF4-FFF2-40B4-BE49-F238E27FC236}">
                          <a16:creationId xmlns:a16="http://schemas.microsoft.com/office/drawing/2014/main" id="{51D9EFD6-7CE4-7051-CD9B-9E361AAE51D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321122" y="3677209"/>
                      <a:ext cx="137645" cy="133906"/>
                    </a:xfrm>
                    <a:custGeom>
                      <a:avLst/>
                      <a:gdLst>
                        <a:gd name="connsiteX0" fmla="*/ 153 w 137645"/>
                        <a:gd name="connsiteY0" fmla="*/ 62543 h 133906"/>
                        <a:gd name="connsiteX1" fmla="*/ 64269 w 137645"/>
                        <a:gd name="connsiteY1" fmla="*/ 133758 h 133906"/>
                        <a:gd name="connsiteX2" fmla="*/ 137492 w 137645"/>
                        <a:gd name="connsiteY2" fmla="*/ 71436 h 133906"/>
                        <a:gd name="connsiteX3" fmla="*/ 73377 w 137645"/>
                        <a:gd name="connsiteY3" fmla="*/ 148 h 133906"/>
                        <a:gd name="connsiteX4" fmla="*/ 153 w 137645"/>
                        <a:gd name="connsiteY4" fmla="*/ 62543 h 13390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645" h="133906">
                          <a:moveTo>
                            <a:pt x="153" y="62543"/>
                          </a:moveTo>
                          <a:cubicBezTo>
                            <a:pt x="-2357" y="99406"/>
                            <a:pt x="26330" y="131320"/>
                            <a:pt x="64269" y="133758"/>
                          </a:cubicBezTo>
                          <a:cubicBezTo>
                            <a:pt x="102207" y="136197"/>
                            <a:pt x="134982" y="108299"/>
                            <a:pt x="137492" y="71436"/>
                          </a:cubicBezTo>
                          <a:cubicBezTo>
                            <a:pt x="140002" y="34573"/>
                            <a:pt x="111315" y="2659"/>
                            <a:pt x="73377" y="148"/>
                          </a:cubicBezTo>
                          <a:cubicBezTo>
                            <a:pt x="35438" y="-2290"/>
                            <a:pt x="2663" y="25608"/>
                            <a:pt x="153" y="62543"/>
                          </a:cubicBezTo>
                          <a:close/>
                        </a:path>
                      </a:pathLst>
                    </a:custGeom>
                    <a:solidFill>
                      <a:srgbClr val="4BC993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94" name="任意多边形: 形状 193">
                    <a:extLst>
                      <a:ext uri="{FF2B5EF4-FFF2-40B4-BE49-F238E27FC236}">
                        <a16:creationId xmlns:a16="http://schemas.microsoft.com/office/drawing/2014/main" id="{B34CA8A0-54CB-4C4D-AE2E-4C10E5AE0210}"/>
                      </a:ext>
                    </a:extLst>
                  </p:cNvPr>
                  <p:cNvSpPr/>
                  <p:nvPr/>
                </p:nvSpPr>
                <p:spPr>
                  <a:xfrm>
                    <a:off x="4107484" y="2799889"/>
                    <a:ext cx="1475160" cy="2038392"/>
                  </a:xfrm>
                  <a:custGeom>
                    <a:avLst/>
                    <a:gdLst>
                      <a:gd name="connsiteX0" fmla="*/ 1242437 w 1475160"/>
                      <a:gd name="connsiteY0" fmla="*/ 1199122 h 2038392"/>
                      <a:gd name="connsiteX1" fmla="*/ 629753 w 1475160"/>
                      <a:gd name="connsiteY1" fmla="*/ 75 h 2038392"/>
                      <a:gd name="connsiteX2" fmla="*/ 336714 w 1475160"/>
                      <a:gd name="connsiteY2" fmla="*/ 313768 h 2038392"/>
                      <a:gd name="connsiteX3" fmla="*/ 986978 w 1475160"/>
                      <a:gd name="connsiteY3" fmla="*/ 1019254 h 2038392"/>
                      <a:gd name="connsiteX4" fmla="*/ 24528 w 1475160"/>
                      <a:gd name="connsiteY4" fmla="*/ 1713696 h 2038392"/>
                      <a:gd name="connsiteX5" fmla="*/ 0 w 1475160"/>
                      <a:gd name="connsiteY5" fmla="*/ 1877571 h 2038392"/>
                      <a:gd name="connsiteX6" fmla="*/ 812920 w 1475160"/>
                      <a:gd name="connsiteY6" fmla="*/ 2038362 h 2038392"/>
                      <a:gd name="connsiteX7" fmla="*/ 1475160 w 1475160"/>
                      <a:gd name="connsiteY7" fmla="*/ 1832246 h 2038392"/>
                      <a:gd name="connsiteX8" fmla="*/ 1242437 w 1475160"/>
                      <a:gd name="connsiteY8" fmla="*/ 1199122 h 20383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75160" h="2038392">
                        <a:moveTo>
                          <a:pt x="1242437" y="1199122"/>
                        </a:moveTo>
                        <a:cubicBezTo>
                          <a:pt x="1066227" y="695592"/>
                          <a:pt x="922576" y="5955"/>
                          <a:pt x="629753" y="75"/>
                        </a:cubicBezTo>
                        <a:cubicBezTo>
                          <a:pt x="479719" y="-2938"/>
                          <a:pt x="413811" y="84988"/>
                          <a:pt x="336714" y="313768"/>
                        </a:cubicBezTo>
                        <a:cubicBezTo>
                          <a:pt x="455335" y="273032"/>
                          <a:pt x="894821" y="213435"/>
                          <a:pt x="986978" y="1019254"/>
                        </a:cubicBezTo>
                        <a:cubicBezTo>
                          <a:pt x="1125394" y="2229776"/>
                          <a:pt x="168680" y="1880799"/>
                          <a:pt x="24528" y="1713696"/>
                        </a:cubicBezTo>
                        <a:cubicBezTo>
                          <a:pt x="20870" y="1738725"/>
                          <a:pt x="0" y="1877571"/>
                          <a:pt x="0" y="1877571"/>
                        </a:cubicBezTo>
                        <a:cubicBezTo>
                          <a:pt x="0" y="1877571"/>
                          <a:pt x="247283" y="2035350"/>
                          <a:pt x="812920" y="2038362"/>
                        </a:cubicBezTo>
                        <a:cubicBezTo>
                          <a:pt x="1358404" y="2041302"/>
                          <a:pt x="1475160" y="1832246"/>
                          <a:pt x="1475160" y="1832246"/>
                        </a:cubicBezTo>
                        <a:cubicBezTo>
                          <a:pt x="1475160" y="1832246"/>
                          <a:pt x="1295006" y="1349156"/>
                          <a:pt x="1242437" y="1199122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95" name="图形 7">
                  <a:extLst>
                    <a:ext uri="{FF2B5EF4-FFF2-40B4-BE49-F238E27FC236}">
                      <a16:creationId xmlns:a16="http://schemas.microsoft.com/office/drawing/2014/main" id="{4744B335-6F2E-33CA-9B23-0326A3052B06}"/>
                    </a:ext>
                  </a:extLst>
                </p:cNvPr>
                <p:cNvGrpSpPr/>
                <p:nvPr/>
              </p:nvGrpSpPr>
              <p:grpSpPr>
                <a:xfrm>
                  <a:off x="3668148" y="3366726"/>
                  <a:ext cx="511881" cy="956530"/>
                  <a:chOff x="3668148" y="3366726"/>
                  <a:chExt cx="511881" cy="956530"/>
                </a:xfrm>
              </p:grpSpPr>
              <p:sp>
                <p:nvSpPr>
                  <p:cNvPr id="196" name="任意多边形: 形状 195">
                    <a:extLst>
                      <a:ext uri="{FF2B5EF4-FFF2-40B4-BE49-F238E27FC236}">
                        <a16:creationId xmlns:a16="http://schemas.microsoft.com/office/drawing/2014/main" id="{C63117D7-56B0-4F27-8037-63A734425D26}"/>
                      </a:ext>
                    </a:extLst>
                  </p:cNvPr>
                  <p:cNvSpPr/>
                  <p:nvPr/>
                </p:nvSpPr>
                <p:spPr>
                  <a:xfrm>
                    <a:off x="3876267" y="3366726"/>
                    <a:ext cx="303763" cy="630205"/>
                  </a:xfrm>
                  <a:custGeom>
                    <a:avLst/>
                    <a:gdLst>
                      <a:gd name="connsiteX0" fmla="*/ 0 w 303763"/>
                      <a:gd name="connsiteY0" fmla="*/ 630205 h 630205"/>
                      <a:gd name="connsiteX1" fmla="*/ 124574 w 303763"/>
                      <a:gd name="connsiteY1" fmla="*/ 65501 h 630205"/>
                      <a:gd name="connsiteX2" fmla="*/ 299851 w 303763"/>
                      <a:gd name="connsiteY2" fmla="*/ 122516 h 630205"/>
                      <a:gd name="connsiteX3" fmla="*/ 136264 w 303763"/>
                      <a:gd name="connsiteY3" fmla="*/ 606754 h 630205"/>
                      <a:gd name="connsiteX4" fmla="*/ 0 w 303763"/>
                      <a:gd name="connsiteY4" fmla="*/ 630205 h 6302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03763" h="630205">
                        <a:moveTo>
                          <a:pt x="0" y="630205"/>
                        </a:moveTo>
                        <a:cubicBezTo>
                          <a:pt x="0" y="630205"/>
                          <a:pt x="68562" y="180823"/>
                          <a:pt x="124574" y="65501"/>
                        </a:cubicBezTo>
                        <a:cubicBezTo>
                          <a:pt x="192992" y="-75353"/>
                          <a:pt x="328467" y="42981"/>
                          <a:pt x="299851" y="122516"/>
                        </a:cubicBezTo>
                        <a:cubicBezTo>
                          <a:pt x="271308" y="202051"/>
                          <a:pt x="136264" y="606754"/>
                          <a:pt x="136264" y="606754"/>
                        </a:cubicBezTo>
                        <a:lnTo>
                          <a:pt x="0" y="630205"/>
                        </a:lnTo>
                        <a:close/>
                      </a:path>
                    </a:pathLst>
                  </a:custGeom>
                  <a:solidFill>
                    <a:srgbClr val="FFC9A5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7" name="任意多边形: 形状 196">
                    <a:extLst>
                      <a:ext uri="{FF2B5EF4-FFF2-40B4-BE49-F238E27FC236}">
                        <a16:creationId xmlns:a16="http://schemas.microsoft.com/office/drawing/2014/main" id="{7352DA55-9B02-A288-3BB1-2A05EEAD3D57}"/>
                      </a:ext>
                    </a:extLst>
                  </p:cNvPr>
                  <p:cNvSpPr/>
                  <p:nvPr/>
                </p:nvSpPr>
                <p:spPr>
                  <a:xfrm>
                    <a:off x="3876267" y="3366864"/>
                    <a:ext cx="303744" cy="630067"/>
                  </a:xfrm>
                  <a:custGeom>
                    <a:avLst/>
                    <a:gdLst>
                      <a:gd name="connsiteX0" fmla="*/ 199590 w 303744"/>
                      <a:gd name="connsiteY0" fmla="*/ 459 h 630067"/>
                      <a:gd name="connsiteX1" fmla="*/ 257108 w 303744"/>
                      <a:gd name="connsiteY1" fmla="*/ 114418 h 630067"/>
                      <a:gd name="connsiteX2" fmla="*/ 93520 w 303744"/>
                      <a:gd name="connsiteY2" fmla="*/ 598656 h 630067"/>
                      <a:gd name="connsiteX3" fmla="*/ 2439 w 303744"/>
                      <a:gd name="connsiteY3" fmla="*/ 614362 h 630067"/>
                      <a:gd name="connsiteX4" fmla="*/ 0 w 303744"/>
                      <a:gd name="connsiteY4" fmla="*/ 630068 h 630067"/>
                      <a:gd name="connsiteX5" fmla="*/ 136264 w 303744"/>
                      <a:gd name="connsiteY5" fmla="*/ 606545 h 630067"/>
                      <a:gd name="connsiteX6" fmla="*/ 299851 w 303744"/>
                      <a:gd name="connsiteY6" fmla="*/ 122307 h 630067"/>
                      <a:gd name="connsiteX7" fmla="*/ 199590 w 303744"/>
                      <a:gd name="connsiteY7" fmla="*/ 459 h 63006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03744" h="630067">
                        <a:moveTo>
                          <a:pt x="199590" y="459"/>
                        </a:moveTo>
                        <a:cubicBezTo>
                          <a:pt x="241689" y="20396"/>
                          <a:pt x="272169" y="72607"/>
                          <a:pt x="257108" y="114418"/>
                        </a:cubicBezTo>
                        <a:cubicBezTo>
                          <a:pt x="228564" y="193953"/>
                          <a:pt x="93520" y="598656"/>
                          <a:pt x="93520" y="598656"/>
                        </a:cubicBezTo>
                        <a:lnTo>
                          <a:pt x="2439" y="614362"/>
                        </a:lnTo>
                        <a:cubicBezTo>
                          <a:pt x="861" y="624259"/>
                          <a:pt x="0" y="630068"/>
                          <a:pt x="0" y="630068"/>
                        </a:cubicBezTo>
                        <a:lnTo>
                          <a:pt x="136264" y="606545"/>
                        </a:lnTo>
                        <a:cubicBezTo>
                          <a:pt x="136264" y="606545"/>
                          <a:pt x="271308" y="201842"/>
                          <a:pt x="299851" y="122307"/>
                        </a:cubicBezTo>
                        <a:cubicBezTo>
                          <a:pt x="319646" y="67156"/>
                          <a:pt x="260550" y="-6498"/>
                          <a:pt x="199590" y="459"/>
                        </a:cubicBezTo>
                        <a:close/>
                      </a:path>
                    </a:pathLst>
                  </a:custGeom>
                  <a:solidFill>
                    <a:srgbClr val="FFC9A5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98" name="任意多边形: 形状 197">
                    <a:extLst>
                      <a:ext uri="{FF2B5EF4-FFF2-40B4-BE49-F238E27FC236}">
                        <a16:creationId xmlns:a16="http://schemas.microsoft.com/office/drawing/2014/main" id="{726AF783-2B26-C7B6-785B-24380529A0FC}"/>
                      </a:ext>
                    </a:extLst>
                  </p:cNvPr>
                  <p:cNvSpPr/>
                  <p:nvPr/>
                </p:nvSpPr>
                <p:spPr>
                  <a:xfrm>
                    <a:off x="3668148" y="3874475"/>
                    <a:ext cx="463359" cy="448782"/>
                  </a:xfrm>
                  <a:custGeom>
                    <a:avLst/>
                    <a:gdLst>
                      <a:gd name="connsiteX0" fmla="*/ 2648 w 463359"/>
                      <a:gd name="connsiteY0" fmla="*/ 232472 h 448782"/>
                      <a:gd name="connsiteX1" fmla="*/ 185886 w 463359"/>
                      <a:gd name="connsiteY1" fmla="*/ 151216 h 448782"/>
                      <a:gd name="connsiteX2" fmla="*/ 87203 w 463359"/>
                      <a:gd name="connsiteY2" fmla="*/ 349228 h 448782"/>
                      <a:gd name="connsiteX3" fmla="*/ 242902 w 463359"/>
                      <a:gd name="connsiteY3" fmla="*/ 223794 h 448782"/>
                      <a:gd name="connsiteX4" fmla="*/ 196500 w 463359"/>
                      <a:gd name="connsiteY4" fmla="*/ 432205 h 448782"/>
                      <a:gd name="connsiteX5" fmla="*/ 299415 w 463359"/>
                      <a:gd name="connsiteY5" fmla="*/ 246313 h 448782"/>
                      <a:gd name="connsiteX6" fmla="*/ 331186 w 463359"/>
                      <a:gd name="connsiteY6" fmla="*/ 448628 h 448782"/>
                      <a:gd name="connsiteX7" fmla="*/ 360304 w 463359"/>
                      <a:gd name="connsiteY7" fmla="*/ 204645 h 448782"/>
                      <a:gd name="connsiteX8" fmla="*/ 458987 w 463359"/>
                      <a:gd name="connsiteY8" fmla="*/ 292212 h 448782"/>
                      <a:gd name="connsiteX9" fmla="*/ 418753 w 463359"/>
                      <a:gd name="connsiteY9" fmla="*/ 181696 h 448782"/>
                      <a:gd name="connsiteX10" fmla="*/ 376655 w 463359"/>
                      <a:gd name="connsiteY10" fmla="*/ 35965 h 448782"/>
                      <a:gd name="connsiteX11" fmla="*/ 253014 w 463359"/>
                      <a:gd name="connsiteY11" fmla="*/ 752 h 448782"/>
                      <a:gd name="connsiteX12" fmla="*/ 199297 w 463359"/>
                      <a:gd name="connsiteY12" fmla="*/ 24419 h 448782"/>
                      <a:gd name="connsiteX13" fmla="*/ 166881 w 463359"/>
                      <a:gd name="connsiteY13" fmla="*/ 80502 h 448782"/>
                      <a:gd name="connsiteX14" fmla="*/ 2648 w 463359"/>
                      <a:gd name="connsiteY14" fmla="*/ 232472 h 4487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63359" h="448782">
                        <a:moveTo>
                          <a:pt x="2648" y="232472"/>
                        </a:moveTo>
                        <a:cubicBezTo>
                          <a:pt x="24522" y="260370"/>
                          <a:pt x="185886" y="151216"/>
                          <a:pt x="185886" y="151216"/>
                        </a:cubicBezTo>
                        <a:cubicBezTo>
                          <a:pt x="185886" y="151216"/>
                          <a:pt x="60595" y="328860"/>
                          <a:pt x="87203" y="349228"/>
                        </a:cubicBezTo>
                        <a:cubicBezTo>
                          <a:pt x="113810" y="369596"/>
                          <a:pt x="242902" y="223794"/>
                          <a:pt x="242902" y="223794"/>
                        </a:cubicBezTo>
                        <a:cubicBezTo>
                          <a:pt x="242902" y="223794"/>
                          <a:pt x="169893" y="411837"/>
                          <a:pt x="196500" y="432205"/>
                        </a:cubicBezTo>
                        <a:cubicBezTo>
                          <a:pt x="223108" y="452573"/>
                          <a:pt x="299415" y="246313"/>
                          <a:pt x="299415" y="246313"/>
                        </a:cubicBezTo>
                        <a:cubicBezTo>
                          <a:pt x="299415" y="246313"/>
                          <a:pt x="304364" y="441457"/>
                          <a:pt x="331186" y="448628"/>
                        </a:cubicBezTo>
                        <a:cubicBezTo>
                          <a:pt x="358009" y="455872"/>
                          <a:pt x="360304" y="204645"/>
                          <a:pt x="360304" y="204645"/>
                        </a:cubicBezTo>
                        <a:cubicBezTo>
                          <a:pt x="360304" y="204645"/>
                          <a:pt x="441990" y="313297"/>
                          <a:pt x="458987" y="292212"/>
                        </a:cubicBezTo>
                        <a:cubicBezTo>
                          <a:pt x="477777" y="268976"/>
                          <a:pt x="430659" y="203282"/>
                          <a:pt x="418753" y="181696"/>
                        </a:cubicBezTo>
                        <a:cubicBezTo>
                          <a:pt x="393867" y="136442"/>
                          <a:pt x="413733" y="77633"/>
                          <a:pt x="376655" y="35965"/>
                        </a:cubicBezTo>
                        <a:cubicBezTo>
                          <a:pt x="348829" y="4696"/>
                          <a:pt x="292961" y="-2619"/>
                          <a:pt x="253014" y="752"/>
                        </a:cubicBezTo>
                        <a:cubicBezTo>
                          <a:pt x="230925" y="2617"/>
                          <a:pt x="213282" y="9717"/>
                          <a:pt x="199297" y="24419"/>
                        </a:cubicBezTo>
                        <a:cubicBezTo>
                          <a:pt x="189687" y="34531"/>
                          <a:pt x="177710" y="76342"/>
                          <a:pt x="166881" y="80502"/>
                        </a:cubicBezTo>
                        <a:cubicBezTo>
                          <a:pt x="100470" y="105962"/>
                          <a:pt x="-19298" y="204573"/>
                          <a:pt x="2648" y="232472"/>
                        </a:cubicBezTo>
                        <a:close/>
                      </a:path>
                    </a:pathLst>
                  </a:custGeom>
                  <a:solidFill>
                    <a:srgbClr val="FFC9A5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99" name="图形 7">
                    <a:extLst>
                      <a:ext uri="{FF2B5EF4-FFF2-40B4-BE49-F238E27FC236}">
                        <a16:creationId xmlns:a16="http://schemas.microsoft.com/office/drawing/2014/main" id="{FB44FB9E-8539-47DD-DAD9-EC0641BB54CD}"/>
                      </a:ext>
                    </a:extLst>
                  </p:cNvPr>
                  <p:cNvGrpSpPr/>
                  <p:nvPr/>
                </p:nvGrpSpPr>
                <p:grpSpPr>
                  <a:xfrm>
                    <a:off x="3669433" y="3875299"/>
                    <a:ext cx="462176" cy="447384"/>
                    <a:chOff x="3669433" y="3875299"/>
                    <a:chExt cx="462176" cy="447384"/>
                  </a:xfrm>
                  <a:solidFill>
                    <a:srgbClr val="FFC9A5"/>
                  </a:solidFill>
                </p:grpSpPr>
                <p:sp>
                  <p:nvSpPr>
                    <p:cNvPr id="200" name="任意多边形: 形状 199">
                      <a:extLst>
                        <a:ext uri="{FF2B5EF4-FFF2-40B4-BE49-F238E27FC236}">
                          <a16:creationId xmlns:a16="http://schemas.microsoft.com/office/drawing/2014/main" id="{15BBB9AF-4F05-675C-6F42-E7FBCD12AAB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69433" y="4019523"/>
                      <a:ext cx="155053" cy="91272"/>
                    </a:xfrm>
                    <a:custGeom>
                      <a:avLst/>
                      <a:gdLst>
                        <a:gd name="connsiteX0" fmla="*/ 155054 w 155053"/>
                        <a:gd name="connsiteY0" fmla="*/ 0 h 91272"/>
                        <a:gd name="connsiteX1" fmla="*/ 0 w 155053"/>
                        <a:gd name="connsiteY1" fmla="*/ 83193 h 91272"/>
                        <a:gd name="connsiteX2" fmla="*/ 1506 w 155053"/>
                        <a:gd name="connsiteY2" fmla="*/ 86707 h 91272"/>
                        <a:gd name="connsiteX3" fmla="*/ 126725 w 155053"/>
                        <a:gd name="connsiteY3" fmla="*/ 41883 h 91272"/>
                        <a:gd name="connsiteX4" fmla="*/ 155054 w 155053"/>
                        <a:gd name="connsiteY4" fmla="*/ 0 h 912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5053" h="91272">
                          <a:moveTo>
                            <a:pt x="155054" y="0"/>
                          </a:moveTo>
                          <a:cubicBezTo>
                            <a:pt x="155054" y="0"/>
                            <a:pt x="52713" y="69207"/>
                            <a:pt x="0" y="83193"/>
                          </a:cubicBezTo>
                          <a:cubicBezTo>
                            <a:pt x="430" y="84412"/>
                            <a:pt x="645" y="85702"/>
                            <a:pt x="1506" y="86707"/>
                          </a:cubicBezTo>
                          <a:cubicBezTo>
                            <a:pt x="14702" y="103489"/>
                            <a:pt x="78172" y="70714"/>
                            <a:pt x="126725" y="41883"/>
                          </a:cubicBezTo>
                          <a:cubicBezTo>
                            <a:pt x="142790" y="17427"/>
                            <a:pt x="155054" y="0"/>
                            <a:pt x="155054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1" name="任意多边形: 形状 200">
                      <a:extLst>
                        <a:ext uri="{FF2B5EF4-FFF2-40B4-BE49-F238E27FC236}">
                          <a16:creationId xmlns:a16="http://schemas.microsoft.com/office/drawing/2014/main" id="{3FAB33E4-B574-97F2-0F92-44D3A3F5A76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63117" y="3875299"/>
                      <a:ext cx="168492" cy="293522"/>
                    </a:xfrm>
                    <a:custGeom>
                      <a:avLst/>
                      <a:gdLst>
                        <a:gd name="connsiteX0" fmla="*/ 123928 w 168492"/>
                        <a:gd name="connsiteY0" fmla="*/ 180298 h 293522"/>
                        <a:gd name="connsiteX1" fmla="*/ 81830 w 168492"/>
                        <a:gd name="connsiteY1" fmla="*/ 34568 h 293522"/>
                        <a:gd name="connsiteX2" fmla="*/ 0 w 168492"/>
                        <a:gd name="connsiteY2" fmla="*/ 0 h 293522"/>
                        <a:gd name="connsiteX3" fmla="*/ 52139 w 168492"/>
                        <a:gd name="connsiteY3" fmla="*/ 29117 h 293522"/>
                        <a:gd name="connsiteX4" fmla="*/ 94237 w 168492"/>
                        <a:gd name="connsiteY4" fmla="*/ 174847 h 293522"/>
                        <a:gd name="connsiteX5" fmla="*/ 135905 w 168492"/>
                        <a:gd name="connsiteY5" fmla="*/ 281635 h 293522"/>
                        <a:gd name="connsiteX6" fmla="*/ 164090 w 168492"/>
                        <a:gd name="connsiteY6" fmla="*/ 290815 h 293522"/>
                        <a:gd name="connsiteX7" fmla="*/ 123928 w 168492"/>
                        <a:gd name="connsiteY7" fmla="*/ 180298 h 2935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68492" h="293522">
                          <a:moveTo>
                            <a:pt x="123928" y="180298"/>
                          </a:moveTo>
                          <a:cubicBezTo>
                            <a:pt x="99042" y="135044"/>
                            <a:pt x="118908" y="76236"/>
                            <a:pt x="81830" y="34568"/>
                          </a:cubicBezTo>
                          <a:cubicBezTo>
                            <a:pt x="62897" y="13339"/>
                            <a:pt x="31054" y="3299"/>
                            <a:pt x="0" y="0"/>
                          </a:cubicBezTo>
                          <a:cubicBezTo>
                            <a:pt x="20440" y="5522"/>
                            <a:pt x="39302" y="14702"/>
                            <a:pt x="52139" y="29117"/>
                          </a:cubicBezTo>
                          <a:cubicBezTo>
                            <a:pt x="89145" y="70714"/>
                            <a:pt x="69351" y="129594"/>
                            <a:pt x="94237" y="174847"/>
                          </a:cubicBezTo>
                          <a:cubicBezTo>
                            <a:pt x="105640" y="195502"/>
                            <a:pt x="148456" y="256032"/>
                            <a:pt x="135905" y="281635"/>
                          </a:cubicBezTo>
                          <a:cubicBezTo>
                            <a:pt x="148384" y="291891"/>
                            <a:pt x="159070" y="297055"/>
                            <a:pt x="164090" y="290815"/>
                          </a:cubicBezTo>
                          <a:cubicBezTo>
                            <a:pt x="182952" y="267578"/>
                            <a:pt x="135833" y="201885"/>
                            <a:pt x="123928" y="180298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2" name="任意多边形: 形状 201">
                      <a:extLst>
                        <a:ext uri="{FF2B5EF4-FFF2-40B4-BE49-F238E27FC236}">
                          <a16:creationId xmlns:a16="http://schemas.microsoft.com/office/drawing/2014/main" id="{7D954B37-6C57-8D5C-E790-35EAC9ED68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52119" y="4092172"/>
                      <a:ext cx="129382" cy="132833"/>
                    </a:xfrm>
                    <a:custGeom>
                      <a:avLst/>
                      <a:gdLst>
                        <a:gd name="connsiteX0" fmla="*/ 129383 w 129382"/>
                        <a:gd name="connsiteY0" fmla="*/ 0 h 132833"/>
                        <a:gd name="connsiteX1" fmla="*/ 4 w 129382"/>
                        <a:gd name="connsiteY1" fmla="*/ 120127 h 132833"/>
                        <a:gd name="connsiteX2" fmla="*/ 3375 w 129382"/>
                        <a:gd name="connsiteY2" fmla="*/ 130885 h 132833"/>
                        <a:gd name="connsiteX3" fmla="*/ 108155 w 129382"/>
                        <a:gd name="connsiteY3" fmla="*/ 59239 h 132833"/>
                        <a:gd name="connsiteX4" fmla="*/ 129383 w 129382"/>
                        <a:gd name="connsiteY4" fmla="*/ 0 h 1328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29382" h="132833">
                          <a:moveTo>
                            <a:pt x="129383" y="0"/>
                          </a:moveTo>
                          <a:cubicBezTo>
                            <a:pt x="129383" y="0"/>
                            <a:pt x="46693" y="93377"/>
                            <a:pt x="4" y="120127"/>
                          </a:cubicBezTo>
                          <a:cubicBezTo>
                            <a:pt x="-67" y="124932"/>
                            <a:pt x="722" y="128877"/>
                            <a:pt x="3375" y="130885"/>
                          </a:cubicBezTo>
                          <a:cubicBezTo>
                            <a:pt x="18866" y="142718"/>
                            <a:pt x="68925" y="98397"/>
                            <a:pt x="108155" y="59239"/>
                          </a:cubicBezTo>
                          <a:cubicBezTo>
                            <a:pt x="119414" y="25747"/>
                            <a:pt x="129383" y="0"/>
                            <a:pt x="129383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3" name="任意多边形: 形状 202">
                      <a:extLst>
                        <a:ext uri="{FF2B5EF4-FFF2-40B4-BE49-F238E27FC236}">
                          <a16:creationId xmlns:a16="http://schemas.microsoft.com/office/drawing/2014/main" id="{A061D4DE-92B5-73BF-13C2-D85E6A60C5E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59117" y="4114692"/>
                      <a:ext cx="82484" cy="192825"/>
                    </a:xfrm>
                    <a:custGeom>
                      <a:avLst/>
                      <a:gdLst>
                        <a:gd name="connsiteX0" fmla="*/ 78899 w 82484"/>
                        <a:gd name="connsiteY0" fmla="*/ 0 h 192825"/>
                        <a:gd name="connsiteX1" fmla="*/ 9 w 82484"/>
                        <a:gd name="connsiteY1" fmla="*/ 169899 h 192825"/>
                        <a:gd name="connsiteX2" fmla="*/ 5603 w 82484"/>
                        <a:gd name="connsiteY2" fmla="*/ 191414 h 192825"/>
                        <a:gd name="connsiteX3" fmla="*/ 82485 w 82484"/>
                        <a:gd name="connsiteY3" fmla="*/ 70929 h 192825"/>
                        <a:gd name="connsiteX4" fmla="*/ 78899 w 82484"/>
                        <a:gd name="connsiteY4" fmla="*/ 0 h 1928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2484" h="192825">
                          <a:moveTo>
                            <a:pt x="78899" y="0"/>
                          </a:moveTo>
                          <a:cubicBezTo>
                            <a:pt x="78899" y="0"/>
                            <a:pt x="33071" y="123713"/>
                            <a:pt x="9" y="169899"/>
                          </a:cubicBezTo>
                          <a:cubicBezTo>
                            <a:pt x="-134" y="180298"/>
                            <a:pt x="1372" y="188116"/>
                            <a:pt x="5603" y="191414"/>
                          </a:cubicBezTo>
                          <a:cubicBezTo>
                            <a:pt x="22098" y="204037"/>
                            <a:pt x="57742" y="129379"/>
                            <a:pt x="82485" y="70929"/>
                          </a:cubicBezTo>
                          <a:cubicBezTo>
                            <a:pt x="79759" y="32201"/>
                            <a:pt x="78899" y="0"/>
                            <a:pt x="78899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04" name="任意多边形: 形状 203">
                      <a:extLst>
                        <a:ext uri="{FF2B5EF4-FFF2-40B4-BE49-F238E27FC236}">
                          <a16:creationId xmlns:a16="http://schemas.microsoft.com/office/drawing/2014/main" id="{0FF7E773-D945-E45B-CCB6-69DBA494EAF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983843" y="4073096"/>
                      <a:ext cx="44178" cy="249587"/>
                    </a:xfrm>
                    <a:custGeom>
                      <a:avLst/>
                      <a:gdLst>
                        <a:gd name="connsiteX0" fmla="*/ 15061 w 44178"/>
                        <a:gd name="connsiteY0" fmla="*/ 0 h 249587"/>
                        <a:gd name="connsiteX1" fmla="*/ 0 w 44178"/>
                        <a:gd name="connsiteY1" fmla="*/ 217448 h 249587"/>
                        <a:gd name="connsiteX2" fmla="*/ 15634 w 44178"/>
                        <a:gd name="connsiteY2" fmla="*/ 249434 h 249587"/>
                        <a:gd name="connsiteX3" fmla="*/ 44178 w 44178"/>
                        <a:gd name="connsiteY3" fmla="*/ 36002 h 249587"/>
                        <a:gd name="connsiteX4" fmla="*/ 15061 w 44178"/>
                        <a:gd name="connsiteY4" fmla="*/ 0 h 24958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4178" h="249587">
                          <a:moveTo>
                            <a:pt x="15061" y="0"/>
                          </a:moveTo>
                          <a:cubicBezTo>
                            <a:pt x="15061" y="0"/>
                            <a:pt x="13627" y="154408"/>
                            <a:pt x="0" y="217448"/>
                          </a:cubicBezTo>
                          <a:cubicBezTo>
                            <a:pt x="4160" y="235234"/>
                            <a:pt x="9252" y="247713"/>
                            <a:pt x="15634" y="249434"/>
                          </a:cubicBezTo>
                          <a:cubicBezTo>
                            <a:pt x="36719" y="255100"/>
                            <a:pt x="42600" y="102484"/>
                            <a:pt x="44178" y="36002"/>
                          </a:cubicBezTo>
                          <a:cubicBezTo>
                            <a:pt x="27826" y="16853"/>
                            <a:pt x="15061" y="0"/>
                            <a:pt x="15061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05" name="图形 7">
                  <a:extLst>
                    <a:ext uri="{FF2B5EF4-FFF2-40B4-BE49-F238E27FC236}">
                      <a16:creationId xmlns:a16="http://schemas.microsoft.com/office/drawing/2014/main" id="{C8005CDA-009A-7EF4-FCB4-F6316570587D}"/>
                    </a:ext>
                  </a:extLst>
                </p:cNvPr>
                <p:cNvGrpSpPr/>
                <p:nvPr/>
              </p:nvGrpSpPr>
              <p:grpSpPr>
                <a:xfrm>
                  <a:off x="5351161" y="3315173"/>
                  <a:ext cx="527611" cy="954252"/>
                  <a:chOff x="5351161" y="3315173"/>
                  <a:chExt cx="527611" cy="954252"/>
                </a:xfrm>
              </p:grpSpPr>
              <p:sp>
                <p:nvSpPr>
                  <p:cNvPr id="206" name="任意多边形: 形状 205">
                    <a:extLst>
                      <a:ext uri="{FF2B5EF4-FFF2-40B4-BE49-F238E27FC236}">
                        <a16:creationId xmlns:a16="http://schemas.microsoft.com/office/drawing/2014/main" id="{F9DF8059-07CA-E8E1-9C5D-1B97083735F5}"/>
                      </a:ext>
                    </a:extLst>
                  </p:cNvPr>
                  <p:cNvSpPr/>
                  <p:nvPr/>
                </p:nvSpPr>
                <p:spPr>
                  <a:xfrm>
                    <a:off x="5351161" y="3315173"/>
                    <a:ext cx="317042" cy="624814"/>
                  </a:xfrm>
                  <a:custGeom>
                    <a:avLst/>
                    <a:gdLst>
                      <a:gd name="connsiteX0" fmla="*/ 317042 w 317042"/>
                      <a:gd name="connsiteY0" fmla="*/ 624814 h 624814"/>
                      <a:gd name="connsiteX1" fmla="*/ 178340 w 317042"/>
                      <a:gd name="connsiteY1" fmla="*/ 63409 h 624814"/>
                      <a:gd name="connsiteX2" fmla="*/ 4497 w 317042"/>
                      <a:gd name="connsiteY2" fmla="*/ 124799 h 624814"/>
                      <a:gd name="connsiteX3" fmla="*/ 180133 w 317042"/>
                      <a:gd name="connsiteY3" fmla="*/ 604733 h 624814"/>
                      <a:gd name="connsiteX4" fmla="*/ 317042 w 317042"/>
                      <a:gd name="connsiteY4" fmla="*/ 624814 h 6248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17042" h="624814">
                        <a:moveTo>
                          <a:pt x="317042" y="624814"/>
                        </a:moveTo>
                        <a:cubicBezTo>
                          <a:pt x="317042" y="624814"/>
                          <a:pt x="237292" y="177296"/>
                          <a:pt x="178340" y="63409"/>
                        </a:cubicBezTo>
                        <a:cubicBezTo>
                          <a:pt x="106479" y="-75652"/>
                          <a:pt x="-26055" y="45981"/>
                          <a:pt x="4497" y="124799"/>
                        </a:cubicBezTo>
                        <a:cubicBezTo>
                          <a:pt x="35049" y="203545"/>
                          <a:pt x="180133" y="604733"/>
                          <a:pt x="180133" y="604733"/>
                        </a:cubicBezTo>
                        <a:lnTo>
                          <a:pt x="317042" y="624814"/>
                        </a:lnTo>
                        <a:close/>
                      </a:path>
                    </a:pathLst>
                  </a:custGeom>
                  <a:solidFill>
                    <a:srgbClr val="FFC9A5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7" name="任意多边形: 形状 206">
                    <a:extLst>
                      <a:ext uri="{FF2B5EF4-FFF2-40B4-BE49-F238E27FC236}">
                        <a16:creationId xmlns:a16="http://schemas.microsoft.com/office/drawing/2014/main" id="{855095A4-C53B-3255-E069-B994C94F5A83}"/>
                      </a:ext>
                    </a:extLst>
                  </p:cNvPr>
                  <p:cNvSpPr/>
                  <p:nvPr/>
                </p:nvSpPr>
                <p:spPr>
                  <a:xfrm>
                    <a:off x="5351221" y="3315333"/>
                    <a:ext cx="316982" cy="624654"/>
                  </a:xfrm>
                  <a:custGeom>
                    <a:avLst/>
                    <a:gdLst>
                      <a:gd name="connsiteX0" fmla="*/ 101686 w 316982"/>
                      <a:gd name="connsiteY0" fmla="*/ 281 h 624654"/>
                      <a:gd name="connsiteX1" fmla="*/ 47037 w 316982"/>
                      <a:gd name="connsiteY1" fmla="*/ 115674 h 624654"/>
                      <a:gd name="connsiteX2" fmla="*/ 222674 w 316982"/>
                      <a:gd name="connsiteY2" fmla="*/ 595609 h 624654"/>
                      <a:gd name="connsiteX3" fmla="*/ 314114 w 316982"/>
                      <a:gd name="connsiteY3" fmla="*/ 609020 h 624654"/>
                      <a:gd name="connsiteX4" fmla="*/ 316982 w 316982"/>
                      <a:gd name="connsiteY4" fmla="*/ 624655 h 624654"/>
                      <a:gd name="connsiteX5" fmla="*/ 180145 w 316982"/>
                      <a:gd name="connsiteY5" fmla="*/ 604574 h 624654"/>
                      <a:gd name="connsiteX6" fmla="*/ 4509 w 316982"/>
                      <a:gd name="connsiteY6" fmla="*/ 124639 h 624654"/>
                      <a:gd name="connsiteX7" fmla="*/ 101686 w 316982"/>
                      <a:gd name="connsiteY7" fmla="*/ 281 h 6246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316982" h="624654">
                        <a:moveTo>
                          <a:pt x="101686" y="281"/>
                        </a:moveTo>
                        <a:cubicBezTo>
                          <a:pt x="60090" y="21294"/>
                          <a:pt x="30972" y="74222"/>
                          <a:pt x="47037" y="115674"/>
                        </a:cubicBezTo>
                        <a:cubicBezTo>
                          <a:pt x="77589" y="194420"/>
                          <a:pt x="222674" y="595609"/>
                          <a:pt x="222674" y="595609"/>
                        </a:cubicBezTo>
                        <a:lnTo>
                          <a:pt x="314114" y="609020"/>
                        </a:lnTo>
                        <a:cubicBezTo>
                          <a:pt x="315907" y="618917"/>
                          <a:pt x="316982" y="624655"/>
                          <a:pt x="316982" y="624655"/>
                        </a:cubicBezTo>
                        <a:lnTo>
                          <a:pt x="180145" y="604574"/>
                        </a:lnTo>
                        <a:cubicBezTo>
                          <a:pt x="180145" y="604574"/>
                          <a:pt x="34989" y="203385"/>
                          <a:pt x="4509" y="124639"/>
                        </a:cubicBezTo>
                        <a:cubicBezTo>
                          <a:pt x="-16720" y="69918"/>
                          <a:pt x="40583" y="-5170"/>
                          <a:pt x="101686" y="281"/>
                        </a:cubicBezTo>
                        <a:close/>
                      </a:path>
                    </a:pathLst>
                  </a:custGeom>
                  <a:solidFill>
                    <a:srgbClr val="FFC9A5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08" name="任意多边形: 形状 207">
                    <a:extLst>
                      <a:ext uri="{FF2B5EF4-FFF2-40B4-BE49-F238E27FC236}">
                        <a16:creationId xmlns:a16="http://schemas.microsoft.com/office/drawing/2014/main" id="{E9FA6425-0DA7-0D67-8226-57CEBCC2C4F5}"/>
                      </a:ext>
                    </a:extLst>
                  </p:cNvPr>
                  <p:cNvSpPr/>
                  <p:nvPr/>
                </p:nvSpPr>
                <p:spPr>
                  <a:xfrm>
                    <a:off x="5416826" y="3819157"/>
                    <a:ext cx="461947" cy="450268"/>
                  </a:xfrm>
                  <a:custGeom>
                    <a:avLst/>
                    <a:gdLst>
                      <a:gd name="connsiteX0" fmla="*/ 459503 w 461947"/>
                      <a:gd name="connsiteY0" fmla="*/ 225682 h 450268"/>
                      <a:gd name="connsiteX1" fmla="*/ 274256 w 461947"/>
                      <a:gd name="connsiteY1" fmla="*/ 149016 h 450268"/>
                      <a:gd name="connsiteX2" fmla="*/ 377888 w 461947"/>
                      <a:gd name="connsiteY2" fmla="*/ 344518 h 450268"/>
                      <a:gd name="connsiteX3" fmla="*/ 219105 w 461947"/>
                      <a:gd name="connsiteY3" fmla="*/ 223028 h 450268"/>
                      <a:gd name="connsiteX4" fmla="*/ 270670 w 461947"/>
                      <a:gd name="connsiteY4" fmla="*/ 430221 h 450268"/>
                      <a:gd name="connsiteX5" fmla="*/ 163094 w 461947"/>
                      <a:gd name="connsiteY5" fmla="*/ 246982 h 450268"/>
                      <a:gd name="connsiteX6" fmla="*/ 136415 w 461947"/>
                      <a:gd name="connsiteY6" fmla="*/ 450086 h 450268"/>
                      <a:gd name="connsiteX7" fmla="*/ 101201 w 461947"/>
                      <a:gd name="connsiteY7" fmla="*/ 206964 h 450268"/>
                      <a:gd name="connsiteX8" fmla="*/ 4741 w 461947"/>
                      <a:gd name="connsiteY8" fmla="*/ 296969 h 450268"/>
                      <a:gd name="connsiteX9" fmla="*/ 42178 w 461947"/>
                      <a:gd name="connsiteY9" fmla="*/ 185448 h 450268"/>
                      <a:gd name="connsiteX10" fmla="*/ 80618 w 461947"/>
                      <a:gd name="connsiteY10" fmla="*/ 38714 h 450268"/>
                      <a:gd name="connsiteX11" fmla="*/ 203328 w 461947"/>
                      <a:gd name="connsiteY11" fmla="*/ 345 h 450268"/>
                      <a:gd name="connsiteX12" fmla="*/ 257617 w 461947"/>
                      <a:gd name="connsiteY12" fmla="*/ 22649 h 450268"/>
                      <a:gd name="connsiteX13" fmla="*/ 291397 w 461947"/>
                      <a:gd name="connsiteY13" fmla="*/ 77872 h 450268"/>
                      <a:gd name="connsiteX14" fmla="*/ 459503 w 461947"/>
                      <a:gd name="connsiteY14" fmla="*/ 225682 h 45026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61947" h="450268">
                        <a:moveTo>
                          <a:pt x="459503" y="225682"/>
                        </a:moveTo>
                        <a:cubicBezTo>
                          <a:pt x="438274" y="254154"/>
                          <a:pt x="274256" y="149016"/>
                          <a:pt x="274256" y="149016"/>
                        </a:cubicBezTo>
                        <a:cubicBezTo>
                          <a:pt x="274256" y="149016"/>
                          <a:pt x="403922" y="323433"/>
                          <a:pt x="377888" y="344518"/>
                        </a:cubicBezTo>
                        <a:cubicBezTo>
                          <a:pt x="351783" y="365531"/>
                          <a:pt x="219105" y="223028"/>
                          <a:pt x="219105" y="223028"/>
                        </a:cubicBezTo>
                        <a:cubicBezTo>
                          <a:pt x="219105" y="223028"/>
                          <a:pt x="296775" y="409208"/>
                          <a:pt x="270670" y="430221"/>
                        </a:cubicBezTo>
                        <a:cubicBezTo>
                          <a:pt x="244637" y="451234"/>
                          <a:pt x="163094" y="246982"/>
                          <a:pt x="163094" y="246982"/>
                        </a:cubicBezTo>
                        <a:cubicBezTo>
                          <a:pt x="163094" y="246982"/>
                          <a:pt x="163022" y="442197"/>
                          <a:pt x="136415" y="450086"/>
                        </a:cubicBezTo>
                        <a:cubicBezTo>
                          <a:pt x="109736" y="457975"/>
                          <a:pt x="101201" y="206964"/>
                          <a:pt x="101201" y="206964"/>
                        </a:cubicBezTo>
                        <a:cubicBezTo>
                          <a:pt x="101201" y="206964"/>
                          <a:pt x="22240" y="317624"/>
                          <a:pt x="4741" y="296969"/>
                        </a:cubicBezTo>
                        <a:cubicBezTo>
                          <a:pt x="-14623" y="274235"/>
                          <a:pt x="30846" y="207394"/>
                          <a:pt x="42178" y="185448"/>
                        </a:cubicBezTo>
                        <a:cubicBezTo>
                          <a:pt x="65916" y="139621"/>
                          <a:pt x="44616" y="81243"/>
                          <a:pt x="80618" y="38714"/>
                        </a:cubicBezTo>
                        <a:cubicBezTo>
                          <a:pt x="107656" y="6800"/>
                          <a:pt x="163309" y="-1950"/>
                          <a:pt x="203328" y="345"/>
                        </a:cubicBezTo>
                        <a:cubicBezTo>
                          <a:pt x="225416" y="1636"/>
                          <a:pt x="243274" y="8306"/>
                          <a:pt x="257617" y="22649"/>
                        </a:cubicBezTo>
                        <a:cubicBezTo>
                          <a:pt x="267443" y="32546"/>
                          <a:pt x="280495" y="73999"/>
                          <a:pt x="291397" y="77872"/>
                        </a:cubicBezTo>
                        <a:cubicBezTo>
                          <a:pt x="358596" y="101610"/>
                          <a:pt x="480731" y="197282"/>
                          <a:pt x="459503" y="225682"/>
                        </a:cubicBezTo>
                        <a:close/>
                      </a:path>
                    </a:pathLst>
                  </a:custGeom>
                  <a:solidFill>
                    <a:srgbClr val="FFC9A5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209" name="图形 7">
                    <a:extLst>
                      <a:ext uri="{FF2B5EF4-FFF2-40B4-BE49-F238E27FC236}">
                        <a16:creationId xmlns:a16="http://schemas.microsoft.com/office/drawing/2014/main" id="{A5DAB49D-E17B-57D8-67C9-AAB4B17BE3D2}"/>
                      </a:ext>
                    </a:extLst>
                  </p:cNvPr>
                  <p:cNvGrpSpPr/>
                  <p:nvPr/>
                </p:nvGrpSpPr>
                <p:grpSpPr>
                  <a:xfrm>
                    <a:off x="5416749" y="3820506"/>
                    <a:ext cx="460870" cy="448273"/>
                    <a:chOff x="5416749" y="3820506"/>
                    <a:chExt cx="460870" cy="448273"/>
                  </a:xfrm>
                  <a:solidFill>
                    <a:srgbClr val="FFC9A5"/>
                  </a:solidFill>
                </p:grpSpPr>
                <p:sp>
                  <p:nvSpPr>
                    <p:cNvPr id="210" name="任意多边形: 形状 209">
                      <a:extLst>
                        <a:ext uri="{FF2B5EF4-FFF2-40B4-BE49-F238E27FC236}">
                          <a16:creationId xmlns:a16="http://schemas.microsoft.com/office/drawing/2014/main" id="{0480764F-E621-F1CA-D47F-4BB9BA0A714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720486" y="3961288"/>
                      <a:ext cx="157133" cy="87777"/>
                    </a:xfrm>
                    <a:custGeom>
                      <a:avLst/>
                      <a:gdLst>
                        <a:gd name="connsiteX0" fmla="*/ 0 w 157133"/>
                        <a:gd name="connsiteY0" fmla="*/ 0 h 87777"/>
                        <a:gd name="connsiteX1" fmla="*/ 157133 w 157133"/>
                        <a:gd name="connsiteY1" fmla="*/ 79320 h 87777"/>
                        <a:gd name="connsiteX2" fmla="*/ 155771 w 157133"/>
                        <a:gd name="connsiteY2" fmla="*/ 82906 h 87777"/>
                        <a:gd name="connsiteX3" fmla="*/ 29404 w 157133"/>
                        <a:gd name="connsiteY3" fmla="*/ 41238 h 87777"/>
                        <a:gd name="connsiteX4" fmla="*/ 0 w 157133"/>
                        <a:gd name="connsiteY4" fmla="*/ 0 h 8777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7133" h="87777">
                          <a:moveTo>
                            <a:pt x="0" y="0"/>
                          </a:moveTo>
                          <a:cubicBezTo>
                            <a:pt x="0" y="0"/>
                            <a:pt x="104062" y="66626"/>
                            <a:pt x="157133" y="79320"/>
                          </a:cubicBezTo>
                          <a:cubicBezTo>
                            <a:pt x="156703" y="80539"/>
                            <a:pt x="156559" y="81830"/>
                            <a:pt x="155771" y="82906"/>
                          </a:cubicBezTo>
                          <a:cubicBezTo>
                            <a:pt x="143005" y="99974"/>
                            <a:pt x="78746" y="68849"/>
                            <a:pt x="29404" y="41238"/>
                          </a:cubicBezTo>
                          <a:cubicBezTo>
                            <a:pt x="12694" y="17140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1" name="任意多边形: 形状 210">
                      <a:extLst>
                        <a:ext uri="{FF2B5EF4-FFF2-40B4-BE49-F238E27FC236}">
                          <a16:creationId xmlns:a16="http://schemas.microsoft.com/office/drawing/2014/main" id="{361BAE3B-952F-EDE1-7B98-F65661A038D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16749" y="3820506"/>
                      <a:ext cx="161593" cy="297379"/>
                    </a:xfrm>
                    <a:custGeom>
                      <a:avLst/>
                      <a:gdLst>
                        <a:gd name="connsiteX0" fmla="*/ 42183 w 161593"/>
                        <a:gd name="connsiteY0" fmla="*/ 183382 h 297379"/>
                        <a:gd name="connsiteX1" fmla="*/ 80624 w 161593"/>
                        <a:gd name="connsiteY1" fmla="*/ 36648 h 297379"/>
                        <a:gd name="connsiteX2" fmla="*/ 161593 w 161593"/>
                        <a:gd name="connsiteY2" fmla="*/ 0 h 297379"/>
                        <a:gd name="connsiteX3" fmla="*/ 110172 w 161593"/>
                        <a:gd name="connsiteY3" fmla="*/ 30408 h 297379"/>
                        <a:gd name="connsiteX4" fmla="*/ 71731 w 161593"/>
                        <a:gd name="connsiteY4" fmla="*/ 177143 h 297379"/>
                        <a:gd name="connsiteX5" fmla="*/ 32716 w 161593"/>
                        <a:gd name="connsiteY5" fmla="*/ 284934 h 297379"/>
                        <a:gd name="connsiteX6" fmla="*/ 4747 w 161593"/>
                        <a:gd name="connsiteY6" fmla="*/ 294831 h 297379"/>
                        <a:gd name="connsiteX7" fmla="*/ 42183 w 161593"/>
                        <a:gd name="connsiteY7" fmla="*/ 183382 h 2973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61593" h="297379">
                          <a:moveTo>
                            <a:pt x="42183" y="183382"/>
                          </a:moveTo>
                          <a:cubicBezTo>
                            <a:pt x="65922" y="137554"/>
                            <a:pt x="44622" y="79176"/>
                            <a:pt x="80624" y="36648"/>
                          </a:cubicBezTo>
                          <a:cubicBezTo>
                            <a:pt x="98984" y="14917"/>
                            <a:pt x="130611" y="4088"/>
                            <a:pt x="161593" y="0"/>
                          </a:cubicBezTo>
                          <a:cubicBezTo>
                            <a:pt x="141297" y="6024"/>
                            <a:pt x="122650" y="15706"/>
                            <a:pt x="110172" y="30408"/>
                          </a:cubicBezTo>
                          <a:cubicBezTo>
                            <a:pt x="74169" y="72937"/>
                            <a:pt x="95469" y="131243"/>
                            <a:pt x="71731" y="177143"/>
                          </a:cubicBezTo>
                          <a:cubicBezTo>
                            <a:pt x="60902" y="198084"/>
                            <a:pt x="19592" y="259618"/>
                            <a:pt x="32716" y="284934"/>
                          </a:cubicBezTo>
                          <a:cubicBezTo>
                            <a:pt x="20453" y="295477"/>
                            <a:pt x="9910" y="300927"/>
                            <a:pt x="4747" y="294831"/>
                          </a:cubicBezTo>
                          <a:cubicBezTo>
                            <a:pt x="-14617" y="272168"/>
                            <a:pt x="30780" y="205328"/>
                            <a:pt x="42183" y="183382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2" name="任意多边形: 形状 211">
                      <a:extLst>
                        <a:ext uri="{FF2B5EF4-FFF2-40B4-BE49-F238E27FC236}">
                          <a16:creationId xmlns:a16="http://schemas.microsoft.com/office/drawing/2014/main" id="{A3558FAB-992E-6B27-83C8-76704EE20A0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65335" y="4035301"/>
                      <a:ext cx="132355" cy="129785"/>
                    </a:xfrm>
                    <a:custGeom>
                      <a:avLst/>
                      <a:gdLst>
                        <a:gd name="connsiteX0" fmla="*/ 0 w 132355"/>
                        <a:gd name="connsiteY0" fmla="*/ 0 h 129785"/>
                        <a:gd name="connsiteX1" fmla="*/ 132319 w 132355"/>
                        <a:gd name="connsiteY1" fmla="*/ 116828 h 129785"/>
                        <a:gd name="connsiteX2" fmla="*/ 129235 w 132355"/>
                        <a:gd name="connsiteY2" fmla="*/ 127658 h 129785"/>
                        <a:gd name="connsiteX3" fmla="*/ 22663 w 132355"/>
                        <a:gd name="connsiteY3" fmla="*/ 58665 h 129785"/>
                        <a:gd name="connsiteX4" fmla="*/ 0 w 132355"/>
                        <a:gd name="connsiteY4" fmla="*/ 0 h 12978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2355" h="129785">
                          <a:moveTo>
                            <a:pt x="0" y="0"/>
                          </a:moveTo>
                          <a:cubicBezTo>
                            <a:pt x="0" y="0"/>
                            <a:pt x="85057" y="91297"/>
                            <a:pt x="132319" y="116828"/>
                          </a:cubicBezTo>
                          <a:cubicBezTo>
                            <a:pt x="132534" y="121633"/>
                            <a:pt x="131817" y="125577"/>
                            <a:pt x="129235" y="127658"/>
                          </a:cubicBezTo>
                          <a:cubicBezTo>
                            <a:pt x="114103" y="139921"/>
                            <a:pt x="62896" y="96819"/>
                            <a:pt x="22663" y="58665"/>
                          </a:cubicBezTo>
                          <a:cubicBezTo>
                            <a:pt x="10614" y="25531"/>
                            <a:pt x="0" y="0"/>
                            <a:pt x="0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3" name="任意多边形: 形状 212">
                      <a:extLst>
                        <a:ext uri="{FF2B5EF4-FFF2-40B4-BE49-F238E27FC236}">
                          <a16:creationId xmlns:a16="http://schemas.microsoft.com/office/drawing/2014/main" id="{28132B6B-626B-4C7C-BD8D-C53F8980E05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607602" y="4059254"/>
                      <a:ext cx="84970" cy="190924"/>
                    </a:xfrm>
                    <a:custGeom>
                      <a:avLst/>
                      <a:gdLst>
                        <a:gd name="connsiteX0" fmla="*/ 1793 w 84970"/>
                        <a:gd name="connsiteY0" fmla="*/ 0 h 190924"/>
                        <a:gd name="connsiteX1" fmla="*/ 84913 w 84970"/>
                        <a:gd name="connsiteY1" fmla="*/ 167819 h 190924"/>
                        <a:gd name="connsiteX2" fmla="*/ 79822 w 84970"/>
                        <a:gd name="connsiteY2" fmla="*/ 189406 h 190924"/>
                        <a:gd name="connsiteX3" fmla="*/ 0 w 84970"/>
                        <a:gd name="connsiteY3" fmla="*/ 70857 h 190924"/>
                        <a:gd name="connsiteX4" fmla="*/ 1793 w 84970"/>
                        <a:gd name="connsiteY4" fmla="*/ 0 h 1909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4970" h="190924">
                          <a:moveTo>
                            <a:pt x="1793" y="0"/>
                          </a:moveTo>
                          <a:cubicBezTo>
                            <a:pt x="1793" y="0"/>
                            <a:pt x="50704" y="122494"/>
                            <a:pt x="84913" y="167819"/>
                          </a:cubicBezTo>
                          <a:cubicBezTo>
                            <a:pt x="85272" y="178146"/>
                            <a:pt x="83981" y="186036"/>
                            <a:pt x="79822" y="189406"/>
                          </a:cubicBezTo>
                          <a:cubicBezTo>
                            <a:pt x="63614" y="202459"/>
                            <a:pt x="26105" y="128661"/>
                            <a:pt x="0" y="70857"/>
                          </a:cubicBezTo>
                          <a:cubicBezTo>
                            <a:pt x="1721" y="32273"/>
                            <a:pt x="1793" y="0"/>
                            <a:pt x="1793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4" name="任意多边形: 形状 213">
                      <a:extLst>
                        <a:ext uri="{FF2B5EF4-FFF2-40B4-BE49-F238E27FC236}">
                          <a16:creationId xmlns:a16="http://schemas.microsoft.com/office/drawing/2014/main" id="{64FD3603-3E0E-7257-D7A1-7C81E40E773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519389" y="4019236"/>
                      <a:ext cx="48624" cy="249544"/>
                    </a:xfrm>
                    <a:custGeom>
                      <a:avLst/>
                      <a:gdLst>
                        <a:gd name="connsiteX0" fmla="*/ 28114 w 48624"/>
                        <a:gd name="connsiteY0" fmla="*/ 0 h 249544"/>
                        <a:gd name="connsiteX1" fmla="*/ 48625 w 48624"/>
                        <a:gd name="connsiteY1" fmla="*/ 217018 h 249544"/>
                        <a:gd name="connsiteX2" fmla="*/ 33851 w 48624"/>
                        <a:gd name="connsiteY2" fmla="*/ 249362 h 249544"/>
                        <a:gd name="connsiteX3" fmla="*/ 0 w 48624"/>
                        <a:gd name="connsiteY3" fmla="*/ 36720 h 249544"/>
                        <a:gd name="connsiteX4" fmla="*/ 28114 w 48624"/>
                        <a:gd name="connsiteY4" fmla="*/ 0 h 2495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8624" h="249544">
                          <a:moveTo>
                            <a:pt x="28114" y="0"/>
                          </a:moveTo>
                          <a:cubicBezTo>
                            <a:pt x="28114" y="0"/>
                            <a:pt x="33421" y="154337"/>
                            <a:pt x="48625" y="217018"/>
                          </a:cubicBezTo>
                          <a:cubicBezTo>
                            <a:pt x="44967" y="234875"/>
                            <a:pt x="40162" y="247498"/>
                            <a:pt x="33851" y="249362"/>
                          </a:cubicBezTo>
                          <a:cubicBezTo>
                            <a:pt x="12981" y="255530"/>
                            <a:pt x="3227" y="103130"/>
                            <a:pt x="0" y="36720"/>
                          </a:cubicBezTo>
                          <a:cubicBezTo>
                            <a:pt x="15778" y="17141"/>
                            <a:pt x="28114" y="0"/>
                            <a:pt x="28114" y="0"/>
                          </a:cubicBezTo>
                          <a:close/>
                        </a:path>
                      </a:pathLst>
                    </a:custGeom>
                    <a:solidFill>
                      <a:srgbClr val="FFC9A5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215" name="图形 7">
                  <a:extLst>
                    <a:ext uri="{FF2B5EF4-FFF2-40B4-BE49-F238E27FC236}">
                      <a16:creationId xmlns:a16="http://schemas.microsoft.com/office/drawing/2014/main" id="{F1261860-8E64-9E26-34CE-62B4340877F3}"/>
                    </a:ext>
                  </a:extLst>
                </p:cNvPr>
                <p:cNvGrpSpPr/>
                <p:nvPr/>
              </p:nvGrpSpPr>
              <p:grpSpPr>
                <a:xfrm>
                  <a:off x="4518482" y="2736135"/>
                  <a:ext cx="472667" cy="357201"/>
                  <a:chOff x="4518482" y="2736135"/>
                  <a:chExt cx="472667" cy="357201"/>
                </a:xfrm>
              </p:grpSpPr>
              <p:grpSp>
                <p:nvGrpSpPr>
                  <p:cNvPr id="216" name="图形 7">
                    <a:extLst>
                      <a:ext uri="{FF2B5EF4-FFF2-40B4-BE49-F238E27FC236}">
                        <a16:creationId xmlns:a16="http://schemas.microsoft.com/office/drawing/2014/main" id="{CA3EC998-E296-D482-6C8D-82D44416B4EF}"/>
                      </a:ext>
                    </a:extLst>
                  </p:cNvPr>
                  <p:cNvGrpSpPr/>
                  <p:nvPr/>
                </p:nvGrpSpPr>
                <p:grpSpPr>
                  <a:xfrm>
                    <a:off x="4610636" y="2736135"/>
                    <a:ext cx="255490" cy="262295"/>
                    <a:chOff x="4610636" y="2736135"/>
                    <a:chExt cx="255490" cy="262295"/>
                  </a:xfrm>
                </p:grpSpPr>
                <p:sp>
                  <p:nvSpPr>
                    <p:cNvPr id="217" name="任意多边形: 形状 216">
                      <a:extLst>
                        <a:ext uri="{FF2B5EF4-FFF2-40B4-BE49-F238E27FC236}">
                          <a16:creationId xmlns:a16="http://schemas.microsoft.com/office/drawing/2014/main" id="{39286151-51B8-69F4-964A-1DCDAFD6FC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10636" y="2736135"/>
                      <a:ext cx="255490" cy="262295"/>
                    </a:xfrm>
                    <a:custGeom>
                      <a:avLst/>
                      <a:gdLst>
                        <a:gd name="connsiteX0" fmla="*/ 251604 w 255490"/>
                        <a:gd name="connsiteY0" fmla="*/ 0 h 262295"/>
                        <a:gd name="connsiteX1" fmla="*/ 120935 w 255490"/>
                        <a:gd name="connsiteY1" fmla="*/ 262271 h 262295"/>
                        <a:gd name="connsiteX2" fmla="*/ 9773 w 255490"/>
                        <a:gd name="connsiteY2" fmla="*/ 15419 h 262295"/>
                        <a:gd name="connsiteX3" fmla="*/ 251604 w 255490"/>
                        <a:gd name="connsiteY3" fmla="*/ 0 h 262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55490" h="262295">
                          <a:moveTo>
                            <a:pt x="251604" y="0"/>
                          </a:moveTo>
                          <a:cubicBezTo>
                            <a:pt x="251604" y="0"/>
                            <a:pt x="290691" y="259403"/>
                            <a:pt x="120935" y="262271"/>
                          </a:cubicBezTo>
                          <a:cubicBezTo>
                            <a:pt x="-48821" y="265140"/>
                            <a:pt x="9773" y="15419"/>
                            <a:pt x="9773" y="15419"/>
                          </a:cubicBezTo>
                          <a:lnTo>
                            <a:pt x="251604" y="0"/>
                          </a:lnTo>
                          <a:close/>
                        </a:path>
                      </a:pathLst>
                    </a:custGeom>
                    <a:solidFill>
                      <a:srgbClr val="F7BA9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18" name="任意多边形: 形状 217">
                      <a:extLst>
                        <a:ext uri="{FF2B5EF4-FFF2-40B4-BE49-F238E27FC236}">
                          <a16:creationId xmlns:a16="http://schemas.microsoft.com/office/drawing/2014/main" id="{44DBEE54-EFDC-4C5E-B5F4-411675EB3A8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674843" y="2736135"/>
                      <a:ext cx="191283" cy="262292"/>
                    </a:xfrm>
                    <a:custGeom>
                      <a:avLst/>
                      <a:gdLst>
                        <a:gd name="connsiteX0" fmla="*/ 1578 w 191283"/>
                        <a:gd name="connsiteY0" fmla="*/ 250796 h 262292"/>
                        <a:gd name="connsiteX1" fmla="*/ 133969 w 191283"/>
                        <a:gd name="connsiteY1" fmla="*/ 3371 h 262292"/>
                        <a:gd name="connsiteX2" fmla="*/ 187398 w 191283"/>
                        <a:gd name="connsiteY2" fmla="*/ 0 h 262292"/>
                        <a:gd name="connsiteX3" fmla="*/ 56728 w 191283"/>
                        <a:gd name="connsiteY3" fmla="*/ 262271 h 262292"/>
                        <a:gd name="connsiteX4" fmla="*/ 0 w 191283"/>
                        <a:gd name="connsiteY4" fmla="*/ 250796 h 262292"/>
                        <a:gd name="connsiteX5" fmla="*/ 1578 w 191283"/>
                        <a:gd name="connsiteY5" fmla="*/ 250796 h 2622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91283" h="262292">
                          <a:moveTo>
                            <a:pt x="1578" y="250796"/>
                          </a:moveTo>
                          <a:cubicBezTo>
                            <a:pt x="146806" y="248358"/>
                            <a:pt x="139204" y="58306"/>
                            <a:pt x="133969" y="3371"/>
                          </a:cubicBezTo>
                          <a:lnTo>
                            <a:pt x="187398" y="0"/>
                          </a:lnTo>
                          <a:cubicBezTo>
                            <a:pt x="187398" y="0"/>
                            <a:pt x="226484" y="259403"/>
                            <a:pt x="56728" y="262271"/>
                          </a:cubicBezTo>
                          <a:cubicBezTo>
                            <a:pt x="33851" y="262630"/>
                            <a:pt x="15275" y="258327"/>
                            <a:pt x="0" y="250796"/>
                          </a:cubicBezTo>
                          <a:cubicBezTo>
                            <a:pt x="573" y="250796"/>
                            <a:pt x="1076" y="250796"/>
                            <a:pt x="1578" y="250796"/>
                          </a:cubicBezTo>
                          <a:close/>
                        </a:path>
                      </a:pathLst>
                    </a:custGeom>
                    <a:solidFill>
                      <a:srgbClr val="F2C09E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19" name="图形 7">
                    <a:extLst>
                      <a:ext uri="{FF2B5EF4-FFF2-40B4-BE49-F238E27FC236}">
                        <a16:creationId xmlns:a16="http://schemas.microsoft.com/office/drawing/2014/main" id="{BCEADC00-E737-B050-AF3C-E4F73406BCA6}"/>
                      </a:ext>
                    </a:extLst>
                  </p:cNvPr>
                  <p:cNvGrpSpPr/>
                  <p:nvPr/>
                </p:nvGrpSpPr>
                <p:grpSpPr>
                  <a:xfrm>
                    <a:off x="4518482" y="2736135"/>
                    <a:ext cx="472667" cy="357201"/>
                    <a:chOff x="4518482" y="2736135"/>
                    <a:chExt cx="472667" cy="357201"/>
                  </a:xfrm>
                  <a:solidFill>
                    <a:srgbClr val="4BC993"/>
                  </a:solidFill>
                </p:grpSpPr>
                <p:grpSp>
                  <p:nvGrpSpPr>
                    <p:cNvPr id="220" name="图形 7">
                      <a:extLst>
                        <a:ext uri="{FF2B5EF4-FFF2-40B4-BE49-F238E27FC236}">
                          <a16:creationId xmlns:a16="http://schemas.microsoft.com/office/drawing/2014/main" id="{81D7D0E9-D604-781F-D678-FDA4A853520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18482" y="2736135"/>
                      <a:ext cx="472667" cy="357129"/>
                      <a:chOff x="4518482" y="2736135"/>
                      <a:chExt cx="472667" cy="357129"/>
                    </a:xfrm>
                    <a:solidFill>
                      <a:srgbClr val="4BC993"/>
                    </a:solidFill>
                  </p:grpSpPr>
                  <p:sp>
                    <p:nvSpPr>
                      <p:cNvPr id="221" name="任意多边形: 形状 220">
                        <a:extLst>
                          <a:ext uri="{FF2B5EF4-FFF2-40B4-BE49-F238E27FC236}">
                            <a16:creationId xmlns:a16="http://schemas.microsoft.com/office/drawing/2014/main" id="{0C3CBE22-105C-91E3-7ADA-63B14434B3E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31643" y="2736135"/>
                        <a:ext cx="259506" cy="321937"/>
                      </a:xfrm>
                      <a:custGeom>
                        <a:avLst/>
                        <a:gdLst>
                          <a:gd name="connsiteX0" fmla="*/ 130598 w 259506"/>
                          <a:gd name="connsiteY0" fmla="*/ 0 h 321937"/>
                          <a:gd name="connsiteX1" fmla="*/ 233369 w 259506"/>
                          <a:gd name="connsiteY1" fmla="*/ 107720 h 321937"/>
                          <a:gd name="connsiteX2" fmla="*/ 0 w 259506"/>
                          <a:gd name="connsiteY2" fmla="*/ 262271 h 321937"/>
                          <a:gd name="connsiteX3" fmla="*/ 130598 w 259506"/>
                          <a:gd name="connsiteY3" fmla="*/ 0 h 3219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59506" h="321937">
                            <a:moveTo>
                              <a:pt x="130598" y="0"/>
                            </a:moveTo>
                            <a:cubicBezTo>
                              <a:pt x="130598" y="0"/>
                              <a:pt x="193566" y="33492"/>
                              <a:pt x="233369" y="107720"/>
                            </a:cubicBezTo>
                            <a:cubicBezTo>
                              <a:pt x="326459" y="281348"/>
                              <a:pt x="152544" y="398822"/>
                              <a:pt x="0" y="262271"/>
                            </a:cubicBezTo>
                            <a:cubicBezTo>
                              <a:pt x="169684" y="259403"/>
                              <a:pt x="130598" y="0"/>
                              <a:pt x="130598" y="0"/>
                            </a:cubicBezTo>
                            <a:close/>
                          </a:path>
                        </a:pathLst>
                      </a:custGeom>
                      <a:solidFill>
                        <a:srgbClr val="4BC993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2" name="任意多边形: 形状 221">
                        <a:extLst>
                          <a:ext uri="{FF2B5EF4-FFF2-40B4-BE49-F238E27FC236}">
                            <a16:creationId xmlns:a16="http://schemas.microsoft.com/office/drawing/2014/main" id="{F95C9BEC-0A7A-594D-F4B2-2CA8BB0876B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18482" y="2751483"/>
                        <a:ext cx="213089" cy="341782"/>
                      </a:xfrm>
                      <a:custGeom>
                        <a:avLst/>
                        <a:gdLst>
                          <a:gd name="connsiteX0" fmla="*/ 101927 w 213089"/>
                          <a:gd name="connsiteY0" fmla="*/ 0 h 341782"/>
                          <a:gd name="connsiteX1" fmla="*/ 213089 w 213089"/>
                          <a:gd name="connsiteY1" fmla="*/ 246852 h 341782"/>
                          <a:gd name="connsiteX2" fmla="*/ 73885 w 213089"/>
                          <a:gd name="connsiteY2" fmla="*/ 339153 h 341782"/>
                          <a:gd name="connsiteX3" fmla="*/ 101927 w 213089"/>
                          <a:gd name="connsiteY3" fmla="*/ 0 h 34178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13089" h="341782">
                            <a:moveTo>
                              <a:pt x="101927" y="0"/>
                            </a:moveTo>
                            <a:cubicBezTo>
                              <a:pt x="101927" y="0"/>
                              <a:pt x="43334" y="249721"/>
                              <a:pt x="213089" y="246852"/>
                            </a:cubicBezTo>
                            <a:cubicBezTo>
                              <a:pt x="213089" y="246852"/>
                              <a:pt x="167047" y="360309"/>
                              <a:pt x="73885" y="339153"/>
                            </a:cubicBezTo>
                            <a:cubicBezTo>
                              <a:pt x="-41795" y="312976"/>
                              <a:pt x="-13395" y="89575"/>
                              <a:pt x="101927" y="0"/>
                            </a:cubicBezTo>
                            <a:close/>
                          </a:path>
                        </a:pathLst>
                      </a:custGeom>
                      <a:solidFill>
                        <a:srgbClr val="4BC993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23" name="图形 7">
                      <a:extLst>
                        <a:ext uri="{FF2B5EF4-FFF2-40B4-BE49-F238E27FC236}">
                          <a16:creationId xmlns:a16="http://schemas.microsoft.com/office/drawing/2014/main" id="{08BE0E83-B898-C91A-96A5-625F3013931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18615" y="2919015"/>
                      <a:ext cx="472451" cy="174321"/>
                      <a:chOff x="4518615" y="2919015"/>
                      <a:chExt cx="472451" cy="174321"/>
                    </a:xfrm>
                    <a:solidFill>
                      <a:srgbClr val="4BC993"/>
                    </a:solidFill>
                  </p:grpSpPr>
                  <p:sp>
                    <p:nvSpPr>
                      <p:cNvPr id="224" name="任意多边形: 形状 223">
                        <a:extLst>
                          <a:ext uri="{FF2B5EF4-FFF2-40B4-BE49-F238E27FC236}">
                            <a16:creationId xmlns:a16="http://schemas.microsoft.com/office/drawing/2014/main" id="{05B1B8DA-8C53-C874-F46C-AA28C3C885A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731643" y="2919015"/>
                        <a:ext cx="259423" cy="138984"/>
                      </a:xfrm>
                      <a:custGeom>
                        <a:avLst/>
                        <a:gdLst>
                          <a:gd name="connsiteX0" fmla="*/ 258327 w 259423"/>
                          <a:gd name="connsiteY0" fmla="*/ 0 h 138984"/>
                          <a:gd name="connsiteX1" fmla="*/ 0 w 259423"/>
                          <a:gd name="connsiteY1" fmla="*/ 79320 h 138984"/>
                          <a:gd name="connsiteX2" fmla="*/ 38943 w 259423"/>
                          <a:gd name="connsiteY2" fmla="*/ 73152 h 138984"/>
                          <a:gd name="connsiteX3" fmla="*/ 258327 w 259423"/>
                          <a:gd name="connsiteY3" fmla="*/ 0 h 1389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59423" h="138984">
                            <a:moveTo>
                              <a:pt x="258327" y="0"/>
                            </a:moveTo>
                            <a:cubicBezTo>
                              <a:pt x="273459" y="128446"/>
                              <a:pt x="129092" y="194929"/>
                              <a:pt x="0" y="79320"/>
                            </a:cubicBezTo>
                            <a:cubicBezTo>
                              <a:pt x="14487" y="79105"/>
                              <a:pt x="27324" y="76881"/>
                              <a:pt x="38943" y="73152"/>
                            </a:cubicBezTo>
                            <a:cubicBezTo>
                              <a:pt x="143722" y="137841"/>
                              <a:pt x="247067" y="92731"/>
                              <a:pt x="258327" y="0"/>
                            </a:cubicBezTo>
                            <a:close/>
                          </a:path>
                        </a:pathLst>
                      </a:custGeom>
                      <a:solidFill>
                        <a:srgbClr val="4BC993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25" name="任意多边形: 形状 224">
                        <a:extLst>
                          <a:ext uri="{FF2B5EF4-FFF2-40B4-BE49-F238E27FC236}">
                            <a16:creationId xmlns:a16="http://schemas.microsoft.com/office/drawing/2014/main" id="{C84FBF77-30BA-831A-B5EB-59EC0434E5D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18615" y="2951862"/>
                        <a:ext cx="212956" cy="141474"/>
                      </a:xfrm>
                      <a:custGeom>
                        <a:avLst/>
                        <a:gdLst>
                          <a:gd name="connsiteX0" fmla="*/ 73753 w 212956"/>
                          <a:gd name="connsiteY0" fmla="*/ 103560 h 141474"/>
                          <a:gd name="connsiteX1" fmla="*/ 193808 w 212956"/>
                          <a:gd name="connsiteY1" fmla="*/ 45541 h 141474"/>
                          <a:gd name="connsiteX2" fmla="*/ 212957 w 212956"/>
                          <a:gd name="connsiteY2" fmla="*/ 46545 h 141474"/>
                          <a:gd name="connsiteX3" fmla="*/ 73753 w 212956"/>
                          <a:gd name="connsiteY3" fmla="*/ 138845 h 141474"/>
                          <a:gd name="connsiteX4" fmla="*/ 673 w 212956"/>
                          <a:gd name="connsiteY4" fmla="*/ 0 h 141474"/>
                          <a:gd name="connsiteX5" fmla="*/ 73753 w 212956"/>
                          <a:gd name="connsiteY5" fmla="*/ 103560 h 14147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</a:cxnLst>
                        <a:rect l="l" t="t" r="r" b="b"/>
                        <a:pathLst>
                          <a:path w="212956" h="141474">
                            <a:moveTo>
                              <a:pt x="73753" y="103560"/>
                            </a:moveTo>
                            <a:cubicBezTo>
                              <a:pt x="132274" y="116828"/>
                              <a:pt x="172221" y="77025"/>
                              <a:pt x="193808" y="45541"/>
                            </a:cubicBezTo>
                            <a:cubicBezTo>
                              <a:pt x="199904" y="46186"/>
                              <a:pt x="206215" y="46616"/>
                              <a:pt x="212957" y="46545"/>
                            </a:cubicBezTo>
                            <a:cubicBezTo>
                              <a:pt x="212957" y="46545"/>
                              <a:pt x="166914" y="160002"/>
                              <a:pt x="73753" y="138845"/>
                            </a:cubicBezTo>
                            <a:cubicBezTo>
                              <a:pt x="17885" y="126151"/>
                              <a:pt x="-4276" y="67415"/>
                              <a:pt x="673" y="0"/>
                            </a:cubicBezTo>
                            <a:cubicBezTo>
                              <a:pt x="4760" y="51780"/>
                              <a:pt x="27853" y="93161"/>
                              <a:pt x="73753" y="103560"/>
                            </a:cubicBezTo>
                            <a:close/>
                          </a:path>
                        </a:pathLst>
                      </a:custGeom>
                      <a:solidFill>
                        <a:srgbClr val="4BC993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  <p:grpSp>
              <p:nvGrpSpPr>
                <p:cNvPr id="226" name="图形 7">
                  <a:extLst>
                    <a:ext uri="{FF2B5EF4-FFF2-40B4-BE49-F238E27FC236}">
                      <a16:creationId xmlns:a16="http://schemas.microsoft.com/office/drawing/2014/main" id="{16099C62-E23D-6A67-2331-CB738C49F4F5}"/>
                    </a:ext>
                  </a:extLst>
                </p:cNvPr>
                <p:cNvGrpSpPr/>
                <p:nvPr/>
              </p:nvGrpSpPr>
              <p:grpSpPr>
                <a:xfrm>
                  <a:off x="3082189" y="777297"/>
                  <a:ext cx="3386331" cy="2059746"/>
                  <a:chOff x="3082189" y="777297"/>
                  <a:chExt cx="3386331" cy="2059746"/>
                </a:xfrm>
              </p:grpSpPr>
              <p:grpSp>
                <p:nvGrpSpPr>
                  <p:cNvPr id="227" name="图形 7">
                    <a:extLst>
                      <a:ext uri="{FF2B5EF4-FFF2-40B4-BE49-F238E27FC236}">
                        <a16:creationId xmlns:a16="http://schemas.microsoft.com/office/drawing/2014/main" id="{A7F82480-EEEB-F39B-0568-5C7093D8F90F}"/>
                      </a:ext>
                    </a:extLst>
                  </p:cNvPr>
                  <p:cNvGrpSpPr/>
                  <p:nvPr/>
                </p:nvGrpSpPr>
                <p:grpSpPr>
                  <a:xfrm>
                    <a:off x="5744009" y="1586468"/>
                    <a:ext cx="724511" cy="1228845"/>
                    <a:chOff x="5744009" y="1586468"/>
                    <a:chExt cx="724511" cy="1228845"/>
                  </a:xfrm>
                </p:grpSpPr>
                <p:grpSp>
                  <p:nvGrpSpPr>
                    <p:cNvPr id="228" name="图形 7">
                      <a:extLst>
                        <a:ext uri="{FF2B5EF4-FFF2-40B4-BE49-F238E27FC236}">
                          <a16:creationId xmlns:a16="http://schemas.microsoft.com/office/drawing/2014/main" id="{90ADA647-1F8A-5BA5-7B1F-4D5AEDD8782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785032" y="1657932"/>
                      <a:ext cx="683488" cy="1157380"/>
                      <a:chOff x="5785032" y="1657932"/>
                      <a:chExt cx="683488" cy="1157380"/>
                    </a:xfrm>
                  </p:grpSpPr>
                  <p:sp>
                    <p:nvSpPr>
                      <p:cNvPr id="229" name="任意多边形: 形状 228">
                        <a:extLst>
                          <a:ext uri="{FF2B5EF4-FFF2-40B4-BE49-F238E27FC236}">
                            <a16:creationId xmlns:a16="http://schemas.microsoft.com/office/drawing/2014/main" id="{7C3446B2-56E5-1288-724D-1989327578D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85032" y="1658004"/>
                        <a:ext cx="683488" cy="1157309"/>
                      </a:xfrm>
                      <a:custGeom>
                        <a:avLst/>
                        <a:gdLst>
                          <a:gd name="connsiteX0" fmla="*/ 148025 w 683488"/>
                          <a:gd name="connsiteY0" fmla="*/ 0 h 1157309"/>
                          <a:gd name="connsiteX1" fmla="*/ 658081 w 683488"/>
                          <a:gd name="connsiteY1" fmla="*/ 1149060 h 1157309"/>
                          <a:gd name="connsiteX2" fmla="*/ 451247 w 683488"/>
                          <a:gd name="connsiteY2" fmla="*/ 1144112 h 1157309"/>
                          <a:gd name="connsiteX3" fmla="*/ 442426 w 683488"/>
                          <a:gd name="connsiteY3" fmla="*/ 863409 h 1157309"/>
                          <a:gd name="connsiteX4" fmla="*/ 394949 w 683488"/>
                          <a:gd name="connsiteY4" fmla="*/ 1139450 h 1157309"/>
                          <a:gd name="connsiteX5" fmla="*/ 223687 w 683488"/>
                          <a:gd name="connsiteY5" fmla="*/ 1124031 h 1157309"/>
                          <a:gd name="connsiteX6" fmla="*/ 220747 w 683488"/>
                          <a:gd name="connsiteY6" fmla="*/ 872947 h 1157309"/>
                          <a:gd name="connsiteX7" fmla="*/ 159858 w 683488"/>
                          <a:gd name="connsiteY7" fmla="*/ 1118939 h 1157309"/>
                          <a:gd name="connsiteX8" fmla="*/ 0 w 683488"/>
                          <a:gd name="connsiteY8" fmla="*/ 1095631 h 1157309"/>
                          <a:gd name="connsiteX9" fmla="*/ 27396 w 683488"/>
                          <a:gd name="connsiteY9" fmla="*/ 450674 h 1157309"/>
                          <a:gd name="connsiteX10" fmla="*/ 148025 w 683488"/>
                          <a:gd name="connsiteY10" fmla="*/ 0 h 11573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683488" h="1157309">
                            <a:moveTo>
                              <a:pt x="148025" y="0"/>
                            </a:moveTo>
                            <a:cubicBezTo>
                              <a:pt x="638215" y="217089"/>
                              <a:pt x="739839" y="678808"/>
                              <a:pt x="658081" y="1149060"/>
                            </a:cubicBezTo>
                            <a:cubicBezTo>
                              <a:pt x="658081" y="1149060"/>
                              <a:pt x="583997" y="1170576"/>
                              <a:pt x="451247" y="1144112"/>
                            </a:cubicBezTo>
                            <a:cubicBezTo>
                              <a:pt x="451247" y="1144112"/>
                              <a:pt x="473336" y="998812"/>
                              <a:pt x="442426" y="863409"/>
                            </a:cubicBezTo>
                            <a:cubicBezTo>
                              <a:pt x="442426" y="863409"/>
                              <a:pt x="431597" y="1060059"/>
                              <a:pt x="394949" y="1139450"/>
                            </a:cubicBezTo>
                            <a:cubicBezTo>
                              <a:pt x="394949" y="1139450"/>
                              <a:pt x="300497" y="1155371"/>
                              <a:pt x="223687" y="1124031"/>
                            </a:cubicBezTo>
                            <a:cubicBezTo>
                              <a:pt x="223687" y="1124031"/>
                              <a:pt x="246996" y="965463"/>
                              <a:pt x="220747" y="872947"/>
                            </a:cubicBezTo>
                            <a:cubicBezTo>
                              <a:pt x="220747" y="872947"/>
                              <a:pt x="230931" y="1052098"/>
                              <a:pt x="159858" y="1118939"/>
                            </a:cubicBezTo>
                            <a:cubicBezTo>
                              <a:pt x="159858" y="1118939"/>
                              <a:pt x="86133" y="1115640"/>
                              <a:pt x="0" y="1095631"/>
                            </a:cubicBezTo>
                            <a:cubicBezTo>
                              <a:pt x="0" y="1095631"/>
                              <a:pt x="164735" y="767594"/>
                              <a:pt x="27396" y="450674"/>
                            </a:cubicBezTo>
                            <a:cubicBezTo>
                              <a:pt x="91512" y="330905"/>
                              <a:pt x="136981" y="182665"/>
                              <a:pt x="148025" y="0"/>
                            </a:cubicBezTo>
                            <a:close/>
                          </a:path>
                        </a:pathLst>
                      </a:custGeom>
                      <a:solidFill>
                        <a:srgbClr val="F9C23A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0" name="任意多边形: 形状 229">
                        <a:extLst>
                          <a:ext uri="{FF2B5EF4-FFF2-40B4-BE49-F238E27FC236}">
                            <a16:creationId xmlns:a16="http://schemas.microsoft.com/office/drawing/2014/main" id="{139D6A6F-45E7-2535-B9CC-EBD039A8509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785032" y="1657932"/>
                        <a:ext cx="683481" cy="1157309"/>
                      </a:xfrm>
                      <a:custGeom>
                        <a:avLst/>
                        <a:gdLst>
                          <a:gd name="connsiteX0" fmla="*/ 0 w 683481"/>
                          <a:gd name="connsiteY0" fmla="*/ 1095631 h 1157309"/>
                          <a:gd name="connsiteX1" fmla="*/ 159858 w 683481"/>
                          <a:gd name="connsiteY1" fmla="*/ 1118939 h 1157309"/>
                          <a:gd name="connsiteX2" fmla="*/ 220747 w 683481"/>
                          <a:gd name="connsiteY2" fmla="*/ 872947 h 1157309"/>
                          <a:gd name="connsiteX3" fmla="*/ 223687 w 683481"/>
                          <a:gd name="connsiteY3" fmla="*/ 1124031 h 1157309"/>
                          <a:gd name="connsiteX4" fmla="*/ 394949 w 683481"/>
                          <a:gd name="connsiteY4" fmla="*/ 1139450 h 1157309"/>
                          <a:gd name="connsiteX5" fmla="*/ 442426 w 683481"/>
                          <a:gd name="connsiteY5" fmla="*/ 863409 h 1157309"/>
                          <a:gd name="connsiteX6" fmla="*/ 451247 w 683481"/>
                          <a:gd name="connsiteY6" fmla="*/ 1144112 h 1157309"/>
                          <a:gd name="connsiteX7" fmla="*/ 658081 w 683481"/>
                          <a:gd name="connsiteY7" fmla="*/ 1149060 h 1157309"/>
                          <a:gd name="connsiteX8" fmla="*/ 148025 w 683481"/>
                          <a:gd name="connsiteY8" fmla="*/ 0 h 1157309"/>
                          <a:gd name="connsiteX9" fmla="*/ 27468 w 683481"/>
                          <a:gd name="connsiteY9" fmla="*/ 450674 h 1157309"/>
                          <a:gd name="connsiteX10" fmla="*/ 0 w 683481"/>
                          <a:gd name="connsiteY10" fmla="*/ 1095631 h 1157309"/>
                          <a:gd name="connsiteX11" fmla="*/ 77813 w 683481"/>
                          <a:gd name="connsiteY11" fmla="*/ 1083008 h 1157309"/>
                          <a:gd name="connsiteX12" fmla="*/ 130096 w 683481"/>
                          <a:gd name="connsiteY12" fmla="*/ 916839 h 1157309"/>
                          <a:gd name="connsiteX13" fmla="*/ 77096 w 683481"/>
                          <a:gd name="connsiteY13" fmla="*/ 1042488 h 1157309"/>
                          <a:gd name="connsiteX14" fmla="*/ 39947 w 683481"/>
                          <a:gd name="connsiteY14" fmla="*/ 1037467 h 1157309"/>
                          <a:gd name="connsiteX15" fmla="*/ 72793 w 683481"/>
                          <a:gd name="connsiteY15" fmla="*/ 421772 h 1157309"/>
                          <a:gd name="connsiteX16" fmla="*/ 240541 w 683481"/>
                          <a:gd name="connsiteY16" fmla="*/ 698817 h 1157309"/>
                          <a:gd name="connsiteX17" fmla="*/ 225552 w 683481"/>
                          <a:gd name="connsiteY17" fmla="*/ 481656 h 1157309"/>
                          <a:gd name="connsiteX18" fmla="*/ 346898 w 683481"/>
                          <a:gd name="connsiteY18" fmla="*/ 640510 h 1157309"/>
                          <a:gd name="connsiteX19" fmla="*/ 215440 w 683481"/>
                          <a:gd name="connsiteY19" fmla="*/ 238461 h 1157309"/>
                          <a:gd name="connsiteX20" fmla="*/ 349050 w 683481"/>
                          <a:gd name="connsiteY20" fmla="*/ 299421 h 1157309"/>
                          <a:gd name="connsiteX21" fmla="*/ 216372 w 683481"/>
                          <a:gd name="connsiteY21" fmla="*/ 54290 h 1157309"/>
                          <a:gd name="connsiteX22" fmla="*/ 644024 w 683481"/>
                          <a:gd name="connsiteY22" fmla="*/ 707853 h 1157309"/>
                          <a:gd name="connsiteX23" fmla="*/ 586507 w 683481"/>
                          <a:gd name="connsiteY23" fmla="*/ 540249 h 1157309"/>
                          <a:gd name="connsiteX24" fmla="*/ 635490 w 683481"/>
                          <a:gd name="connsiteY24" fmla="*/ 1119369 h 1157309"/>
                          <a:gd name="connsiteX25" fmla="*/ 556170 w 683481"/>
                          <a:gd name="connsiteY25" fmla="*/ 1114779 h 1157309"/>
                          <a:gd name="connsiteX26" fmla="*/ 548712 w 683481"/>
                          <a:gd name="connsiteY26" fmla="*/ 966180 h 1157309"/>
                          <a:gd name="connsiteX27" fmla="*/ 529778 w 683481"/>
                          <a:gd name="connsiteY27" fmla="*/ 1115496 h 1157309"/>
                          <a:gd name="connsiteX28" fmla="*/ 474125 w 683481"/>
                          <a:gd name="connsiteY28" fmla="*/ 1110261 h 1157309"/>
                          <a:gd name="connsiteX29" fmla="*/ 411731 w 683481"/>
                          <a:gd name="connsiteY29" fmla="*/ 677015 h 1157309"/>
                          <a:gd name="connsiteX30" fmla="*/ 339081 w 683481"/>
                          <a:gd name="connsiteY30" fmla="*/ 1097495 h 1157309"/>
                          <a:gd name="connsiteX31" fmla="*/ 281205 w 683481"/>
                          <a:gd name="connsiteY31" fmla="*/ 1092905 h 1157309"/>
                          <a:gd name="connsiteX32" fmla="*/ 292034 w 683481"/>
                          <a:gd name="connsiteY32" fmla="*/ 928098 h 1157309"/>
                          <a:gd name="connsiteX33" fmla="*/ 255171 w 683481"/>
                          <a:gd name="connsiteY33" fmla="*/ 1082148 h 1157309"/>
                          <a:gd name="connsiteX34" fmla="*/ 190841 w 683481"/>
                          <a:gd name="connsiteY34" fmla="*/ 715886 h 1157309"/>
                          <a:gd name="connsiteX35" fmla="*/ 125864 w 683481"/>
                          <a:gd name="connsiteY35" fmla="*/ 1087024 h 1157309"/>
                          <a:gd name="connsiteX36" fmla="*/ 77813 w 683481"/>
                          <a:gd name="connsiteY36" fmla="*/ 1083008 h 11573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</a:cxnLst>
                        <a:rect l="l" t="t" r="r" b="b"/>
                        <a:pathLst>
                          <a:path w="683481" h="1157309">
                            <a:moveTo>
                              <a:pt x="0" y="1095631"/>
                            </a:moveTo>
                            <a:cubicBezTo>
                              <a:pt x="86061" y="1115640"/>
                              <a:pt x="159858" y="1118939"/>
                              <a:pt x="159858" y="1118939"/>
                            </a:cubicBezTo>
                            <a:cubicBezTo>
                              <a:pt x="230931" y="1052098"/>
                              <a:pt x="220747" y="872947"/>
                              <a:pt x="220747" y="872947"/>
                            </a:cubicBezTo>
                            <a:cubicBezTo>
                              <a:pt x="246996" y="965463"/>
                              <a:pt x="223687" y="1124031"/>
                              <a:pt x="223687" y="1124031"/>
                            </a:cubicBezTo>
                            <a:cubicBezTo>
                              <a:pt x="300497" y="1155371"/>
                              <a:pt x="394949" y="1139450"/>
                              <a:pt x="394949" y="1139450"/>
                            </a:cubicBezTo>
                            <a:cubicBezTo>
                              <a:pt x="431669" y="1060059"/>
                              <a:pt x="442426" y="863409"/>
                              <a:pt x="442426" y="863409"/>
                            </a:cubicBezTo>
                            <a:cubicBezTo>
                              <a:pt x="473265" y="998812"/>
                              <a:pt x="451247" y="1144112"/>
                              <a:pt x="451247" y="1144112"/>
                            </a:cubicBezTo>
                            <a:cubicBezTo>
                              <a:pt x="583997" y="1170575"/>
                              <a:pt x="658081" y="1149060"/>
                              <a:pt x="658081" y="1149060"/>
                            </a:cubicBezTo>
                            <a:cubicBezTo>
                              <a:pt x="739839" y="678736"/>
                              <a:pt x="638144" y="217018"/>
                              <a:pt x="148025" y="0"/>
                            </a:cubicBezTo>
                            <a:cubicBezTo>
                              <a:pt x="136981" y="182737"/>
                              <a:pt x="91583" y="330905"/>
                              <a:pt x="27468" y="450674"/>
                            </a:cubicBezTo>
                            <a:cubicBezTo>
                              <a:pt x="164807" y="767594"/>
                              <a:pt x="0" y="1095631"/>
                              <a:pt x="0" y="1095631"/>
                            </a:cubicBezTo>
                            <a:close/>
                            <a:moveTo>
                              <a:pt x="77813" y="1083008"/>
                            </a:moveTo>
                            <a:cubicBezTo>
                              <a:pt x="77813" y="1083008"/>
                              <a:pt x="126295" y="1026710"/>
                              <a:pt x="130096" y="916839"/>
                            </a:cubicBezTo>
                            <a:cubicBezTo>
                              <a:pt x="130096" y="916839"/>
                              <a:pt x="100835" y="999099"/>
                              <a:pt x="77096" y="1042488"/>
                            </a:cubicBezTo>
                            <a:lnTo>
                              <a:pt x="39947" y="1037467"/>
                            </a:lnTo>
                            <a:cubicBezTo>
                              <a:pt x="39947" y="1037467"/>
                              <a:pt x="215009" y="830634"/>
                              <a:pt x="72793" y="421772"/>
                            </a:cubicBezTo>
                            <a:cubicBezTo>
                              <a:pt x="63111" y="393945"/>
                              <a:pt x="176641" y="480580"/>
                              <a:pt x="240541" y="698817"/>
                            </a:cubicBezTo>
                            <a:cubicBezTo>
                              <a:pt x="267435" y="790615"/>
                              <a:pt x="287659" y="633912"/>
                              <a:pt x="225552" y="481656"/>
                            </a:cubicBezTo>
                            <a:cubicBezTo>
                              <a:pt x="177573" y="363967"/>
                              <a:pt x="309677" y="465806"/>
                              <a:pt x="346898" y="640510"/>
                            </a:cubicBezTo>
                            <a:cubicBezTo>
                              <a:pt x="352205" y="432673"/>
                              <a:pt x="274320" y="307382"/>
                              <a:pt x="215440" y="238461"/>
                            </a:cubicBezTo>
                            <a:cubicBezTo>
                              <a:pt x="174704" y="190697"/>
                              <a:pt x="185748" y="147595"/>
                              <a:pt x="349050" y="299421"/>
                            </a:cubicBezTo>
                            <a:cubicBezTo>
                              <a:pt x="466667" y="408791"/>
                              <a:pt x="398320" y="139491"/>
                              <a:pt x="216372" y="54290"/>
                            </a:cubicBezTo>
                            <a:cubicBezTo>
                              <a:pt x="510916" y="180657"/>
                              <a:pt x="632406" y="548497"/>
                              <a:pt x="644024" y="707853"/>
                            </a:cubicBezTo>
                            <a:cubicBezTo>
                              <a:pt x="644024" y="707853"/>
                              <a:pt x="619856" y="611895"/>
                              <a:pt x="586507" y="540249"/>
                            </a:cubicBezTo>
                            <a:cubicBezTo>
                              <a:pt x="586507" y="540249"/>
                              <a:pt x="639219" y="722197"/>
                              <a:pt x="635490" y="1119369"/>
                            </a:cubicBezTo>
                            <a:lnTo>
                              <a:pt x="556170" y="1114779"/>
                            </a:lnTo>
                            <a:cubicBezTo>
                              <a:pt x="556170" y="1114779"/>
                              <a:pt x="556457" y="1034957"/>
                              <a:pt x="548712" y="966180"/>
                            </a:cubicBezTo>
                            <a:cubicBezTo>
                              <a:pt x="548712" y="966180"/>
                              <a:pt x="549429" y="1077343"/>
                              <a:pt x="529778" y="1115496"/>
                            </a:cubicBezTo>
                            <a:lnTo>
                              <a:pt x="474125" y="1110261"/>
                            </a:lnTo>
                            <a:cubicBezTo>
                              <a:pt x="474125" y="1110261"/>
                              <a:pt x="503529" y="846555"/>
                              <a:pt x="411731" y="677015"/>
                            </a:cubicBezTo>
                            <a:cubicBezTo>
                              <a:pt x="411731" y="677015"/>
                              <a:pt x="441350" y="891809"/>
                              <a:pt x="339081" y="1097495"/>
                            </a:cubicBezTo>
                            <a:lnTo>
                              <a:pt x="281205" y="1092905"/>
                            </a:lnTo>
                            <a:cubicBezTo>
                              <a:pt x="281205" y="1092905"/>
                              <a:pt x="315486" y="988413"/>
                              <a:pt x="292034" y="928098"/>
                            </a:cubicBezTo>
                            <a:cubicBezTo>
                              <a:pt x="292034" y="928098"/>
                              <a:pt x="298991" y="1010932"/>
                              <a:pt x="255171" y="1082148"/>
                            </a:cubicBezTo>
                            <a:cubicBezTo>
                              <a:pt x="255171" y="1082148"/>
                              <a:pt x="268511" y="857600"/>
                              <a:pt x="190841" y="715886"/>
                            </a:cubicBezTo>
                            <a:cubicBezTo>
                              <a:pt x="190841" y="715886"/>
                              <a:pt x="226269" y="960801"/>
                              <a:pt x="125864" y="1087024"/>
                            </a:cubicBezTo>
                            <a:lnTo>
                              <a:pt x="77813" y="1083008"/>
                            </a:lnTo>
                            <a:close/>
                          </a:path>
                        </a:pathLst>
                      </a:custGeom>
                      <a:solidFill>
                        <a:srgbClr val="F9C23A">
                          <a:alpha val="7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31" name="任意多边形: 形状 230">
                        <a:extLst>
                          <a:ext uri="{FF2B5EF4-FFF2-40B4-BE49-F238E27FC236}">
                            <a16:creationId xmlns:a16="http://schemas.microsoft.com/office/drawing/2014/main" id="{4914CB26-45B8-2158-C331-C846D4A968C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073270" y="1861825"/>
                        <a:ext cx="309569" cy="659355"/>
                      </a:xfrm>
                      <a:custGeom>
                        <a:avLst/>
                        <a:gdLst>
                          <a:gd name="connsiteX0" fmla="*/ 110297 w 309569"/>
                          <a:gd name="connsiteY0" fmla="*/ 0 h 659355"/>
                          <a:gd name="connsiteX1" fmla="*/ 309456 w 309569"/>
                          <a:gd name="connsiteY1" fmla="*/ 642447 h 659355"/>
                          <a:gd name="connsiteX2" fmla="*/ 220527 w 309569"/>
                          <a:gd name="connsiteY2" fmla="*/ 383976 h 659355"/>
                          <a:gd name="connsiteX3" fmla="*/ 236089 w 309569"/>
                          <a:gd name="connsiteY3" fmla="*/ 632048 h 659355"/>
                          <a:gd name="connsiteX4" fmla="*/ 10896 w 309569"/>
                          <a:gd name="connsiteY4" fmla="*/ 113099 h 659355"/>
                          <a:gd name="connsiteX5" fmla="*/ 138123 w 309569"/>
                          <a:gd name="connsiteY5" fmla="*/ 223687 h 659355"/>
                          <a:gd name="connsiteX6" fmla="*/ 110297 w 309569"/>
                          <a:gd name="connsiteY6" fmla="*/ 0 h 6593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09569" h="659355">
                            <a:moveTo>
                              <a:pt x="110297" y="0"/>
                            </a:moveTo>
                            <a:cubicBezTo>
                              <a:pt x="110297" y="0"/>
                              <a:pt x="315051" y="240613"/>
                              <a:pt x="309456" y="642447"/>
                            </a:cubicBezTo>
                            <a:cubicBezTo>
                              <a:pt x="309456" y="642447"/>
                              <a:pt x="284571" y="497434"/>
                              <a:pt x="220527" y="383976"/>
                            </a:cubicBezTo>
                            <a:cubicBezTo>
                              <a:pt x="178859" y="310179"/>
                              <a:pt x="235301" y="485098"/>
                              <a:pt x="236089" y="632048"/>
                            </a:cubicBezTo>
                            <a:cubicBezTo>
                              <a:pt x="236878" y="778997"/>
                              <a:pt x="186676" y="293469"/>
                              <a:pt x="10896" y="113099"/>
                            </a:cubicBezTo>
                            <a:cubicBezTo>
                              <a:pt x="-34645" y="66411"/>
                              <a:pt x="73218" y="119410"/>
                              <a:pt x="138123" y="223687"/>
                            </a:cubicBezTo>
                            <a:cubicBezTo>
                              <a:pt x="203099" y="328037"/>
                              <a:pt x="166308" y="146519"/>
                              <a:pt x="110297" y="0"/>
                            </a:cubicBezTo>
                            <a:close/>
                          </a:path>
                        </a:pathLst>
                      </a:custGeom>
                      <a:solidFill>
                        <a:srgbClr val="ED7B24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32" name="图形 7">
                      <a:extLst>
                        <a:ext uri="{FF2B5EF4-FFF2-40B4-BE49-F238E27FC236}">
                          <a16:creationId xmlns:a16="http://schemas.microsoft.com/office/drawing/2014/main" id="{A035D209-93CF-24F6-CD6A-46767F1F8EF2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744009" y="1586468"/>
                      <a:ext cx="302043" cy="563552"/>
                      <a:chOff x="5744009" y="1586468"/>
                      <a:chExt cx="302043" cy="563552"/>
                    </a:xfrm>
                  </p:grpSpPr>
                  <p:grpSp>
                    <p:nvGrpSpPr>
                      <p:cNvPr id="233" name="图形 7">
                        <a:extLst>
                          <a:ext uri="{FF2B5EF4-FFF2-40B4-BE49-F238E27FC236}">
                            <a16:creationId xmlns:a16="http://schemas.microsoft.com/office/drawing/2014/main" id="{09B3755E-4D9A-E0BF-5375-D9E3C29B36B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878265" y="1586468"/>
                        <a:ext cx="155841" cy="151677"/>
                        <a:chOff x="5878265" y="1586468"/>
                        <a:chExt cx="155841" cy="151677"/>
                      </a:xfrm>
                    </p:grpSpPr>
                    <p:sp>
                      <p:nvSpPr>
                        <p:cNvPr id="234" name="任意多边形: 形状 233">
                          <a:extLst>
                            <a:ext uri="{FF2B5EF4-FFF2-40B4-BE49-F238E27FC236}">
                              <a16:creationId xmlns:a16="http://schemas.microsoft.com/office/drawing/2014/main" id="{A49C16F6-77EC-2CEA-50AA-A195CE05FBC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78265" y="1586468"/>
                          <a:ext cx="155841" cy="151677"/>
                        </a:xfrm>
                        <a:custGeom>
                          <a:avLst/>
                          <a:gdLst>
                            <a:gd name="connsiteX0" fmla="*/ 1434 w 155841"/>
                            <a:gd name="connsiteY0" fmla="*/ 90254 h 151677"/>
                            <a:gd name="connsiteX1" fmla="*/ 92731 w 155841"/>
                            <a:gd name="connsiteY1" fmla="*/ 150282 h 151677"/>
                            <a:gd name="connsiteX2" fmla="*/ 154408 w 155841"/>
                            <a:gd name="connsiteY2" fmla="*/ 61424 h 151677"/>
                            <a:gd name="connsiteX3" fmla="*/ 63111 w 155841"/>
                            <a:gd name="connsiteY3" fmla="*/ 1396 h 151677"/>
                            <a:gd name="connsiteX4" fmla="*/ 1434 w 155841"/>
                            <a:gd name="connsiteY4" fmla="*/ 90254 h 1516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55841" h="151677">
                              <a:moveTo>
                                <a:pt x="1434" y="90254"/>
                              </a:moveTo>
                              <a:cubicBezTo>
                                <a:pt x="9610" y="131348"/>
                                <a:pt x="50489" y="158243"/>
                                <a:pt x="92731" y="150282"/>
                              </a:cubicBezTo>
                              <a:cubicBezTo>
                                <a:pt x="134972" y="142321"/>
                                <a:pt x="162584" y="102518"/>
                                <a:pt x="154408" y="61424"/>
                              </a:cubicBezTo>
                              <a:cubicBezTo>
                                <a:pt x="146232" y="20330"/>
                                <a:pt x="105353" y="-6565"/>
                                <a:pt x="63111" y="1396"/>
                              </a:cubicBezTo>
                              <a:cubicBezTo>
                                <a:pt x="20869" y="9357"/>
                                <a:pt x="-6742" y="49160"/>
                                <a:pt x="1434" y="902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35" name="任意多边形: 形状 234">
                          <a:extLst>
                            <a:ext uri="{FF2B5EF4-FFF2-40B4-BE49-F238E27FC236}">
                              <a16:creationId xmlns:a16="http://schemas.microsoft.com/office/drawing/2014/main" id="{690AFBCD-A378-BCBA-95FF-A098EEFB74F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943125" y="1596365"/>
                          <a:ext cx="66714" cy="64899"/>
                        </a:xfrm>
                        <a:custGeom>
                          <a:avLst/>
                          <a:gdLst>
                            <a:gd name="connsiteX0" fmla="*/ 618 w 66714"/>
                            <a:gd name="connsiteY0" fmla="*/ 38618 h 64899"/>
                            <a:gd name="connsiteX1" fmla="*/ 39704 w 66714"/>
                            <a:gd name="connsiteY1" fmla="*/ 64292 h 64899"/>
                            <a:gd name="connsiteX2" fmla="*/ 66096 w 66714"/>
                            <a:gd name="connsiteY2" fmla="*/ 26282 h 64899"/>
                            <a:gd name="connsiteX3" fmla="*/ 27010 w 66714"/>
                            <a:gd name="connsiteY3" fmla="*/ 607 h 64899"/>
                            <a:gd name="connsiteX4" fmla="*/ 618 w 66714"/>
                            <a:gd name="connsiteY4" fmla="*/ 38618 h 648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6714" h="64899">
                              <a:moveTo>
                                <a:pt x="618" y="38618"/>
                              </a:moveTo>
                              <a:cubicBezTo>
                                <a:pt x="4132" y="56188"/>
                                <a:pt x="21631" y="67735"/>
                                <a:pt x="39704" y="64292"/>
                              </a:cubicBezTo>
                              <a:cubicBezTo>
                                <a:pt x="57777" y="60922"/>
                                <a:pt x="69610" y="43853"/>
                                <a:pt x="66096" y="26282"/>
                              </a:cubicBezTo>
                              <a:cubicBezTo>
                                <a:pt x="62582" y="8711"/>
                                <a:pt x="45082" y="-2835"/>
                                <a:pt x="27010" y="607"/>
                              </a:cubicBezTo>
                              <a:cubicBezTo>
                                <a:pt x="8937" y="4050"/>
                                <a:pt x="-2896" y="21047"/>
                                <a:pt x="618" y="386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36" name="任意多边形: 形状 235">
                          <a:extLst>
                            <a:ext uri="{FF2B5EF4-FFF2-40B4-BE49-F238E27FC236}">
                              <a16:creationId xmlns:a16="http://schemas.microsoft.com/office/drawing/2014/main" id="{65AF281E-A4D8-C2E0-FB63-FA58DF4387D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78265" y="1586468"/>
                          <a:ext cx="155841" cy="151677"/>
                        </a:xfrm>
                        <a:custGeom>
                          <a:avLst/>
                          <a:gdLst>
                            <a:gd name="connsiteX0" fmla="*/ 1434 w 155841"/>
                            <a:gd name="connsiteY0" fmla="*/ 90254 h 151677"/>
                            <a:gd name="connsiteX1" fmla="*/ 92731 w 155841"/>
                            <a:gd name="connsiteY1" fmla="*/ 150282 h 151677"/>
                            <a:gd name="connsiteX2" fmla="*/ 154408 w 155841"/>
                            <a:gd name="connsiteY2" fmla="*/ 61424 h 151677"/>
                            <a:gd name="connsiteX3" fmla="*/ 63111 w 155841"/>
                            <a:gd name="connsiteY3" fmla="*/ 1396 h 151677"/>
                            <a:gd name="connsiteX4" fmla="*/ 1434 w 155841"/>
                            <a:gd name="connsiteY4" fmla="*/ 90254 h 151677"/>
                            <a:gd name="connsiteX5" fmla="*/ 31986 w 155841"/>
                            <a:gd name="connsiteY5" fmla="*/ 75839 h 151677"/>
                            <a:gd name="connsiteX6" fmla="*/ 76809 w 155841"/>
                            <a:gd name="connsiteY6" fmla="*/ 11293 h 151677"/>
                            <a:gd name="connsiteX7" fmla="*/ 143148 w 155841"/>
                            <a:gd name="connsiteY7" fmla="*/ 54897 h 151677"/>
                            <a:gd name="connsiteX8" fmla="*/ 98324 w 155841"/>
                            <a:gd name="connsiteY8" fmla="*/ 119443 h 151677"/>
                            <a:gd name="connsiteX9" fmla="*/ 31986 w 155841"/>
                            <a:gd name="connsiteY9" fmla="*/ 75839 h 1516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55841" h="151677">
                              <a:moveTo>
                                <a:pt x="1434" y="90254"/>
                              </a:moveTo>
                              <a:cubicBezTo>
                                <a:pt x="9610" y="131348"/>
                                <a:pt x="50489" y="158243"/>
                                <a:pt x="92731" y="150282"/>
                              </a:cubicBezTo>
                              <a:cubicBezTo>
                                <a:pt x="134972" y="142321"/>
                                <a:pt x="162584" y="102518"/>
                                <a:pt x="154408" y="61424"/>
                              </a:cubicBezTo>
                              <a:cubicBezTo>
                                <a:pt x="146232" y="20330"/>
                                <a:pt x="105353" y="-6565"/>
                                <a:pt x="63111" y="1396"/>
                              </a:cubicBezTo>
                              <a:cubicBezTo>
                                <a:pt x="20869" y="9357"/>
                                <a:pt x="-6742" y="49160"/>
                                <a:pt x="1434" y="90254"/>
                              </a:cubicBezTo>
                              <a:close/>
                              <a:moveTo>
                                <a:pt x="31986" y="75839"/>
                              </a:moveTo>
                              <a:cubicBezTo>
                                <a:pt x="26033" y="46004"/>
                                <a:pt x="46114" y="17102"/>
                                <a:pt x="76809" y="11293"/>
                              </a:cubicBezTo>
                              <a:cubicBezTo>
                                <a:pt x="107504" y="5484"/>
                                <a:pt x="137196" y="25063"/>
                                <a:pt x="143148" y="54897"/>
                              </a:cubicBezTo>
                              <a:cubicBezTo>
                                <a:pt x="149101" y="84732"/>
                                <a:pt x="129020" y="113634"/>
                                <a:pt x="98324" y="119443"/>
                              </a:cubicBezTo>
                              <a:cubicBezTo>
                                <a:pt x="67629" y="125181"/>
                                <a:pt x="37938" y="105674"/>
                                <a:pt x="31986" y="7583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37" name="图形 7">
                        <a:extLst>
                          <a:ext uri="{FF2B5EF4-FFF2-40B4-BE49-F238E27FC236}">
                            <a16:creationId xmlns:a16="http://schemas.microsoft.com/office/drawing/2014/main" id="{C9F33D9D-04D7-1A4D-3901-9E30A19B4A0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744009" y="1998342"/>
                        <a:ext cx="155842" cy="151677"/>
                        <a:chOff x="5744009" y="1998342"/>
                        <a:chExt cx="155842" cy="151677"/>
                      </a:xfrm>
                    </p:grpSpPr>
                    <p:sp>
                      <p:nvSpPr>
                        <p:cNvPr id="238" name="任意多边形: 形状 237">
                          <a:extLst>
                            <a:ext uri="{FF2B5EF4-FFF2-40B4-BE49-F238E27FC236}">
                              <a16:creationId xmlns:a16="http://schemas.microsoft.com/office/drawing/2014/main" id="{5721A03A-378C-2D26-B1DC-DF4F3FEB472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44009" y="1998342"/>
                          <a:ext cx="155842" cy="151677"/>
                        </a:xfrm>
                        <a:custGeom>
                          <a:avLst/>
                          <a:gdLst>
                            <a:gd name="connsiteX0" fmla="*/ 1434 w 155842"/>
                            <a:gd name="connsiteY0" fmla="*/ 90254 h 151677"/>
                            <a:gd name="connsiteX1" fmla="*/ 92731 w 155842"/>
                            <a:gd name="connsiteY1" fmla="*/ 150282 h 151677"/>
                            <a:gd name="connsiteX2" fmla="*/ 154408 w 155842"/>
                            <a:gd name="connsiteY2" fmla="*/ 61424 h 151677"/>
                            <a:gd name="connsiteX3" fmla="*/ 63111 w 155842"/>
                            <a:gd name="connsiteY3" fmla="*/ 1396 h 151677"/>
                            <a:gd name="connsiteX4" fmla="*/ 1434 w 155842"/>
                            <a:gd name="connsiteY4" fmla="*/ 90254 h 1516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55842" h="151677">
                              <a:moveTo>
                                <a:pt x="1434" y="90254"/>
                              </a:moveTo>
                              <a:cubicBezTo>
                                <a:pt x="9610" y="131348"/>
                                <a:pt x="50489" y="158243"/>
                                <a:pt x="92731" y="150282"/>
                              </a:cubicBezTo>
                              <a:cubicBezTo>
                                <a:pt x="134972" y="142321"/>
                                <a:pt x="162584" y="102518"/>
                                <a:pt x="154408" y="61424"/>
                              </a:cubicBezTo>
                              <a:cubicBezTo>
                                <a:pt x="146232" y="20330"/>
                                <a:pt x="105353" y="-6565"/>
                                <a:pt x="63111" y="1396"/>
                              </a:cubicBezTo>
                              <a:cubicBezTo>
                                <a:pt x="20870" y="9357"/>
                                <a:pt x="-6742" y="49088"/>
                                <a:pt x="1434" y="902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39" name="任意多边形: 形状 238">
                          <a:extLst>
                            <a:ext uri="{FF2B5EF4-FFF2-40B4-BE49-F238E27FC236}">
                              <a16:creationId xmlns:a16="http://schemas.microsoft.com/office/drawing/2014/main" id="{44F0CCF5-0CD7-A595-8034-6786755836E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08798" y="2008239"/>
                          <a:ext cx="66714" cy="64899"/>
                        </a:xfrm>
                        <a:custGeom>
                          <a:avLst/>
                          <a:gdLst>
                            <a:gd name="connsiteX0" fmla="*/ 618 w 66714"/>
                            <a:gd name="connsiteY0" fmla="*/ 38618 h 64899"/>
                            <a:gd name="connsiteX1" fmla="*/ 39704 w 66714"/>
                            <a:gd name="connsiteY1" fmla="*/ 64293 h 64899"/>
                            <a:gd name="connsiteX2" fmla="*/ 66096 w 66714"/>
                            <a:gd name="connsiteY2" fmla="*/ 26282 h 64899"/>
                            <a:gd name="connsiteX3" fmla="*/ 27010 w 66714"/>
                            <a:gd name="connsiteY3" fmla="*/ 607 h 64899"/>
                            <a:gd name="connsiteX4" fmla="*/ 618 w 66714"/>
                            <a:gd name="connsiteY4" fmla="*/ 38618 h 648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6714" h="64899">
                              <a:moveTo>
                                <a:pt x="618" y="38618"/>
                              </a:moveTo>
                              <a:cubicBezTo>
                                <a:pt x="4132" y="56188"/>
                                <a:pt x="21631" y="67735"/>
                                <a:pt x="39704" y="64293"/>
                              </a:cubicBezTo>
                              <a:cubicBezTo>
                                <a:pt x="57777" y="60850"/>
                                <a:pt x="69610" y="43853"/>
                                <a:pt x="66096" y="26282"/>
                              </a:cubicBezTo>
                              <a:cubicBezTo>
                                <a:pt x="62582" y="8711"/>
                                <a:pt x="45083" y="-2835"/>
                                <a:pt x="27010" y="607"/>
                              </a:cubicBezTo>
                              <a:cubicBezTo>
                                <a:pt x="8937" y="3978"/>
                                <a:pt x="-2896" y="21047"/>
                                <a:pt x="618" y="386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40" name="任意多边形: 形状 239">
                          <a:extLst>
                            <a:ext uri="{FF2B5EF4-FFF2-40B4-BE49-F238E27FC236}">
                              <a16:creationId xmlns:a16="http://schemas.microsoft.com/office/drawing/2014/main" id="{9E3BF128-D08C-657C-B893-AC268D2826C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44009" y="1998342"/>
                          <a:ext cx="155842" cy="151677"/>
                        </a:xfrm>
                        <a:custGeom>
                          <a:avLst/>
                          <a:gdLst>
                            <a:gd name="connsiteX0" fmla="*/ 1434 w 155842"/>
                            <a:gd name="connsiteY0" fmla="*/ 90254 h 151677"/>
                            <a:gd name="connsiteX1" fmla="*/ 92731 w 155842"/>
                            <a:gd name="connsiteY1" fmla="*/ 150282 h 151677"/>
                            <a:gd name="connsiteX2" fmla="*/ 154408 w 155842"/>
                            <a:gd name="connsiteY2" fmla="*/ 61424 h 151677"/>
                            <a:gd name="connsiteX3" fmla="*/ 63111 w 155842"/>
                            <a:gd name="connsiteY3" fmla="*/ 1396 h 151677"/>
                            <a:gd name="connsiteX4" fmla="*/ 1434 w 155842"/>
                            <a:gd name="connsiteY4" fmla="*/ 90254 h 151677"/>
                            <a:gd name="connsiteX5" fmla="*/ 31914 w 155842"/>
                            <a:gd name="connsiteY5" fmla="*/ 75767 h 151677"/>
                            <a:gd name="connsiteX6" fmla="*/ 76738 w 155842"/>
                            <a:gd name="connsiteY6" fmla="*/ 11221 h 151677"/>
                            <a:gd name="connsiteX7" fmla="*/ 143076 w 155842"/>
                            <a:gd name="connsiteY7" fmla="*/ 54826 h 151677"/>
                            <a:gd name="connsiteX8" fmla="*/ 98253 w 155842"/>
                            <a:gd name="connsiteY8" fmla="*/ 119372 h 151677"/>
                            <a:gd name="connsiteX9" fmla="*/ 31914 w 155842"/>
                            <a:gd name="connsiteY9" fmla="*/ 75767 h 1516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55842" h="151677">
                              <a:moveTo>
                                <a:pt x="1434" y="90254"/>
                              </a:moveTo>
                              <a:cubicBezTo>
                                <a:pt x="9610" y="131348"/>
                                <a:pt x="50489" y="158243"/>
                                <a:pt x="92731" y="150282"/>
                              </a:cubicBezTo>
                              <a:cubicBezTo>
                                <a:pt x="134972" y="142321"/>
                                <a:pt x="162584" y="102518"/>
                                <a:pt x="154408" y="61424"/>
                              </a:cubicBezTo>
                              <a:cubicBezTo>
                                <a:pt x="146232" y="20330"/>
                                <a:pt x="105353" y="-6565"/>
                                <a:pt x="63111" y="1396"/>
                              </a:cubicBezTo>
                              <a:cubicBezTo>
                                <a:pt x="20870" y="9357"/>
                                <a:pt x="-6742" y="49088"/>
                                <a:pt x="1434" y="90254"/>
                              </a:cubicBezTo>
                              <a:close/>
                              <a:moveTo>
                                <a:pt x="31914" y="75767"/>
                              </a:moveTo>
                              <a:cubicBezTo>
                                <a:pt x="25961" y="45933"/>
                                <a:pt x="46043" y="17030"/>
                                <a:pt x="76738" y="11221"/>
                              </a:cubicBezTo>
                              <a:cubicBezTo>
                                <a:pt x="107433" y="5412"/>
                                <a:pt x="137124" y="24991"/>
                                <a:pt x="143076" y="54826"/>
                              </a:cubicBezTo>
                              <a:cubicBezTo>
                                <a:pt x="149029" y="84660"/>
                                <a:pt x="128948" y="113562"/>
                                <a:pt x="98253" y="119372"/>
                              </a:cubicBezTo>
                              <a:cubicBezTo>
                                <a:pt x="67629" y="125181"/>
                                <a:pt x="37867" y="105673"/>
                                <a:pt x="31914" y="757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41" name="图形 7">
                        <a:extLst>
                          <a:ext uri="{FF2B5EF4-FFF2-40B4-BE49-F238E27FC236}">
                            <a16:creationId xmlns:a16="http://schemas.microsoft.com/office/drawing/2014/main" id="{2629286D-2D42-6AE8-6068-36D3038CE62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869259" y="1734661"/>
                        <a:ext cx="176794" cy="171996"/>
                        <a:chOff x="5869259" y="1734661"/>
                        <a:chExt cx="176794" cy="171996"/>
                      </a:xfrm>
                    </p:grpSpPr>
                    <p:sp>
                      <p:nvSpPr>
                        <p:cNvPr id="242" name="任意多边形: 形状 241">
                          <a:extLst>
                            <a:ext uri="{FF2B5EF4-FFF2-40B4-BE49-F238E27FC236}">
                              <a16:creationId xmlns:a16="http://schemas.microsoft.com/office/drawing/2014/main" id="{4ADA0ADB-0FFF-B481-B5FF-ECA0EB58413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69259" y="1734661"/>
                          <a:ext cx="176794" cy="171996"/>
                        </a:xfrm>
                        <a:custGeom>
                          <a:avLst/>
                          <a:gdLst>
                            <a:gd name="connsiteX0" fmla="*/ 1619 w 176794"/>
                            <a:gd name="connsiteY0" fmla="*/ 102350 h 171996"/>
                            <a:gd name="connsiteX1" fmla="*/ 105179 w 176794"/>
                            <a:gd name="connsiteY1" fmla="*/ 170410 h 171996"/>
                            <a:gd name="connsiteX2" fmla="*/ 175176 w 176794"/>
                            <a:gd name="connsiteY2" fmla="*/ 69647 h 171996"/>
                            <a:gd name="connsiteX3" fmla="*/ 71615 w 176794"/>
                            <a:gd name="connsiteY3" fmla="*/ 1587 h 171996"/>
                            <a:gd name="connsiteX4" fmla="*/ 1619 w 176794"/>
                            <a:gd name="connsiteY4" fmla="*/ 102350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76794" h="171996">
                              <a:moveTo>
                                <a:pt x="1619" y="102350"/>
                              </a:moveTo>
                              <a:cubicBezTo>
                                <a:pt x="10871" y="148966"/>
                                <a:pt x="57272" y="179446"/>
                                <a:pt x="105179" y="170410"/>
                              </a:cubicBezTo>
                              <a:cubicBezTo>
                                <a:pt x="153087" y="161374"/>
                                <a:pt x="184427" y="116263"/>
                                <a:pt x="175176" y="69647"/>
                              </a:cubicBezTo>
                              <a:cubicBezTo>
                                <a:pt x="165924" y="23030"/>
                                <a:pt x="119523" y="-7450"/>
                                <a:pt x="71615" y="1587"/>
                              </a:cubicBezTo>
                              <a:cubicBezTo>
                                <a:pt x="23708" y="10623"/>
                                <a:pt x="-7633" y="55733"/>
                                <a:pt x="1619" y="1023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43" name="任意多边形: 形状 242">
                          <a:extLst>
                            <a:ext uri="{FF2B5EF4-FFF2-40B4-BE49-F238E27FC236}">
                              <a16:creationId xmlns:a16="http://schemas.microsoft.com/office/drawing/2014/main" id="{70C38CCD-7F42-7272-4623-91DD19B4A5F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942817" y="1745895"/>
                          <a:ext cx="75698" cy="73652"/>
                        </a:xfrm>
                        <a:custGeom>
                          <a:avLst/>
                          <a:gdLst>
                            <a:gd name="connsiteX0" fmla="*/ 711 w 75698"/>
                            <a:gd name="connsiteY0" fmla="*/ 43854 h 73652"/>
                            <a:gd name="connsiteX1" fmla="*/ 45032 w 75698"/>
                            <a:gd name="connsiteY1" fmla="*/ 72972 h 73652"/>
                            <a:gd name="connsiteX2" fmla="*/ 75010 w 75698"/>
                            <a:gd name="connsiteY2" fmla="*/ 29798 h 73652"/>
                            <a:gd name="connsiteX3" fmla="*/ 30689 w 75698"/>
                            <a:gd name="connsiteY3" fmla="*/ 680 h 73652"/>
                            <a:gd name="connsiteX4" fmla="*/ 711 w 75698"/>
                            <a:gd name="connsiteY4" fmla="*/ 43854 h 736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75698" h="73652">
                              <a:moveTo>
                                <a:pt x="711" y="43854"/>
                              </a:moveTo>
                              <a:cubicBezTo>
                                <a:pt x="4655" y="63792"/>
                                <a:pt x="24521" y="76845"/>
                                <a:pt x="45032" y="72972"/>
                              </a:cubicBezTo>
                              <a:cubicBezTo>
                                <a:pt x="65544" y="69099"/>
                                <a:pt x="78955" y="49807"/>
                                <a:pt x="75010" y="29798"/>
                              </a:cubicBezTo>
                              <a:cubicBezTo>
                                <a:pt x="71066" y="9860"/>
                                <a:pt x="51200" y="-3192"/>
                                <a:pt x="30689" y="680"/>
                              </a:cubicBezTo>
                              <a:cubicBezTo>
                                <a:pt x="10106" y="4553"/>
                                <a:pt x="-3305" y="23845"/>
                                <a:pt x="711" y="438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44" name="任意多边形: 形状 243">
                          <a:extLst>
                            <a:ext uri="{FF2B5EF4-FFF2-40B4-BE49-F238E27FC236}">
                              <a16:creationId xmlns:a16="http://schemas.microsoft.com/office/drawing/2014/main" id="{F8238438-BE8A-C437-D19F-E40C0D013C2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69259" y="1734661"/>
                          <a:ext cx="176794" cy="171996"/>
                        </a:xfrm>
                        <a:custGeom>
                          <a:avLst/>
                          <a:gdLst>
                            <a:gd name="connsiteX0" fmla="*/ 1619 w 176794"/>
                            <a:gd name="connsiteY0" fmla="*/ 102350 h 171996"/>
                            <a:gd name="connsiteX1" fmla="*/ 105179 w 176794"/>
                            <a:gd name="connsiteY1" fmla="*/ 170410 h 171996"/>
                            <a:gd name="connsiteX2" fmla="*/ 175176 w 176794"/>
                            <a:gd name="connsiteY2" fmla="*/ 69647 h 171996"/>
                            <a:gd name="connsiteX3" fmla="*/ 71615 w 176794"/>
                            <a:gd name="connsiteY3" fmla="*/ 1587 h 171996"/>
                            <a:gd name="connsiteX4" fmla="*/ 1619 w 176794"/>
                            <a:gd name="connsiteY4" fmla="*/ 102350 h 171996"/>
                            <a:gd name="connsiteX5" fmla="*/ 36259 w 176794"/>
                            <a:gd name="connsiteY5" fmla="*/ 85998 h 171996"/>
                            <a:gd name="connsiteX6" fmla="*/ 87107 w 176794"/>
                            <a:gd name="connsiteY6" fmla="*/ 12775 h 171996"/>
                            <a:gd name="connsiteX7" fmla="*/ 162338 w 176794"/>
                            <a:gd name="connsiteY7" fmla="*/ 62260 h 171996"/>
                            <a:gd name="connsiteX8" fmla="*/ 111490 w 176794"/>
                            <a:gd name="connsiteY8" fmla="*/ 135483 h 171996"/>
                            <a:gd name="connsiteX9" fmla="*/ 36259 w 176794"/>
                            <a:gd name="connsiteY9" fmla="*/ 85998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76794" h="171996">
                              <a:moveTo>
                                <a:pt x="1619" y="102350"/>
                              </a:moveTo>
                              <a:cubicBezTo>
                                <a:pt x="10871" y="148966"/>
                                <a:pt x="57272" y="179446"/>
                                <a:pt x="105179" y="170410"/>
                              </a:cubicBezTo>
                              <a:cubicBezTo>
                                <a:pt x="153087" y="161374"/>
                                <a:pt x="184427" y="116263"/>
                                <a:pt x="175176" y="69647"/>
                              </a:cubicBezTo>
                              <a:cubicBezTo>
                                <a:pt x="165924" y="23030"/>
                                <a:pt x="119523" y="-7450"/>
                                <a:pt x="71615" y="1587"/>
                              </a:cubicBezTo>
                              <a:cubicBezTo>
                                <a:pt x="23708" y="10623"/>
                                <a:pt x="-7633" y="55733"/>
                                <a:pt x="1619" y="102350"/>
                              </a:cubicBezTo>
                              <a:close/>
                              <a:moveTo>
                                <a:pt x="36259" y="85998"/>
                              </a:moveTo>
                              <a:cubicBezTo>
                                <a:pt x="29517" y="52148"/>
                                <a:pt x="52252" y="19373"/>
                                <a:pt x="87107" y="12775"/>
                              </a:cubicBezTo>
                              <a:cubicBezTo>
                                <a:pt x="121961" y="6248"/>
                                <a:pt x="155597" y="28337"/>
                                <a:pt x="162338" y="62260"/>
                              </a:cubicBezTo>
                              <a:cubicBezTo>
                                <a:pt x="169080" y="96110"/>
                                <a:pt x="146345" y="128885"/>
                                <a:pt x="111490" y="135483"/>
                              </a:cubicBezTo>
                              <a:cubicBezTo>
                                <a:pt x="76707" y="142010"/>
                                <a:pt x="43000" y="119921"/>
                                <a:pt x="36259" y="8599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45" name="图形 7">
                        <a:extLst>
                          <a:ext uri="{FF2B5EF4-FFF2-40B4-BE49-F238E27FC236}">
                            <a16:creationId xmlns:a16="http://schemas.microsoft.com/office/drawing/2014/main" id="{1DDA4018-B92D-B65D-474C-5241747320D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799331" y="1879674"/>
                        <a:ext cx="176797" cy="171996"/>
                        <a:chOff x="5799331" y="1879674"/>
                        <a:chExt cx="176797" cy="171996"/>
                      </a:xfrm>
                    </p:grpSpPr>
                    <p:sp>
                      <p:nvSpPr>
                        <p:cNvPr id="246" name="任意多边形: 形状 245">
                          <a:extLst>
                            <a:ext uri="{FF2B5EF4-FFF2-40B4-BE49-F238E27FC236}">
                              <a16:creationId xmlns:a16="http://schemas.microsoft.com/office/drawing/2014/main" id="{FD2B7F4B-FB5F-ACB7-65DB-D41B58B3CB8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99331" y="1879674"/>
                          <a:ext cx="176797" cy="171996"/>
                        </a:xfrm>
                        <a:custGeom>
                          <a:avLst/>
                          <a:gdLst>
                            <a:gd name="connsiteX0" fmla="*/ 1622 w 176797"/>
                            <a:gd name="connsiteY0" fmla="*/ 102350 h 171996"/>
                            <a:gd name="connsiteX1" fmla="*/ 105182 w 176797"/>
                            <a:gd name="connsiteY1" fmla="*/ 170410 h 171996"/>
                            <a:gd name="connsiteX2" fmla="*/ 175178 w 176797"/>
                            <a:gd name="connsiteY2" fmla="*/ 69647 h 171996"/>
                            <a:gd name="connsiteX3" fmla="*/ 71618 w 176797"/>
                            <a:gd name="connsiteY3" fmla="*/ 1587 h 171996"/>
                            <a:gd name="connsiteX4" fmla="*/ 1622 w 176797"/>
                            <a:gd name="connsiteY4" fmla="*/ 102350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76797" h="171996">
                              <a:moveTo>
                                <a:pt x="1622" y="102350"/>
                              </a:moveTo>
                              <a:cubicBezTo>
                                <a:pt x="10945" y="148966"/>
                                <a:pt x="57274" y="179446"/>
                                <a:pt x="105182" y="170410"/>
                              </a:cubicBezTo>
                              <a:cubicBezTo>
                                <a:pt x="153089" y="161374"/>
                                <a:pt x="184430" y="116263"/>
                                <a:pt x="175178" y="69647"/>
                              </a:cubicBezTo>
                              <a:cubicBezTo>
                                <a:pt x="165927" y="23030"/>
                                <a:pt x="119525" y="-7450"/>
                                <a:pt x="71618" y="1587"/>
                              </a:cubicBezTo>
                              <a:cubicBezTo>
                                <a:pt x="23639" y="10623"/>
                                <a:pt x="-7630" y="55734"/>
                                <a:pt x="1622" y="1023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47" name="任意多边形: 形状 246">
                          <a:extLst>
                            <a:ext uri="{FF2B5EF4-FFF2-40B4-BE49-F238E27FC236}">
                              <a16:creationId xmlns:a16="http://schemas.microsoft.com/office/drawing/2014/main" id="{1DD91B4D-7925-1247-1889-6DD3ECC8776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72843" y="1890979"/>
                          <a:ext cx="75676" cy="73580"/>
                        </a:xfrm>
                        <a:custGeom>
                          <a:avLst/>
                          <a:gdLst>
                            <a:gd name="connsiteX0" fmla="*/ 688 w 75676"/>
                            <a:gd name="connsiteY0" fmla="*/ 43783 h 73580"/>
                            <a:gd name="connsiteX1" fmla="*/ 45010 w 75676"/>
                            <a:gd name="connsiteY1" fmla="*/ 72900 h 73580"/>
                            <a:gd name="connsiteX2" fmla="*/ 74988 w 75676"/>
                            <a:gd name="connsiteY2" fmla="*/ 29798 h 73580"/>
                            <a:gd name="connsiteX3" fmla="*/ 30666 w 75676"/>
                            <a:gd name="connsiteY3" fmla="*/ 680 h 73580"/>
                            <a:gd name="connsiteX4" fmla="*/ 688 w 75676"/>
                            <a:gd name="connsiteY4" fmla="*/ 43783 h 735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75676" h="73580">
                              <a:moveTo>
                                <a:pt x="688" y="43783"/>
                              </a:moveTo>
                              <a:cubicBezTo>
                                <a:pt x="4633" y="63720"/>
                                <a:pt x="24499" y="76773"/>
                                <a:pt x="45010" y="72900"/>
                              </a:cubicBezTo>
                              <a:cubicBezTo>
                                <a:pt x="65521" y="69027"/>
                                <a:pt x="78932" y="49735"/>
                                <a:pt x="74988" y="29798"/>
                              </a:cubicBezTo>
                              <a:cubicBezTo>
                                <a:pt x="71043" y="9860"/>
                                <a:pt x="51178" y="-3192"/>
                                <a:pt x="30666" y="680"/>
                              </a:cubicBezTo>
                              <a:cubicBezTo>
                                <a:pt x="10155" y="4481"/>
                                <a:pt x="-3256" y="23774"/>
                                <a:pt x="688" y="4378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48" name="任意多边形: 形状 247">
                          <a:extLst>
                            <a:ext uri="{FF2B5EF4-FFF2-40B4-BE49-F238E27FC236}">
                              <a16:creationId xmlns:a16="http://schemas.microsoft.com/office/drawing/2014/main" id="{9963EFE7-B71B-0F7D-DA1A-932980AA3B5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799331" y="1879674"/>
                          <a:ext cx="176797" cy="171996"/>
                        </a:xfrm>
                        <a:custGeom>
                          <a:avLst/>
                          <a:gdLst>
                            <a:gd name="connsiteX0" fmla="*/ 1622 w 176797"/>
                            <a:gd name="connsiteY0" fmla="*/ 102350 h 171996"/>
                            <a:gd name="connsiteX1" fmla="*/ 105182 w 176797"/>
                            <a:gd name="connsiteY1" fmla="*/ 170410 h 171996"/>
                            <a:gd name="connsiteX2" fmla="*/ 175178 w 176797"/>
                            <a:gd name="connsiteY2" fmla="*/ 69647 h 171996"/>
                            <a:gd name="connsiteX3" fmla="*/ 71618 w 176797"/>
                            <a:gd name="connsiteY3" fmla="*/ 1587 h 171996"/>
                            <a:gd name="connsiteX4" fmla="*/ 1622 w 176797"/>
                            <a:gd name="connsiteY4" fmla="*/ 102350 h 171996"/>
                            <a:gd name="connsiteX5" fmla="*/ 36261 w 176797"/>
                            <a:gd name="connsiteY5" fmla="*/ 85998 h 171996"/>
                            <a:gd name="connsiteX6" fmla="*/ 87109 w 176797"/>
                            <a:gd name="connsiteY6" fmla="*/ 12775 h 171996"/>
                            <a:gd name="connsiteX7" fmla="*/ 162341 w 176797"/>
                            <a:gd name="connsiteY7" fmla="*/ 62260 h 171996"/>
                            <a:gd name="connsiteX8" fmla="*/ 111493 w 176797"/>
                            <a:gd name="connsiteY8" fmla="*/ 135484 h 171996"/>
                            <a:gd name="connsiteX9" fmla="*/ 36261 w 176797"/>
                            <a:gd name="connsiteY9" fmla="*/ 85998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76797" h="171996">
                              <a:moveTo>
                                <a:pt x="1622" y="102350"/>
                              </a:moveTo>
                              <a:cubicBezTo>
                                <a:pt x="10945" y="148966"/>
                                <a:pt x="57274" y="179446"/>
                                <a:pt x="105182" y="170410"/>
                              </a:cubicBezTo>
                              <a:cubicBezTo>
                                <a:pt x="153089" y="161374"/>
                                <a:pt x="184430" y="116263"/>
                                <a:pt x="175178" y="69647"/>
                              </a:cubicBezTo>
                              <a:cubicBezTo>
                                <a:pt x="165927" y="23030"/>
                                <a:pt x="119525" y="-7450"/>
                                <a:pt x="71618" y="1587"/>
                              </a:cubicBezTo>
                              <a:cubicBezTo>
                                <a:pt x="23639" y="10623"/>
                                <a:pt x="-7630" y="55734"/>
                                <a:pt x="1622" y="102350"/>
                              </a:cubicBezTo>
                              <a:close/>
                              <a:moveTo>
                                <a:pt x="36261" y="85998"/>
                              </a:moveTo>
                              <a:cubicBezTo>
                                <a:pt x="29520" y="52148"/>
                                <a:pt x="52254" y="19373"/>
                                <a:pt x="87109" y="12775"/>
                              </a:cubicBezTo>
                              <a:cubicBezTo>
                                <a:pt x="121964" y="6248"/>
                                <a:pt x="155600" y="28337"/>
                                <a:pt x="162341" y="62260"/>
                              </a:cubicBezTo>
                              <a:cubicBezTo>
                                <a:pt x="169082" y="96110"/>
                                <a:pt x="146348" y="128886"/>
                                <a:pt x="111493" y="135484"/>
                              </a:cubicBezTo>
                              <a:cubicBezTo>
                                <a:pt x="76710" y="142010"/>
                                <a:pt x="43003" y="119921"/>
                                <a:pt x="36261" y="8599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  <p:grpSp>
                <p:nvGrpSpPr>
                  <p:cNvPr id="249" name="图形 7">
                    <a:extLst>
                      <a:ext uri="{FF2B5EF4-FFF2-40B4-BE49-F238E27FC236}">
                        <a16:creationId xmlns:a16="http://schemas.microsoft.com/office/drawing/2014/main" id="{098B78E9-EC2A-B08F-E3A5-CEE67233518E}"/>
                      </a:ext>
                    </a:extLst>
                  </p:cNvPr>
                  <p:cNvGrpSpPr/>
                  <p:nvPr/>
                </p:nvGrpSpPr>
                <p:grpSpPr>
                  <a:xfrm>
                    <a:off x="3082189" y="1608127"/>
                    <a:ext cx="724511" cy="1228916"/>
                    <a:chOff x="3082189" y="1608127"/>
                    <a:chExt cx="724511" cy="1228916"/>
                  </a:xfrm>
                </p:grpSpPr>
                <p:grpSp>
                  <p:nvGrpSpPr>
                    <p:cNvPr id="250" name="图形 7">
                      <a:extLst>
                        <a:ext uri="{FF2B5EF4-FFF2-40B4-BE49-F238E27FC236}">
                          <a16:creationId xmlns:a16="http://schemas.microsoft.com/office/drawing/2014/main" id="{0E020143-8296-64A3-8650-38F87E1E374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082189" y="1679663"/>
                      <a:ext cx="683488" cy="1157380"/>
                      <a:chOff x="3082189" y="1679663"/>
                      <a:chExt cx="683488" cy="1157380"/>
                    </a:xfrm>
                  </p:grpSpPr>
                  <p:sp>
                    <p:nvSpPr>
                      <p:cNvPr id="251" name="任意多边形: 形状 250">
                        <a:extLst>
                          <a:ext uri="{FF2B5EF4-FFF2-40B4-BE49-F238E27FC236}">
                            <a16:creationId xmlns:a16="http://schemas.microsoft.com/office/drawing/2014/main" id="{EF316D2B-7484-9876-FC0F-7F7849B3F51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82189" y="1679663"/>
                        <a:ext cx="683488" cy="1157309"/>
                      </a:xfrm>
                      <a:custGeom>
                        <a:avLst/>
                        <a:gdLst>
                          <a:gd name="connsiteX0" fmla="*/ 535464 w 683488"/>
                          <a:gd name="connsiteY0" fmla="*/ 0 h 1157309"/>
                          <a:gd name="connsiteX1" fmla="*/ 25408 w 683488"/>
                          <a:gd name="connsiteY1" fmla="*/ 1149060 h 1157309"/>
                          <a:gd name="connsiteX2" fmla="*/ 232241 w 683488"/>
                          <a:gd name="connsiteY2" fmla="*/ 1144112 h 1157309"/>
                          <a:gd name="connsiteX3" fmla="*/ 241063 w 683488"/>
                          <a:gd name="connsiteY3" fmla="*/ 863409 h 1157309"/>
                          <a:gd name="connsiteX4" fmla="*/ 288540 w 683488"/>
                          <a:gd name="connsiteY4" fmla="*/ 1139450 h 1157309"/>
                          <a:gd name="connsiteX5" fmla="*/ 459802 w 683488"/>
                          <a:gd name="connsiteY5" fmla="*/ 1124031 h 1157309"/>
                          <a:gd name="connsiteX6" fmla="*/ 462742 w 683488"/>
                          <a:gd name="connsiteY6" fmla="*/ 872947 h 1157309"/>
                          <a:gd name="connsiteX7" fmla="*/ 523630 w 683488"/>
                          <a:gd name="connsiteY7" fmla="*/ 1118939 h 1157309"/>
                          <a:gd name="connsiteX8" fmla="*/ 683489 w 683488"/>
                          <a:gd name="connsiteY8" fmla="*/ 1095631 h 1157309"/>
                          <a:gd name="connsiteX9" fmla="*/ 656093 w 683488"/>
                          <a:gd name="connsiteY9" fmla="*/ 450674 h 1157309"/>
                          <a:gd name="connsiteX10" fmla="*/ 535464 w 683488"/>
                          <a:gd name="connsiteY10" fmla="*/ 0 h 11573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683488" h="1157309">
                            <a:moveTo>
                              <a:pt x="535464" y="0"/>
                            </a:moveTo>
                            <a:cubicBezTo>
                              <a:pt x="45273" y="217089"/>
                              <a:pt x="-56350" y="678808"/>
                              <a:pt x="25408" y="1149060"/>
                            </a:cubicBezTo>
                            <a:cubicBezTo>
                              <a:pt x="25408" y="1149060"/>
                              <a:pt x="99492" y="1170575"/>
                              <a:pt x="232241" y="1144112"/>
                            </a:cubicBezTo>
                            <a:cubicBezTo>
                              <a:pt x="232241" y="1144112"/>
                              <a:pt x="210152" y="998740"/>
                              <a:pt x="241063" y="863409"/>
                            </a:cubicBezTo>
                            <a:cubicBezTo>
                              <a:pt x="241063" y="863409"/>
                              <a:pt x="251892" y="1060059"/>
                              <a:pt x="288540" y="1139450"/>
                            </a:cubicBezTo>
                            <a:cubicBezTo>
                              <a:pt x="288540" y="1139450"/>
                              <a:pt x="382992" y="1155300"/>
                              <a:pt x="459802" y="1124031"/>
                            </a:cubicBezTo>
                            <a:cubicBezTo>
                              <a:pt x="459802" y="1124031"/>
                              <a:pt x="436422" y="965463"/>
                              <a:pt x="462742" y="872947"/>
                            </a:cubicBezTo>
                            <a:cubicBezTo>
                              <a:pt x="462742" y="872947"/>
                              <a:pt x="452558" y="1052098"/>
                              <a:pt x="523630" y="1118939"/>
                            </a:cubicBezTo>
                            <a:cubicBezTo>
                              <a:pt x="523630" y="1118939"/>
                              <a:pt x="597356" y="1115640"/>
                              <a:pt x="683489" y="1095631"/>
                            </a:cubicBezTo>
                            <a:cubicBezTo>
                              <a:pt x="683489" y="1095631"/>
                              <a:pt x="518682" y="767594"/>
                              <a:pt x="656093" y="450674"/>
                            </a:cubicBezTo>
                            <a:cubicBezTo>
                              <a:pt x="591977" y="330905"/>
                              <a:pt x="546508" y="182737"/>
                              <a:pt x="535464" y="0"/>
                            </a:cubicBezTo>
                            <a:close/>
                          </a:path>
                        </a:pathLst>
                      </a:custGeom>
                      <a:solidFill>
                        <a:srgbClr val="F9C23A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2" name="任意多边形: 形状 251">
                        <a:extLst>
                          <a:ext uri="{FF2B5EF4-FFF2-40B4-BE49-F238E27FC236}">
                            <a16:creationId xmlns:a16="http://schemas.microsoft.com/office/drawing/2014/main" id="{ACE1BE98-8809-8220-29EE-D7A126926E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082196" y="1679734"/>
                        <a:ext cx="683481" cy="1157309"/>
                      </a:xfrm>
                      <a:custGeom>
                        <a:avLst/>
                        <a:gdLst>
                          <a:gd name="connsiteX0" fmla="*/ 656014 w 683481"/>
                          <a:gd name="connsiteY0" fmla="*/ 450602 h 1157309"/>
                          <a:gd name="connsiteX1" fmla="*/ 535457 w 683481"/>
                          <a:gd name="connsiteY1" fmla="*/ 0 h 1157309"/>
                          <a:gd name="connsiteX2" fmla="*/ 25401 w 683481"/>
                          <a:gd name="connsiteY2" fmla="*/ 1149060 h 1157309"/>
                          <a:gd name="connsiteX3" fmla="*/ 232234 w 683481"/>
                          <a:gd name="connsiteY3" fmla="*/ 1144112 h 1157309"/>
                          <a:gd name="connsiteX4" fmla="*/ 241056 w 683481"/>
                          <a:gd name="connsiteY4" fmla="*/ 863409 h 1157309"/>
                          <a:gd name="connsiteX5" fmla="*/ 288533 w 683481"/>
                          <a:gd name="connsiteY5" fmla="*/ 1139450 h 1157309"/>
                          <a:gd name="connsiteX6" fmla="*/ 459795 w 683481"/>
                          <a:gd name="connsiteY6" fmla="*/ 1124031 h 1157309"/>
                          <a:gd name="connsiteX7" fmla="*/ 462735 w 683481"/>
                          <a:gd name="connsiteY7" fmla="*/ 872947 h 1157309"/>
                          <a:gd name="connsiteX8" fmla="*/ 523623 w 683481"/>
                          <a:gd name="connsiteY8" fmla="*/ 1118939 h 1157309"/>
                          <a:gd name="connsiteX9" fmla="*/ 683482 w 683481"/>
                          <a:gd name="connsiteY9" fmla="*/ 1095631 h 1157309"/>
                          <a:gd name="connsiteX10" fmla="*/ 656014 w 683481"/>
                          <a:gd name="connsiteY10" fmla="*/ 450602 h 1157309"/>
                          <a:gd name="connsiteX11" fmla="*/ 557617 w 683481"/>
                          <a:gd name="connsiteY11" fmla="*/ 1086809 h 1157309"/>
                          <a:gd name="connsiteX12" fmla="*/ 492641 w 683481"/>
                          <a:gd name="connsiteY12" fmla="*/ 715671 h 1157309"/>
                          <a:gd name="connsiteX13" fmla="*/ 428310 w 683481"/>
                          <a:gd name="connsiteY13" fmla="*/ 1081933 h 1157309"/>
                          <a:gd name="connsiteX14" fmla="*/ 391448 w 683481"/>
                          <a:gd name="connsiteY14" fmla="*/ 927883 h 1157309"/>
                          <a:gd name="connsiteX15" fmla="*/ 402349 w 683481"/>
                          <a:gd name="connsiteY15" fmla="*/ 1092690 h 1157309"/>
                          <a:gd name="connsiteX16" fmla="*/ 344401 w 683481"/>
                          <a:gd name="connsiteY16" fmla="*/ 1097280 h 1157309"/>
                          <a:gd name="connsiteX17" fmla="*/ 271751 w 683481"/>
                          <a:gd name="connsiteY17" fmla="*/ 676799 h 1157309"/>
                          <a:gd name="connsiteX18" fmla="*/ 209356 w 683481"/>
                          <a:gd name="connsiteY18" fmla="*/ 1110046 h 1157309"/>
                          <a:gd name="connsiteX19" fmla="*/ 153704 w 683481"/>
                          <a:gd name="connsiteY19" fmla="*/ 1115281 h 1157309"/>
                          <a:gd name="connsiteX20" fmla="*/ 134770 w 683481"/>
                          <a:gd name="connsiteY20" fmla="*/ 965965 h 1157309"/>
                          <a:gd name="connsiteX21" fmla="*/ 127311 w 683481"/>
                          <a:gd name="connsiteY21" fmla="*/ 1114564 h 1157309"/>
                          <a:gd name="connsiteX22" fmla="*/ 47992 w 683481"/>
                          <a:gd name="connsiteY22" fmla="*/ 1119154 h 1157309"/>
                          <a:gd name="connsiteX23" fmla="*/ 96975 w 683481"/>
                          <a:gd name="connsiteY23" fmla="*/ 540034 h 1157309"/>
                          <a:gd name="connsiteX24" fmla="*/ 39457 w 683481"/>
                          <a:gd name="connsiteY24" fmla="*/ 707638 h 1157309"/>
                          <a:gd name="connsiteX25" fmla="*/ 467110 w 683481"/>
                          <a:gd name="connsiteY25" fmla="*/ 54075 h 1157309"/>
                          <a:gd name="connsiteX26" fmla="*/ 334432 w 683481"/>
                          <a:gd name="connsiteY26" fmla="*/ 299206 h 1157309"/>
                          <a:gd name="connsiteX27" fmla="*/ 468042 w 683481"/>
                          <a:gd name="connsiteY27" fmla="*/ 238246 h 1157309"/>
                          <a:gd name="connsiteX28" fmla="*/ 336584 w 683481"/>
                          <a:gd name="connsiteY28" fmla="*/ 640295 h 1157309"/>
                          <a:gd name="connsiteX29" fmla="*/ 457930 w 683481"/>
                          <a:gd name="connsiteY29" fmla="*/ 481441 h 1157309"/>
                          <a:gd name="connsiteX30" fmla="*/ 442941 w 683481"/>
                          <a:gd name="connsiteY30" fmla="*/ 698602 h 1157309"/>
                          <a:gd name="connsiteX31" fmla="*/ 610688 w 683481"/>
                          <a:gd name="connsiteY31" fmla="*/ 421556 h 1157309"/>
                          <a:gd name="connsiteX32" fmla="*/ 643535 w 683481"/>
                          <a:gd name="connsiteY32" fmla="*/ 1037252 h 1157309"/>
                          <a:gd name="connsiteX33" fmla="*/ 606386 w 683481"/>
                          <a:gd name="connsiteY33" fmla="*/ 1042273 h 1157309"/>
                          <a:gd name="connsiteX34" fmla="*/ 553386 w 683481"/>
                          <a:gd name="connsiteY34" fmla="*/ 916623 h 1157309"/>
                          <a:gd name="connsiteX35" fmla="*/ 605668 w 683481"/>
                          <a:gd name="connsiteY35" fmla="*/ 1082793 h 1157309"/>
                          <a:gd name="connsiteX36" fmla="*/ 557617 w 683481"/>
                          <a:gd name="connsiteY36" fmla="*/ 1086809 h 115730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</a:cxnLst>
                        <a:rect l="l" t="t" r="r" b="b"/>
                        <a:pathLst>
                          <a:path w="683481" h="1157309">
                            <a:moveTo>
                              <a:pt x="656014" y="450602"/>
                            </a:moveTo>
                            <a:cubicBezTo>
                              <a:pt x="591898" y="330834"/>
                              <a:pt x="546501" y="182665"/>
                              <a:pt x="535457" y="0"/>
                            </a:cubicBezTo>
                            <a:cubicBezTo>
                              <a:pt x="45338" y="217089"/>
                              <a:pt x="-56357" y="678808"/>
                              <a:pt x="25401" y="1149060"/>
                            </a:cubicBezTo>
                            <a:cubicBezTo>
                              <a:pt x="25401" y="1149060"/>
                              <a:pt x="99485" y="1170576"/>
                              <a:pt x="232234" y="1144112"/>
                            </a:cubicBezTo>
                            <a:cubicBezTo>
                              <a:pt x="232234" y="1144112"/>
                              <a:pt x="210145" y="998740"/>
                              <a:pt x="241056" y="863409"/>
                            </a:cubicBezTo>
                            <a:cubicBezTo>
                              <a:pt x="241056" y="863409"/>
                              <a:pt x="251885" y="1060059"/>
                              <a:pt x="288533" y="1139450"/>
                            </a:cubicBezTo>
                            <a:cubicBezTo>
                              <a:pt x="288533" y="1139450"/>
                              <a:pt x="382985" y="1155300"/>
                              <a:pt x="459795" y="1124031"/>
                            </a:cubicBezTo>
                            <a:cubicBezTo>
                              <a:pt x="459795" y="1124031"/>
                              <a:pt x="436415" y="965463"/>
                              <a:pt x="462735" y="872947"/>
                            </a:cubicBezTo>
                            <a:cubicBezTo>
                              <a:pt x="462735" y="872947"/>
                              <a:pt x="452551" y="1052098"/>
                              <a:pt x="523623" y="1118939"/>
                            </a:cubicBezTo>
                            <a:cubicBezTo>
                              <a:pt x="523623" y="1118939"/>
                              <a:pt x="597349" y="1115640"/>
                              <a:pt x="683482" y="1095631"/>
                            </a:cubicBezTo>
                            <a:cubicBezTo>
                              <a:pt x="683482" y="1095559"/>
                              <a:pt x="518675" y="767522"/>
                              <a:pt x="656014" y="450602"/>
                            </a:cubicBezTo>
                            <a:close/>
                            <a:moveTo>
                              <a:pt x="557617" y="1086809"/>
                            </a:moveTo>
                            <a:cubicBezTo>
                              <a:pt x="457213" y="960586"/>
                              <a:pt x="492641" y="715671"/>
                              <a:pt x="492641" y="715671"/>
                            </a:cubicBezTo>
                            <a:cubicBezTo>
                              <a:pt x="414971" y="857385"/>
                              <a:pt x="428310" y="1081933"/>
                              <a:pt x="428310" y="1081933"/>
                            </a:cubicBezTo>
                            <a:cubicBezTo>
                              <a:pt x="384491" y="1010789"/>
                              <a:pt x="391448" y="927883"/>
                              <a:pt x="391448" y="927883"/>
                            </a:cubicBezTo>
                            <a:cubicBezTo>
                              <a:pt x="367996" y="988198"/>
                              <a:pt x="402349" y="1092690"/>
                              <a:pt x="402349" y="1092690"/>
                            </a:cubicBezTo>
                            <a:lnTo>
                              <a:pt x="344401" y="1097280"/>
                            </a:lnTo>
                            <a:cubicBezTo>
                              <a:pt x="242132" y="891666"/>
                              <a:pt x="271751" y="676799"/>
                              <a:pt x="271751" y="676799"/>
                            </a:cubicBezTo>
                            <a:cubicBezTo>
                              <a:pt x="179881" y="846340"/>
                              <a:pt x="209356" y="1110046"/>
                              <a:pt x="209356" y="1110046"/>
                            </a:cubicBezTo>
                            <a:lnTo>
                              <a:pt x="153704" y="1115281"/>
                            </a:lnTo>
                            <a:cubicBezTo>
                              <a:pt x="134053" y="1077199"/>
                              <a:pt x="134770" y="965965"/>
                              <a:pt x="134770" y="965965"/>
                            </a:cubicBezTo>
                            <a:cubicBezTo>
                              <a:pt x="127025" y="1034814"/>
                              <a:pt x="127311" y="1114564"/>
                              <a:pt x="127311" y="1114564"/>
                            </a:cubicBezTo>
                            <a:lnTo>
                              <a:pt x="47992" y="1119154"/>
                            </a:lnTo>
                            <a:cubicBezTo>
                              <a:pt x="44191" y="722053"/>
                              <a:pt x="96975" y="540034"/>
                              <a:pt x="96975" y="540034"/>
                            </a:cubicBezTo>
                            <a:cubicBezTo>
                              <a:pt x="63626" y="611680"/>
                              <a:pt x="39457" y="707638"/>
                              <a:pt x="39457" y="707638"/>
                            </a:cubicBezTo>
                            <a:cubicBezTo>
                              <a:pt x="51076" y="548281"/>
                              <a:pt x="172565" y="180442"/>
                              <a:pt x="467110" y="54075"/>
                            </a:cubicBezTo>
                            <a:cubicBezTo>
                              <a:pt x="285162" y="139276"/>
                              <a:pt x="216815" y="408504"/>
                              <a:pt x="334432" y="299206"/>
                            </a:cubicBezTo>
                            <a:cubicBezTo>
                              <a:pt x="497733" y="147380"/>
                              <a:pt x="508849" y="190554"/>
                              <a:pt x="468042" y="238246"/>
                            </a:cubicBezTo>
                            <a:cubicBezTo>
                              <a:pt x="409162" y="307167"/>
                              <a:pt x="331276" y="432457"/>
                              <a:pt x="336584" y="640295"/>
                            </a:cubicBezTo>
                            <a:cubicBezTo>
                              <a:pt x="373805" y="465591"/>
                              <a:pt x="505909" y="363752"/>
                              <a:pt x="457930" y="481441"/>
                            </a:cubicBezTo>
                            <a:cubicBezTo>
                              <a:pt x="395822" y="633697"/>
                              <a:pt x="416119" y="790400"/>
                              <a:pt x="442941" y="698602"/>
                            </a:cubicBezTo>
                            <a:cubicBezTo>
                              <a:pt x="506841" y="480365"/>
                              <a:pt x="620371" y="393730"/>
                              <a:pt x="610688" y="421556"/>
                            </a:cubicBezTo>
                            <a:cubicBezTo>
                              <a:pt x="468544" y="830419"/>
                              <a:pt x="643535" y="1037252"/>
                              <a:pt x="643535" y="1037252"/>
                            </a:cubicBezTo>
                            <a:lnTo>
                              <a:pt x="606386" y="1042273"/>
                            </a:lnTo>
                            <a:cubicBezTo>
                              <a:pt x="582647" y="998955"/>
                              <a:pt x="553386" y="916623"/>
                              <a:pt x="553386" y="916623"/>
                            </a:cubicBezTo>
                            <a:cubicBezTo>
                              <a:pt x="557187" y="1026495"/>
                              <a:pt x="605668" y="1082793"/>
                              <a:pt x="605668" y="1082793"/>
                            </a:cubicBezTo>
                            <a:lnTo>
                              <a:pt x="557617" y="1086809"/>
                            </a:lnTo>
                            <a:close/>
                          </a:path>
                        </a:pathLst>
                      </a:custGeom>
                      <a:solidFill>
                        <a:srgbClr val="F9C23A">
                          <a:alpha val="7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53" name="任意多边形: 形状 252">
                        <a:extLst>
                          <a:ext uri="{FF2B5EF4-FFF2-40B4-BE49-F238E27FC236}">
                            <a16:creationId xmlns:a16="http://schemas.microsoft.com/office/drawing/2014/main" id="{5D763637-D473-2F10-79FF-F2014800BCD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167871" y="1883556"/>
                        <a:ext cx="309568" cy="659355"/>
                      </a:xfrm>
                      <a:custGeom>
                        <a:avLst/>
                        <a:gdLst>
                          <a:gd name="connsiteX0" fmla="*/ 199272 w 309568"/>
                          <a:gd name="connsiteY0" fmla="*/ 0 h 659355"/>
                          <a:gd name="connsiteX1" fmla="*/ 113 w 309568"/>
                          <a:gd name="connsiteY1" fmla="*/ 642447 h 659355"/>
                          <a:gd name="connsiteX2" fmla="*/ 89042 w 309568"/>
                          <a:gd name="connsiteY2" fmla="*/ 383976 h 659355"/>
                          <a:gd name="connsiteX3" fmla="*/ 73480 w 309568"/>
                          <a:gd name="connsiteY3" fmla="*/ 632048 h 659355"/>
                          <a:gd name="connsiteX4" fmla="*/ 298673 w 309568"/>
                          <a:gd name="connsiteY4" fmla="*/ 113099 h 659355"/>
                          <a:gd name="connsiteX5" fmla="*/ 171446 w 309568"/>
                          <a:gd name="connsiteY5" fmla="*/ 223687 h 659355"/>
                          <a:gd name="connsiteX6" fmla="*/ 199272 w 309568"/>
                          <a:gd name="connsiteY6" fmla="*/ 0 h 6593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309568" h="659355">
                            <a:moveTo>
                              <a:pt x="199272" y="0"/>
                            </a:moveTo>
                            <a:cubicBezTo>
                              <a:pt x="199272" y="0"/>
                              <a:pt x="-5481" y="240613"/>
                              <a:pt x="113" y="642447"/>
                            </a:cubicBezTo>
                            <a:cubicBezTo>
                              <a:pt x="113" y="642447"/>
                              <a:pt x="24999" y="497434"/>
                              <a:pt x="89042" y="383976"/>
                            </a:cubicBezTo>
                            <a:cubicBezTo>
                              <a:pt x="130710" y="310179"/>
                              <a:pt x="74269" y="485098"/>
                              <a:pt x="73480" y="632048"/>
                            </a:cubicBezTo>
                            <a:cubicBezTo>
                              <a:pt x="72691" y="778997"/>
                              <a:pt x="122893" y="293469"/>
                              <a:pt x="298673" y="113099"/>
                            </a:cubicBezTo>
                            <a:cubicBezTo>
                              <a:pt x="344214" y="66411"/>
                              <a:pt x="236351" y="119410"/>
                              <a:pt x="171446" y="223687"/>
                            </a:cubicBezTo>
                            <a:cubicBezTo>
                              <a:pt x="106470" y="328037"/>
                              <a:pt x="143261" y="146447"/>
                              <a:pt x="199272" y="0"/>
                            </a:cubicBezTo>
                            <a:close/>
                          </a:path>
                        </a:pathLst>
                      </a:custGeom>
                      <a:solidFill>
                        <a:srgbClr val="ED7B24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54" name="图形 7">
                      <a:extLst>
                        <a:ext uri="{FF2B5EF4-FFF2-40B4-BE49-F238E27FC236}">
                          <a16:creationId xmlns:a16="http://schemas.microsoft.com/office/drawing/2014/main" id="{FA6FD50F-1ABD-F333-A217-4FFADFB44F11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504654" y="1608127"/>
                      <a:ext cx="302046" cy="563552"/>
                      <a:chOff x="3504654" y="1608127"/>
                      <a:chExt cx="302046" cy="563552"/>
                    </a:xfrm>
                  </p:grpSpPr>
                  <p:grpSp>
                    <p:nvGrpSpPr>
                      <p:cNvPr id="255" name="图形 7">
                        <a:extLst>
                          <a:ext uri="{FF2B5EF4-FFF2-40B4-BE49-F238E27FC236}">
                            <a16:creationId xmlns:a16="http://schemas.microsoft.com/office/drawing/2014/main" id="{BE4290AA-4376-0A7E-70A3-2158BE6E99C7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16603" y="1608127"/>
                        <a:ext cx="155841" cy="151749"/>
                        <a:chOff x="3516603" y="1608127"/>
                        <a:chExt cx="155841" cy="151749"/>
                      </a:xfrm>
                    </p:grpSpPr>
                    <p:sp>
                      <p:nvSpPr>
                        <p:cNvPr id="256" name="任意多边形: 形状 255">
                          <a:extLst>
                            <a:ext uri="{FF2B5EF4-FFF2-40B4-BE49-F238E27FC236}">
                              <a16:creationId xmlns:a16="http://schemas.microsoft.com/office/drawing/2014/main" id="{FAFB29EE-32F0-0DED-DFAF-8D7AED6C8E6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16603" y="1608127"/>
                          <a:ext cx="155841" cy="151677"/>
                        </a:xfrm>
                        <a:custGeom>
                          <a:avLst/>
                          <a:gdLst>
                            <a:gd name="connsiteX0" fmla="*/ 154408 w 155841"/>
                            <a:gd name="connsiteY0" fmla="*/ 90254 h 151677"/>
                            <a:gd name="connsiteX1" fmla="*/ 63111 w 155841"/>
                            <a:gd name="connsiteY1" fmla="*/ 150282 h 151677"/>
                            <a:gd name="connsiteX2" fmla="*/ 1434 w 155841"/>
                            <a:gd name="connsiteY2" fmla="*/ 61424 h 151677"/>
                            <a:gd name="connsiteX3" fmla="*/ 92731 w 155841"/>
                            <a:gd name="connsiteY3" fmla="*/ 1396 h 151677"/>
                            <a:gd name="connsiteX4" fmla="*/ 154408 w 155841"/>
                            <a:gd name="connsiteY4" fmla="*/ 90254 h 15167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55841" h="151677">
                              <a:moveTo>
                                <a:pt x="154408" y="90254"/>
                              </a:moveTo>
                              <a:cubicBezTo>
                                <a:pt x="146232" y="131348"/>
                                <a:pt x="105353" y="158243"/>
                                <a:pt x="63111" y="150282"/>
                              </a:cubicBezTo>
                              <a:cubicBezTo>
                                <a:pt x="20870" y="142321"/>
                                <a:pt x="-6742" y="102518"/>
                                <a:pt x="1434" y="61424"/>
                              </a:cubicBezTo>
                              <a:cubicBezTo>
                                <a:pt x="9610" y="20330"/>
                                <a:pt x="50489" y="-6565"/>
                                <a:pt x="92731" y="1396"/>
                              </a:cubicBezTo>
                              <a:cubicBezTo>
                                <a:pt x="134972" y="9428"/>
                                <a:pt x="162584" y="49160"/>
                                <a:pt x="154408" y="902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57" name="任意多边形: 形状 256">
                          <a:extLst>
                            <a:ext uri="{FF2B5EF4-FFF2-40B4-BE49-F238E27FC236}">
                              <a16:creationId xmlns:a16="http://schemas.microsoft.com/office/drawing/2014/main" id="{F5FE83A6-0F41-B67D-6647-7F52514A740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40871" y="1618095"/>
                          <a:ext cx="66714" cy="64899"/>
                        </a:xfrm>
                        <a:custGeom>
                          <a:avLst/>
                          <a:gdLst>
                            <a:gd name="connsiteX0" fmla="*/ 66096 w 66714"/>
                            <a:gd name="connsiteY0" fmla="*/ 38618 h 64899"/>
                            <a:gd name="connsiteX1" fmla="*/ 27010 w 66714"/>
                            <a:gd name="connsiteY1" fmla="*/ 64293 h 64899"/>
                            <a:gd name="connsiteX2" fmla="*/ 618 w 66714"/>
                            <a:gd name="connsiteY2" fmla="*/ 26282 h 64899"/>
                            <a:gd name="connsiteX3" fmla="*/ 39704 w 66714"/>
                            <a:gd name="connsiteY3" fmla="*/ 607 h 64899"/>
                            <a:gd name="connsiteX4" fmla="*/ 66096 w 66714"/>
                            <a:gd name="connsiteY4" fmla="*/ 38618 h 648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6714" h="64899">
                              <a:moveTo>
                                <a:pt x="66096" y="38618"/>
                              </a:moveTo>
                              <a:cubicBezTo>
                                <a:pt x="62582" y="56188"/>
                                <a:pt x="45083" y="67735"/>
                                <a:pt x="27010" y="64293"/>
                              </a:cubicBezTo>
                              <a:cubicBezTo>
                                <a:pt x="8937" y="60922"/>
                                <a:pt x="-2896" y="43853"/>
                                <a:pt x="618" y="26282"/>
                              </a:cubicBezTo>
                              <a:cubicBezTo>
                                <a:pt x="4132" y="8711"/>
                                <a:pt x="21631" y="-2835"/>
                                <a:pt x="39704" y="607"/>
                              </a:cubicBezTo>
                              <a:cubicBezTo>
                                <a:pt x="57777" y="3978"/>
                                <a:pt x="69610" y="21047"/>
                                <a:pt x="66096" y="386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58" name="任意多边形: 形状 257">
                          <a:extLst>
                            <a:ext uri="{FF2B5EF4-FFF2-40B4-BE49-F238E27FC236}">
                              <a16:creationId xmlns:a16="http://schemas.microsoft.com/office/drawing/2014/main" id="{BA04C2D5-C18E-04AD-CD6E-AD251AFEFDE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16603" y="1608198"/>
                          <a:ext cx="155841" cy="151678"/>
                        </a:xfrm>
                        <a:custGeom>
                          <a:avLst/>
                          <a:gdLst>
                            <a:gd name="connsiteX0" fmla="*/ 92731 w 155841"/>
                            <a:gd name="connsiteY0" fmla="*/ 1396 h 151678"/>
                            <a:gd name="connsiteX1" fmla="*/ 1434 w 155841"/>
                            <a:gd name="connsiteY1" fmla="*/ 61424 h 151678"/>
                            <a:gd name="connsiteX2" fmla="*/ 63111 w 155841"/>
                            <a:gd name="connsiteY2" fmla="*/ 150282 h 151678"/>
                            <a:gd name="connsiteX3" fmla="*/ 154408 w 155841"/>
                            <a:gd name="connsiteY3" fmla="*/ 90254 h 151678"/>
                            <a:gd name="connsiteX4" fmla="*/ 92731 w 155841"/>
                            <a:gd name="connsiteY4" fmla="*/ 1396 h 151678"/>
                            <a:gd name="connsiteX5" fmla="*/ 57517 w 155841"/>
                            <a:gd name="connsiteY5" fmla="*/ 119372 h 151678"/>
                            <a:gd name="connsiteX6" fmla="*/ 12694 w 155841"/>
                            <a:gd name="connsiteY6" fmla="*/ 54826 h 151678"/>
                            <a:gd name="connsiteX7" fmla="*/ 79032 w 155841"/>
                            <a:gd name="connsiteY7" fmla="*/ 11221 h 151678"/>
                            <a:gd name="connsiteX8" fmla="*/ 123856 w 155841"/>
                            <a:gd name="connsiteY8" fmla="*/ 75767 h 151678"/>
                            <a:gd name="connsiteX9" fmla="*/ 57517 w 155841"/>
                            <a:gd name="connsiteY9" fmla="*/ 119372 h 1516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55841" h="151678">
                              <a:moveTo>
                                <a:pt x="92731" y="1396"/>
                              </a:moveTo>
                              <a:cubicBezTo>
                                <a:pt x="50489" y="-6565"/>
                                <a:pt x="9610" y="20330"/>
                                <a:pt x="1434" y="61424"/>
                              </a:cubicBezTo>
                              <a:cubicBezTo>
                                <a:pt x="-6742" y="102518"/>
                                <a:pt x="20870" y="142321"/>
                                <a:pt x="63111" y="150282"/>
                              </a:cubicBezTo>
                              <a:cubicBezTo>
                                <a:pt x="105353" y="158243"/>
                                <a:pt x="146232" y="131348"/>
                                <a:pt x="154408" y="90254"/>
                              </a:cubicBezTo>
                              <a:cubicBezTo>
                                <a:pt x="162584" y="49088"/>
                                <a:pt x="134972" y="9285"/>
                                <a:pt x="92731" y="1396"/>
                              </a:cubicBezTo>
                              <a:close/>
                              <a:moveTo>
                                <a:pt x="57517" y="119372"/>
                              </a:moveTo>
                              <a:cubicBezTo>
                                <a:pt x="26822" y="113562"/>
                                <a:pt x="6741" y="84660"/>
                                <a:pt x="12694" y="54826"/>
                              </a:cubicBezTo>
                              <a:cubicBezTo>
                                <a:pt x="18646" y="24991"/>
                                <a:pt x="48337" y="5412"/>
                                <a:pt x="79032" y="11221"/>
                              </a:cubicBezTo>
                              <a:cubicBezTo>
                                <a:pt x="109728" y="17031"/>
                                <a:pt x="129809" y="45933"/>
                                <a:pt x="123856" y="75767"/>
                              </a:cubicBezTo>
                              <a:cubicBezTo>
                                <a:pt x="117904" y="105674"/>
                                <a:pt x="88213" y="125181"/>
                                <a:pt x="57517" y="11937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59" name="图形 7">
                        <a:extLst>
                          <a:ext uri="{FF2B5EF4-FFF2-40B4-BE49-F238E27FC236}">
                            <a16:creationId xmlns:a16="http://schemas.microsoft.com/office/drawing/2014/main" id="{451050D1-1B06-8DB7-4584-AE5066D6E36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650858" y="2020001"/>
                        <a:ext cx="155842" cy="151678"/>
                        <a:chOff x="3650858" y="2020001"/>
                        <a:chExt cx="155842" cy="151678"/>
                      </a:xfrm>
                    </p:grpSpPr>
                    <p:sp>
                      <p:nvSpPr>
                        <p:cNvPr id="260" name="任意多边形: 形状 259">
                          <a:extLst>
                            <a:ext uri="{FF2B5EF4-FFF2-40B4-BE49-F238E27FC236}">
                              <a16:creationId xmlns:a16="http://schemas.microsoft.com/office/drawing/2014/main" id="{69C8F316-4041-1C35-BF77-3EA3F015627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50858" y="2020001"/>
                          <a:ext cx="155842" cy="151678"/>
                        </a:xfrm>
                        <a:custGeom>
                          <a:avLst/>
                          <a:gdLst>
                            <a:gd name="connsiteX0" fmla="*/ 154408 w 155842"/>
                            <a:gd name="connsiteY0" fmla="*/ 90254 h 151678"/>
                            <a:gd name="connsiteX1" fmla="*/ 63111 w 155842"/>
                            <a:gd name="connsiteY1" fmla="*/ 150282 h 151678"/>
                            <a:gd name="connsiteX2" fmla="*/ 1434 w 155842"/>
                            <a:gd name="connsiteY2" fmla="*/ 61424 h 151678"/>
                            <a:gd name="connsiteX3" fmla="*/ 92731 w 155842"/>
                            <a:gd name="connsiteY3" fmla="*/ 1396 h 151678"/>
                            <a:gd name="connsiteX4" fmla="*/ 154408 w 155842"/>
                            <a:gd name="connsiteY4" fmla="*/ 90254 h 1516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55842" h="151678">
                              <a:moveTo>
                                <a:pt x="154408" y="90254"/>
                              </a:moveTo>
                              <a:cubicBezTo>
                                <a:pt x="146232" y="131349"/>
                                <a:pt x="105353" y="158243"/>
                                <a:pt x="63111" y="150282"/>
                              </a:cubicBezTo>
                              <a:cubicBezTo>
                                <a:pt x="20870" y="142321"/>
                                <a:pt x="-6742" y="102518"/>
                                <a:pt x="1434" y="61424"/>
                              </a:cubicBezTo>
                              <a:cubicBezTo>
                                <a:pt x="9610" y="20330"/>
                                <a:pt x="50489" y="-6565"/>
                                <a:pt x="92731" y="1396"/>
                              </a:cubicBezTo>
                              <a:cubicBezTo>
                                <a:pt x="134972" y="9357"/>
                                <a:pt x="162583" y="49160"/>
                                <a:pt x="154408" y="9025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1" name="任意多边形: 形状 260">
                          <a:extLst>
                            <a:ext uri="{FF2B5EF4-FFF2-40B4-BE49-F238E27FC236}">
                              <a16:creationId xmlns:a16="http://schemas.microsoft.com/office/drawing/2014/main" id="{5C8514F8-DE56-9227-F2B7-4DB877063D4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75198" y="2029970"/>
                          <a:ext cx="66714" cy="64899"/>
                        </a:xfrm>
                        <a:custGeom>
                          <a:avLst/>
                          <a:gdLst>
                            <a:gd name="connsiteX0" fmla="*/ 66096 w 66714"/>
                            <a:gd name="connsiteY0" fmla="*/ 38618 h 64899"/>
                            <a:gd name="connsiteX1" fmla="*/ 27010 w 66714"/>
                            <a:gd name="connsiteY1" fmla="*/ 64293 h 64899"/>
                            <a:gd name="connsiteX2" fmla="*/ 618 w 66714"/>
                            <a:gd name="connsiteY2" fmla="*/ 26282 h 64899"/>
                            <a:gd name="connsiteX3" fmla="*/ 39704 w 66714"/>
                            <a:gd name="connsiteY3" fmla="*/ 607 h 64899"/>
                            <a:gd name="connsiteX4" fmla="*/ 66096 w 66714"/>
                            <a:gd name="connsiteY4" fmla="*/ 38618 h 6489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66714" h="64899">
                              <a:moveTo>
                                <a:pt x="66096" y="38618"/>
                              </a:moveTo>
                              <a:cubicBezTo>
                                <a:pt x="62582" y="56188"/>
                                <a:pt x="45083" y="67735"/>
                                <a:pt x="27010" y="64293"/>
                              </a:cubicBezTo>
                              <a:cubicBezTo>
                                <a:pt x="8937" y="60850"/>
                                <a:pt x="-2896" y="43853"/>
                                <a:pt x="618" y="26282"/>
                              </a:cubicBezTo>
                              <a:cubicBezTo>
                                <a:pt x="4132" y="8711"/>
                                <a:pt x="21631" y="-2835"/>
                                <a:pt x="39704" y="607"/>
                              </a:cubicBezTo>
                              <a:cubicBezTo>
                                <a:pt x="57777" y="3978"/>
                                <a:pt x="69610" y="20975"/>
                                <a:pt x="66096" y="3861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2" name="任意多边形: 形状 261">
                          <a:extLst>
                            <a:ext uri="{FF2B5EF4-FFF2-40B4-BE49-F238E27FC236}">
                              <a16:creationId xmlns:a16="http://schemas.microsoft.com/office/drawing/2014/main" id="{E2E88859-B654-1DD2-671A-78FAFEE23A8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50858" y="2020001"/>
                          <a:ext cx="155842" cy="151678"/>
                        </a:xfrm>
                        <a:custGeom>
                          <a:avLst/>
                          <a:gdLst>
                            <a:gd name="connsiteX0" fmla="*/ 92731 w 155842"/>
                            <a:gd name="connsiteY0" fmla="*/ 1396 h 151678"/>
                            <a:gd name="connsiteX1" fmla="*/ 1434 w 155842"/>
                            <a:gd name="connsiteY1" fmla="*/ 61424 h 151678"/>
                            <a:gd name="connsiteX2" fmla="*/ 63111 w 155842"/>
                            <a:gd name="connsiteY2" fmla="*/ 150282 h 151678"/>
                            <a:gd name="connsiteX3" fmla="*/ 154408 w 155842"/>
                            <a:gd name="connsiteY3" fmla="*/ 90254 h 151678"/>
                            <a:gd name="connsiteX4" fmla="*/ 92731 w 155842"/>
                            <a:gd name="connsiteY4" fmla="*/ 1396 h 151678"/>
                            <a:gd name="connsiteX5" fmla="*/ 57517 w 155842"/>
                            <a:gd name="connsiteY5" fmla="*/ 119443 h 151678"/>
                            <a:gd name="connsiteX6" fmla="*/ 12694 w 155842"/>
                            <a:gd name="connsiteY6" fmla="*/ 54897 h 151678"/>
                            <a:gd name="connsiteX7" fmla="*/ 79033 w 155842"/>
                            <a:gd name="connsiteY7" fmla="*/ 11293 h 151678"/>
                            <a:gd name="connsiteX8" fmla="*/ 123856 w 155842"/>
                            <a:gd name="connsiteY8" fmla="*/ 75839 h 151678"/>
                            <a:gd name="connsiteX9" fmla="*/ 57517 w 155842"/>
                            <a:gd name="connsiteY9" fmla="*/ 119443 h 1516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55842" h="151678">
                              <a:moveTo>
                                <a:pt x="92731" y="1396"/>
                              </a:moveTo>
                              <a:cubicBezTo>
                                <a:pt x="50489" y="-6565"/>
                                <a:pt x="9610" y="20330"/>
                                <a:pt x="1434" y="61424"/>
                              </a:cubicBezTo>
                              <a:cubicBezTo>
                                <a:pt x="-6742" y="102518"/>
                                <a:pt x="20870" y="142321"/>
                                <a:pt x="63111" y="150282"/>
                              </a:cubicBezTo>
                              <a:cubicBezTo>
                                <a:pt x="105353" y="158243"/>
                                <a:pt x="146232" y="131349"/>
                                <a:pt x="154408" y="90254"/>
                              </a:cubicBezTo>
                              <a:cubicBezTo>
                                <a:pt x="162583" y="49160"/>
                                <a:pt x="134972" y="9357"/>
                                <a:pt x="92731" y="1396"/>
                              </a:cubicBezTo>
                              <a:close/>
                              <a:moveTo>
                                <a:pt x="57517" y="119443"/>
                              </a:moveTo>
                              <a:cubicBezTo>
                                <a:pt x="26822" y="113634"/>
                                <a:pt x="6741" y="84732"/>
                                <a:pt x="12694" y="54897"/>
                              </a:cubicBezTo>
                              <a:cubicBezTo>
                                <a:pt x="18646" y="25063"/>
                                <a:pt x="48337" y="5484"/>
                                <a:pt x="79033" y="11293"/>
                              </a:cubicBezTo>
                              <a:cubicBezTo>
                                <a:pt x="109728" y="17102"/>
                                <a:pt x="129808" y="46004"/>
                                <a:pt x="123856" y="75839"/>
                              </a:cubicBezTo>
                              <a:cubicBezTo>
                                <a:pt x="117975" y="105674"/>
                                <a:pt x="88212" y="125252"/>
                                <a:pt x="57517" y="11944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63" name="图形 7">
                        <a:extLst>
                          <a:ext uri="{FF2B5EF4-FFF2-40B4-BE49-F238E27FC236}">
                            <a16:creationId xmlns:a16="http://schemas.microsoft.com/office/drawing/2014/main" id="{5DF540FF-64FD-EEC0-F925-207BA91380CB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04654" y="1756392"/>
                        <a:ext cx="176797" cy="171996"/>
                        <a:chOff x="3504654" y="1756392"/>
                        <a:chExt cx="176797" cy="171996"/>
                      </a:xfrm>
                    </p:grpSpPr>
                    <p:sp>
                      <p:nvSpPr>
                        <p:cNvPr id="264" name="任意多边形: 形状 263">
                          <a:extLst>
                            <a:ext uri="{FF2B5EF4-FFF2-40B4-BE49-F238E27FC236}">
                              <a16:creationId xmlns:a16="http://schemas.microsoft.com/office/drawing/2014/main" id="{039FFEC2-ACDF-7DB8-78A1-8DA5AE9A798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04656" y="1756392"/>
                          <a:ext cx="176794" cy="171996"/>
                        </a:xfrm>
                        <a:custGeom>
                          <a:avLst/>
                          <a:gdLst>
                            <a:gd name="connsiteX0" fmla="*/ 175176 w 176794"/>
                            <a:gd name="connsiteY0" fmla="*/ 102350 h 171996"/>
                            <a:gd name="connsiteX1" fmla="*/ 71615 w 176794"/>
                            <a:gd name="connsiteY1" fmla="*/ 170410 h 171996"/>
                            <a:gd name="connsiteX2" fmla="*/ 1619 w 176794"/>
                            <a:gd name="connsiteY2" fmla="*/ 69647 h 171996"/>
                            <a:gd name="connsiteX3" fmla="*/ 105179 w 176794"/>
                            <a:gd name="connsiteY3" fmla="*/ 1587 h 171996"/>
                            <a:gd name="connsiteX4" fmla="*/ 175176 w 176794"/>
                            <a:gd name="connsiteY4" fmla="*/ 102350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76794" h="171996">
                              <a:moveTo>
                                <a:pt x="175176" y="102350"/>
                              </a:moveTo>
                              <a:cubicBezTo>
                                <a:pt x="165924" y="148966"/>
                                <a:pt x="119523" y="179446"/>
                                <a:pt x="71615" y="170410"/>
                              </a:cubicBezTo>
                              <a:cubicBezTo>
                                <a:pt x="23708" y="161374"/>
                                <a:pt x="-7633" y="116263"/>
                                <a:pt x="1619" y="69647"/>
                              </a:cubicBezTo>
                              <a:cubicBezTo>
                                <a:pt x="10942" y="23030"/>
                                <a:pt x="57272" y="-7450"/>
                                <a:pt x="105179" y="1587"/>
                              </a:cubicBezTo>
                              <a:cubicBezTo>
                                <a:pt x="153087" y="10623"/>
                                <a:pt x="184427" y="55733"/>
                                <a:pt x="175176" y="1023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5" name="任意多边形: 形状 264">
                          <a:extLst>
                            <a:ext uri="{FF2B5EF4-FFF2-40B4-BE49-F238E27FC236}">
                              <a16:creationId xmlns:a16="http://schemas.microsoft.com/office/drawing/2014/main" id="{A03B3462-47DA-8833-486C-B736B6B23F1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32194" y="1767553"/>
                          <a:ext cx="75698" cy="73652"/>
                        </a:xfrm>
                        <a:custGeom>
                          <a:avLst/>
                          <a:gdLst>
                            <a:gd name="connsiteX0" fmla="*/ 74988 w 75698"/>
                            <a:gd name="connsiteY0" fmla="*/ 43855 h 73652"/>
                            <a:gd name="connsiteX1" fmla="*/ 30666 w 75698"/>
                            <a:gd name="connsiteY1" fmla="*/ 72972 h 73652"/>
                            <a:gd name="connsiteX2" fmla="*/ 688 w 75698"/>
                            <a:gd name="connsiteY2" fmla="*/ 29798 h 73652"/>
                            <a:gd name="connsiteX3" fmla="*/ 45010 w 75698"/>
                            <a:gd name="connsiteY3" fmla="*/ 680 h 73652"/>
                            <a:gd name="connsiteX4" fmla="*/ 74988 w 75698"/>
                            <a:gd name="connsiteY4" fmla="*/ 43855 h 736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75698" h="73652">
                              <a:moveTo>
                                <a:pt x="74988" y="43855"/>
                              </a:moveTo>
                              <a:cubicBezTo>
                                <a:pt x="71043" y="63792"/>
                                <a:pt x="51177" y="76845"/>
                                <a:pt x="30666" y="72972"/>
                              </a:cubicBezTo>
                              <a:cubicBezTo>
                                <a:pt x="10155" y="69099"/>
                                <a:pt x="-3256" y="49807"/>
                                <a:pt x="688" y="29798"/>
                              </a:cubicBezTo>
                              <a:cubicBezTo>
                                <a:pt x="4633" y="9860"/>
                                <a:pt x="24499" y="-3192"/>
                                <a:pt x="45010" y="680"/>
                              </a:cubicBezTo>
                              <a:cubicBezTo>
                                <a:pt x="65593" y="4625"/>
                                <a:pt x="79004" y="23917"/>
                                <a:pt x="74988" y="4385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6" name="任意多边形: 形状 265">
                          <a:extLst>
                            <a:ext uri="{FF2B5EF4-FFF2-40B4-BE49-F238E27FC236}">
                              <a16:creationId xmlns:a16="http://schemas.microsoft.com/office/drawing/2014/main" id="{D639416C-8161-6164-A0DC-C407A23F8B5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04654" y="1756392"/>
                          <a:ext cx="176797" cy="171996"/>
                        </a:xfrm>
                        <a:custGeom>
                          <a:avLst/>
                          <a:gdLst>
                            <a:gd name="connsiteX0" fmla="*/ 105182 w 176797"/>
                            <a:gd name="connsiteY0" fmla="*/ 1587 h 171996"/>
                            <a:gd name="connsiteX1" fmla="*/ 1622 w 176797"/>
                            <a:gd name="connsiteY1" fmla="*/ 69647 h 171996"/>
                            <a:gd name="connsiteX2" fmla="*/ 71618 w 176797"/>
                            <a:gd name="connsiteY2" fmla="*/ 170410 h 171996"/>
                            <a:gd name="connsiteX3" fmla="*/ 175178 w 176797"/>
                            <a:gd name="connsiteY3" fmla="*/ 102350 h 171996"/>
                            <a:gd name="connsiteX4" fmla="*/ 105182 w 176797"/>
                            <a:gd name="connsiteY4" fmla="*/ 1587 h 171996"/>
                            <a:gd name="connsiteX5" fmla="*/ 65307 w 176797"/>
                            <a:gd name="connsiteY5" fmla="*/ 135412 h 171996"/>
                            <a:gd name="connsiteX6" fmla="*/ 14459 w 176797"/>
                            <a:gd name="connsiteY6" fmla="*/ 62188 h 171996"/>
                            <a:gd name="connsiteX7" fmla="*/ 89691 w 176797"/>
                            <a:gd name="connsiteY7" fmla="*/ 12703 h 171996"/>
                            <a:gd name="connsiteX8" fmla="*/ 140539 w 176797"/>
                            <a:gd name="connsiteY8" fmla="*/ 85927 h 171996"/>
                            <a:gd name="connsiteX9" fmla="*/ 65307 w 176797"/>
                            <a:gd name="connsiteY9" fmla="*/ 135412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76797" h="171996">
                              <a:moveTo>
                                <a:pt x="105182" y="1587"/>
                              </a:moveTo>
                              <a:cubicBezTo>
                                <a:pt x="57275" y="-7450"/>
                                <a:pt x="10873" y="23030"/>
                                <a:pt x="1622" y="69647"/>
                              </a:cubicBezTo>
                              <a:cubicBezTo>
                                <a:pt x="-7630" y="116263"/>
                                <a:pt x="23639" y="161374"/>
                                <a:pt x="71618" y="170410"/>
                              </a:cubicBezTo>
                              <a:cubicBezTo>
                                <a:pt x="119525" y="179446"/>
                                <a:pt x="165927" y="148966"/>
                                <a:pt x="175178" y="102350"/>
                              </a:cubicBezTo>
                              <a:cubicBezTo>
                                <a:pt x="184430" y="55733"/>
                                <a:pt x="153089" y="10623"/>
                                <a:pt x="105182" y="1587"/>
                              </a:cubicBezTo>
                              <a:close/>
                              <a:moveTo>
                                <a:pt x="65307" y="135412"/>
                              </a:moveTo>
                              <a:cubicBezTo>
                                <a:pt x="30452" y="128885"/>
                                <a:pt x="7718" y="96110"/>
                                <a:pt x="14459" y="62188"/>
                              </a:cubicBezTo>
                              <a:cubicBezTo>
                                <a:pt x="21201" y="28337"/>
                                <a:pt x="54908" y="6177"/>
                                <a:pt x="89691" y="12703"/>
                              </a:cubicBezTo>
                              <a:cubicBezTo>
                                <a:pt x="124546" y="19229"/>
                                <a:pt x="147280" y="52076"/>
                                <a:pt x="140539" y="85927"/>
                              </a:cubicBezTo>
                              <a:cubicBezTo>
                                <a:pt x="133797" y="119849"/>
                                <a:pt x="100090" y="142010"/>
                                <a:pt x="65307" y="13541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267" name="图形 7">
                        <a:extLst>
                          <a:ext uri="{FF2B5EF4-FFF2-40B4-BE49-F238E27FC236}">
                            <a16:creationId xmlns:a16="http://schemas.microsoft.com/office/drawing/2014/main" id="{0A239063-6A92-361A-33F6-7C12D419411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3574578" y="1901405"/>
                        <a:ext cx="176799" cy="171996"/>
                        <a:chOff x="3574578" y="1901405"/>
                        <a:chExt cx="176799" cy="171996"/>
                      </a:xfrm>
                    </p:grpSpPr>
                    <p:sp>
                      <p:nvSpPr>
                        <p:cNvPr id="268" name="任意多边形: 形状 267">
                          <a:extLst>
                            <a:ext uri="{FF2B5EF4-FFF2-40B4-BE49-F238E27FC236}">
                              <a16:creationId xmlns:a16="http://schemas.microsoft.com/office/drawing/2014/main" id="{3E2D3ED1-37EB-FDE9-A94D-004DD484DD5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74581" y="1901405"/>
                          <a:ext cx="176794" cy="171996"/>
                        </a:xfrm>
                        <a:custGeom>
                          <a:avLst/>
                          <a:gdLst>
                            <a:gd name="connsiteX0" fmla="*/ 175176 w 176794"/>
                            <a:gd name="connsiteY0" fmla="*/ 102350 h 171996"/>
                            <a:gd name="connsiteX1" fmla="*/ 71615 w 176794"/>
                            <a:gd name="connsiteY1" fmla="*/ 170410 h 171996"/>
                            <a:gd name="connsiteX2" fmla="*/ 1619 w 176794"/>
                            <a:gd name="connsiteY2" fmla="*/ 69647 h 171996"/>
                            <a:gd name="connsiteX3" fmla="*/ 105179 w 176794"/>
                            <a:gd name="connsiteY3" fmla="*/ 1587 h 171996"/>
                            <a:gd name="connsiteX4" fmla="*/ 175176 w 176794"/>
                            <a:gd name="connsiteY4" fmla="*/ 102350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76794" h="171996">
                              <a:moveTo>
                                <a:pt x="175176" y="102350"/>
                              </a:moveTo>
                              <a:cubicBezTo>
                                <a:pt x="165924" y="148966"/>
                                <a:pt x="119523" y="179446"/>
                                <a:pt x="71615" y="170410"/>
                              </a:cubicBezTo>
                              <a:cubicBezTo>
                                <a:pt x="23708" y="161374"/>
                                <a:pt x="-7633" y="116263"/>
                                <a:pt x="1619" y="69647"/>
                              </a:cubicBezTo>
                              <a:cubicBezTo>
                                <a:pt x="10871" y="23030"/>
                                <a:pt x="57272" y="-7450"/>
                                <a:pt x="105179" y="1587"/>
                              </a:cubicBezTo>
                              <a:cubicBezTo>
                                <a:pt x="153087" y="10623"/>
                                <a:pt x="184427" y="55733"/>
                                <a:pt x="175176" y="10235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69" name="任意多边形: 形状 268">
                          <a:extLst>
                            <a:ext uri="{FF2B5EF4-FFF2-40B4-BE49-F238E27FC236}">
                              <a16:creationId xmlns:a16="http://schemas.microsoft.com/office/drawing/2014/main" id="{CBF22724-49B6-5FE1-08A6-8E3EB30BCDA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602191" y="1912638"/>
                          <a:ext cx="75675" cy="73580"/>
                        </a:xfrm>
                        <a:custGeom>
                          <a:avLst/>
                          <a:gdLst>
                            <a:gd name="connsiteX0" fmla="*/ 74988 w 75675"/>
                            <a:gd name="connsiteY0" fmla="*/ 43783 h 73580"/>
                            <a:gd name="connsiteX1" fmla="*/ 30666 w 75675"/>
                            <a:gd name="connsiteY1" fmla="*/ 72900 h 73580"/>
                            <a:gd name="connsiteX2" fmla="*/ 688 w 75675"/>
                            <a:gd name="connsiteY2" fmla="*/ 29798 h 73580"/>
                            <a:gd name="connsiteX3" fmla="*/ 45010 w 75675"/>
                            <a:gd name="connsiteY3" fmla="*/ 680 h 73580"/>
                            <a:gd name="connsiteX4" fmla="*/ 74988 w 75675"/>
                            <a:gd name="connsiteY4" fmla="*/ 43783 h 735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75675" h="73580">
                              <a:moveTo>
                                <a:pt x="74988" y="43783"/>
                              </a:moveTo>
                              <a:cubicBezTo>
                                <a:pt x="71043" y="63720"/>
                                <a:pt x="51177" y="76773"/>
                                <a:pt x="30666" y="72900"/>
                              </a:cubicBezTo>
                              <a:cubicBezTo>
                                <a:pt x="10155" y="69027"/>
                                <a:pt x="-3256" y="49735"/>
                                <a:pt x="688" y="29798"/>
                              </a:cubicBezTo>
                              <a:cubicBezTo>
                                <a:pt x="4633" y="9860"/>
                                <a:pt x="24499" y="-3192"/>
                                <a:pt x="45010" y="680"/>
                              </a:cubicBezTo>
                              <a:cubicBezTo>
                                <a:pt x="65521" y="4553"/>
                                <a:pt x="78932" y="23845"/>
                                <a:pt x="74988" y="4378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270" name="任意多边形: 形状 269">
                          <a:extLst>
                            <a:ext uri="{FF2B5EF4-FFF2-40B4-BE49-F238E27FC236}">
                              <a16:creationId xmlns:a16="http://schemas.microsoft.com/office/drawing/2014/main" id="{88773D02-6DCE-2FA8-17B4-199EE9D8B53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3574578" y="1901405"/>
                          <a:ext cx="176799" cy="171996"/>
                        </a:xfrm>
                        <a:custGeom>
                          <a:avLst/>
                          <a:gdLst>
                            <a:gd name="connsiteX0" fmla="*/ 105182 w 176799"/>
                            <a:gd name="connsiteY0" fmla="*/ 1587 h 171996"/>
                            <a:gd name="connsiteX1" fmla="*/ 1622 w 176799"/>
                            <a:gd name="connsiteY1" fmla="*/ 69647 h 171996"/>
                            <a:gd name="connsiteX2" fmla="*/ 71618 w 176799"/>
                            <a:gd name="connsiteY2" fmla="*/ 170410 h 171996"/>
                            <a:gd name="connsiteX3" fmla="*/ 175178 w 176799"/>
                            <a:gd name="connsiteY3" fmla="*/ 102350 h 171996"/>
                            <a:gd name="connsiteX4" fmla="*/ 105182 w 176799"/>
                            <a:gd name="connsiteY4" fmla="*/ 1587 h 171996"/>
                            <a:gd name="connsiteX5" fmla="*/ 65307 w 176799"/>
                            <a:gd name="connsiteY5" fmla="*/ 135412 h 171996"/>
                            <a:gd name="connsiteX6" fmla="*/ 14459 w 176799"/>
                            <a:gd name="connsiteY6" fmla="*/ 62188 h 171996"/>
                            <a:gd name="connsiteX7" fmla="*/ 89691 w 176799"/>
                            <a:gd name="connsiteY7" fmla="*/ 12703 h 171996"/>
                            <a:gd name="connsiteX8" fmla="*/ 140539 w 176799"/>
                            <a:gd name="connsiteY8" fmla="*/ 85927 h 171996"/>
                            <a:gd name="connsiteX9" fmla="*/ 65307 w 176799"/>
                            <a:gd name="connsiteY9" fmla="*/ 135412 h 1719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76799" h="171996">
                              <a:moveTo>
                                <a:pt x="105182" y="1587"/>
                              </a:moveTo>
                              <a:cubicBezTo>
                                <a:pt x="57275" y="-7450"/>
                                <a:pt x="10873" y="23030"/>
                                <a:pt x="1622" y="69647"/>
                              </a:cubicBezTo>
                              <a:cubicBezTo>
                                <a:pt x="-7630" y="116263"/>
                                <a:pt x="23639" y="161374"/>
                                <a:pt x="71618" y="170410"/>
                              </a:cubicBezTo>
                              <a:cubicBezTo>
                                <a:pt x="119526" y="179446"/>
                                <a:pt x="165927" y="148966"/>
                                <a:pt x="175178" y="102350"/>
                              </a:cubicBezTo>
                              <a:cubicBezTo>
                                <a:pt x="184430" y="55733"/>
                                <a:pt x="153161" y="10623"/>
                                <a:pt x="105182" y="1587"/>
                              </a:cubicBezTo>
                              <a:close/>
                              <a:moveTo>
                                <a:pt x="65307" y="135412"/>
                              </a:moveTo>
                              <a:cubicBezTo>
                                <a:pt x="30452" y="128885"/>
                                <a:pt x="7718" y="96039"/>
                                <a:pt x="14459" y="62188"/>
                              </a:cubicBezTo>
                              <a:cubicBezTo>
                                <a:pt x="21201" y="28337"/>
                                <a:pt x="54908" y="6177"/>
                                <a:pt x="89691" y="12703"/>
                              </a:cubicBezTo>
                              <a:cubicBezTo>
                                <a:pt x="124546" y="19229"/>
                                <a:pt x="147280" y="52004"/>
                                <a:pt x="140539" y="85927"/>
                              </a:cubicBezTo>
                              <a:cubicBezTo>
                                <a:pt x="133797" y="119849"/>
                                <a:pt x="100090" y="142010"/>
                                <a:pt x="65307" y="13541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4BC993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  <p:grpSp>
                <p:nvGrpSpPr>
                  <p:cNvPr id="271" name="图形 7">
                    <a:extLst>
                      <a:ext uri="{FF2B5EF4-FFF2-40B4-BE49-F238E27FC236}">
                        <a16:creationId xmlns:a16="http://schemas.microsoft.com/office/drawing/2014/main" id="{A87679A2-C44C-70F0-EF82-B59DFF24F238}"/>
                      </a:ext>
                    </a:extLst>
                  </p:cNvPr>
                  <p:cNvGrpSpPr/>
                  <p:nvPr/>
                </p:nvGrpSpPr>
                <p:grpSpPr>
                  <a:xfrm>
                    <a:off x="3821916" y="1132815"/>
                    <a:ext cx="1756711" cy="1660201"/>
                    <a:chOff x="3821916" y="1132815"/>
                    <a:chExt cx="1756711" cy="1660201"/>
                  </a:xfrm>
                </p:grpSpPr>
                <p:sp>
                  <p:nvSpPr>
                    <p:cNvPr id="272" name="任意多边形: 形状 271">
                      <a:extLst>
                        <a:ext uri="{FF2B5EF4-FFF2-40B4-BE49-F238E27FC236}">
                          <a16:creationId xmlns:a16="http://schemas.microsoft.com/office/drawing/2014/main" id="{DF36610E-EA68-87CF-2A0D-B8511AC5CE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821926" y="1132815"/>
                      <a:ext cx="1751897" cy="1659340"/>
                    </a:xfrm>
                    <a:custGeom>
                      <a:avLst/>
                      <a:gdLst>
                        <a:gd name="connsiteX0" fmla="*/ 3493 w 1751897"/>
                        <a:gd name="connsiteY0" fmla="*/ 1027857 h 1659340"/>
                        <a:gd name="connsiteX1" fmla="*/ 899892 w 1751897"/>
                        <a:gd name="connsiteY1" fmla="*/ 1659331 h 1659340"/>
                        <a:gd name="connsiteX2" fmla="*/ 1751897 w 1751897"/>
                        <a:gd name="connsiteY2" fmla="*/ 915548 h 1659340"/>
                        <a:gd name="connsiteX3" fmla="*/ 924204 w 1751897"/>
                        <a:gd name="connsiteY3" fmla="*/ 0 h 1659340"/>
                        <a:gd name="connsiteX4" fmla="*/ 3493 w 1751897"/>
                        <a:gd name="connsiteY4" fmla="*/ 1027857 h 165934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51897" h="1659340">
                          <a:moveTo>
                            <a:pt x="3493" y="1027857"/>
                          </a:moveTo>
                          <a:cubicBezTo>
                            <a:pt x="25008" y="1369736"/>
                            <a:pt x="331027" y="1661268"/>
                            <a:pt x="899892" y="1659331"/>
                          </a:cubicBezTo>
                          <a:cubicBezTo>
                            <a:pt x="1576045" y="1657108"/>
                            <a:pt x="1751897" y="1233113"/>
                            <a:pt x="1751897" y="915548"/>
                          </a:cubicBezTo>
                          <a:cubicBezTo>
                            <a:pt x="1751897" y="346109"/>
                            <a:pt x="1429598" y="0"/>
                            <a:pt x="924204" y="0"/>
                          </a:cubicBezTo>
                          <a:cubicBezTo>
                            <a:pt x="418809" y="0"/>
                            <a:pt x="-44988" y="257681"/>
                            <a:pt x="3493" y="1027857"/>
                          </a:cubicBez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73" name="图形 7">
                      <a:extLst>
                        <a:ext uri="{FF2B5EF4-FFF2-40B4-BE49-F238E27FC236}">
                          <a16:creationId xmlns:a16="http://schemas.microsoft.com/office/drawing/2014/main" id="{873145F1-15B5-182C-63C8-DE739690871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821916" y="1132815"/>
                      <a:ext cx="1756711" cy="1660201"/>
                      <a:chOff x="3821916" y="1132815"/>
                      <a:chExt cx="1756711" cy="1660201"/>
                    </a:xfrm>
                    <a:solidFill>
                      <a:srgbClr val="F2A686"/>
                    </a:solidFill>
                  </p:grpSpPr>
                  <p:sp>
                    <p:nvSpPr>
                      <p:cNvPr id="274" name="任意多边形: 形状 273">
                        <a:extLst>
                          <a:ext uri="{FF2B5EF4-FFF2-40B4-BE49-F238E27FC236}">
                            <a16:creationId xmlns:a16="http://schemas.microsoft.com/office/drawing/2014/main" id="{DD7CF2D3-18C2-EBAD-F9DC-D9717C7035F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65581" y="2329637"/>
                        <a:ext cx="1506" cy="3732"/>
                      </a:xfrm>
                      <a:custGeom>
                        <a:avLst/>
                        <a:gdLst>
                          <a:gd name="connsiteX0" fmla="*/ 1506 w 1506"/>
                          <a:gd name="connsiteY0" fmla="*/ 3732 h 3732"/>
                          <a:gd name="connsiteX1" fmla="*/ 0 w 1506"/>
                          <a:gd name="connsiteY1" fmla="*/ 3 h 3732"/>
                          <a:gd name="connsiteX2" fmla="*/ 1506 w 1506"/>
                          <a:gd name="connsiteY2" fmla="*/ 3732 h 373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506" h="3732">
                            <a:moveTo>
                              <a:pt x="1506" y="3732"/>
                            </a:moveTo>
                            <a:cubicBezTo>
                              <a:pt x="1004" y="2513"/>
                              <a:pt x="502" y="1222"/>
                              <a:pt x="0" y="3"/>
                            </a:cubicBezTo>
                            <a:cubicBezTo>
                              <a:pt x="0" y="-69"/>
                              <a:pt x="502" y="1294"/>
                              <a:pt x="1506" y="3732"/>
                            </a:cubicBezTo>
                            <a:close/>
                          </a:path>
                        </a:pathLst>
                      </a:custGeom>
                      <a:solidFill>
                        <a:srgbClr val="F2A68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75" name="任意多边形: 形状 274">
                        <a:extLst>
                          <a:ext uri="{FF2B5EF4-FFF2-40B4-BE49-F238E27FC236}">
                            <a16:creationId xmlns:a16="http://schemas.microsoft.com/office/drawing/2014/main" id="{00CFA2F3-D885-D8CE-3834-56A1FF29DC0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821916" y="1132815"/>
                        <a:ext cx="1756711" cy="1660201"/>
                      </a:xfrm>
                      <a:custGeom>
                        <a:avLst/>
                        <a:gdLst>
                          <a:gd name="connsiteX0" fmla="*/ 1532236 w 1756711"/>
                          <a:gd name="connsiteY0" fmla="*/ 244916 h 1660201"/>
                          <a:gd name="connsiteX1" fmla="*/ 1541272 w 1756711"/>
                          <a:gd name="connsiteY1" fmla="*/ 259761 h 1660201"/>
                          <a:gd name="connsiteX2" fmla="*/ 924142 w 1756711"/>
                          <a:gd name="connsiteY2" fmla="*/ 0 h 1660201"/>
                          <a:gd name="connsiteX3" fmla="*/ 3503 w 1756711"/>
                          <a:gd name="connsiteY3" fmla="*/ 1027857 h 1660201"/>
                          <a:gd name="connsiteX4" fmla="*/ 178996 w 1756711"/>
                          <a:gd name="connsiteY4" fmla="*/ 529491 h 1660201"/>
                          <a:gd name="connsiteX5" fmla="*/ 763566 w 1756711"/>
                          <a:gd name="connsiteY5" fmla="*/ 570299 h 1660201"/>
                          <a:gd name="connsiteX6" fmla="*/ 1301879 w 1756711"/>
                          <a:gd name="connsiteY6" fmla="*/ 333415 h 1660201"/>
                          <a:gd name="connsiteX7" fmla="*/ 1675743 w 1756711"/>
                          <a:gd name="connsiteY7" fmla="*/ 697669 h 1660201"/>
                          <a:gd name="connsiteX8" fmla="*/ 950462 w 1756711"/>
                          <a:gd name="connsiteY8" fmla="*/ 1629568 h 1660201"/>
                          <a:gd name="connsiteX9" fmla="*/ 45099 w 1756711"/>
                          <a:gd name="connsiteY9" fmla="*/ 1200554 h 1660201"/>
                          <a:gd name="connsiteX10" fmla="*/ 904706 w 1756711"/>
                          <a:gd name="connsiteY10" fmla="*/ 1660192 h 1660201"/>
                          <a:gd name="connsiteX11" fmla="*/ 1756712 w 1756711"/>
                          <a:gd name="connsiteY11" fmla="*/ 916408 h 1660201"/>
                          <a:gd name="connsiteX12" fmla="*/ 1532236 w 1756711"/>
                          <a:gd name="connsiteY12" fmla="*/ 244916 h 166020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</a:cxnLst>
                        <a:rect l="l" t="t" r="r" b="b"/>
                        <a:pathLst>
                          <a:path w="1756711" h="1660201">
                            <a:moveTo>
                              <a:pt x="1532236" y="244916"/>
                            </a:moveTo>
                            <a:cubicBezTo>
                              <a:pt x="1535320" y="249793"/>
                              <a:pt x="1538332" y="254813"/>
                              <a:pt x="1541272" y="259761"/>
                            </a:cubicBezTo>
                            <a:cubicBezTo>
                              <a:pt x="1397120" y="92229"/>
                              <a:pt x="1185051" y="0"/>
                              <a:pt x="924142" y="0"/>
                            </a:cubicBezTo>
                            <a:cubicBezTo>
                              <a:pt x="418748" y="0"/>
                              <a:pt x="-45050" y="257681"/>
                              <a:pt x="3503" y="1027857"/>
                            </a:cubicBezTo>
                            <a:cubicBezTo>
                              <a:pt x="3503" y="1027857"/>
                              <a:pt x="12826" y="727647"/>
                              <a:pt x="178996" y="529491"/>
                            </a:cubicBezTo>
                            <a:cubicBezTo>
                              <a:pt x="178996" y="529491"/>
                              <a:pt x="371629" y="607807"/>
                              <a:pt x="763566" y="570299"/>
                            </a:cubicBezTo>
                            <a:cubicBezTo>
                              <a:pt x="1155503" y="532790"/>
                              <a:pt x="1301879" y="333415"/>
                              <a:pt x="1301879" y="333415"/>
                            </a:cubicBezTo>
                            <a:cubicBezTo>
                              <a:pt x="1301879" y="333415"/>
                              <a:pt x="1287033" y="635634"/>
                              <a:pt x="1675743" y="697669"/>
                            </a:cubicBezTo>
                            <a:cubicBezTo>
                              <a:pt x="1710167" y="1139450"/>
                              <a:pt x="1482966" y="1612715"/>
                              <a:pt x="950462" y="1629568"/>
                            </a:cubicBezTo>
                            <a:cubicBezTo>
                              <a:pt x="248562" y="1651801"/>
                              <a:pt x="62813" y="1243728"/>
                              <a:pt x="45099" y="1200554"/>
                            </a:cubicBezTo>
                            <a:cubicBezTo>
                              <a:pt x="143854" y="1462753"/>
                              <a:pt x="434382" y="1661770"/>
                              <a:pt x="904706" y="1660192"/>
                            </a:cubicBezTo>
                            <a:cubicBezTo>
                              <a:pt x="1580861" y="1657969"/>
                              <a:pt x="1756712" y="1233974"/>
                              <a:pt x="1756712" y="916408"/>
                            </a:cubicBezTo>
                            <a:cubicBezTo>
                              <a:pt x="1756712" y="631546"/>
                              <a:pt x="1676101" y="402623"/>
                              <a:pt x="1532236" y="244916"/>
                            </a:cubicBezTo>
                            <a:close/>
                          </a:path>
                        </a:pathLst>
                      </a:custGeom>
                      <a:solidFill>
                        <a:srgbClr val="F2A68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76" name="图形 7">
                    <a:extLst>
                      <a:ext uri="{FF2B5EF4-FFF2-40B4-BE49-F238E27FC236}">
                        <a16:creationId xmlns:a16="http://schemas.microsoft.com/office/drawing/2014/main" id="{4D4BB9F7-006C-B668-2E89-83AC5937B20A}"/>
                      </a:ext>
                    </a:extLst>
                  </p:cNvPr>
                  <p:cNvGrpSpPr/>
                  <p:nvPr/>
                </p:nvGrpSpPr>
                <p:grpSpPr>
                  <a:xfrm>
                    <a:off x="3589753" y="777297"/>
                    <a:ext cx="2355747" cy="1703093"/>
                    <a:chOff x="3589753" y="777297"/>
                    <a:chExt cx="2355747" cy="1703093"/>
                  </a:xfrm>
                </p:grpSpPr>
                <p:sp>
                  <p:nvSpPr>
                    <p:cNvPr id="277" name="任意多边形: 形状 276">
                      <a:extLst>
                        <a:ext uri="{FF2B5EF4-FFF2-40B4-BE49-F238E27FC236}">
                          <a16:creationId xmlns:a16="http://schemas.microsoft.com/office/drawing/2014/main" id="{45920649-D4F9-610C-597E-6A13E05F17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89753" y="777297"/>
                      <a:ext cx="2355747" cy="1703093"/>
                    </a:xfrm>
                    <a:custGeom>
                      <a:avLst/>
                      <a:gdLst>
                        <a:gd name="connsiteX0" fmla="*/ 1855911 w 2355747"/>
                        <a:gd name="connsiteY0" fmla="*/ 1703093 h 1703093"/>
                        <a:gd name="connsiteX1" fmla="*/ 2301493 w 2355747"/>
                        <a:gd name="connsiteY1" fmla="*/ 612052 h 1703093"/>
                        <a:gd name="connsiteX2" fmla="*/ 1670880 w 2355747"/>
                        <a:gd name="connsiteY2" fmla="*/ 284231 h 1703093"/>
                        <a:gd name="connsiteX3" fmla="*/ 928172 w 2355747"/>
                        <a:gd name="connsiteY3" fmla="*/ 5823 h 1703093"/>
                        <a:gd name="connsiteX4" fmla="*/ 1651 w 2355747"/>
                        <a:gd name="connsiteY4" fmla="*/ 935714 h 1703093"/>
                        <a:gd name="connsiteX5" fmla="*/ 297774 w 2355747"/>
                        <a:gd name="connsiteY5" fmla="*/ 1600106 h 1703093"/>
                        <a:gd name="connsiteX6" fmla="*/ 395309 w 2355747"/>
                        <a:gd name="connsiteY6" fmla="*/ 823620 h 1703093"/>
                        <a:gd name="connsiteX7" fmla="*/ 950619 w 2355747"/>
                        <a:gd name="connsiteY7" fmla="*/ 897847 h 1703093"/>
                        <a:gd name="connsiteX8" fmla="*/ 1557996 w 2355747"/>
                        <a:gd name="connsiteY8" fmla="*/ 625392 h 1703093"/>
                        <a:gd name="connsiteX9" fmla="*/ 1929637 w 2355747"/>
                        <a:gd name="connsiteY9" fmla="*/ 1027369 h 1703093"/>
                        <a:gd name="connsiteX10" fmla="*/ 1980198 w 2355747"/>
                        <a:gd name="connsiteY10" fmla="*/ 1351533 h 1703093"/>
                        <a:gd name="connsiteX11" fmla="*/ 1855911 w 2355747"/>
                        <a:gd name="connsiteY11" fmla="*/ 1703093 h 17030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355747" h="1703093">
                          <a:moveTo>
                            <a:pt x="1855911" y="1703093"/>
                          </a:moveTo>
                          <a:cubicBezTo>
                            <a:pt x="2108501" y="1621048"/>
                            <a:pt x="2500007" y="1071332"/>
                            <a:pt x="2301493" y="612052"/>
                          </a:cubicBezTo>
                          <a:cubicBezTo>
                            <a:pt x="2095950" y="136636"/>
                            <a:pt x="1670880" y="284231"/>
                            <a:pt x="1670880" y="284231"/>
                          </a:cubicBezTo>
                          <a:cubicBezTo>
                            <a:pt x="1670880" y="284231"/>
                            <a:pt x="1502200" y="-47607"/>
                            <a:pt x="928172" y="5823"/>
                          </a:cubicBezTo>
                          <a:cubicBezTo>
                            <a:pt x="358160" y="58894"/>
                            <a:pt x="-28542" y="442655"/>
                            <a:pt x="1651" y="935714"/>
                          </a:cubicBezTo>
                          <a:cubicBezTo>
                            <a:pt x="27541" y="1357701"/>
                            <a:pt x="295192" y="1594728"/>
                            <a:pt x="297774" y="1600106"/>
                          </a:cubicBezTo>
                          <a:cubicBezTo>
                            <a:pt x="297774" y="1600106"/>
                            <a:pt x="106718" y="1260739"/>
                            <a:pt x="395309" y="823620"/>
                          </a:cubicBezTo>
                          <a:cubicBezTo>
                            <a:pt x="395309" y="823620"/>
                            <a:pt x="588804" y="912621"/>
                            <a:pt x="950619" y="897847"/>
                          </a:cubicBezTo>
                          <a:cubicBezTo>
                            <a:pt x="1347218" y="881639"/>
                            <a:pt x="1557996" y="625392"/>
                            <a:pt x="1557996" y="625392"/>
                          </a:cubicBezTo>
                          <a:cubicBezTo>
                            <a:pt x="1557996" y="625392"/>
                            <a:pt x="1526225" y="942169"/>
                            <a:pt x="1929637" y="1027369"/>
                          </a:cubicBezTo>
                          <a:cubicBezTo>
                            <a:pt x="1929637" y="1027369"/>
                            <a:pt x="1938960" y="1173171"/>
                            <a:pt x="1980198" y="1351533"/>
                          </a:cubicBezTo>
                          <a:cubicBezTo>
                            <a:pt x="1980054" y="1351605"/>
                            <a:pt x="1984071" y="1568766"/>
                            <a:pt x="1855911" y="1703093"/>
                          </a:cubicBezTo>
                          <a:close/>
                        </a:path>
                      </a:pathLst>
                    </a:custGeom>
                    <a:solidFill>
                      <a:srgbClr val="F9C23A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8" name="任意多边形: 形状 277">
                      <a:extLst>
                        <a:ext uri="{FF2B5EF4-FFF2-40B4-BE49-F238E27FC236}">
                          <a16:creationId xmlns:a16="http://schemas.microsoft.com/office/drawing/2014/main" id="{48D715A3-6510-F3AB-833F-16FB33DC88A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589753" y="777297"/>
                      <a:ext cx="2355747" cy="1703021"/>
                    </a:xfrm>
                    <a:custGeom>
                      <a:avLst/>
                      <a:gdLst>
                        <a:gd name="connsiteX0" fmla="*/ 2301493 w 2355747"/>
                        <a:gd name="connsiteY0" fmla="*/ 612052 h 1703021"/>
                        <a:gd name="connsiteX1" fmla="*/ 1670880 w 2355747"/>
                        <a:gd name="connsiteY1" fmla="*/ 284231 h 1703021"/>
                        <a:gd name="connsiteX2" fmla="*/ 928172 w 2355747"/>
                        <a:gd name="connsiteY2" fmla="*/ 5823 h 1703021"/>
                        <a:gd name="connsiteX3" fmla="*/ 1651 w 2355747"/>
                        <a:gd name="connsiteY3" fmla="*/ 935714 h 1703021"/>
                        <a:gd name="connsiteX4" fmla="*/ 297774 w 2355747"/>
                        <a:gd name="connsiteY4" fmla="*/ 1600106 h 1703021"/>
                        <a:gd name="connsiteX5" fmla="*/ 395309 w 2355747"/>
                        <a:gd name="connsiteY5" fmla="*/ 823620 h 1703021"/>
                        <a:gd name="connsiteX6" fmla="*/ 950619 w 2355747"/>
                        <a:gd name="connsiteY6" fmla="*/ 897847 h 1703021"/>
                        <a:gd name="connsiteX7" fmla="*/ 1557996 w 2355747"/>
                        <a:gd name="connsiteY7" fmla="*/ 625392 h 1703021"/>
                        <a:gd name="connsiteX8" fmla="*/ 1929637 w 2355747"/>
                        <a:gd name="connsiteY8" fmla="*/ 1027369 h 1703021"/>
                        <a:gd name="connsiteX9" fmla="*/ 1980198 w 2355747"/>
                        <a:gd name="connsiteY9" fmla="*/ 1351533 h 1703021"/>
                        <a:gd name="connsiteX10" fmla="*/ 1855983 w 2355747"/>
                        <a:gd name="connsiteY10" fmla="*/ 1703021 h 1703021"/>
                        <a:gd name="connsiteX11" fmla="*/ 2301493 w 2355747"/>
                        <a:gd name="connsiteY11" fmla="*/ 612052 h 1703021"/>
                        <a:gd name="connsiteX12" fmla="*/ 2252438 w 2355747"/>
                        <a:gd name="connsiteY12" fmla="*/ 880707 h 1703021"/>
                        <a:gd name="connsiteX13" fmla="*/ 2235226 w 2355747"/>
                        <a:gd name="connsiteY13" fmla="*/ 809204 h 1703021"/>
                        <a:gd name="connsiteX14" fmla="*/ 2141993 w 2355747"/>
                        <a:gd name="connsiteY14" fmla="*/ 969063 h 1703021"/>
                        <a:gd name="connsiteX15" fmla="*/ 2132024 w 2355747"/>
                        <a:gd name="connsiteY15" fmla="*/ 885010 h 1703021"/>
                        <a:gd name="connsiteX16" fmla="*/ 2057868 w 2355747"/>
                        <a:gd name="connsiteY16" fmla="*/ 905880 h 1703021"/>
                        <a:gd name="connsiteX17" fmla="*/ 2017921 w 2355747"/>
                        <a:gd name="connsiteY17" fmla="*/ 1005495 h 1703021"/>
                        <a:gd name="connsiteX18" fmla="*/ 1905325 w 2355747"/>
                        <a:gd name="connsiteY18" fmla="*/ 932845 h 1703021"/>
                        <a:gd name="connsiteX19" fmla="*/ 1984071 w 2355747"/>
                        <a:gd name="connsiteY19" fmla="*/ 1005495 h 1703021"/>
                        <a:gd name="connsiteX20" fmla="*/ 1620032 w 2355747"/>
                        <a:gd name="connsiteY20" fmla="*/ 475645 h 1703021"/>
                        <a:gd name="connsiteX21" fmla="*/ 934770 w 2355747"/>
                        <a:gd name="connsiteY21" fmla="*/ 873248 h 1703021"/>
                        <a:gd name="connsiteX22" fmla="*/ 320938 w 2355747"/>
                        <a:gd name="connsiteY22" fmla="*/ 765600 h 1703021"/>
                        <a:gd name="connsiteX23" fmla="*/ 272457 w 2355747"/>
                        <a:gd name="connsiteY23" fmla="*/ 735407 h 1703021"/>
                        <a:gd name="connsiteX24" fmla="*/ 256966 w 2355747"/>
                        <a:gd name="connsiteY24" fmla="*/ 851589 h 1703021"/>
                        <a:gd name="connsiteX25" fmla="*/ 175997 w 2355747"/>
                        <a:gd name="connsiteY25" fmla="*/ 951349 h 1703021"/>
                        <a:gd name="connsiteX26" fmla="*/ 149748 w 2355747"/>
                        <a:gd name="connsiteY26" fmla="*/ 873248 h 1703021"/>
                        <a:gd name="connsiteX27" fmla="*/ 91801 w 2355747"/>
                        <a:gd name="connsiteY27" fmla="*/ 762875 h 1703021"/>
                        <a:gd name="connsiteX28" fmla="*/ 51854 w 2355747"/>
                        <a:gd name="connsiteY28" fmla="*/ 644827 h 1703021"/>
                        <a:gd name="connsiteX29" fmla="*/ 1020329 w 2355747"/>
                        <a:gd name="connsiteY29" fmla="*/ 13425 h 1703021"/>
                        <a:gd name="connsiteX30" fmla="*/ 1665142 w 2355747"/>
                        <a:gd name="connsiteY30" fmla="*/ 326329 h 1703021"/>
                        <a:gd name="connsiteX31" fmla="*/ 2267642 w 2355747"/>
                        <a:gd name="connsiteY31" fmla="*/ 581644 h 1703021"/>
                        <a:gd name="connsiteX32" fmla="*/ 2252438 w 2355747"/>
                        <a:gd name="connsiteY32" fmla="*/ 880707 h 17030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</a:cxnLst>
                      <a:rect l="l" t="t" r="r" b="b"/>
                      <a:pathLst>
                        <a:path w="2355747" h="1703021">
                          <a:moveTo>
                            <a:pt x="2301493" y="612052"/>
                          </a:moveTo>
                          <a:cubicBezTo>
                            <a:pt x="2095950" y="136636"/>
                            <a:pt x="1670880" y="284231"/>
                            <a:pt x="1670880" y="284231"/>
                          </a:cubicBezTo>
                          <a:cubicBezTo>
                            <a:pt x="1670880" y="284231"/>
                            <a:pt x="1502200" y="-47607"/>
                            <a:pt x="928172" y="5823"/>
                          </a:cubicBezTo>
                          <a:cubicBezTo>
                            <a:pt x="358160" y="58894"/>
                            <a:pt x="-28542" y="442655"/>
                            <a:pt x="1651" y="935714"/>
                          </a:cubicBezTo>
                          <a:cubicBezTo>
                            <a:pt x="27541" y="1357701"/>
                            <a:pt x="295192" y="1594728"/>
                            <a:pt x="297774" y="1600106"/>
                          </a:cubicBezTo>
                          <a:cubicBezTo>
                            <a:pt x="297774" y="1600106"/>
                            <a:pt x="106718" y="1260739"/>
                            <a:pt x="395309" y="823620"/>
                          </a:cubicBezTo>
                          <a:cubicBezTo>
                            <a:pt x="395309" y="823620"/>
                            <a:pt x="588804" y="912621"/>
                            <a:pt x="950619" y="897847"/>
                          </a:cubicBezTo>
                          <a:cubicBezTo>
                            <a:pt x="1347218" y="881639"/>
                            <a:pt x="1557996" y="625392"/>
                            <a:pt x="1557996" y="625392"/>
                          </a:cubicBezTo>
                          <a:cubicBezTo>
                            <a:pt x="1557996" y="625392"/>
                            <a:pt x="1526225" y="942169"/>
                            <a:pt x="1929637" y="1027369"/>
                          </a:cubicBezTo>
                          <a:cubicBezTo>
                            <a:pt x="1929637" y="1027369"/>
                            <a:pt x="1938960" y="1173171"/>
                            <a:pt x="1980198" y="1351533"/>
                          </a:cubicBezTo>
                          <a:cubicBezTo>
                            <a:pt x="1980198" y="1351533"/>
                            <a:pt x="1984142" y="1568694"/>
                            <a:pt x="1855983" y="1703021"/>
                          </a:cubicBezTo>
                          <a:cubicBezTo>
                            <a:pt x="2108501" y="1621048"/>
                            <a:pt x="2500007" y="1071332"/>
                            <a:pt x="2301493" y="612052"/>
                          </a:cubicBezTo>
                          <a:close/>
                          <a:moveTo>
                            <a:pt x="2252438" y="880707"/>
                          </a:moveTo>
                          <a:cubicBezTo>
                            <a:pt x="2248852" y="829213"/>
                            <a:pt x="2235226" y="809204"/>
                            <a:pt x="2235226" y="809204"/>
                          </a:cubicBezTo>
                          <a:cubicBezTo>
                            <a:pt x="2250072" y="978817"/>
                            <a:pt x="2130590" y="1026580"/>
                            <a:pt x="2141993" y="969063"/>
                          </a:cubicBezTo>
                          <a:cubicBezTo>
                            <a:pt x="2153396" y="911545"/>
                            <a:pt x="2130590" y="860124"/>
                            <a:pt x="2132024" y="885010"/>
                          </a:cubicBezTo>
                          <a:cubicBezTo>
                            <a:pt x="2135036" y="937866"/>
                            <a:pt x="2075009" y="976593"/>
                            <a:pt x="2057868" y="905880"/>
                          </a:cubicBezTo>
                          <a:cubicBezTo>
                            <a:pt x="2067837" y="1007145"/>
                            <a:pt x="2027962" y="1052901"/>
                            <a:pt x="2017921" y="1005495"/>
                          </a:cubicBezTo>
                          <a:cubicBezTo>
                            <a:pt x="1999561" y="918215"/>
                            <a:pt x="1875347" y="882356"/>
                            <a:pt x="1905325" y="932845"/>
                          </a:cubicBezTo>
                          <a:cubicBezTo>
                            <a:pt x="1935231" y="983406"/>
                            <a:pt x="1984071" y="1005495"/>
                            <a:pt x="1984071" y="1005495"/>
                          </a:cubicBezTo>
                          <a:cubicBezTo>
                            <a:pt x="1496391" y="902796"/>
                            <a:pt x="1620032" y="475645"/>
                            <a:pt x="1620032" y="475645"/>
                          </a:cubicBezTo>
                          <a:cubicBezTo>
                            <a:pt x="1620032" y="475645"/>
                            <a:pt x="1363067" y="855606"/>
                            <a:pt x="934770" y="873248"/>
                          </a:cubicBezTo>
                          <a:cubicBezTo>
                            <a:pt x="506472" y="890891"/>
                            <a:pt x="320938" y="765600"/>
                            <a:pt x="320938" y="765600"/>
                          </a:cubicBezTo>
                          <a:cubicBezTo>
                            <a:pt x="283788" y="745591"/>
                            <a:pt x="272457" y="735407"/>
                            <a:pt x="272457" y="735407"/>
                          </a:cubicBezTo>
                          <a:cubicBezTo>
                            <a:pt x="343027" y="864427"/>
                            <a:pt x="266791" y="917928"/>
                            <a:pt x="256966" y="851589"/>
                          </a:cubicBezTo>
                          <a:cubicBezTo>
                            <a:pt x="248504" y="932057"/>
                            <a:pt x="169471" y="997606"/>
                            <a:pt x="175997" y="951349"/>
                          </a:cubicBezTo>
                          <a:cubicBezTo>
                            <a:pt x="186181" y="878555"/>
                            <a:pt x="156848" y="845206"/>
                            <a:pt x="149748" y="873248"/>
                          </a:cubicBezTo>
                          <a:cubicBezTo>
                            <a:pt x="116184" y="1006786"/>
                            <a:pt x="72150" y="963254"/>
                            <a:pt x="91801" y="762875"/>
                          </a:cubicBezTo>
                          <a:cubicBezTo>
                            <a:pt x="53575" y="841119"/>
                            <a:pt x="14345" y="813651"/>
                            <a:pt x="51854" y="644827"/>
                          </a:cubicBezTo>
                          <a:cubicBezTo>
                            <a:pt x="123858" y="321094"/>
                            <a:pt x="491196" y="20310"/>
                            <a:pt x="1020329" y="13425"/>
                          </a:cubicBezTo>
                          <a:cubicBezTo>
                            <a:pt x="1549390" y="6540"/>
                            <a:pt x="1665142" y="326329"/>
                            <a:pt x="1665142" y="326329"/>
                          </a:cubicBezTo>
                          <a:cubicBezTo>
                            <a:pt x="1868318" y="201397"/>
                            <a:pt x="2152464" y="321954"/>
                            <a:pt x="2267642" y="581644"/>
                          </a:cubicBezTo>
                          <a:cubicBezTo>
                            <a:pt x="2359584" y="789338"/>
                            <a:pt x="2256024" y="932200"/>
                            <a:pt x="2252438" y="880707"/>
                          </a:cubicBezTo>
                          <a:close/>
                        </a:path>
                      </a:pathLst>
                    </a:custGeom>
                    <a:solidFill>
                      <a:srgbClr val="F9C23A">
                        <a:alpha val="7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79" name="任意多边形: 形状 278">
                      <a:extLst>
                        <a:ext uri="{FF2B5EF4-FFF2-40B4-BE49-F238E27FC236}">
                          <a16:creationId xmlns:a16="http://schemas.microsoft.com/office/drawing/2014/main" id="{6272C558-531C-B41B-C4EE-96959405F79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4115302" y="1156697"/>
                      <a:ext cx="1031515" cy="439676"/>
                    </a:xfrm>
                    <a:custGeom>
                      <a:avLst/>
                      <a:gdLst>
                        <a:gd name="connsiteX0" fmla="*/ 1031515 w 1031515"/>
                        <a:gd name="connsiteY0" fmla="*/ 0 h 439676"/>
                        <a:gd name="connsiteX1" fmla="*/ 0 w 1031515"/>
                        <a:gd name="connsiteY1" fmla="*/ 400758 h 439676"/>
                        <a:gd name="connsiteX2" fmla="*/ 323088 w 1031515"/>
                        <a:gd name="connsiteY2" fmla="*/ 395953 h 439676"/>
                        <a:gd name="connsiteX3" fmla="*/ 105640 w 1031515"/>
                        <a:gd name="connsiteY3" fmla="*/ 363537 h 439676"/>
                        <a:gd name="connsiteX4" fmla="*/ 1031515 w 1031515"/>
                        <a:gd name="connsiteY4" fmla="*/ 0 h 4396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031515" h="439676">
                          <a:moveTo>
                            <a:pt x="1031515" y="0"/>
                          </a:moveTo>
                          <a:cubicBezTo>
                            <a:pt x="977583" y="207838"/>
                            <a:pt x="672927" y="556601"/>
                            <a:pt x="0" y="400758"/>
                          </a:cubicBezTo>
                          <a:cubicBezTo>
                            <a:pt x="0" y="400758"/>
                            <a:pt x="180011" y="418759"/>
                            <a:pt x="323088" y="395953"/>
                          </a:cubicBezTo>
                          <a:cubicBezTo>
                            <a:pt x="323088" y="395953"/>
                            <a:pt x="217018" y="395953"/>
                            <a:pt x="105640" y="363537"/>
                          </a:cubicBezTo>
                          <a:cubicBezTo>
                            <a:pt x="618063" y="419333"/>
                            <a:pt x="899985" y="197797"/>
                            <a:pt x="1031515" y="0"/>
                          </a:cubicBezTo>
                          <a:close/>
                        </a:path>
                      </a:pathLst>
                    </a:custGeom>
                    <a:solidFill>
                      <a:srgbClr val="ED7B24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0" name="任意多边形: 形状 279">
                      <a:extLst>
                        <a:ext uri="{FF2B5EF4-FFF2-40B4-BE49-F238E27FC236}">
                          <a16:creationId xmlns:a16="http://schemas.microsoft.com/office/drawing/2014/main" id="{DFBDA03E-28DD-841E-15B2-8E16E95FA784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54874" y="822706"/>
                      <a:ext cx="1056114" cy="620144"/>
                    </a:xfrm>
                    <a:custGeom>
                      <a:avLst/>
                      <a:gdLst>
                        <a:gd name="connsiteX0" fmla="*/ 1056114 w 1056114"/>
                        <a:gd name="connsiteY0" fmla="*/ 21087 h 620144"/>
                        <a:gd name="connsiteX1" fmla="*/ 0 w 1056114"/>
                        <a:gd name="connsiteY1" fmla="*/ 620145 h 620144"/>
                        <a:gd name="connsiteX2" fmla="*/ 1056114 w 1056114"/>
                        <a:gd name="connsiteY2" fmla="*/ 21087 h 6201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56114" h="620144">
                          <a:moveTo>
                            <a:pt x="1056114" y="21087"/>
                          </a:moveTo>
                          <a:cubicBezTo>
                            <a:pt x="594826" y="-85987"/>
                            <a:pt x="110086" y="230144"/>
                            <a:pt x="0" y="620145"/>
                          </a:cubicBezTo>
                          <a:cubicBezTo>
                            <a:pt x="72" y="620145"/>
                            <a:pt x="340874" y="38945"/>
                            <a:pt x="1056114" y="21087"/>
                          </a:cubicBezTo>
                          <a:close/>
                        </a:path>
                      </a:pathLst>
                    </a:custGeom>
                    <a:solidFill>
                      <a:srgbClr val="ED7B24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1" name="任意多边形: 形状 280">
                      <a:extLst>
                        <a:ext uri="{FF2B5EF4-FFF2-40B4-BE49-F238E27FC236}">
                          <a16:creationId xmlns:a16="http://schemas.microsoft.com/office/drawing/2014/main" id="{66DBE8B3-D590-F3F4-0C01-75CB969D121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301010" y="1069974"/>
                      <a:ext cx="541181" cy="339025"/>
                    </a:xfrm>
                    <a:custGeom>
                      <a:avLst/>
                      <a:gdLst>
                        <a:gd name="connsiteX0" fmla="*/ 0 w 541181"/>
                        <a:gd name="connsiteY0" fmla="*/ 36593 h 339025"/>
                        <a:gd name="connsiteX1" fmla="*/ 541181 w 541181"/>
                        <a:gd name="connsiteY1" fmla="*/ 339026 h 339025"/>
                        <a:gd name="connsiteX2" fmla="*/ 0 w 541181"/>
                        <a:gd name="connsiteY2" fmla="*/ 36593 h 3390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41181" h="339025">
                          <a:moveTo>
                            <a:pt x="0" y="36593"/>
                          </a:moveTo>
                          <a:cubicBezTo>
                            <a:pt x="103632" y="-52768"/>
                            <a:pt x="442498" y="11778"/>
                            <a:pt x="541181" y="339026"/>
                          </a:cubicBezTo>
                          <a:cubicBezTo>
                            <a:pt x="541181" y="339026"/>
                            <a:pt x="287301" y="-20638"/>
                            <a:pt x="0" y="36593"/>
                          </a:cubicBezTo>
                          <a:close/>
                        </a:path>
                      </a:pathLst>
                    </a:custGeom>
                    <a:solidFill>
                      <a:srgbClr val="ED7B24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282" name="图形 7">
                    <a:extLst>
                      <a:ext uri="{FF2B5EF4-FFF2-40B4-BE49-F238E27FC236}">
                        <a16:creationId xmlns:a16="http://schemas.microsoft.com/office/drawing/2014/main" id="{298C67BE-B3DF-DD6D-BA07-5610FEAF27F8}"/>
                      </a:ext>
                    </a:extLst>
                  </p:cNvPr>
                  <p:cNvGrpSpPr/>
                  <p:nvPr/>
                </p:nvGrpSpPr>
                <p:grpSpPr>
                  <a:xfrm>
                    <a:off x="5484104" y="2114534"/>
                    <a:ext cx="280133" cy="367490"/>
                    <a:chOff x="5484104" y="2114534"/>
                    <a:chExt cx="280133" cy="367490"/>
                  </a:xfrm>
                </p:grpSpPr>
                <p:sp>
                  <p:nvSpPr>
                    <p:cNvPr id="283" name="任意多边形: 形状 282">
                      <a:extLst>
                        <a:ext uri="{FF2B5EF4-FFF2-40B4-BE49-F238E27FC236}">
                          <a16:creationId xmlns:a16="http://schemas.microsoft.com/office/drawing/2014/main" id="{C2B6D878-CAFB-C88B-2E78-C76292CEDE4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84104" y="2114534"/>
                      <a:ext cx="280133" cy="367490"/>
                    </a:xfrm>
                    <a:custGeom>
                      <a:avLst/>
                      <a:gdLst>
                        <a:gd name="connsiteX0" fmla="*/ 85703 w 280133"/>
                        <a:gd name="connsiteY0" fmla="*/ 16089 h 367490"/>
                        <a:gd name="connsiteX1" fmla="*/ 0 w 280133"/>
                        <a:gd name="connsiteY1" fmla="*/ 305111 h 367490"/>
                        <a:gd name="connsiteX2" fmla="*/ 280129 w 280133"/>
                        <a:gd name="connsiteY2" fmla="*/ 141165 h 367490"/>
                        <a:gd name="connsiteX3" fmla="*/ 85703 w 280133"/>
                        <a:gd name="connsiteY3" fmla="*/ 16089 h 367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80133" h="367490">
                          <a:moveTo>
                            <a:pt x="85703" y="16089"/>
                          </a:moveTo>
                          <a:cubicBezTo>
                            <a:pt x="76523" y="111473"/>
                            <a:pt x="50561" y="212022"/>
                            <a:pt x="0" y="305111"/>
                          </a:cubicBezTo>
                          <a:cubicBezTo>
                            <a:pt x="82691" y="436928"/>
                            <a:pt x="279054" y="349289"/>
                            <a:pt x="280129" y="141165"/>
                          </a:cubicBezTo>
                          <a:cubicBezTo>
                            <a:pt x="280918" y="-4350"/>
                            <a:pt x="165237" y="-19196"/>
                            <a:pt x="85703" y="16089"/>
                          </a:cubicBezTo>
                          <a:close/>
                        </a:path>
                      </a:pathLst>
                    </a:custGeom>
                    <a:solidFill>
                      <a:srgbClr val="FFC9A4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84" name="任意多边形: 形状 283">
                      <a:extLst>
                        <a:ext uri="{FF2B5EF4-FFF2-40B4-BE49-F238E27FC236}">
                          <a16:creationId xmlns:a16="http://schemas.microsoft.com/office/drawing/2014/main" id="{CF7FD8E5-3631-01BB-D3B9-DE83B8126ED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5484104" y="2114534"/>
                      <a:ext cx="280133" cy="367490"/>
                    </a:xfrm>
                    <a:custGeom>
                      <a:avLst/>
                      <a:gdLst>
                        <a:gd name="connsiteX0" fmla="*/ 85703 w 280133"/>
                        <a:gd name="connsiteY0" fmla="*/ 16089 h 367490"/>
                        <a:gd name="connsiteX1" fmla="*/ 0 w 280133"/>
                        <a:gd name="connsiteY1" fmla="*/ 305111 h 367490"/>
                        <a:gd name="connsiteX2" fmla="*/ 280129 w 280133"/>
                        <a:gd name="connsiteY2" fmla="*/ 141165 h 367490"/>
                        <a:gd name="connsiteX3" fmla="*/ 85703 w 280133"/>
                        <a:gd name="connsiteY3" fmla="*/ 16089 h 36749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80133" h="367490">
                          <a:moveTo>
                            <a:pt x="85703" y="16089"/>
                          </a:moveTo>
                          <a:cubicBezTo>
                            <a:pt x="76523" y="111473"/>
                            <a:pt x="50561" y="212022"/>
                            <a:pt x="0" y="305111"/>
                          </a:cubicBezTo>
                          <a:cubicBezTo>
                            <a:pt x="82691" y="436928"/>
                            <a:pt x="279054" y="349289"/>
                            <a:pt x="280129" y="141165"/>
                          </a:cubicBezTo>
                          <a:cubicBezTo>
                            <a:pt x="280918" y="-4350"/>
                            <a:pt x="165237" y="-19196"/>
                            <a:pt x="85703" y="16089"/>
                          </a:cubicBezTo>
                          <a:close/>
                        </a:path>
                      </a:pathLst>
                    </a:custGeom>
                    <a:solidFill>
                      <a:srgbClr val="F2A686">
                        <a:alpha val="4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85" name="图形 7">
                      <a:extLst>
                        <a:ext uri="{FF2B5EF4-FFF2-40B4-BE49-F238E27FC236}">
                          <a16:creationId xmlns:a16="http://schemas.microsoft.com/office/drawing/2014/main" id="{D3ED58A7-DA55-2CDA-355E-DE74A37B82D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541805" y="2199824"/>
                      <a:ext cx="155825" cy="213288"/>
                      <a:chOff x="5541805" y="2199824"/>
                      <a:chExt cx="155825" cy="213288"/>
                    </a:xfrm>
                  </p:grpSpPr>
                  <p:sp>
                    <p:nvSpPr>
                      <p:cNvPr id="286" name="任意多边形: 形状 285">
                        <a:extLst>
                          <a:ext uri="{FF2B5EF4-FFF2-40B4-BE49-F238E27FC236}">
                            <a16:creationId xmlns:a16="http://schemas.microsoft.com/office/drawing/2014/main" id="{9B0120A1-8143-0CAB-F66D-382DBAF0648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41805" y="2199824"/>
                        <a:ext cx="150638" cy="195795"/>
                      </a:xfrm>
                      <a:custGeom>
                        <a:avLst/>
                        <a:gdLst>
                          <a:gd name="connsiteX0" fmla="*/ 149778 w 150638"/>
                          <a:gd name="connsiteY0" fmla="*/ 54871 h 195795"/>
                          <a:gd name="connsiteX1" fmla="*/ 147340 w 150638"/>
                          <a:gd name="connsiteY1" fmla="*/ 44687 h 195795"/>
                          <a:gd name="connsiteX2" fmla="*/ 140168 w 150638"/>
                          <a:gd name="connsiteY2" fmla="*/ 29483 h 195795"/>
                          <a:gd name="connsiteX3" fmla="*/ 134000 w 150638"/>
                          <a:gd name="connsiteY3" fmla="*/ 20876 h 195795"/>
                          <a:gd name="connsiteX4" fmla="*/ 130128 w 150638"/>
                          <a:gd name="connsiteY4" fmla="*/ 16573 h 195795"/>
                          <a:gd name="connsiteX5" fmla="*/ 125323 w 150638"/>
                          <a:gd name="connsiteY5" fmla="*/ 12629 h 195795"/>
                          <a:gd name="connsiteX6" fmla="*/ 100293 w 150638"/>
                          <a:gd name="connsiteY6" fmla="*/ 1154 h 195795"/>
                          <a:gd name="connsiteX7" fmla="*/ 69024 w 150638"/>
                          <a:gd name="connsiteY7" fmla="*/ 2947 h 195795"/>
                          <a:gd name="connsiteX8" fmla="*/ 40194 w 150638"/>
                          <a:gd name="connsiteY8" fmla="*/ 19012 h 195795"/>
                          <a:gd name="connsiteX9" fmla="*/ 19252 w 150638"/>
                          <a:gd name="connsiteY9" fmla="*/ 45045 h 195795"/>
                          <a:gd name="connsiteX10" fmla="*/ 12296 w 150638"/>
                          <a:gd name="connsiteY10" fmla="*/ 59532 h 195795"/>
                          <a:gd name="connsiteX11" fmla="*/ 6845 w 150638"/>
                          <a:gd name="connsiteY11" fmla="*/ 74665 h 195795"/>
                          <a:gd name="connsiteX12" fmla="*/ 749 w 150638"/>
                          <a:gd name="connsiteY12" fmla="*/ 105001 h 195795"/>
                          <a:gd name="connsiteX13" fmla="*/ 1036 w 150638"/>
                          <a:gd name="connsiteY13" fmla="*/ 133903 h 195795"/>
                          <a:gd name="connsiteX14" fmla="*/ 7634 w 150638"/>
                          <a:gd name="connsiteY14" fmla="*/ 159148 h 195795"/>
                          <a:gd name="connsiteX15" fmla="*/ 12941 w 150638"/>
                          <a:gd name="connsiteY15" fmla="*/ 169547 h 195795"/>
                          <a:gd name="connsiteX16" fmla="*/ 19252 w 150638"/>
                          <a:gd name="connsiteY16" fmla="*/ 178010 h 195795"/>
                          <a:gd name="connsiteX17" fmla="*/ 25850 w 150638"/>
                          <a:gd name="connsiteY17" fmla="*/ 184536 h 195795"/>
                          <a:gd name="connsiteX18" fmla="*/ 32162 w 150638"/>
                          <a:gd name="connsiteY18" fmla="*/ 189126 h 195795"/>
                          <a:gd name="connsiteX19" fmla="*/ 41700 w 150638"/>
                          <a:gd name="connsiteY19" fmla="*/ 194218 h 195795"/>
                          <a:gd name="connsiteX20" fmla="*/ 45071 w 150638"/>
                          <a:gd name="connsiteY20" fmla="*/ 195796 h 195795"/>
                          <a:gd name="connsiteX21" fmla="*/ 42130 w 150638"/>
                          <a:gd name="connsiteY21" fmla="*/ 193501 h 195795"/>
                          <a:gd name="connsiteX22" fmla="*/ 34170 w 150638"/>
                          <a:gd name="connsiteY22" fmla="*/ 186759 h 195795"/>
                          <a:gd name="connsiteX23" fmla="*/ 29149 w 150638"/>
                          <a:gd name="connsiteY23" fmla="*/ 181380 h 195795"/>
                          <a:gd name="connsiteX24" fmla="*/ 24129 w 150638"/>
                          <a:gd name="connsiteY24" fmla="*/ 174496 h 195795"/>
                          <a:gd name="connsiteX25" fmla="*/ 19754 w 150638"/>
                          <a:gd name="connsiteY25" fmla="*/ 166033 h 195795"/>
                          <a:gd name="connsiteX26" fmla="*/ 16240 w 150638"/>
                          <a:gd name="connsiteY26" fmla="*/ 156136 h 195795"/>
                          <a:gd name="connsiteX27" fmla="*/ 12941 w 150638"/>
                          <a:gd name="connsiteY27" fmla="*/ 132899 h 195795"/>
                          <a:gd name="connsiteX28" fmla="*/ 14734 w 150638"/>
                          <a:gd name="connsiteY28" fmla="*/ 106579 h 195795"/>
                          <a:gd name="connsiteX29" fmla="*/ 16958 w 150638"/>
                          <a:gd name="connsiteY29" fmla="*/ 96108 h 195795"/>
                          <a:gd name="connsiteX30" fmla="*/ 17244 w 150638"/>
                          <a:gd name="connsiteY30" fmla="*/ 97256 h 195795"/>
                          <a:gd name="connsiteX31" fmla="*/ 23340 w 150638"/>
                          <a:gd name="connsiteY31" fmla="*/ 110093 h 195795"/>
                          <a:gd name="connsiteX32" fmla="*/ 32018 w 150638"/>
                          <a:gd name="connsiteY32" fmla="*/ 121926 h 195795"/>
                          <a:gd name="connsiteX33" fmla="*/ 43062 w 150638"/>
                          <a:gd name="connsiteY33" fmla="*/ 131608 h 195795"/>
                          <a:gd name="connsiteX34" fmla="*/ 55255 w 150638"/>
                          <a:gd name="connsiteY34" fmla="*/ 138995 h 195795"/>
                          <a:gd name="connsiteX35" fmla="*/ 67805 w 150638"/>
                          <a:gd name="connsiteY35" fmla="*/ 143585 h 195795"/>
                          <a:gd name="connsiteX36" fmla="*/ 79495 w 150638"/>
                          <a:gd name="connsiteY36" fmla="*/ 145593 h 195795"/>
                          <a:gd name="connsiteX37" fmla="*/ 84730 w 150638"/>
                          <a:gd name="connsiteY37" fmla="*/ 145952 h 195795"/>
                          <a:gd name="connsiteX38" fmla="*/ 89464 w 150638"/>
                          <a:gd name="connsiteY38" fmla="*/ 145522 h 195795"/>
                          <a:gd name="connsiteX39" fmla="*/ 96922 w 150638"/>
                          <a:gd name="connsiteY39" fmla="*/ 144374 h 195795"/>
                          <a:gd name="connsiteX40" fmla="*/ 103162 w 150638"/>
                          <a:gd name="connsiteY40" fmla="*/ 142510 h 195795"/>
                          <a:gd name="connsiteX41" fmla="*/ 96851 w 150638"/>
                          <a:gd name="connsiteY41" fmla="*/ 141290 h 195795"/>
                          <a:gd name="connsiteX42" fmla="*/ 89966 w 150638"/>
                          <a:gd name="connsiteY42" fmla="*/ 139641 h 195795"/>
                          <a:gd name="connsiteX43" fmla="*/ 81503 w 150638"/>
                          <a:gd name="connsiteY43" fmla="*/ 136844 h 195795"/>
                          <a:gd name="connsiteX44" fmla="*/ 72037 w 150638"/>
                          <a:gd name="connsiteY44" fmla="*/ 132684 h 195795"/>
                          <a:gd name="connsiteX45" fmla="*/ 62355 w 150638"/>
                          <a:gd name="connsiteY45" fmla="*/ 127019 h 195795"/>
                          <a:gd name="connsiteX46" fmla="*/ 52816 w 150638"/>
                          <a:gd name="connsiteY46" fmla="*/ 119847 h 195795"/>
                          <a:gd name="connsiteX47" fmla="*/ 43995 w 150638"/>
                          <a:gd name="connsiteY47" fmla="*/ 111456 h 195795"/>
                          <a:gd name="connsiteX48" fmla="*/ 36536 w 150638"/>
                          <a:gd name="connsiteY48" fmla="*/ 101989 h 195795"/>
                          <a:gd name="connsiteX49" fmla="*/ 30440 w 150638"/>
                          <a:gd name="connsiteY49" fmla="*/ 92092 h 195795"/>
                          <a:gd name="connsiteX50" fmla="*/ 26353 w 150638"/>
                          <a:gd name="connsiteY50" fmla="*/ 81980 h 195795"/>
                          <a:gd name="connsiteX51" fmla="*/ 24058 w 150638"/>
                          <a:gd name="connsiteY51" fmla="*/ 72656 h 195795"/>
                          <a:gd name="connsiteX52" fmla="*/ 26783 w 150638"/>
                          <a:gd name="connsiteY52" fmla="*/ 65485 h 195795"/>
                          <a:gd name="connsiteX53" fmla="*/ 33381 w 150638"/>
                          <a:gd name="connsiteY53" fmla="*/ 52289 h 195795"/>
                          <a:gd name="connsiteX54" fmla="*/ 50593 w 150638"/>
                          <a:gd name="connsiteY54" fmla="*/ 30056 h 195795"/>
                          <a:gd name="connsiteX55" fmla="*/ 73542 w 150638"/>
                          <a:gd name="connsiteY55" fmla="*/ 15856 h 195795"/>
                          <a:gd name="connsiteX56" fmla="*/ 98357 w 150638"/>
                          <a:gd name="connsiteY56" fmla="*/ 12557 h 195795"/>
                          <a:gd name="connsiteX57" fmla="*/ 119944 w 150638"/>
                          <a:gd name="connsiteY57" fmla="*/ 19801 h 195795"/>
                          <a:gd name="connsiteX58" fmla="*/ 124534 w 150638"/>
                          <a:gd name="connsiteY58" fmla="*/ 22669 h 195795"/>
                          <a:gd name="connsiteX59" fmla="*/ 128407 w 150638"/>
                          <a:gd name="connsiteY59" fmla="*/ 26040 h 195795"/>
                          <a:gd name="connsiteX60" fmla="*/ 135148 w 150638"/>
                          <a:gd name="connsiteY60" fmla="*/ 32853 h 195795"/>
                          <a:gd name="connsiteX61" fmla="*/ 144328 w 150638"/>
                          <a:gd name="connsiteY61" fmla="*/ 45691 h 195795"/>
                          <a:gd name="connsiteX62" fmla="*/ 150639 w 150638"/>
                          <a:gd name="connsiteY62" fmla="*/ 58456 h 195795"/>
                          <a:gd name="connsiteX63" fmla="*/ 149778 w 150638"/>
                          <a:gd name="connsiteY63" fmla="*/ 54871 h 1957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  <a:cxn ang="0">
                            <a:pos x="connsiteX52" y="connsiteY52"/>
                          </a:cxn>
                          <a:cxn ang="0">
                            <a:pos x="connsiteX53" y="connsiteY53"/>
                          </a:cxn>
                          <a:cxn ang="0">
                            <a:pos x="connsiteX54" y="connsiteY54"/>
                          </a:cxn>
                          <a:cxn ang="0">
                            <a:pos x="connsiteX55" y="connsiteY55"/>
                          </a:cxn>
                          <a:cxn ang="0">
                            <a:pos x="connsiteX56" y="connsiteY56"/>
                          </a:cxn>
                          <a:cxn ang="0">
                            <a:pos x="connsiteX57" y="connsiteY57"/>
                          </a:cxn>
                          <a:cxn ang="0">
                            <a:pos x="connsiteX58" y="connsiteY58"/>
                          </a:cxn>
                          <a:cxn ang="0">
                            <a:pos x="connsiteX59" y="connsiteY59"/>
                          </a:cxn>
                          <a:cxn ang="0">
                            <a:pos x="connsiteX60" y="connsiteY60"/>
                          </a:cxn>
                          <a:cxn ang="0">
                            <a:pos x="connsiteX61" y="connsiteY61"/>
                          </a:cxn>
                          <a:cxn ang="0">
                            <a:pos x="connsiteX62" y="connsiteY62"/>
                          </a:cxn>
                          <a:cxn ang="0">
                            <a:pos x="connsiteX63" y="connsiteY63"/>
                          </a:cxn>
                        </a:cxnLst>
                        <a:rect l="l" t="t" r="r" b="b"/>
                        <a:pathLst>
                          <a:path w="150638" h="195795">
                            <a:moveTo>
                              <a:pt x="149778" y="54871"/>
                            </a:moveTo>
                            <a:cubicBezTo>
                              <a:pt x="149133" y="52504"/>
                              <a:pt x="148631" y="48990"/>
                              <a:pt x="147340" y="44687"/>
                            </a:cubicBezTo>
                            <a:cubicBezTo>
                              <a:pt x="145475" y="40527"/>
                              <a:pt x="143969" y="34790"/>
                              <a:pt x="140168" y="29483"/>
                            </a:cubicBezTo>
                            <a:cubicBezTo>
                              <a:pt x="138519" y="26614"/>
                              <a:pt x="136654" y="23673"/>
                              <a:pt x="134000" y="20876"/>
                            </a:cubicBezTo>
                            <a:cubicBezTo>
                              <a:pt x="132710" y="19442"/>
                              <a:pt x="131419" y="18008"/>
                              <a:pt x="130128" y="16573"/>
                            </a:cubicBezTo>
                            <a:cubicBezTo>
                              <a:pt x="128693" y="15211"/>
                              <a:pt x="126972" y="13991"/>
                              <a:pt x="125323" y="12629"/>
                            </a:cubicBezTo>
                            <a:cubicBezTo>
                              <a:pt x="118868" y="7178"/>
                              <a:pt x="110047" y="3162"/>
                              <a:pt x="100293" y="1154"/>
                            </a:cubicBezTo>
                            <a:cubicBezTo>
                              <a:pt x="90396" y="-997"/>
                              <a:pt x="79495" y="7"/>
                              <a:pt x="69024" y="2947"/>
                            </a:cubicBezTo>
                            <a:cubicBezTo>
                              <a:pt x="58482" y="5959"/>
                              <a:pt x="48800" y="11840"/>
                              <a:pt x="40194" y="19012"/>
                            </a:cubicBezTo>
                            <a:cubicBezTo>
                              <a:pt x="31803" y="26470"/>
                              <a:pt x="24775" y="35363"/>
                              <a:pt x="19252" y="45045"/>
                            </a:cubicBezTo>
                            <a:cubicBezTo>
                              <a:pt x="16312" y="50352"/>
                              <a:pt x="14519" y="54153"/>
                              <a:pt x="12296" y="59532"/>
                            </a:cubicBezTo>
                            <a:cubicBezTo>
                              <a:pt x="10072" y="64624"/>
                              <a:pt x="8494" y="69644"/>
                              <a:pt x="6845" y="74665"/>
                            </a:cubicBezTo>
                            <a:cubicBezTo>
                              <a:pt x="3761" y="84777"/>
                              <a:pt x="1682" y="94961"/>
                              <a:pt x="749" y="105001"/>
                            </a:cubicBezTo>
                            <a:cubicBezTo>
                              <a:pt x="-327" y="114970"/>
                              <a:pt x="-255" y="124724"/>
                              <a:pt x="1036" y="133903"/>
                            </a:cubicBezTo>
                            <a:cubicBezTo>
                              <a:pt x="1825" y="143083"/>
                              <a:pt x="4622" y="151618"/>
                              <a:pt x="7634" y="159148"/>
                            </a:cubicBezTo>
                            <a:cubicBezTo>
                              <a:pt x="9212" y="162877"/>
                              <a:pt x="11220" y="166320"/>
                              <a:pt x="12941" y="169547"/>
                            </a:cubicBezTo>
                            <a:cubicBezTo>
                              <a:pt x="15165" y="172488"/>
                              <a:pt x="17316" y="175356"/>
                              <a:pt x="19252" y="178010"/>
                            </a:cubicBezTo>
                            <a:cubicBezTo>
                              <a:pt x="21619" y="180305"/>
                              <a:pt x="23770" y="182528"/>
                              <a:pt x="25850" y="184536"/>
                            </a:cubicBezTo>
                            <a:cubicBezTo>
                              <a:pt x="28002" y="186401"/>
                              <a:pt x="30225" y="187763"/>
                              <a:pt x="32162" y="189126"/>
                            </a:cubicBezTo>
                            <a:cubicBezTo>
                              <a:pt x="35819" y="192067"/>
                              <a:pt x="39548" y="192999"/>
                              <a:pt x="41700" y="194218"/>
                            </a:cubicBezTo>
                            <a:cubicBezTo>
                              <a:pt x="43923" y="195222"/>
                              <a:pt x="45071" y="195796"/>
                              <a:pt x="45071" y="195796"/>
                            </a:cubicBezTo>
                            <a:cubicBezTo>
                              <a:pt x="45071" y="195796"/>
                              <a:pt x="44067" y="195007"/>
                              <a:pt x="42130" y="193501"/>
                            </a:cubicBezTo>
                            <a:cubicBezTo>
                              <a:pt x="40266" y="191851"/>
                              <a:pt x="37110" y="190130"/>
                              <a:pt x="34170" y="186759"/>
                            </a:cubicBezTo>
                            <a:cubicBezTo>
                              <a:pt x="32664" y="185110"/>
                              <a:pt x="30799" y="183532"/>
                              <a:pt x="29149" y="181380"/>
                            </a:cubicBezTo>
                            <a:cubicBezTo>
                              <a:pt x="27572" y="179301"/>
                              <a:pt x="25922" y="176934"/>
                              <a:pt x="24129" y="174496"/>
                            </a:cubicBezTo>
                            <a:cubicBezTo>
                              <a:pt x="22767" y="171842"/>
                              <a:pt x="21260" y="169045"/>
                              <a:pt x="19754" y="166033"/>
                            </a:cubicBezTo>
                            <a:cubicBezTo>
                              <a:pt x="18679" y="162806"/>
                              <a:pt x="17172" y="159650"/>
                              <a:pt x="16240" y="156136"/>
                            </a:cubicBezTo>
                            <a:cubicBezTo>
                              <a:pt x="14447" y="149036"/>
                              <a:pt x="13013" y="141290"/>
                              <a:pt x="12941" y="132899"/>
                            </a:cubicBezTo>
                            <a:cubicBezTo>
                              <a:pt x="12511" y="124580"/>
                              <a:pt x="13372" y="115687"/>
                              <a:pt x="14734" y="106579"/>
                            </a:cubicBezTo>
                            <a:cubicBezTo>
                              <a:pt x="15236" y="103136"/>
                              <a:pt x="16097" y="99551"/>
                              <a:pt x="16958" y="96108"/>
                            </a:cubicBezTo>
                            <a:cubicBezTo>
                              <a:pt x="17029" y="96467"/>
                              <a:pt x="17101" y="96897"/>
                              <a:pt x="17244" y="97256"/>
                            </a:cubicBezTo>
                            <a:cubicBezTo>
                              <a:pt x="19037" y="101487"/>
                              <a:pt x="20615" y="106005"/>
                              <a:pt x="23340" y="110093"/>
                            </a:cubicBezTo>
                            <a:cubicBezTo>
                              <a:pt x="25635" y="114396"/>
                              <a:pt x="28934" y="118054"/>
                              <a:pt x="32018" y="121926"/>
                            </a:cubicBezTo>
                            <a:cubicBezTo>
                              <a:pt x="35604" y="125297"/>
                              <a:pt x="38974" y="128955"/>
                              <a:pt x="43062" y="131608"/>
                            </a:cubicBezTo>
                            <a:cubicBezTo>
                              <a:pt x="46864" y="134692"/>
                              <a:pt x="51238" y="136844"/>
                              <a:pt x="55255" y="138995"/>
                            </a:cubicBezTo>
                            <a:cubicBezTo>
                              <a:pt x="59486" y="140860"/>
                              <a:pt x="63645" y="142581"/>
                              <a:pt x="67805" y="143585"/>
                            </a:cubicBezTo>
                            <a:cubicBezTo>
                              <a:pt x="71893" y="144661"/>
                              <a:pt x="75766" y="145450"/>
                              <a:pt x="79495" y="145593"/>
                            </a:cubicBezTo>
                            <a:cubicBezTo>
                              <a:pt x="81288" y="145737"/>
                              <a:pt x="83009" y="145952"/>
                              <a:pt x="84730" y="145952"/>
                            </a:cubicBezTo>
                            <a:cubicBezTo>
                              <a:pt x="86380" y="145809"/>
                              <a:pt x="87958" y="145665"/>
                              <a:pt x="89464" y="145522"/>
                            </a:cubicBezTo>
                            <a:cubicBezTo>
                              <a:pt x="92404" y="145378"/>
                              <a:pt x="94843" y="144948"/>
                              <a:pt x="96922" y="144374"/>
                            </a:cubicBezTo>
                            <a:cubicBezTo>
                              <a:pt x="101010" y="143227"/>
                              <a:pt x="103162" y="142510"/>
                              <a:pt x="103162" y="142510"/>
                            </a:cubicBezTo>
                            <a:cubicBezTo>
                              <a:pt x="103162" y="142510"/>
                              <a:pt x="100795" y="142008"/>
                              <a:pt x="96851" y="141290"/>
                            </a:cubicBezTo>
                            <a:cubicBezTo>
                              <a:pt x="94915" y="141075"/>
                              <a:pt x="92548" y="140358"/>
                              <a:pt x="89966" y="139641"/>
                            </a:cubicBezTo>
                            <a:cubicBezTo>
                              <a:pt x="87313" y="139067"/>
                              <a:pt x="84515" y="138063"/>
                              <a:pt x="81503" y="136844"/>
                            </a:cubicBezTo>
                            <a:cubicBezTo>
                              <a:pt x="78419" y="135840"/>
                              <a:pt x="75407" y="134190"/>
                              <a:pt x="72037" y="132684"/>
                            </a:cubicBezTo>
                            <a:cubicBezTo>
                              <a:pt x="68737" y="131250"/>
                              <a:pt x="65654" y="128955"/>
                              <a:pt x="62355" y="127019"/>
                            </a:cubicBezTo>
                            <a:cubicBezTo>
                              <a:pt x="59199" y="124724"/>
                              <a:pt x="55828" y="122572"/>
                              <a:pt x="52816" y="119847"/>
                            </a:cubicBezTo>
                            <a:cubicBezTo>
                              <a:pt x="49661" y="117337"/>
                              <a:pt x="46935" y="114324"/>
                              <a:pt x="43995" y="111456"/>
                            </a:cubicBezTo>
                            <a:cubicBezTo>
                              <a:pt x="41413" y="108300"/>
                              <a:pt x="38616" y="105360"/>
                              <a:pt x="36536" y="101989"/>
                            </a:cubicBezTo>
                            <a:cubicBezTo>
                              <a:pt x="34026" y="98834"/>
                              <a:pt x="32377" y="95391"/>
                              <a:pt x="30440" y="92092"/>
                            </a:cubicBezTo>
                            <a:cubicBezTo>
                              <a:pt x="29149" y="88650"/>
                              <a:pt x="27070" y="85422"/>
                              <a:pt x="26353" y="81980"/>
                            </a:cubicBezTo>
                            <a:cubicBezTo>
                              <a:pt x="25348" y="78752"/>
                              <a:pt x="24416" y="75669"/>
                              <a:pt x="24058" y="72656"/>
                            </a:cubicBezTo>
                            <a:cubicBezTo>
                              <a:pt x="24990" y="70290"/>
                              <a:pt x="25779" y="67780"/>
                              <a:pt x="26783" y="65485"/>
                            </a:cubicBezTo>
                            <a:cubicBezTo>
                              <a:pt x="28432" y="61397"/>
                              <a:pt x="31229" y="55946"/>
                              <a:pt x="33381" y="52289"/>
                            </a:cubicBezTo>
                            <a:cubicBezTo>
                              <a:pt x="37899" y="43969"/>
                              <a:pt x="43780" y="36367"/>
                              <a:pt x="50593" y="30056"/>
                            </a:cubicBezTo>
                            <a:cubicBezTo>
                              <a:pt x="57621" y="24175"/>
                              <a:pt x="65080" y="18581"/>
                              <a:pt x="73542" y="15856"/>
                            </a:cubicBezTo>
                            <a:cubicBezTo>
                              <a:pt x="81790" y="13203"/>
                              <a:pt x="90325" y="11410"/>
                              <a:pt x="98357" y="12557"/>
                            </a:cubicBezTo>
                            <a:cubicBezTo>
                              <a:pt x="106317" y="13633"/>
                              <a:pt x="113848" y="15856"/>
                              <a:pt x="119944" y="19801"/>
                            </a:cubicBezTo>
                            <a:cubicBezTo>
                              <a:pt x="121450" y="20805"/>
                              <a:pt x="123100" y="21594"/>
                              <a:pt x="124534" y="22669"/>
                            </a:cubicBezTo>
                            <a:cubicBezTo>
                              <a:pt x="125825" y="23817"/>
                              <a:pt x="127116" y="24893"/>
                              <a:pt x="128407" y="26040"/>
                            </a:cubicBezTo>
                            <a:cubicBezTo>
                              <a:pt x="131132" y="28048"/>
                              <a:pt x="133212" y="30487"/>
                              <a:pt x="135148" y="32853"/>
                            </a:cubicBezTo>
                            <a:cubicBezTo>
                              <a:pt x="139379" y="37300"/>
                              <a:pt x="141746" y="42033"/>
                              <a:pt x="144328" y="45691"/>
                            </a:cubicBezTo>
                            <a:cubicBezTo>
                              <a:pt x="148344" y="53723"/>
                              <a:pt x="150639" y="58456"/>
                              <a:pt x="150639" y="58456"/>
                            </a:cubicBezTo>
                            <a:cubicBezTo>
                              <a:pt x="150639" y="58456"/>
                              <a:pt x="150352" y="57237"/>
                              <a:pt x="149778" y="54871"/>
                            </a:cubicBezTo>
                            <a:close/>
                          </a:path>
                        </a:pathLst>
                      </a:custGeom>
                      <a:solidFill>
                        <a:srgbClr val="D38467">
                          <a:alpha val="6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87" name="任意多边形: 形状 286">
                        <a:extLst>
                          <a:ext uri="{FF2B5EF4-FFF2-40B4-BE49-F238E27FC236}">
                            <a16:creationId xmlns:a16="http://schemas.microsoft.com/office/drawing/2014/main" id="{1E2BBAAA-262B-CFC3-C28E-FAD02B5B0B2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542790" y="2200190"/>
                        <a:ext cx="154841" cy="212922"/>
                      </a:xfrm>
                      <a:custGeom>
                        <a:avLst/>
                        <a:gdLst>
                          <a:gd name="connsiteX0" fmla="*/ 130291 w 154841"/>
                          <a:gd name="connsiteY0" fmla="*/ 150033 h 212922"/>
                          <a:gd name="connsiteX1" fmla="*/ 3996 w 154841"/>
                          <a:gd name="connsiteY1" fmla="*/ 75303 h 212922"/>
                          <a:gd name="connsiteX2" fmla="*/ 130291 w 154841"/>
                          <a:gd name="connsiteY2" fmla="*/ 150033 h 2129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54841" h="212922">
                            <a:moveTo>
                              <a:pt x="130291" y="150033"/>
                            </a:moveTo>
                            <a:cubicBezTo>
                              <a:pt x="222592" y="2366"/>
                              <a:pt x="26516" y="-61176"/>
                              <a:pt x="3996" y="75303"/>
                            </a:cubicBezTo>
                            <a:cubicBezTo>
                              <a:pt x="-18523" y="211638"/>
                              <a:pt x="58286" y="265140"/>
                              <a:pt x="130291" y="150033"/>
                            </a:cubicBezTo>
                            <a:close/>
                          </a:path>
                        </a:pathLst>
                      </a:custGeom>
                      <a:solidFill>
                        <a:srgbClr val="FFCFA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88" name="图形 7">
                    <a:extLst>
                      <a:ext uri="{FF2B5EF4-FFF2-40B4-BE49-F238E27FC236}">
                        <a16:creationId xmlns:a16="http://schemas.microsoft.com/office/drawing/2014/main" id="{35FEA11F-F381-B9EF-1FAB-8C4BCDEF4EFF}"/>
                      </a:ext>
                    </a:extLst>
                  </p:cNvPr>
                  <p:cNvGrpSpPr/>
                  <p:nvPr/>
                </p:nvGrpSpPr>
                <p:grpSpPr>
                  <a:xfrm>
                    <a:off x="3644185" y="2111079"/>
                    <a:ext cx="266506" cy="371072"/>
                    <a:chOff x="3644185" y="2111079"/>
                    <a:chExt cx="266506" cy="371072"/>
                  </a:xfrm>
                </p:grpSpPr>
                <p:sp>
                  <p:nvSpPr>
                    <p:cNvPr id="289" name="任意多边形: 形状 288">
                      <a:extLst>
                        <a:ext uri="{FF2B5EF4-FFF2-40B4-BE49-F238E27FC236}">
                          <a16:creationId xmlns:a16="http://schemas.microsoft.com/office/drawing/2014/main" id="{0F72A59A-6F97-4D22-D6BE-A86F04D64BE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44185" y="2111079"/>
                      <a:ext cx="266506" cy="371072"/>
                    </a:xfrm>
                    <a:custGeom>
                      <a:avLst/>
                      <a:gdLst>
                        <a:gd name="connsiteX0" fmla="*/ 180230 w 266506"/>
                        <a:gd name="connsiteY0" fmla="*/ 6851 h 371072"/>
                        <a:gd name="connsiteX1" fmla="*/ 4 w 266506"/>
                        <a:gd name="connsiteY1" fmla="*/ 167498 h 371072"/>
                        <a:gd name="connsiteX2" fmla="*/ 266506 w 266506"/>
                        <a:gd name="connsiteY2" fmla="*/ 317747 h 371072"/>
                        <a:gd name="connsiteX3" fmla="*/ 180230 w 266506"/>
                        <a:gd name="connsiteY3" fmla="*/ 6851 h 3710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66506" h="371072">
                          <a:moveTo>
                            <a:pt x="180230" y="6851"/>
                          </a:moveTo>
                          <a:cubicBezTo>
                            <a:pt x="101628" y="-19398"/>
                            <a:pt x="-713" y="28868"/>
                            <a:pt x="4" y="167498"/>
                          </a:cubicBezTo>
                          <a:cubicBezTo>
                            <a:pt x="1079" y="365726"/>
                            <a:pt x="178222" y="426255"/>
                            <a:pt x="266506" y="317747"/>
                          </a:cubicBezTo>
                          <a:cubicBezTo>
                            <a:pt x="207841" y="205437"/>
                            <a:pt x="184820" y="87174"/>
                            <a:pt x="180230" y="6851"/>
                          </a:cubicBezTo>
                          <a:close/>
                        </a:path>
                      </a:pathLst>
                    </a:custGeom>
                    <a:solidFill>
                      <a:srgbClr val="FFC9A4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290" name="任意多边形: 形状 289">
                      <a:extLst>
                        <a:ext uri="{FF2B5EF4-FFF2-40B4-BE49-F238E27FC236}">
                          <a16:creationId xmlns:a16="http://schemas.microsoft.com/office/drawing/2014/main" id="{AAE4EBB1-2753-3D42-91C5-E58A7AF9D1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644185" y="2111079"/>
                      <a:ext cx="266506" cy="371072"/>
                    </a:xfrm>
                    <a:custGeom>
                      <a:avLst/>
                      <a:gdLst>
                        <a:gd name="connsiteX0" fmla="*/ 180230 w 266506"/>
                        <a:gd name="connsiteY0" fmla="*/ 6851 h 371072"/>
                        <a:gd name="connsiteX1" fmla="*/ 4 w 266506"/>
                        <a:gd name="connsiteY1" fmla="*/ 167498 h 371072"/>
                        <a:gd name="connsiteX2" fmla="*/ 266506 w 266506"/>
                        <a:gd name="connsiteY2" fmla="*/ 317747 h 371072"/>
                        <a:gd name="connsiteX3" fmla="*/ 180230 w 266506"/>
                        <a:gd name="connsiteY3" fmla="*/ 6851 h 37107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266506" h="371072">
                          <a:moveTo>
                            <a:pt x="180230" y="6851"/>
                          </a:moveTo>
                          <a:cubicBezTo>
                            <a:pt x="101628" y="-19398"/>
                            <a:pt x="-713" y="28868"/>
                            <a:pt x="4" y="167498"/>
                          </a:cubicBezTo>
                          <a:cubicBezTo>
                            <a:pt x="1079" y="365726"/>
                            <a:pt x="178222" y="426255"/>
                            <a:pt x="266506" y="317747"/>
                          </a:cubicBezTo>
                          <a:cubicBezTo>
                            <a:pt x="207841" y="205437"/>
                            <a:pt x="184820" y="87174"/>
                            <a:pt x="180230" y="6851"/>
                          </a:cubicBezTo>
                          <a:close/>
                        </a:path>
                      </a:pathLst>
                    </a:custGeom>
                    <a:solidFill>
                      <a:srgbClr val="F2A686">
                        <a:alpha val="4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291" name="图形 7">
                      <a:extLst>
                        <a:ext uri="{FF2B5EF4-FFF2-40B4-BE49-F238E27FC236}">
                          <a16:creationId xmlns:a16="http://schemas.microsoft.com/office/drawing/2014/main" id="{256F63E5-0B57-8C7F-0A1E-F2D63409E55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686336" y="2199824"/>
                      <a:ext cx="155753" cy="213288"/>
                      <a:chOff x="3686336" y="2199824"/>
                      <a:chExt cx="155753" cy="213288"/>
                    </a:xfrm>
                  </p:grpSpPr>
                  <p:sp>
                    <p:nvSpPr>
                      <p:cNvPr id="292" name="任意多边形: 形状 291">
                        <a:extLst>
                          <a:ext uri="{FF2B5EF4-FFF2-40B4-BE49-F238E27FC236}">
                            <a16:creationId xmlns:a16="http://schemas.microsoft.com/office/drawing/2014/main" id="{B5BD0C0C-E5AE-D187-8BF0-C21EAB448C1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91450" y="2199824"/>
                        <a:ext cx="150639" cy="195795"/>
                      </a:xfrm>
                      <a:custGeom>
                        <a:avLst/>
                        <a:gdLst>
                          <a:gd name="connsiteX0" fmla="*/ 932 w 150639"/>
                          <a:gd name="connsiteY0" fmla="*/ 54871 h 195795"/>
                          <a:gd name="connsiteX1" fmla="*/ 3371 w 150639"/>
                          <a:gd name="connsiteY1" fmla="*/ 44687 h 195795"/>
                          <a:gd name="connsiteX2" fmla="*/ 10543 w 150639"/>
                          <a:gd name="connsiteY2" fmla="*/ 29483 h 195795"/>
                          <a:gd name="connsiteX3" fmla="*/ 16710 w 150639"/>
                          <a:gd name="connsiteY3" fmla="*/ 20876 h 195795"/>
                          <a:gd name="connsiteX4" fmla="*/ 20583 w 150639"/>
                          <a:gd name="connsiteY4" fmla="*/ 16573 h 195795"/>
                          <a:gd name="connsiteX5" fmla="*/ 25317 w 150639"/>
                          <a:gd name="connsiteY5" fmla="*/ 12629 h 195795"/>
                          <a:gd name="connsiteX6" fmla="*/ 50346 w 150639"/>
                          <a:gd name="connsiteY6" fmla="*/ 1154 h 195795"/>
                          <a:gd name="connsiteX7" fmla="*/ 81615 w 150639"/>
                          <a:gd name="connsiteY7" fmla="*/ 2947 h 195795"/>
                          <a:gd name="connsiteX8" fmla="*/ 110445 w 150639"/>
                          <a:gd name="connsiteY8" fmla="*/ 19012 h 195795"/>
                          <a:gd name="connsiteX9" fmla="*/ 131387 w 150639"/>
                          <a:gd name="connsiteY9" fmla="*/ 45045 h 195795"/>
                          <a:gd name="connsiteX10" fmla="*/ 138344 w 150639"/>
                          <a:gd name="connsiteY10" fmla="*/ 59532 h 195795"/>
                          <a:gd name="connsiteX11" fmla="*/ 143794 w 150639"/>
                          <a:gd name="connsiteY11" fmla="*/ 74665 h 195795"/>
                          <a:gd name="connsiteX12" fmla="*/ 149890 w 150639"/>
                          <a:gd name="connsiteY12" fmla="*/ 105001 h 195795"/>
                          <a:gd name="connsiteX13" fmla="*/ 149603 w 150639"/>
                          <a:gd name="connsiteY13" fmla="*/ 133903 h 195795"/>
                          <a:gd name="connsiteX14" fmla="*/ 143005 w 150639"/>
                          <a:gd name="connsiteY14" fmla="*/ 159148 h 195795"/>
                          <a:gd name="connsiteX15" fmla="*/ 137698 w 150639"/>
                          <a:gd name="connsiteY15" fmla="*/ 169547 h 195795"/>
                          <a:gd name="connsiteX16" fmla="*/ 131387 w 150639"/>
                          <a:gd name="connsiteY16" fmla="*/ 178010 h 195795"/>
                          <a:gd name="connsiteX17" fmla="*/ 124789 w 150639"/>
                          <a:gd name="connsiteY17" fmla="*/ 184536 h 195795"/>
                          <a:gd name="connsiteX18" fmla="*/ 118478 w 150639"/>
                          <a:gd name="connsiteY18" fmla="*/ 189126 h 195795"/>
                          <a:gd name="connsiteX19" fmla="*/ 108939 w 150639"/>
                          <a:gd name="connsiteY19" fmla="*/ 194218 h 195795"/>
                          <a:gd name="connsiteX20" fmla="*/ 105569 w 150639"/>
                          <a:gd name="connsiteY20" fmla="*/ 195796 h 195795"/>
                          <a:gd name="connsiteX21" fmla="*/ 108509 w 150639"/>
                          <a:gd name="connsiteY21" fmla="*/ 193501 h 195795"/>
                          <a:gd name="connsiteX22" fmla="*/ 116470 w 150639"/>
                          <a:gd name="connsiteY22" fmla="*/ 186759 h 195795"/>
                          <a:gd name="connsiteX23" fmla="*/ 121490 w 150639"/>
                          <a:gd name="connsiteY23" fmla="*/ 181380 h 195795"/>
                          <a:gd name="connsiteX24" fmla="*/ 126510 w 150639"/>
                          <a:gd name="connsiteY24" fmla="*/ 174496 h 195795"/>
                          <a:gd name="connsiteX25" fmla="*/ 130885 w 150639"/>
                          <a:gd name="connsiteY25" fmla="*/ 166033 h 195795"/>
                          <a:gd name="connsiteX26" fmla="*/ 134399 w 150639"/>
                          <a:gd name="connsiteY26" fmla="*/ 156136 h 195795"/>
                          <a:gd name="connsiteX27" fmla="*/ 137698 w 150639"/>
                          <a:gd name="connsiteY27" fmla="*/ 132899 h 195795"/>
                          <a:gd name="connsiteX28" fmla="*/ 135905 w 150639"/>
                          <a:gd name="connsiteY28" fmla="*/ 106579 h 195795"/>
                          <a:gd name="connsiteX29" fmla="*/ 133682 w 150639"/>
                          <a:gd name="connsiteY29" fmla="*/ 96108 h 195795"/>
                          <a:gd name="connsiteX30" fmla="*/ 133395 w 150639"/>
                          <a:gd name="connsiteY30" fmla="*/ 97256 h 195795"/>
                          <a:gd name="connsiteX31" fmla="*/ 127299 w 150639"/>
                          <a:gd name="connsiteY31" fmla="*/ 110093 h 195795"/>
                          <a:gd name="connsiteX32" fmla="*/ 118621 w 150639"/>
                          <a:gd name="connsiteY32" fmla="*/ 121926 h 195795"/>
                          <a:gd name="connsiteX33" fmla="*/ 107576 w 150639"/>
                          <a:gd name="connsiteY33" fmla="*/ 131608 h 195795"/>
                          <a:gd name="connsiteX34" fmla="*/ 95385 w 150639"/>
                          <a:gd name="connsiteY34" fmla="*/ 138995 h 195795"/>
                          <a:gd name="connsiteX35" fmla="*/ 82834 w 150639"/>
                          <a:gd name="connsiteY35" fmla="*/ 143585 h 195795"/>
                          <a:gd name="connsiteX36" fmla="*/ 71144 w 150639"/>
                          <a:gd name="connsiteY36" fmla="*/ 145593 h 195795"/>
                          <a:gd name="connsiteX37" fmla="*/ 65909 w 150639"/>
                          <a:gd name="connsiteY37" fmla="*/ 145952 h 195795"/>
                          <a:gd name="connsiteX38" fmla="*/ 61175 w 150639"/>
                          <a:gd name="connsiteY38" fmla="*/ 145522 h 195795"/>
                          <a:gd name="connsiteX39" fmla="*/ 53717 w 150639"/>
                          <a:gd name="connsiteY39" fmla="*/ 144374 h 195795"/>
                          <a:gd name="connsiteX40" fmla="*/ 47477 w 150639"/>
                          <a:gd name="connsiteY40" fmla="*/ 142510 h 195795"/>
                          <a:gd name="connsiteX41" fmla="*/ 53788 w 150639"/>
                          <a:gd name="connsiteY41" fmla="*/ 141290 h 195795"/>
                          <a:gd name="connsiteX42" fmla="*/ 60673 w 150639"/>
                          <a:gd name="connsiteY42" fmla="*/ 139641 h 195795"/>
                          <a:gd name="connsiteX43" fmla="*/ 69136 w 150639"/>
                          <a:gd name="connsiteY43" fmla="*/ 136844 h 195795"/>
                          <a:gd name="connsiteX44" fmla="*/ 78603 w 150639"/>
                          <a:gd name="connsiteY44" fmla="*/ 132684 h 195795"/>
                          <a:gd name="connsiteX45" fmla="*/ 88285 w 150639"/>
                          <a:gd name="connsiteY45" fmla="*/ 127019 h 195795"/>
                          <a:gd name="connsiteX46" fmla="*/ 97823 w 150639"/>
                          <a:gd name="connsiteY46" fmla="*/ 119847 h 195795"/>
                          <a:gd name="connsiteX47" fmla="*/ 106645 w 150639"/>
                          <a:gd name="connsiteY47" fmla="*/ 111456 h 195795"/>
                          <a:gd name="connsiteX48" fmla="*/ 114103 w 150639"/>
                          <a:gd name="connsiteY48" fmla="*/ 101989 h 195795"/>
                          <a:gd name="connsiteX49" fmla="*/ 120199 w 150639"/>
                          <a:gd name="connsiteY49" fmla="*/ 92092 h 195795"/>
                          <a:gd name="connsiteX50" fmla="*/ 124287 w 150639"/>
                          <a:gd name="connsiteY50" fmla="*/ 81980 h 195795"/>
                          <a:gd name="connsiteX51" fmla="*/ 126582 w 150639"/>
                          <a:gd name="connsiteY51" fmla="*/ 72656 h 195795"/>
                          <a:gd name="connsiteX52" fmla="*/ 123857 w 150639"/>
                          <a:gd name="connsiteY52" fmla="*/ 65485 h 195795"/>
                          <a:gd name="connsiteX53" fmla="*/ 117259 w 150639"/>
                          <a:gd name="connsiteY53" fmla="*/ 52289 h 195795"/>
                          <a:gd name="connsiteX54" fmla="*/ 100046 w 150639"/>
                          <a:gd name="connsiteY54" fmla="*/ 30056 h 195795"/>
                          <a:gd name="connsiteX55" fmla="*/ 77096 w 150639"/>
                          <a:gd name="connsiteY55" fmla="*/ 15856 h 195795"/>
                          <a:gd name="connsiteX56" fmla="*/ 52282 w 150639"/>
                          <a:gd name="connsiteY56" fmla="*/ 12557 h 195795"/>
                          <a:gd name="connsiteX57" fmla="*/ 30695 w 150639"/>
                          <a:gd name="connsiteY57" fmla="*/ 19801 h 195795"/>
                          <a:gd name="connsiteX58" fmla="*/ 26105 w 150639"/>
                          <a:gd name="connsiteY58" fmla="*/ 22669 h 195795"/>
                          <a:gd name="connsiteX59" fmla="*/ 22233 w 150639"/>
                          <a:gd name="connsiteY59" fmla="*/ 26040 h 195795"/>
                          <a:gd name="connsiteX60" fmla="*/ 15491 w 150639"/>
                          <a:gd name="connsiteY60" fmla="*/ 32853 h 195795"/>
                          <a:gd name="connsiteX61" fmla="*/ 6311 w 150639"/>
                          <a:gd name="connsiteY61" fmla="*/ 45691 h 195795"/>
                          <a:gd name="connsiteX62" fmla="*/ 0 w 150639"/>
                          <a:gd name="connsiteY62" fmla="*/ 58456 h 195795"/>
                          <a:gd name="connsiteX63" fmla="*/ 932 w 150639"/>
                          <a:gd name="connsiteY63" fmla="*/ 54871 h 19579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  <a:cxn ang="0">
                            <a:pos x="connsiteX36" y="connsiteY36"/>
                          </a:cxn>
                          <a:cxn ang="0">
                            <a:pos x="connsiteX37" y="connsiteY37"/>
                          </a:cxn>
                          <a:cxn ang="0">
                            <a:pos x="connsiteX38" y="connsiteY38"/>
                          </a:cxn>
                          <a:cxn ang="0">
                            <a:pos x="connsiteX39" y="connsiteY39"/>
                          </a:cxn>
                          <a:cxn ang="0">
                            <a:pos x="connsiteX40" y="connsiteY40"/>
                          </a:cxn>
                          <a:cxn ang="0">
                            <a:pos x="connsiteX41" y="connsiteY41"/>
                          </a:cxn>
                          <a:cxn ang="0">
                            <a:pos x="connsiteX42" y="connsiteY42"/>
                          </a:cxn>
                          <a:cxn ang="0">
                            <a:pos x="connsiteX43" y="connsiteY43"/>
                          </a:cxn>
                          <a:cxn ang="0">
                            <a:pos x="connsiteX44" y="connsiteY44"/>
                          </a:cxn>
                          <a:cxn ang="0">
                            <a:pos x="connsiteX45" y="connsiteY45"/>
                          </a:cxn>
                          <a:cxn ang="0">
                            <a:pos x="connsiteX46" y="connsiteY46"/>
                          </a:cxn>
                          <a:cxn ang="0">
                            <a:pos x="connsiteX47" y="connsiteY47"/>
                          </a:cxn>
                          <a:cxn ang="0">
                            <a:pos x="connsiteX48" y="connsiteY48"/>
                          </a:cxn>
                          <a:cxn ang="0">
                            <a:pos x="connsiteX49" y="connsiteY49"/>
                          </a:cxn>
                          <a:cxn ang="0">
                            <a:pos x="connsiteX50" y="connsiteY50"/>
                          </a:cxn>
                          <a:cxn ang="0">
                            <a:pos x="connsiteX51" y="connsiteY51"/>
                          </a:cxn>
                          <a:cxn ang="0">
                            <a:pos x="connsiteX52" y="connsiteY52"/>
                          </a:cxn>
                          <a:cxn ang="0">
                            <a:pos x="connsiteX53" y="connsiteY53"/>
                          </a:cxn>
                          <a:cxn ang="0">
                            <a:pos x="connsiteX54" y="connsiteY54"/>
                          </a:cxn>
                          <a:cxn ang="0">
                            <a:pos x="connsiteX55" y="connsiteY55"/>
                          </a:cxn>
                          <a:cxn ang="0">
                            <a:pos x="connsiteX56" y="connsiteY56"/>
                          </a:cxn>
                          <a:cxn ang="0">
                            <a:pos x="connsiteX57" y="connsiteY57"/>
                          </a:cxn>
                          <a:cxn ang="0">
                            <a:pos x="connsiteX58" y="connsiteY58"/>
                          </a:cxn>
                          <a:cxn ang="0">
                            <a:pos x="connsiteX59" y="connsiteY59"/>
                          </a:cxn>
                          <a:cxn ang="0">
                            <a:pos x="connsiteX60" y="connsiteY60"/>
                          </a:cxn>
                          <a:cxn ang="0">
                            <a:pos x="connsiteX61" y="connsiteY61"/>
                          </a:cxn>
                          <a:cxn ang="0">
                            <a:pos x="connsiteX62" y="connsiteY62"/>
                          </a:cxn>
                          <a:cxn ang="0">
                            <a:pos x="connsiteX63" y="connsiteY63"/>
                          </a:cxn>
                        </a:cxnLst>
                        <a:rect l="l" t="t" r="r" b="b"/>
                        <a:pathLst>
                          <a:path w="150639" h="195795">
                            <a:moveTo>
                              <a:pt x="932" y="54871"/>
                            </a:moveTo>
                            <a:cubicBezTo>
                              <a:pt x="1578" y="52504"/>
                              <a:pt x="2008" y="48990"/>
                              <a:pt x="3371" y="44687"/>
                            </a:cubicBezTo>
                            <a:cubicBezTo>
                              <a:pt x="5236" y="40527"/>
                              <a:pt x="6741" y="34790"/>
                              <a:pt x="10543" y="29483"/>
                            </a:cubicBezTo>
                            <a:cubicBezTo>
                              <a:pt x="12192" y="26614"/>
                              <a:pt x="14057" y="23673"/>
                              <a:pt x="16710" y="20876"/>
                            </a:cubicBezTo>
                            <a:cubicBezTo>
                              <a:pt x="18001" y="19442"/>
                              <a:pt x="19292" y="18008"/>
                              <a:pt x="20583" y="16573"/>
                            </a:cubicBezTo>
                            <a:cubicBezTo>
                              <a:pt x="22017" y="15211"/>
                              <a:pt x="23739" y="13991"/>
                              <a:pt x="25317" y="12629"/>
                            </a:cubicBezTo>
                            <a:cubicBezTo>
                              <a:pt x="31771" y="7178"/>
                              <a:pt x="40592" y="3162"/>
                              <a:pt x="50346" y="1154"/>
                            </a:cubicBezTo>
                            <a:cubicBezTo>
                              <a:pt x="60243" y="-997"/>
                              <a:pt x="71144" y="7"/>
                              <a:pt x="81615" y="2947"/>
                            </a:cubicBezTo>
                            <a:cubicBezTo>
                              <a:pt x="92157" y="5959"/>
                              <a:pt x="101839" y="11840"/>
                              <a:pt x="110445" y="19012"/>
                            </a:cubicBezTo>
                            <a:cubicBezTo>
                              <a:pt x="118836" y="26470"/>
                              <a:pt x="125865" y="35363"/>
                              <a:pt x="131387" y="45045"/>
                            </a:cubicBezTo>
                            <a:cubicBezTo>
                              <a:pt x="134327" y="50352"/>
                              <a:pt x="136120" y="54153"/>
                              <a:pt x="138344" y="59532"/>
                            </a:cubicBezTo>
                            <a:cubicBezTo>
                              <a:pt x="140567" y="64624"/>
                              <a:pt x="142216" y="69644"/>
                              <a:pt x="143794" y="74665"/>
                            </a:cubicBezTo>
                            <a:cubicBezTo>
                              <a:pt x="146878" y="84777"/>
                              <a:pt x="148958" y="94961"/>
                              <a:pt x="149890" y="105001"/>
                            </a:cubicBezTo>
                            <a:cubicBezTo>
                              <a:pt x="150966" y="114970"/>
                              <a:pt x="150894" y="124724"/>
                              <a:pt x="149603" y="133903"/>
                            </a:cubicBezTo>
                            <a:cubicBezTo>
                              <a:pt x="148814" y="143083"/>
                              <a:pt x="146017" y="151618"/>
                              <a:pt x="143005" y="159148"/>
                            </a:cubicBezTo>
                            <a:cubicBezTo>
                              <a:pt x="141356" y="162877"/>
                              <a:pt x="139419" y="166320"/>
                              <a:pt x="137698" y="169547"/>
                            </a:cubicBezTo>
                            <a:cubicBezTo>
                              <a:pt x="135475" y="172488"/>
                              <a:pt x="133323" y="175356"/>
                              <a:pt x="131387" y="178010"/>
                            </a:cubicBezTo>
                            <a:cubicBezTo>
                              <a:pt x="129020" y="180305"/>
                              <a:pt x="126869" y="182528"/>
                              <a:pt x="124789" y="184536"/>
                            </a:cubicBezTo>
                            <a:cubicBezTo>
                              <a:pt x="122637" y="186401"/>
                              <a:pt x="120414" y="187763"/>
                              <a:pt x="118478" y="189126"/>
                            </a:cubicBezTo>
                            <a:cubicBezTo>
                              <a:pt x="114820" y="192067"/>
                              <a:pt x="111091" y="192999"/>
                              <a:pt x="108939" y="194218"/>
                            </a:cubicBezTo>
                            <a:cubicBezTo>
                              <a:pt x="106716" y="195222"/>
                              <a:pt x="105569" y="195796"/>
                              <a:pt x="105569" y="195796"/>
                            </a:cubicBezTo>
                            <a:cubicBezTo>
                              <a:pt x="105569" y="195796"/>
                              <a:pt x="106573" y="195007"/>
                              <a:pt x="108509" y="193501"/>
                            </a:cubicBezTo>
                            <a:cubicBezTo>
                              <a:pt x="110374" y="191851"/>
                              <a:pt x="113529" y="190130"/>
                              <a:pt x="116470" y="186759"/>
                            </a:cubicBezTo>
                            <a:cubicBezTo>
                              <a:pt x="117976" y="185110"/>
                              <a:pt x="119840" y="183532"/>
                              <a:pt x="121490" y="181380"/>
                            </a:cubicBezTo>
                            <a:cubicBezTo>
                              <a:pt x="123068" y="179301"/>
                              <a:pt x="124717" y="176934"/>
                              <a:pt x="126510" y="174496"/>
                            </a:cubicBezTo>
                            <a:cubicBezTo>
                              <a:pt x="127873" y="171842"/>
                              <a:pt x="129379" y="169045"/>
                              <a:pt x="130885" y="166033"/>
                            </a:cubicBezTo>
                            <a:cubicBezTo>
                              <a:pt x="131961" y="162806"/>
                              <a:pt x="133467" y="159650"/>
                              <a:pt x="134399" y="156136"/>
                            </a:cubicBezTo>
                            <a:cubicBezTo>
                              <a:pt x="136192" y="149036"/>
                              <a:pt x="137626" y="141290"/>
                              <a:pt x="137698" y="132899"/>
                            </a:cubicBezTo>
                            <a:cubicBezTo>
                              <a:pt x="138128" y="124580"/>
                              <a:pt x="137268" y="115687"/>
                              <a:pt x="135905" y="106579"/>
                            </a:cubicBezTo>
                            <a:cubicBezTo>
                              <a:pt x="135403" y="103136"/>
                              <a:pt x="134542" y="99551"/>
                              <a:pt x="133682" y="96108"/>
                            </a:cubicBezTo>
                            <a:cubicBezTo>
                              <a:pt x="133610" y="96467"/>
                              <a:pt x="133539" y="96897"/>
                              <a:pt x="133395" y="97256"/>
                            </a:cubicBezTo>
                            <a:cubicBezTo>
                              <a:pt x="131602" y="101487"/>
                              <a:pt x="130024" y="106005"/>
                              <a:pt x="127299" y="110093"/>
                            </a:cubicBezTo>
                            <a:cubicBezTo>
                              <a:pt x="125004" y="114396"/>
                              <a:pt x="121705" y="118054"/>
                              <a:pt x="118621" y="121926"/>
                            </a:cubicBezTo>
                            <a:cubicBezTo>
                              <a:pt x="115035" y="125297"/>
                              <a:pt x="111664" y="128955"/>
                              <a:pt x="107576" y="131608"/>
                            </a:cubicBezTo>
                            <a:cubicBezTo>
                              <a:pt x="103776" y="134692"/>
                              <a:pt x="99401" y="136844"/>
                              <a:pt x="95385" y="138995"/>
                            </a:cubicBezTo>
                            <a:cubicBezTo>
                              <a:pt x="91153" y="140860"/>
                              <a:pt x="86994" y="142581"/>
                              <a:pt x="82834" y="143585"/>
                            </a:cubicBezTo>
                            <a:cubicBezTo>
                              <a:pt x="78746" y="144661"/>
                              <a:pt x="74873" y="145450"/>
                              <a:pt x="71144" y="145593"/>
                            </a:cubicBezTo>
                            <a:cubicBezTo>
                              <a:pt x="69351" y="145737"/>
                              <a:pt x="67630" y="145952"/>
                              <a:pt x="65909" y="145952"/>
                            </a:cubicBezTo>
                            <a:cubicBezTo>
                              <a:pt x="64259" y="145809"/>
                              <a:pt x="62682" y="145665"/>
                              <a:pt x="61175" y="145522"/>
                            </a:cubicBezTo>
                            <a:cubicBezTo>
                              <a:pt x="58235" y="145378"/>
                              <a:pt x="55797" y="144948"/>
                              <a:pt x="53717" y="144374"/>
                            </a:cubicBezTo>
                            <a:cubicBezTo>
                              <a:pt x="49629" y="143227"/>
                              <a:pt x="47477" y="142510"/>
                              <a:pt x="47477" y="142510"/>
                            </a:cubicBezTo>
                            <a:cubicBezTo>
                              <a:pt x="47477" y="142510"/>
                              <a:pt x="49844" y="142008"/>
                              <a:pt x="53788" y="141290"/>
                            </a:cubicBezTo>
                            <a:cubicBezTo>
                              <a:pt x="55725" y="141075"/>
                              <a:pt x="58092" y="140358"/>
                              <a:pt x="60673" y="139641"/>
                            </a:cubicBezTo>
                            <a:cubicBezTo>
                              <a:pt x="63327" y="139067"/>
                              <a:pt x="66124" y="138063"/>
                              <a:pt x="69136" y="136844"/>
                            </a:cubicBezTo>
                            <a:cubicBezTo>
                              <a:pt x="72220" y="135840"/>
                              <a:pt x="75232" y="134190"/>
                              <a:pt x="78603" y="132684"/>
                            </a:cubicBezTo>
                            <a:cubicBezTo>
                              <a:pt x="81902" y="131250"/>
                              <a:pt x="84986" y="128955"/>
                              <a:pt x="88285" y="127019"/>
                            </a:cubicBezTo>
                            <a:cubicBezTo>
                              <a:pt x="91440" y="124724"/>
                              <a:pt x="94811" y="122572"/>
                              <a:pt x="97823" y="119847"/>
                            </a:cubicBezTo>
                            <a:cubicBezTo>
                              <a:pt x="100979" y="117337"/>
                              <a:pt x="103704" y="114324"/>
                              <a:pt x="106645" y="111456"/>
                            </a:cubicBezTo>
                            <a:cubicBezTo>
                              <a:pt x="109226" y="108300"/>
                              <a:pt x="112023" y="105360"/>
                              <a:pt x="114103" y="101989"/>
                            </a:cubicBezTo>
                            <a:cubicBezTo>
                              <a:pt x="116613" y="98834"/>
                              <a:pt x="118263" y="95391"/>
                              <a:pt x="120199" y="92092"/>
                            </a:cubicBezTo>
                            <a:cubicBezTo>
                              <a:pt x="121490" y="88650"/>
                              <a:pt x="123570" y="85422"/>
                              <a:pt x="124287" y="81980"/>
                            </a:cubicBezTo>
                            <a:cubicBezTo>
                              <a:pt x="125291" y="78752"/>
                              <a:pt x="126223" y="75669"/>
                              <a:pt x="126582" y="72656"/>
                            </a:cubicBezTo>
                            <a:cubicBezTo>
                              <a:pt x="125649" y="70290"/>
                              <a:pt x="124861" y="67780"/>
                              <a:pt x="123857" y="65485"/>
                            </a:cubicBezTo>
                            <a:cubicBezTo>
                              <a:pt x="122207" y="61397"/>
                              <a:pt x="119410" y="55946"/>
                              <a:pt x="117259" y="52289"/>
                            </a:cubicBezTo>
                            <a:cubicBezTo>
                              <a:pt x="112740" y="43969"/>
                              <a:pt x="106859" y="36367"/>
                              <a:pt x="100046" y="30056"/>
                            </a:cubicBezTo>
                            <a:cubicBezTo>
                              <a:pt x="93018" y="24175"/>
                              <a:pt x="85560" y="18581"/>
                              <a:pt x="77096" y="15856"/>
                            </a:cubicBezTo>
                            <a:cubicBezTo>
                              <a:pt x="68849" y="13203"/>
                              <a:pt x="60315" y="11410"/>
                              <a:pt x="52282" y="12557"/>
                            </a:cubicBezTo>
                            <a:cubicBezTo>
                              <a:pt x="44322" y="13633"/>
                              <a:pt x="36791" y="15856"/>
                              <a:pt x="30695" y="19801"/>
                            </a:cubicBezTo>
                            <a:cubicBezTo>
                              <a:pt x="29189" y="20805"/>
                              <a:pt x="27540" y="21594"/>
                              <a:pt x="26105" y="22669"/>
                            </a:cubicBezTo>
                            <a:cubicBezTo>
                              <a:pt x="24814" y="23817"/>
                              <a:pt x="23524" y="24893"/>
                              <a:pt x="22233" y="26040"/>
                            </a:cubicBezTo>
                            <a:cubicBezTo>
                              <a:pt x="19507" y="28048"/>
                              <a:pt x="17428" y="30487"/>
                              <a:pt x="15491" y="32853"/>
                            </a:cubicBezTo>
                            <a:cubicBezTo>
                              <a:pt x="11260" y="37300"/>
                              <a:pt x="8893" y="42033"/>
                              <a:pt x="6311" y="45691"/>
                            </a:cubicBezTo>
                            <a:cubicBezTo>
                              <a:pt x="2295" y="53723"/>
                              <a:pt x="0" y="58456"/>
                              <a:pt x="0" y="58456"/>
                            </a:cubicBezTo>
                            <a:cubicBezTo>
                              <a:pt x="0" y="58456"/>
                              <a:pt x="359" y="57237"/>
                              <a:pt x="932" y="54871"/>
                            </a:cubicBezTo>
                            <a:close/>
                          </a:path>
                        </a:pathLst>
                      </a:custGeom>
                      <a:solidFill>
                        <a:srgbClr val="D38467">
                          <a:alpha val="6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93" name="任意多边形: 形状 292">
                        <a:extLst>
                          <a:ext uri="{FF2B5EF4-FFF2-40B4-BE49-F238E27FC236}">
                            <a16:creationId xmlns:a16="http://schemas.microsoft.com/office/drawing/2014/main" id="{8E0F5C12-9760-475B-1A4F-BD68F31B99D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686336" y="2200190"/>
                        <a:ext cx="154817" cy="212922"/>
                      </a:xfrm>
                      <a:custGeom>
                        <a:avLst/>
                        <a:gdLst>
                          <a:gd name="connsiteX0" fmla="*/ 24550 w 154817"/>
                          <a:gd name="connsiteY0" fmla="*/ 150033 h 212922"/>
                          <a:gd name="connsiteX1" fmla="*/ 150845 w 154817"/>
                          <a:gd name="connsiteY1" fmla="*/ 75303 h 212922"/>
                          <a:gd name="connsiteX2" fmla="*/ 24550 w 154817"/>
                          <a:gd name="connsiteY2" fmla="*/ 150033 h 2129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154817" h="212922">
                            <a:moveTo>
                              <a:pt x="24550" y="150033"/>
                            </a:moveTo>
                            <a:cubicBezTo>
                              <a:pt x="-67751" y="2366"/>
                              <a:pt x="128326" y="-61176"/>
                              <a:pt x="150845" y="75303"/>
                            </a:cubicBezTo>
                            <a:cubicBezTo>
                              <a:pt x="173292" y="211638"/>
                              <a:pt x="96483" y="265140"/>
                              <a:pt x="24550" y="150033"/>
                            </a:cubicBezTo>
                            <a:close/>
                          </a:path>
                        </a:pathLst>
                      </a:custGeom>
                      <a:solidFill>
                        <a:srgbClr val="FFCFA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294" name="图形 7">
                    <a:extLst>
                      <a:ext uri="{FF2B5EF4-FFF2-40B4-BE49-F238E27FC236}">
                        <a16:creationId xmlns:a16="http://schemas.microsoft.com/office/drawing/2014/main" id="{79E93AC0-7BA0-4306-EAEE-FB3C5E507DA8}"/>
                      </a:ext>
                    </a:extLst>
                  </p:cNvPr>
                  <p:cNvGrpSpPr/>
                  <p:nvPr/>
                </p:nvGrpSpPr>
                <p:grpSpPr>
                  <a:xfrm>
                    <a:off x="3985030" y="1703113"/>
                    <a:ext cx="1456547" cy="1041321"/>
                    <a:chOff x="3985030" y="1703113"/>
                    <a:chExt cx="1456547" cy="1041321"/>
                  </a:xfrm>
                </p:grpSpPr>
                <p:grpSp>
                  <p:nvGrpSpPr>
                    <p:cNvPr id="295" name="图形 7">
                      <a:extLst>
                        <a:ext uri="{FF2B5EF4-FFF2-40B4-BE49-F238E27FC236}">
                          <a16:creationId xmlns:a16="http://schemas.microsoft.com/office/drawing/2014/main" id="{35A07EAA-EBD8-4829-9BF6-57E505F3E6A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569815" y="2137006"/>
                      <a:ext cx="164213" cy="218904"/>
                      <a:chOff x="4569815" y="2137006"/>
                      <a:chExt cx="164213" cy="218904"/>
                    </a:xfrm>
                  </p:grpSpPr>
                  <p:sp>
                    <p:nvSpPr>
                      <p:cNvPr id="296" name="任意多边形: 形状 295">
                        <a:extLst>
                          <a:ext uri="{FF2B5EF4-FFF2-40B4-BE49-F238E27FC236}">
                            <a16:creationId xmlns:a16="http://schemas.microsoft.com/office/drawing/2014/main" id="{732F8EC4-0B0D-1F15-3B56-F605A906286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85482" y="2244224"/>
                        <a:ext cx="148546" cy="111686"/>
                      </a:xfrm>
                      <a:custGeom>
                        <a:avLst/>
                        <a:gdLst>
                          <a:gd name="connsiteX0" fmla="*/ 57016 w 148546"/>
                          <a:gd name="connsiteY0" fmla="*/ 42385 h 111686"/>
                          <a:gd name="connsiteX1" fmla="*/ 0 w 148546"/>
                          <a:gd name="connsiteY1" fmla="*/ 18647 h 111686"/>
                          <a:gd name="connsiteX2" fmla="*/ 89073 w 148546"/>
                          <a:gd name="connsiteY2" fmla="*/ 109585 h 111686"/>
                          <a:gd name="connsiteX3" fmla="*/ 143722 w 148546"/>
                          <a:gd name="connsiteY3" fmla="*/ 0 h 111686"/>
                          <a:gd name="connsiteX4" fmla="*/ 57016 w 148546"/>
                          <a:gd name="connsiteY4" fmla="*/ 42385 h 11168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48546" h="111686">
                            <a:moveTo>
                              <a:pt x="57016" y="42385"/>
                            </a:moveTo>
                            <a:cubicBezTo>
                              <a:pt x="35213" y="41740"/>
                              <a:pt x="12407" y="35572"/>
                              <a:pt x="0" y="18647"/>
                            </a:cubicBezTo>
                            <a:cubicBezTo>
                              <a:pt x="4303" y="64259"/>
                              <a:pt x="34424" y="123641"/>
                              <a:pt x="89073" y="109585"/>
                            </a:cubicBezTo>
                            <a:cubicBezTo>
                              <a:pt x="131387" y="98755"/>
                              <a:pt x="160504" y="39660"/>
                              <a:pt x="143722" y="0"/>
                            </a:cubicBezTo>
                            <a:cubicBezTo>
                              <a:pt x="119912" y="23022"/>
                              <a:pt x="92803" y="43533"/>
                              <a:pt x="57016" y="42385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4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97" name="任意多边形: 形状 296">
                        <a:extLst>
                          <a:ext uri="{FF2B5EF4-FFF2-40B4-BE49-F238E27FC236}">
                            <a16:creationId xmlns:a16="http://schemas.microsoft.com/office/drawing/2014/main" id="{2E35D489-85AD-F754-D323-637B2F0AC87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69815" y="2137006"/>
                        <a:ext cx="126709" cy="217519"/>
                      </a:xfrm>
                      <a:custGeom>
                        <a:avLst/>
                        <a:gdLst>
                          <a:gd name="connsiteX0" fmla="*/ 28577 w 126709"/>
                          <a:gd name="connsiteY0" fmla="*/ 95169 h 217519"/>
                          <a:gd name="connsiteX1" fmla="*/ 126686 w 126709"/>
                          <a:gd name="connsiteY1" fmla="*/ 90149 h 217519"/>
                          <a:gd name="connsiteX2" fmla="*/ 126184 w 126709"/>
                          <a:gd name="connsiteY2" fmla="*/ 88930 h 217519"/>
                          <a:gd name="connsiteX3" fmla="*/ 92764 w 126709"/>
                          <a:gd name="connsiteY3" fmla="*/ 75519 h 217519"/>
                          <a:gd name="connsiteX4" fmla="*/ 83082 w 126709"/>
                          <a:gd name="connsiteY4" fmla="*/ 18145 h 217519"/>
                          <a:gd name="connsiteX5" fmla="*/ 74978 w 126709"/>
                          <a:gd name="connsiteY5" fmla="*/ 9395 h 217519"/>
                          <a:gd name="connsiteX6" fmla="*/ 63145 w 126709"/>
                          <a:gd name="connsiteY6" fmla="*/ 0 h 217519"/>
                          <a:gd name="connsiteX7" fmla="*/ 67735 w 126709"/>
                          <a:gd name="connsiteY7" fmla="*/ 68849 h 217519"/>
                          <a:gd name="connsiteX8" fmla="*/ 67233 w 126709"/>
                          <a:gd name="connsiteY8" fmla="*/ 69207 h 217519"/>
                          <a:gd name="connsiteX9" fmla="*/ 66731 w 126709"/>
                          <a:gd name="connsiteY9" fmla="*/ 71503 h 217519"/>
                          <a:gd name="connsiteX10" fmla="*/ 4838 w 126709"/>
                          <a:gd name="connsiteY10" fmla="*/ 96317 h 217519"/>
                          <a:gd name="connsiteX11" fmla="*/ 73185 w 126709"/>
                          <a:gd name="connsiteY11" fmla="*/ 217376 h 217519"/>
                          <a:gd name="connsiteX12" fmla="*/ 73974 w 126709"/>
                          <a:gd name="connsiteY12" fmla="*/ 217520 h 217519"/>
                          <a:gd name="connsiteX13" fmla="*/ 21979 w 126709"/>
                          <a:gd name="connsiteY13" fmla="*/ 125577 h 217519"/>
                          <a:gd name="connsiteX14" fmla="*/ 22051 w 126709"/>
                          <a:gd name="connsiteY14" fmla="*/ 109082 h 217519"/>
                          <a:gd name="connsiteX15" fmla="*/ 28577 w 126709"/>
                          <a:gd name="connsiteY15" fmla="*/ 95169 h 21751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126709" h="217519">
                            <a:moveTo>
                              <a:pt x="28577" y="95169"/>
                            </a:moveTo>
                            <a:cubicBezTo>
                              <a:pt x="47797" y="73367"/>
                              <a:pt x="99219" y="80109"/>
                              <a:pt x="126686" y="90149"/>
                            </a:cubicBezTo>
                            <a:cubicBezTo>
                              <a:pt x="126758" y="89790"/>
                              <a:pt x="126686" y="89288"/>
                              <a:pt x="126184" y="88930"/>
                            </a:cubicBezTo>
                            <a:cubicBezTo>
                              <a:pt x="117650" y="83551"/>
                              <a:pt x="105817" y="78818"/>
                              <a:pt x="92764" y="75519"/>
                            </a:cubicBezTo>
                            <a:cubicBezTo>
                              <a:pt x="95202" y="57948"/>
                              <a:pt x="91832" y="36432"/>
                              <a:pt x="83082" y="18145"/>
                            </a:cubicBezTo>
                            <a:cubicBezTo>
                              <a:pt x="80428" y="15132"/>
                              <a:pt x="77775" y="12120"/>
                              <a:pt x="74978" y="9395"/>
                            </a:cubicBezTo>
                            <a:cubicBezTo>
                              <a:pt x="71321" y="5809"/>
                              <a:pt x="67304" y="2797"/>
                              <a:pt x="63145" y="0"/>
                            </a:cubicBezTo>
                            <a:cubicBezTo>
                              <a:pt x="73830" y="21946"/>
                              <a:pt x="78779" y="48409"/>
                              <a:pt x="67735" y="68849"/>
                            </a:cubicBezTo>
                            <a:cubicBezTo>
                              <a:pt x="67591" y="69064"/>
                              <a:pt x="67376" y="69136"/>
                              <a:pt x="67233" y="69207"/>
                            </a:cubicBezTo>
                            <a:cubicBezTo>
                              <a:pt x="67089" y="69925"/>
                              <a:pt x="66874" y="70785"/>
                              <a:pt x="66731" y="71503"/>
                            </a:cubicBezTo>
                            <a:cubicBezTo>
                              <a:pt x="41055" y="69925"/>
                              <a:pt x="15811" y="75877"/>
                              <a:pt x="4838" y="96317"/>
                            </a:cubicBezTo>
                            <a:cubicBezTo>
                              <a:pt x="-16749" y="136264"/>
                              <a:pt x="38904" y="201957"/>
                              <a:pt x="73185" y="217376"/>
                            </a:cubicBezTo>
                            <a:cubicBezTo>
                              <a:pt x="73400" y="217520"/>
                              <a:pt x="73759" y="217520"/>
                              <a:pt x="73974" y="217520"/>
                            </a:cubicBezTo>
                            <a:cubicBezTo>
                              <a:pt x="52028" y="189191"/>
                              <a:pt x="28003" y="159930"/>
                              <a:pt x="21979" y="125577"/>
                            </a:cubicBezTo>
                            <a:cubicBezTo>
                              <a:pt x="20903" y="119266"/>
                              <a:pt x="21046" y="113816"/>
                              <a:pt x="22051" y="109082"/>
                            </a:cubicBezTo>
                            <a:cubicBezTo>
                              <a:pt x="22265" y="102915"/>
                              <a:pt x="24632" y="98397"/>
                              <a:pt x="28577" y="95169"/>
                            </a:cubicBezTo>
                            <a:close/>
                          </a:path>
                        </a:pathLst>
                      </a:custGeom>
                      <a:solidFill>
                        <a:srgbClr val="EC8862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298" name="任意多边形: 形状 297">
                        <a:extLst>
                          <a:ext uri="{FF2B5EF4-FFF2-40B4-BE49-F238E27FC236}">
                            <a16:creationId xmlns:a16="http://schemas.microsoft.com/office/drawing/2014/main" id="{63C27576-D7EB-4038-F697-054A4FCD7C8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598100" y="2224978"/>
                        <a:ext cx="80001" cy="46138"/>
                      </a:xfrm>
                      <a:custGeom>
                        <a:avLst/>
                        <a:gdLst>
                          <a:gd name="connsiteX0" fmla="*/ 23313 w 80001"/>
                          <a:gd name="connsiteY0" fmla="*/ 1532 h 46138"/>
                          <a:gd name="connsiteX1" fmla="*/ 3519 w 80001"/>
                          <a:gd name="connsiteY1" fmla="*/ 29358 h 46138"/>
                          <a:gd name="connsiteX2" fmla="*/ 79611 w 80001"/>
                          <a:gd name="connsiteY2" fmla="*/ 22402 h 46138"/>
                          <a:gd name="connsiteX3" fmla="*/ 23313 w 80001"/>
                          <a:gd name="connsiteY3" fmla="*/ 1532 h 4613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0001" h="46138">
                            <a:moveTo>
                              <a:pt x="23313" y="1532"/>
                            </a:moveTo>
                            <a:cubicBezTo>
                              <a:pt x="23313" y="1532"/>
                              <a:pt x="-10824" y="1030"/>
                              <a:pt x="3519" y="29358"/>
                            </a:cubicBezTo>
                            <a:cubicBezTo>
                              <a:pt x="17934" y="57544"/>
                              <a:pt x="74520" y="46786"/>
                              <a:pt x="79611" y="22402"/>
                            </a:cubicBezTo>
                            <a:cubicBezTo>
                              <a:pt x="84704" y="-1910"/>
                              <a:pt x="38517" y="-1695"/>
                              <a:pt x="23313" y="1532"/>
                            </a:cubicBezTo>
                            <a:close/>
                          </a:path>
                        </a:pathLst>
                      </a:custGeom>
                      <a:solidFill>
                        <a:srgbClr val="F6BA9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299" name="图形 7">
                      <a:extLst>
                        <a:ext uri="{FF2B5EF4-FFF2-40B4-BE49-F238E27FC236}">
                          <a16:creationId xmlns:a16="http://schemas.microsoft.com/office/drawing/2014/main" id="{09927C38-3173-3161-9600-E28EB63B8A7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876931" y="1703113"/>
                      <a:ext cx="564646" cy="642000"/>
                      <a:chOff x="4876931" y="1703113"/>
                      <a:chExt cx="564646" cy="642000"/>
                    </a:xfrm>
                  </p:grpSpPr>
                  <p:sp>
                    <p:nvSpPr>
                      <p:cNvPr id="300" name="任意多边形: 形状 299">
                        <a:extLst>
                          <a:ext uri="{FF2B5EF4-FFF2-40B4-BE49-F238E27FC236}">
                            <a16:creationId xmlns:a16="http://schemas.microsoft.com/office/drawing/2014/main" id="{546E852B-3D08-68B5-FF55-1E0F36C4FDB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76931" y="1703113"/>
                        <a:ext cx="319598" cy="519485"/>
                      </a:xfrm>
                      <a:custGeom>
                        <a:avLst/>
                        <a:gdLst>
                          <a:gd name="connsiteX0" fmla="*/ 6395 w 319598"/>
                          <a:gd name="connsiteY0" fmla="*/ 83337 h 519485"/>
                          <a:gd name="connsiteX1" fmla="*/ 44549 w 319598"/>
                          <a:gd name="connsiteY1" fmla="*/ 133754 h 519485"/>
                          <a:gd name="connsiteX2" fmla="*/ 4889 w 319598"/>
                          <a:gd name="connsiteY2" fmla="*/ 287087 h 519485"/>
                          <a:gd name="connsiteX3" fmla="*/ 181960 w 319598"/>
                          <a:gd name="connsiteY3" fmla="*/ 517300 h 519485"/>
                          <a:gd name="connsiteX4" fmla="*/ 310550 w 319598"/>
                          <a:gd name="connsiteY4" fmla="*/ 279198 h 519485"/>
                          <a:gd name="connsiteX5" fmla="*/ 202758 w 319598"/>
                          <a:gd name="connsiteY5" fmla="*/ 94740 h 519485"/>
                          <a:gd name="connsiteX6" fmla="*/ 241844 w 319598"/>
                          <a:gd name="connsiteY6" fmla="*/ 98900 h 519485"/>
                          <a:gd name="connsiteX7" fmla="*/ 216456 w 319598"/>
                          <a:gd name="connsiteY7" fmla="*/ 32131 h 519485"/>
                          <a:gd name="connsiteX8" fmla="*/ 6395 w 319598"/>
                          <a:gd name="connsiteY8" fmla="*/ 83337 h 5194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19598" h="519485">
                            <a:moveTo>
                              <a:pt x="6395" y="83337"/>
                            </a:moveTo>
                            <a:cubicBezTo>
                              <a:pt x="-13901" y="134113"/>
                              <a:pt x="18300" y="156417"/>
                              <a:pt x="44549" y="133754"/>
                            </a:cubicBezTo>
                            <a:cubicBezTo>
                              <a:pt x="70798" y="111092"/>
                              <a:pt x="16005" y="138344"/>
                              <a:pt x="4889" y="287087"/>
                            </a:cubicBezTo>
                            <a:cubicBezTo>
                              <a:pt x="-4291" y="410298"/>
                              <a:pt x="34580" y="537812"/>
                              <a:pt x="181960" y="517300"/>
                            </a:cubicBezTo>
                            <a:cubicBezTo>
                              <a:pt x="329340" y="496789"/>
                              <a:pt x="330416" y="379244"/>
                              <a:pt x="310550" y="279198"/>
                            </a:cubicBezTo>
                            <a:cubicBezTo>
                              <a:pt x="290684" y="179152"/>
                              <a:pt x="235175" y="114606"/>
                              <a:pt x="202758" y="94740"/>
                            </a:cubicBezTo>
                            <a:cubicBezTo>
                              <a:pt x="152125" y="63686"/>
                              <a:pt x="203404" y="65910"/>
                              <a:pt x="241844" y="98900"/>
                            </a:cubicBezTo>
                            <a:cubicBezTo>
                              <a:pt x="280213" y="131890"/>
                              <a:pt x="260921" y="66842"/>
                              <a:pt x="216456" y="32131"/>
                            </a:cubicBezTo>
                            <a:cubicBezTo>
                              <a:pt x="166182" y="-7099"/>
                              <a:pt x="51649" y="-30049"/>
                              <a:pt x="6395" y="83337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01" name="图形 7">
                        <a:extLst>
                          <a:ext uri="{FF2B5EF4-FFF2-40B4-BE49-F238E27FC236}">
                            <a16:creationId xmlns:a16="http://schemas.microsoft.com/office/drawing/2014/main" id="{4F8948B4-9430-917A-4306-DD05D3FD5BEE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896627" y="1812297"/>
                        <a:ext cx="273958" cy="398395"/>
                        <a:chOff x="4896627" y="1812297"/>
                        <a:chExt cx="273958" cy="398395"/>
                      </a:xfrm>
                    </p:grpSpPr>
                    <p:sp>
                      <p:nvSpPr>
                        <p:cNvPr id="302" name="任意多边形: 形状 301">
                          <a:extLst>
                            <a:ext uri="{FF2B5EF4-FFF2-40B4-BE49-F238E27FC236}">
                              <a16:creationId xmlns:a16="http://schemas.microsoft.com/office/drawing/2014/main" id="{4491DFAD-CF57-FD0E-ECE5-D3A5D540CA1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896627" y="1812369"/>
                          <a:ext cx="273958" cy="398323"/>
                        </a:xfrm>
                        <a:custGeom>
                          <a:avLst/>
                          <a:gdLst>
                            <a:gd name="connsiteX0" fmla="*/ 265107 w 273958"/>
                            <a:gd name="connsiteY0" fmla="*/ 170875 h 398323"/>
                            <a:gd name="connsiteX1" fmla="*/ 103527 w 273958"/>
                            <a:gd name="connsiteY1" fmla="*/ 1693 h 398323"/>
                            <a:gd name="connsiteX2" fmla="*/ 70178 w 273958"/>
                            <a:gd name="connsiteY2" fmla="*/ 378856 h 398323"/>
                            <a:gd name="connsiteX3" fmla="*/ 265107 w 273958"/>
                            <a:gd name="connsiteY3" fmla="*/ 170875 h 39832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73958" h="398323">
                              <a:moveTo>
                                <a:pt x="265107" y="170875"/>
                              </a:moveTo>
                              <a:cubicBezTo>
                                <a:pt x="265107" y="170875"/>
                                <a:pt x="223439" y="-19823"/>
                                <a:pt x="103527" y="1693"/>
                              </a:cubicBezTo>
                              <a:cubicBezTo>
                                <a:pt x="-16313" y="23208"/>
                                <a:pt x="-38259" y="313951"/>
                                <a:pt x="70178" y="378856"/>
                              </a:cubicBezTo>
                              <a:cubicBezTo>
                                <a:pt x="159180" y="432285"/>
                                <a:pt x="312369" y="379788"/>
                                <a:pt x="265107" y="17087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03" name="任意多边形: 形状 302">
                          <a:extLst>
                            <a:ext uri="{FF2B5EF4-FFF2-40B4-BE49-F238E27FC236}">
                              <a16:creationId xmlns:a16="http://schemas.microsoft.com/office/drawing/2014/main" id="{732D72C9-84F4-320F-F8AD-2FD659254B7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930372" y="1812297"/>
                          <a:ext cx="231648" cy="172452"/>
                        </a:xfrm>
                        <a:custGeom>
                          <a:avLst/>
                          <a:gdLst>
                            <a:gd name="connsiteX0" fmla="*/ 159500 w 231648"/>
                            <a:gd name="connsiteY0" fmla="*/ 57991 h 172452"/>
                            <a:gd name="connsiteX1" fmla="*/ 231648 w 231648"/>
                            <a:gd name="connsiteY1" fmla="*/ 172452 h 172452"/>
                            <a:gd name="connsiteX2" fmla="*/ 231289 w 231648"/>
                            <a:gd name="connsiteY2" fmla="*/ 170875 h 172452"/>
                            <a:gd name="connsiteX3" fmla="*/ 69710 w 231648"/>
                            <a:gd name="connsiteY3" fmla="*/ 1693 h 172452"/>
                            <a:gd name="connsiteX4" fmla="*/ 0 w 231648"/>
                            <a:gd name="connsiteY4" fmla="*/ 64948 h 172452"/>
                            <a:gd name="connsiteX5" fmla="*/ 159500 w 231648"/>
                            <a:gd name="connsiteY5" fmla="*/ 57991 h 17245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31648" h="172452">
                              <a:moveTo>
                                <a:pt x="159500" y="57991"/>
                              </a:moveTo>
                              <a:cubicBezTo>
                                <a:pt x="189048" y="89045"/>
                                <a:pt x="213934" y="128992"/>
                                <a:pt x="231648" y="172452"/>
                              </a:cubicBezTo>
                              <a:cubicBezTo>
                                <a:pt x="231505" y="171950"/>
                                <a:pt x="231433" y="171448"/>
                                <a:pt x="231289" y="170875"/>
                              </a:cubicBezTo>
                              <a:cubicBezTo>
                                <a:pt x="231289" y="170875"/>
                                <a:pt x="189621" y="-19823"/>
                                <a:pt x="69710" y="1693"/>
                              </a:cubicBezTo>
                              <a:cubicBezTo>
                                <a:pt x="39516" y="7143"/>
                                <a:pt x="16352" y="31240"/>
                                <a:pt x="0" y="64948"/>
                              </a:cubicBezTo>
                              <a:cubicBezTo>
                                <a:pt x="42457" y="18833"/>
                                <a:pt x="105425" y="1119"/>
                                <a:pt x="159500" y="5799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5D7D8">
                            <a:alpha val="5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304" name="图形 7">
                          <a:extLst>
                            <a:ext uri="{FF2B5EF4-FFF2-40B4-BE49-F238E27FC236}">
                              <a16:creationId xmlns:a16="http://schemas.microsoft.com/office/drawing/2014/main" id="{A0568833-E3CB-5310-7534-BD45675E706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948014" y="1918221"/>
                          <a:ext cx="171120" cy="288445"/>
                          <a:chOff x="4948014" y="1918221"/>
                          <a:chExt cx="171120" cy="288445"/>
                        </a:xfrm>
                      </p:grpSpPr>
                      <p:sp>
                        <p:nvSpPr>
                          <p:cNvPr id="305" name="任意多边形: 形状 304">
                            <a:extLst>
                              <a:ext uri="{FF2B5EF4-FFF2-40B4-BE49-F238E27FC236}">
                                <a16:creationId xmlns:a16="http://schemas.microsoft.com/office/drawing/2014/main" id="{8671A31D-505F-12A9-BAB6-ABCCFA88FF01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948014" y="1918221"/>
                            <a:ext cx="171120" cy="288445"/>
                          </a:xfrm>
                          <a:custGeom>
                            <a:avLst/>
                            <a:gdLst>
                              <a:gd name="connsiteX0" fmla="*/ 168538 w 171120"/>
                              <a:gd name="connsiteY0" fmla="*/ 130429 h 288445"/>
                              <a:gd name="connsiteX1" fmla="*/ 106287 w 171120"/>
                              <a:gd name="connsiteY1" fmla="*/ 287777 h 288445"/>
                              <a:gd name="connsiteX2" fmla="*/ 2583 w 171120"/>
                              <a:gd name="connsiteY2" fmla="*/ 157968 h 288445"/>
                              <a:gd name="connsiteX3" fmla="*/ 64834 w 171120"/>
                              <a:gd name="connsiteY3" fmla="*/ 691 h 288445"/>
                              <a:gd name="connsiteX4" fmla="*/ 168538 w 171120"/>
                              <a:gd name="connsiteY4" fmla="*/ 130429 h 28844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71120" h="288445">
                                <a:moveTo>
                                  <a:pt x="168538" y="130429"/>
                                </a:moveTo>
                                <a:cubicBezTo>
                                  <a:pt x="180013" y="209677"/>
                                  <a:pt x="152186" y="280175"/>
                                  <a:pt x="106287" y="287777"/>
                                </a:cubicBezTo>
                                <a:cubicBezTo>
                                  <a:pt x="60387" y="295379"/>
                                  <a:pt x="14058" y="237216"/>
                                  <a:pt x="2583" y="157968"/>
                                </a:cubicBezTo>
                                <a:cubicBezTo>
                                  <a:pt x="-8892" y="78648"/>
                                  <a:pt x="18935" y="8222"/>
                                  <a:pt x="64834" y="691"/>
                                </a:cubicBezTo>
                                <a:cubicBezTo>
                                  <a:pt x="110662" y="-7054"/>
                                  <a:pt x="157063" y="51181"/>
                                  <a:pt x="168538" y="13042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7A5646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06" name="任意多边形: 形状 305">
                            <a:extLst>
                              <a:ext uri="{FF2B5EF4-FFF2-40B4-BE49-F238E27FC236}">
                                <a16:creationId xmlns:a16="http://schemas.microsoft.com/office/drawing/2014/main" id="{64725E73-3F08-77C2-2012-6E3C3A10B3C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963482" y="1945403"/>
                            <a:ext cx="140691" cy="237260"/>
                          </a:xfrm>
                          <a:custGeom>
                            <a:avLst/>
                            <a:gdLst>
                              <a:gd name="connsiteX0" fmla="*/ 138583 w 140691"/>
                              <a:gd name="connsiteY0" fmla="*/ 107335 h 237260"/>
                              <a:gd name="connsiteX1" fmla="*/ 87377 w 140691"/>
                              <a:gd name="connsiteY1" fmla="*/ 236713 h 237260"/>
                              <a:gd name="connsiteX2" fmla="*/ 2104 w 140691"/>
                              <a:gd name="connsiteY2" fmla="*/ 129926 h 237260"/>
                              <a:gd name="connsiteX3" fmla="*/ 53239 w 140691"/>
                              <a:gd name="connsiteY3" fmla="*/ 547 h 237260"/>
                              <a:gd name="connsiteX4" fmla="*/ 138583 w 140691"/>
                              <a:gd name="connsiteY4" fmla="*/ 107335 h 23726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40691" h="237260">
                                <a:moveTo>
                                  <a:pt x="138583" y="107335"/>
                                </a:moveTo>
                                <a:cubicBezTo>
                                  <a:pt x="147978" y="172598"/>
                                  <a:pt x="125100" y="230474"/>
                                  <a:pt x="87377" y="236713"/>
                                </a:cubicBezTo>
                                <a:cubicBezTo>
                                  <a:pt x="49653" y="242953"/>
                                  <a:pt x="11428" y="195117"/>
                                  <a:pt x="2104" y="129926"/>
                                </a:cubicBezTo>
                                <a:cubicBezTo>
                                  <a:pt x="-7291" y="64735"/>
                                  <a:pt x="15659" y="6787"/>
                                  <a:pt x="53239" y="547"/>
                                </a:cubicBezTo>
                                <a:cubicBezTo>
                                  <a:pt x="90963" y="-5692"/>
                                  <a:pt x="129188" y="42143"/>
                                  <a:pt x="138583" y="10733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99715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07" name="任意多边形: 形状 306">
                            <a:extLst>
                              <a:ext uri="{FF2B5EF4-FFF2-40B4-BE49-F238E27FC236}">
                                <a16:creationId xmlns:a16="http://schemas.microsoft.com/office/drawing/2014/main" id="{8EEA46BF-1BF9-522C-B154-DD2ECD4E262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991640" y="1989445"/>
                            <a:ext cx="88219" cy="148781"/>
                          </a:xfrm>
                          <a:custGeom>
                            <a:avLst/>
                            <a:gdLst>
                              <a:gd name="connsiteX0" fmla="*/ 86901 w 88219"/>
                              <a:gd name="connsiteY0" fmla="*/ 67381 h 148781"/>
                              <a:gd name="connsiteX1" fmla="*/ 54843 w 88219"/>
                              <a:gd name="connsiteY1" fmla="*/ 148422 h 148781"/>
                              <a:gd name="connsiteX2" fmla="*/ 1342 w 88219"/>
                              <a:gd name="connsiteY2" fmla="*/ 81509 h 148781"/>
                              <a:gd name="connsiteX3" fmla="*/ 33400 w 88219"/>
                              <a:gd name="connsiteY3" fmla="*/ 325 h 148781"/>
                              <a:gd name="connsiteX4" fmla="*/ 86901 w 88219"/>
                              <a:gd name="connsiteY4" fmla="*/ 67381 h 14878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88219" h="148781">
                                <a:moveTo>
                                  <a:pt x="86901" y="67381"/>
                                </a:moveTo>
                                <a:cubicBezTo>
                                  <a:pt x="92782" y="108188"/>
                                  <a:pt x="78438" y="144549"/>
                                  <a:pt x="54843" y="148422"/>
                                </a:cubicBezTo>
                                <a:cubicBezTo>
                                  <a:pt x="31176" y="152438"/>
                                  <a:pt x="7223" y="122388"/>
                                  <a:pt x="1342" y="81509"/>
                                </a:cubicBezTo>
                                <a:cubicBezTo>
                                  <a:pt x="-4611" y="40630"/>
                                  <a:pt x="9805" y="4341"/>
                                  <a:pt x="33400" y="325"/>
                                </a:cubicBezTo>
                                <a:cubicBezTo>
                                  <a:pt x="57066" y="-3476"/>
                                  <a:pt x="80948" y="26502"/>
                                  <a:pt x="86901" y="6738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70000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08" name="任意多边形: 形状 307">
                            <a:extLst>
                              <a:ext uri="{FF2B5EF4-FFF2-40B4-BE49-F238E27FC236}">
                                <a16:creationId xmlns:a16="http://schemas.microsoft.com/office/drawing/2014/main" id="{1F78C8D9-55EC-2217-EFC2-8C27D0405BE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980230" y="1975878"/>
                            <a:ext cx="40600" cy="67565"/>
                          </a:xfrm>
                          <a:custGeom>
                            <a:avLst/>
                            <a:gdLst>
                              <a:gd name="connsiteX0" fmla="*/ 39575 w 40600"/>
                              <a:gd name="connsiteY0" fmla="*/ 36411 h 67565"/>
                              <a:gd name="connsiteX1" fmla="*/ 14043 w 40600"/>
                              <a:gd name="connsiteY1" fmla="*/ 67464 h 67565"/>
                              <a:gd name="connsiteX2" fmla="*/ 991 w 40600"/>
                              <a:gd name="connsiteY2" fmla="*/ 31104 h 67565"/>
                              <a:gd name="connsiteX3" fmla="*/ 26594 w 40600"/>
                              <a:gd name="connsiteY3" fmla="*/ 121 h 67565"/>
                              <a:gd name="connsiteX4" fmla="*/ 39575 w 40600"/>
                              <a:gd name="connsiteY4" fmla="*/ 36411 h 6756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40600" h="67565">
                                <a:moveTo>
                                  <a:pt x="39575" y="36411"/>
                                </a:moveTo>
                                <a:cubicBezTo>
                                  <a:pt x="36061" y="54986"/>
                                  <a:pt x="24658" y="68899"/>
                                  <a:pt x="14043" y="67464"/>
                                </a:cubicBezTo>
                                <a:cubicBezTo>
                                  <a:pt x="3358" y="66030"/>
                                  <a:pt x="-2451" y="49750"/>
                                  <a:pt x="991" y="31104"/>
                                </a:cubicBezTo>
                                <a:cubicBezTo>
                                  <a:pt x="4505" y="12529"/>
                                  <a:pt x="15908" y="-1456"/>
                                  <a:pt x="26594" y="121"/>
                                </a:cubicBezTo>
                                <a:cubicBezTo>
                                  <a:pt x="37280" y="1484"/>
                                  <a:pt x="43089" y="17764"/>
                                  <a:pt x="39575" y="3641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09" name="任意多边形: 形状 308">
                            <a:extLst>
                              <a:ext uri="{FF2B5EF4-FFF2-40B4-BE49-F238E27FC236}">
                                <a16:creationId xmlns:a16="http://schemas.microsoft.com/office/drawing/2014/main" id="{633625DE-A659-FA6A-0796-F18FDA35ED5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974809" y="2066082"/>
                            <a:ext cx="17982" cy="30461"/>
                          </a:xfrm>
                          <a:custGeom>
                            <a:avLst/>
                            <a:gdLst>
                              <a:gd name="connsiteX0" fmla="*/ 17743 w 17982"/>
                              <a:gd name="connsiteY0" fmla="*/ 13765 h 30461"/>
                              <a:gd name="connsiteX1" fmla="*/ 11002 w 17982"/>
                              <a:gd name="connsiteY1" fmla="*/ 30404 h 30461"/>
                              <a:gd name="connsiteX2" fmla="*/ 244 w 17982"/>
                              <a:gd name="connsiteY2" fmla="*/ 16634 h 30461"/>
                              <a:gd name="connsiteX3" fmla="*/ 6985 w 17982"/>
                              <a:gd name="connsiteY3" fmla="*/ 67 h 30461"/>
                              <a:gd name="connsiteX4" fmla="*/ 17743 w 17982"/>
                              <a:gd name="connsiteY4" fmla="*/ 13765 h 3046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7982" h="30461">
                                <a:moveTo>
                                  <a:pt x="17743" y="13765"/>
                                </a:moveTo>
                                <a:cubicBezTo>
                                  <a:pt x="18890" y="22228"/>
                                  <a:pt x="15806" y="29615"/>
                                  <a:pt x="11002" y="30404"/>
                                </a:cubicBezTo>
                                <a:cubicBezTo>
                                  <a:pt x="6197" y="31121"/>
                                  <a:pt x="1391" y="25025"/>
                                  <a:pt x="244" y="16634"/>
                                </a:cubicBezTo>
                                <a:cubicBezTo>
                                  <a:pt x="-904" y="8171"/>
                                  <a:pt x="2109" y="928"/>
                                  <a:pt x="6985" y="67"/>
                                </a:cubicBezTo>
                                <a:cubicBezTo>
                                  <a:pt x="11790" y="-722"/>
                                  <a:pt x="16595" y="5518"/>
                                  <a:pt x="17743" y="1376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310" name="任意多边形: 形状 309">
                        <a:extLst>
                          <a:ext uri="{FF2B5EF4-FFF2-40B4-BE49-F238E27FC236}">
                            <a16:creationId xmlns:a16="http://schemas.microsoft.com/office/drawing/2014/main" id="{CD2FAE6D-907C-AA92-9B91-BA16351AC426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892062" y="1710141"/>
                        <a:ext cx="231733" cy="103858"/>
                      </a:xfrm>
                      <a:custGeom>
                        <a:avLst/>
                        <a:gdLst>
                          <a:gd name="connsiteX0" fmla="*/ 231733 w 231733"/>
                          <a:gd name="connsiteY0" fmla="*/ 81330 h 103858"/>
                          <a:gd name="connsiteX1" fmla="*/ 1304 w 231733"/>
                          <a:gd name="connsiteY1" fmla="*/ 75807 h 103858"/>
                          <a:gd name="connsiteX2" fmla="*/ 48997 w 231733"/>
                          <a:gd name="connsiteY2" fmla="*/ 84342 h 103858"/>
                          <a:gd name="connsiteX3" fmla="*/ 231733 w 231733"/>
                          <a:gd name="connsiteY3" fmla="*/ 81330 h 10385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31733" h="103858">
                            <a:moveTo>
                              <a:pt x="231733" y="81330"/>
                            </a:moveTo>
                            <a:cubicBezTo>
                              <a:pt x="193293" y="-8031"/>
                              <a:pt x="38454" y="-42455"/>
                              <a:pt x="1304" y="75807"/>
                            </a:cubicBezTo>
                            <a:cubicBezTo>
                              <a:pt x="-8377" y="106574"/>
                              <a:pt x="38670" y="115754"/>
                              <a:pt x="48997" y="84342"/>
                            </a:cubicBezTo>
                            <a:cubicBezTo>
                              <a:pt x="59109" y="53718"/>
                              <a:pt x="127886" y="-26605"/>
                              <a:pt x="231733" y="81330"/>
                            </a:cubicBezTo>
                            <a:close/>
                          </a:path>
                        </a:pathLst>
                      </a:custGeom>
                      <a:solidFill>
                        <a:srgbClr val="E2710A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11" name="任意多边形: 形状 310">
                        <a:extLst>
                          <a:ext uri="{FF2B5EF4-FFF2-40B4-BE49-F238E27FC236}">
                            <a16:creationId xmlns:a16="http://schemas.microsoft.com/office/drawing/2014/main" id="{107ED67E-DC36-D101-3C6A-41F6FEA879D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5118319" y="2107146"/>
                        <a:ext cx="323258" cy="237967"/>
                      </a:xfrm>
                      <a:custGeom>
                        <a:avLst/>
                        <a:gdLst>
                          <a:gd name="connsiteX0" fmla="*/ 128257 w 323258"/>
                          <a:gd name="connsiteY0" fmla="*/ 8488 h 237967"/>
                          <a:gd name="connsiteX1" fmla="*/ 3540 w 323258"/>
                          <a:gd name="connsiteY1" fmla="*/ 163039 h 237967"/>
                          <a:gd name="connsiteX2" fmla="*/ 194954 w 323258"/>
                          <a:gd name="connsiteY2" fmla="*/ 229450 h 237967"/>
                          <a:gd name="connsiteX3" fmla="*/ 319743 w 323258"/>
                          <a:gd name="connsiteY3" fmla="*/ 74898 h 237967"/>
                          <a:gd name="connsiteX4" fmla="*/ 128257 w 323258"/>
                          <a:gd name="connsiteY4" fmla="*/ 8488 h 237967"/>
                          <a:gd name="connsiteX5" fmla="*/ 75473 w 323258"/>
                          <a:gd name="connsiteY5" fmla="*/ 108462 h 237967"/>
                          <a:gd name="connsiteX6" fmla="*/ 59049 w 323258"/>
                          <a:gd name="connsiteY6" fmla="*/ 141739 h 237967"/>
                          <a:gd name="connsiteX7" fmla="*/ 24625 w 323258"/>
                          <a:gd name="connsiteY7" fmla="*/ 137795 h 237967"/>
                          <a:gd name="connsiteX8" fmla="*/ 32299 w 323258"/>
                          <a:gd name="connsiteY8" fmla="*/ 96557 h 237967"/>
                          <a:gd name="connsiteX9" fmla="*/ 34594 w 323258"/>
                          <a:gd name="connsiteY9" fmla="*/ 95123 h 237967"/>
                          <a:gd name="connsiteX10" fmla="*/ 52021 w 323258"/>
                          <a:gd name="connsiteY10" fmla="*/ 86445 h 237967"/>
                          <a:gd name="connsiteX11" fmla="*/ 75473 w 323258"/>
                          <a:gd name="connsiteY11" fmla="*/ 108462 h 237967"/>
                          <a:gd name="connsiteX12" fmla="*/ 95840 w 323258"/>
                          <a:gd name="connsiteY12" fmla="*/ 66364 h 237967"/>
                          <a:gd name="connsiteX13" fmla="*/ 93115 w 323258"/>
                          <a:gd name="connsiteY13" fmla="*/ 74611 h 237967"/>
                          <a:gd name="connsiteX14" fmla="*/ 87163 w 323258"/>
                          <a:gd name="connsiteY14" fmla="*/ 80994 h 237967"/>
                          <a:gd name="connsiteX15" fmla="*/ 74755 w 323258"/>
                          <a:gd name="connsiteY15" fmla="*/ 78197 h 237967"/>
                          <a:gd name="connsiteX16" fmla="*/ 76477 w 323258"/>
                          <a:gd name="connsiteY16" fmla="*/ 63997 h 237967"/>
                          <a:gd name="connsiteX17" fmla="*/ 81282 w 323258"/>
                          <a:gd name="connsiteY17" fmla="*/ 60196 h 237967"/>
                          <a:gd name="connsiteX18" fmla="*/ 82286 w 323258"/>
                          <a:gd name="connsiteY18" fmla="*/ 58762 h 237967"/>
                          <a:gd name="connsiteX19" fmla="*/ 86517 w 323258"/>
                          <a:gd name="connsiteY19" fmla="*/ 56539 h 237967"/>
                          <a:gd name="connsiteX20" fmla="*/ 95840 w 323258"/>
                          <a:gd name="connsiteY20" fmla="*/ 66364 h 23796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323258" h="237967">
                            <a:moveTo>
                              <a:pt x="128257" y="8488"/>
                            </a:moveTo>
                            <a:cubicBezTo>
                              <a:pt x="40905" y="32872"/>
                              <a:pt x="-14963" y="102008"/>
                              <a:pt x="3540" y="163039"/>
                            </a:cubicBezTo>
                            <a:cubicBezTo>
                              <a:pt x="21900" y="224071"/>
                              <a:pt x="107674" y="253834"/>
                              <a:pt x="194954" y="229450"/>
                            </a:cubicBezTo>
                            <a:cubicBezTo>
                              <a:pt x="282306" y="205066"/>
                              <a:pt x="338175" y="135930"/>
                              <a:pt x="319743" y="74898"/>
                            </a:cubicBezTo>
                            <a:cubicBezTo>
                              <a:pt x="301312" y="13867"/>
                              <a:pt x="215609" y="-15825"/>
                              <a:pt x="128257" y="8488"/>
                            </a:cubicBezTo>
                            <a:close/>
                            <a:moveTo>
                              <a:pt x="75473" y="108462"/>
                            </a:moveTo>
                            <a:cubicBezTo>
                              <a:pt x="75975" y="121085"/>
                              <a:pt x="69162" y="133922"/>
                              <a:pt x="59049" y="141739"/>
                            </a:cubicBezTo>
                            <a:cubicBezTo>
                              <a:pt x="48794" y="149700"/>
                              <a:pt x="31582" y="150632"/>
                              <a:pt x="24625" y="137795"/>
                            </a:cubicBezTo>
                            <a:cubicBezTo>
                              <a:pt x="17453" y="124670"/>
                              <a:pt x="21541" y="107028"/>
                              <a:pt x="32299" y="96557"/>
                            </a:cubicBezTo>
                            <a:cubicBezTo>
                              <a:pt x="33016" y="95912"/>
                              <a:pt x="33805" y="95481"/>
                              <a:pt x="34594" y="95123"/>
                            </a:cubicBezTo>
                            <a:cubicBezTo>
                              <a:pt x="39040" y="89816"/>
                              <a:pt x="45065" y="86230"/>
                              <a:pt x="52021" y="86445"/>
                            </a:cubicBezTo>
                            <a:cubicBezTo>
                              <a:pt x="64428" y="86875"/>
                              <a:pt x="74971" y="96414"/>
                              <a:pt x="75473" y="108462"/>
                            </a:cubicBezTo>
                            <a:close/>
                            <a:moveTo>
                              <a:pt x="95840" y="66364"/>
                            </a:moveTo>
                            <a:cubicBezTo>
                              <a:pt x="96988" y="69233"/>
                              <a:pt x="96630" y="72532"/>
                              <a:pt x="93115" y="74611"/>
                            </a:cubicBezTo>
                            <a:cubicBezTo>
                              <a:pt x="91609" y="77050"/>
                              <a:pt x="89099" y="79058"/>
                              <a:pt x="87163" y="80994"/>
                            </a:cubicBezTo>
                            <a:cubicBezTo>
                              <a:pt x="83433" y="84867"/>
                              <a:pt x="76047" y="83433"/>
                              <a:pt x="74755" y="78197"/>
                            </a:cubicBezTo>
                            <a:cubicBezTo>
                              <a:pt x="73465" y="73249"/>
                              <a:pt x="72891" y="68229"/>
                              <a:pt x="76477" y="63997"/>
                            </a:cubicBezTo>
                            <a:cubicBezTo>
                              <a:pt x="77840" y="62348"/>
                              <a:pt x="79561" y="61344"/>
                              <a:pt x="81282" y="60196"/>
                            </a:cubicBezTo>
                            <a:cubicBezTo>
                              <a:pt x="81712" y="59694"/>
                              <a:pt x="81927" y="59264"/>
                              <a:pt x="82286" y="58762"/>
                            </a:cubicBezTo>
                            <a:cubicBezTo>
                              <a:pt x="83362" y="57399"/>
                              <a:pt x="84940" y="56897"/>
                              <a:pt x="86517" y="56539"/>
                            </a:cubicBezTo>
                            <a:cubicBezTo>
                              <a:pt x="92470" y="54244"/>
                              <a:pt x="99068" y="60842"/>
                              <a:pt x="95840" y="66364"/>
                            </a:cubicBezTo>
                            <a:close/>
                          </a:path>
                        </a:pathLst>
                      </a:custGeom>
                      <a:solidFill>
                        <a:srgbClr val="EF7B63">
                          <a:alpha val="24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12" name="图形 7">
                      <a:extLst>
                        <a:ext uri="{FF2B5EF4-FFF2-40B4-BE49-F238E27FC236}">
                          <a16:creationId xmlns:a16="http://schemas.microsoft.com/office/drawing/2014/main" id="{E557C311-B4B1-523F-3663-CBC5E78D831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985030" y="1717588"/>
                      <a:ext cx="511308" cy="680714"/>
                      <a:chOff x="3985030" y="1717588"/>
                      <a:chExt cx="511308" cy="680714"/>
                    </a:xfrm>
                  </p:grpSpPr>
                  <p:sp>
                    <p:nvSpPr>
                      <p:cNvPr id="313" name="任意多边形: 形状 312">
                        <a:extLst>
                          <a:ext uri="{FF2B5EF4-FFF2-40B4-BE49-F238E27FC236}">
                            <a16:creationId xmlns:a16="http://schemas.microsoft.com/office/drawing/2014/main" id="{5D45403A-97D1-A1B6-C59E-3DF4899AAEC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182964" y="1717588"/>
                        <a:ext cx="313374" cy="538085"/>
                      </a:xfrm>
                      <a:custGeom>
                        <a:avLst/>
                        <a:gdLst>
                          <a:gd name="connsiteX0" fmla="*/ 61430 w 313374"/>
                          <a:gd name="connsiteY0" fmla="*/ 504690 h 538085"/>
                          <a:gd name="connsiteX1" fmla="*/ 291930 w 313374"/>
                          <a:gd name="connsiteY1" fmla="*/ 443443 h 538085"/>
                          <a:gd name="connsiteX2" fmla="*/ 260661 w 313374"/>
                          <a:gd name="connsiteY2" fmla="*/ 153059 h 538085"/>
                          <a:gd name="connsiteX3" fmla="*/ 282248 w 313374"/>
                          <a:gd name="connsiteY3" fmla="*/ 113255 h 538085"/>
                          <a:gd name="connsiteX4" fmla="*/ 165062 w 313374"/>
                          <a:gd name="connsiteY4" fmla="*/ 13 h 538085"/>
                          <a:gd name="connsiteX5" fmla="*/ 55620 w 313374"/>
                          <a:gd name="connsiteY5" fmla="*/ 122292 h 538085"/>
                          <a:gd name="connsiteX6" fmla="*/ 98651 w 313374"/>
                          <a:gd name="connsiteY6" fmla="*/ 120570 h 538085"/>
                          <a:gd name="connsiteX7" fmla="*/ 33029 w 313374"/>
                          <a:gd name="connsiteY7" fmla="*/ 224633 h 538085"/>
                          <a:gd name="connsiteX8" fmla="*/ 61430 w 313374"/>
                          <a:gd name="connsiteY8" fmla="*/ 504690 h 5380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13374" h="538085">
                            <a:moveTo>
                              <a:pt x="61430" y="504690"/>
                            </a:moveTo>
                            <a:cubicBezTo>
                              <a:pt x="150861" y="570671"/>
                              <a:pt x="259298" y="532947"/>
                              <a:pt x="291930" y="443443"/>
                            </a:cubicBezTo>
                            <a:cubicBezTo>
                              <a:pt x="324562" y="353940"/>
                              <a:pt x="324274" y="225063"/>
                              <a:pt x="260661" y="153059"/>
                            </a:cubicBezTo>
                            <a:cubicBezTo>
                              <a:pt x="239648" y="129248"/>
                              <a:pt x="285834" y="162310"/>
                              <a:pt x="282248" y="113255"/>
                            </a:cubicBezTo>
                            <a:cubicBezTo>
                              <a:pt x="278662" y="64201"/>
                              <a:pt x="250621" y="-1063"/>
                              <a:pt x="165062" y="13"/>
                            </a:cubicBezTo>
                            <a:cubicBezTo>
                              <a:pt x="79503" y="1161"/>
                              <a:pt x="12518" y="140221"/>
                              <a:pt x="55620" y="122292"/>
                            </a:cubicBezTo>
                            <a:cubicBezTo>
                              <a:pt x="75486" y="114044"/>
                              <a:pt x="111345" y="109383"/>
                              <a:pt x="98651" y="120570"/>
                            </a:cubicBezTo>
                            <a:cubicBezTo>
                              <a:pt x="73908" y="142444"/>
                              <a:pt x="66952" y="160876"/>
                              <a:pt x="33029" y="224633"/>
                            </a:cubicBezTo>
                            <a:cubicBezTo>
                              <a:pt x="-14161" y="313491"/>
                              <a:pt x="-15882" y="447675"/>
                              <a:pt x="61430" y="504690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14" name="图形 7">
                        <a:extLst>
                          <a:ext uri="{FF2B5EF4-FFF2-40B4-BE49-F238E27FC236}">
                            <a16:creationId xmlns:a16="http://schemas.microsoft.com/office/drawing/2014/main" id="{7EE11FD9-1976-D878-3BA2-04637030634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203174" y="1844966"/>
                        <a:ext cx="272897" cy="397434"/>
                        <a:chOff x="4203174" y="1844966"/>
                        <a:chExt cx="272897" cy="397434"/>
                      </a:xfrm>
                    </p:grpSpPr>
                    <p:sp>
                      <p:nvSpPr>
                        <p:cNvPr id="315" name="任意多边形: 形状 314">
                          <a:extLst>
                            <a:ext uri="{FF2B5EF4-FFF2-40B4-BE49-F238E27FC236}">
                              <a16:creationId xmlns:a16="http://schemas.microsoft.com/office/drawing/2014/main" id="{798E9339-51FF-D202-080E-A983B8F8205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203174" y="1844966"/>
                          <a:ext cx="272897" cy="397434"/>
                        </a:xfrm>
                        <a:custGeom>
                          <a:avLst/>
                          <a:gdLst>
                            <a:gd name="connsiteX0" fmla="*/ 272795 w 272897"/>
                            <a:gd name="connsiteY0" fmla="*/ 195867 h 397434"/>
                            <a:gd name="connsiteX1" fmla="*/ 148365 w 272897"/>
                            <a:gd name="connsiteY1" fmla="*/ 6 h 397434"/>
                            <a:gd name="connsiteX2" fmla="*/ 40789 w 272897"/>
                            <a:gd name="connsiteY2" fmla="*/ 362610 h 397434"/>
                            <a:gd name="connsiteX3" fmla="*/ 272795 w 272897"/>
                            <a:gd name="connsiteY3" fmla="*/ 195867 h 39743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72897" h="397434">
                              <a:moveTo>
                                <a:pt x="272795" y="195867"/>
                              </a:moveTo>
                              <a:cubicBezTo>
                                <a:pt x="272795" y="195867"/>
                                <a:pt x="269927" y="1512"/>
                                <a:pt x="148365" y="6"/>
                              </a:cubicBezTo>
                              <a:cubicBezTo>
                                <a:pt x="26876" y="-1500"/>
                                <a:pt x="-52300" y="278701"/>
                                <a:pt x="40789" y="362610"/>
                              </a:cubicBezTo>
                              <a:cubicBezTo>
                                <a:pt x="117312" y="431531"/>
                                <a:pt x="277529" y="409012"/>
                                <a:pt x="272795" y="1958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16" name="任意多边形: 形状 315">
                          <a:extLst>
                            <a:ext uri="{FF2B5EF4-FFF2-40B4-BE49-F238E27FC236}">
                              <a16:creationId xmlns:a16="http://schemas.microsoft.com/office/drawing/2014/main" id="{2A3BACAE-DBC2-11C2-6B2A-5E74811ACB8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270785" y="1845039"/>
                          <a:ext cx="205184" cy="197443"/>
                        </a:xfrm>
                        <a:custGeom>
                          <a:avLst/>
                          <a:gdLst>
                            <a:gd name="connsiteX0" fmla="*/ 157349 w 205184"/>
                            <a:gd name="connsiteY0" fmla="*/ 71866 h 197443"/>
                            <a:gd name="connsiteX1" fmla="*/ 205184 w 205184"/>
                            <a:gd name="connsiteY1" fmla="*/ 197444 h 197443"/>
                            <a:gd name="connsiteX2" fmla="*/ 205184 w 205184"/>
                            <a:gd name="connsiteY2" fmla="*/ 195866 h 197443"/>
                            <a:gd name="connsiteX3" fmla="*/ 80754 w 205184"/>
                            <a:gd name="connsiteY3" fmla="*/ 5 h 197443"/>
                            <a:gd name="connsiteX4" fmla="*/ 0 w 205184"/>
                            <a:gd name="connsiteY4" fmla="*/ 48773 h 197443"/>
                            <a:gd name="connsiteX5" fmla="*/ 157349 w 205184"/>
                            <a:gd name="connsiteY5" fmla="*/ 71866 h 19744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05184" h="197443">
                              <a:moveTo>
                                <a:pt x="157349" y="71866"/>
                              </a:moveTo>
                              <a:cubicBezTo>
                                <a:pt x="180011" y="107797"/>
                                <a:pt x="196507" y="151544"/>
                                <a:pt x="205184" y="197444"/>
                              </a:cubicBezTo>
                              <a:cubicBezTo>
                                <a:pt x="205112" y="196942"/>
                                <a:pt x="205184" y="196440"/>
                                <a:pt x="205184" y="195866"/>
                              </a:cubicBezTo>
                              <a:cubicBezTo>
                                <a:pt x="205184" y="195866"/>
                                <a:pt x="202316" y="1511"/>
                                <a:pt x="80754" y="5"/>
                              </a:cubicBezTo>
                              <a:cubicBezTo>
                                <a:pt x="50131" y="-354"/>
                                <a:pt x="22663" y="18867"/>
                                <a:pt x="0" y="48773"/>
                              </a:cubicBezTo>
                              <a:cubicBezTo>
                                <a:pt x="50704" y="11480"/>
                                <a:pt x="115824" y="6029"/>
                                <a:pt x="157349" y="7186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5D7D8">
                            <a:alpha val="5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317" name="图形 7">
                          <a:extLst>
                            <a:ext uri="{FF2B5EF4-FFF2-40B4-BE49-F238E27FC236}">
                              <a16:creationId xmlns:a16="http://schemas.microsoft.com/office/drawing/2014/main" id="{0E63FF60-CAAC-8220-7BEC-B97B7236A904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264096" y="1941503"/>
                          <a:ext cx="167782" cy="289091"/>
                          <a:chOff x="4264096" y="1941503"/>
                          <a:chExt cx="167782" cy="289091"/>
                        </a:xfrm>
                      </p:grpSpPr>
                      <p:sp>
                        <p:nvSpPr>
                          <p:cNvPr id="318" name="任意多边形: 形状 317">
                            <a:extLst>
                              <a:ext uri="{FF2B5EF4-FFF2-40B4-BE49-F238E27FC236}">
                                <a16:creationId xmlns:a16="http://schemas.microsoft.com/office/drawing/2014/main" id="{6FBFFBD5-2471-EE5D-D371-0C1E1EFE42F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264096" y="1941503"/>
                            <a:ext cx="167782" cy="289091"/>
                          </a:xfrm>
                          <a:custGeom>
                            <a:avLst/>
                            <a:gdLst>
                              <a:gd name="connsiteX0" fmla="*/ 167696 w 167782"/>
                              <a:gd name="connsiteY0" fmla="*/ 140137 h 289091"/>
                              <a:gd name="connsiteX1" fmla="*/ 87659 w 167782"/>
                              <a:gd name="connsiteY1" fmla="*/ 289023 h 289091"/>
                              <a:gd name="connsiteX2" fmla="*/ 92 w 167782"/>
                              <a:gd name="connsiteY2" fmla="*/ 148958 h 289091"/>
                              <a:gd name="connsiteX3" fmla="*/ 80057 w 167782"/>
                              <a:gd name="connsiteY3" fmla="*/ 73 h 289091"/>
                              <a:gd name="connsiteX4" fmla="*/ 167696 w 167782"/>
                              <a:gd name="connsiteY4" fmla="*/ 140137 h 289091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7782" h="289091">
                                <a:moveTo>
                                  <a:pt x="167696" y="140137"/>
                                </a:moveTo>
                                <a:cubicBezTo>
                                  <a:pt x="169776" y="219887"/>
                                  <a:pt x="133989" y="286656"/>
                                  <a:pt x="87659" y="289023"/>
                                </a:cubicBezTo>
                                <a:cubicBezTo>
                                  <a:pt x="41330" y="291461"/>
                                  <a:pt x="2172" y="228780"/>
                                  <a:pt x="92" y="148958"/>
                                </a:cubicBezTo>
                                <a:cubicBezTo>
                                  <a:pt x="-2059" y="69137"/>
                                  <a:pt x="33799" y="2511"/>
                                  <a:pt x="80057" y="73"/>
                                </a:cubicBezTo>
                                <a:cubicBezTo>
                                  <a:pt x="126458" y="-2437"/>
                                  <a:pt x="165616" y="60387"/>
                                  <a:pt x="167696" y="14013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7A5646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19" name="任意多边形: 形状 318">
                            <a:extLst>
                              <a:ext uri="{FF2B5EF4-FFF2-40B4-BE49-F238E27FC236}">
                                <a16:creationId xmlns:a16="http://schemas.microsoft.com/office/drawing/2014/main" id="{4B51D38E-DDCE-CBFF-5F03-F9DD69DFBB0A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279176" y="1968843"/>
                            <a:ext cx="137913" cy="237785"/>
                          </a:xfrm>
                          <a:custGeom>
                            <a:avLst/>
                            <a:gdLst>
                              <a:gd name="connsiteX0" fmla="*/ 137841 w 137913"/>
                              <a:gd name="connsiteY0" fmla="*/ 115235 h 237785"/>
                              <a:gd name="connsiteX1" fmla="*/ 72076 w 137913"/>
                              <a:gd name="connsiteY1" fmla="*/ 237729 h 237785"/>
                              <a:gd name="connsiteX2" fmla="*/ 72 w 137913"/>
                              <a:gd name="connsiteY2" fmla="*/ 122550 h 237785"/>
                              <a:gd name="connsiteX3" fmla="*/ 65837 w 137913"/>
                              <a:gd name="connsiteY3" fmla="*/ 57 h 237785"/>
                              <a:gd name="connsiteX4" fmla="*/ 137841 w 137913"/>
                              <a:gd name="connsiteY4" fmla="*/ 115235 h 23778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37913" h="237785">
                                <a:moveTo>
                                  <a:pt x="137841" y="115235"/>
                                </a:moveTo>
                                <a:cubicBezTo>
                                  <a:pt x="139563" y="180929"/>
                                  <a:pt x="110087" y="235721"/>
                                  <a:pt x="72076" y="237729"/>
                                </a:cubicBezTo>
                                <a:cubicBezTo>
                                  <a:pt x="33994" y="239737"/>
                                  <a:pt x="1721" y="188172"/>
                                  <a:pt x="72" y="122550"/>
                                </a:cubicBezTo>
                                <a:cubicBezTo>
                                  <a:pt x="-1649" y="56929"/>
                                  <a:pt x="27826" y="2065"/>
                                  <a:pt x="65837" y="57"/>
                                </a:cubicBezTo>
                                <a:cubicBezTo>
                                  <a:pt x="103847" y="-1951"/>
                                  <a:pt x="136120" y="49614"/>
                                  <a:pt x="137841" y="11523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99715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20" name="任意多边形: 形状 319">
                            <a:extLst>
                              <a:ext uri="{FF2B5EF4-FFF2-40B4-BE49-F238E27FC236}">
                                <a16:creationId xmlns:a16="http://schemas.microsoft.com/office/drawing/2014/main" id="{8774241E-07D2-8AC9-C890-5C605420325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306737" y="2013260"/>
                            <a:ext cx="86515" cy="149032"/>
                          </a:xfrm>
                          <a:custGeom>
                            <a:avLst/>
                            <a:gdLst>
                              <a:gd name="connsiteX0" fmla="*/ 86470 w 86515"/>
                              <a:gd name="connsiteY0" fmla="*/ 72253 h 149032"/>
                              <a:gd name="connsiteX1" fmla="*/ 45233 w 86515"/>
                              <a:gd name="connsiteY1" fmla="*/ 148991 h 149032"/>
                              <a:gd name="connsiteX2" fmla="*/ 51 w 86515"/>
                              <a:gd name="connsiteY2" fmla="*/ 76843 h 149032"/>
                              <a:gd name="connsiteX3" fmla="*/ 41288 w 86515"/>
                              <a:gd name="connsiteY3" fmla="*/ 33 h 149032"/>
                              <a:gd name="connsiteX4" fmla="*/ 86470 w 86515"/>
                              <a:gd name="connsiteY4" fmla="*/ 72253 h 14903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86515" h="149032">
                                <a:moveTo>
                                  <a:pt x="86470" y="72253"/>
                                </a:moveTo>
                                <a:cubicBezTo>
                                  <a:pt x="87546" y="113347"/>
                                  <a:pt x="69115" y="147772"/>
                                  <a:pt x="45233" y="148991"/>
                                </a:cubicBezTo>
                                <a:cubicBezTo>
                                  <a:pt x="21351" y="150354"/>
                                  <a:pt x="1126" y="117937"/>
                                  <a:pt x="51" y="76843"/>
                                </a:cubicBezTo>
                                <a:cubicBezTo>
                                  <a:pt x="-1097" y="35677"/>
                                  <a:pt x="17406" y="1324"/>
                                  <a:pt x="41288" y="33"/>
                                </a:cubicBezTo>
                                <a:cubicBezTo>
                                  <a:pt x="65170" y="-1186"/>
                                  <a:pt x="85394" y="31087"/>
                                  <a:pt x="86470" y="7225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70000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21" name="任意多边形: 形状 320">
                            <a:extLst>
                              <a:ext uri="{FF2B5EF4-FFF2-40B4-BE49-F238E27FC236}">
                                <a16:creationId xmlns:a16="http://schemas.microsoft.com/office/drawing/2014/main" id="{67900FF9-2C0F-0004-F356-78CEC67F45F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300139" y="1997161"/>
                            <a:ext cx="42703" cy="66043"/>
                          </a:xfrm>
                          <a:custGeom>
                            <a:avLst/>
                            <a:gdLst>
                              <a:gd name="connsiteX0" fmla="*/ 40141 w 42703"/>
                              <a:gd name="connsiteY0" fmla="*/ 37791 h 66043"/>
                              <a:gd name="connsiteX1" fmla="*/ 11238 w 42703"/>
                              <a:gd name="connsiteY1" fmla="*/ 65689 h 66043"/>
                              <a:gd name="connsiteX2" fmla="*/ 2561 w 42703"/>
                              <a:gd name="connsiteY2" fmla="*/ 28252 h 66043"/>
                              <a:gd name="connsiteX3" fmla="*/ 31535 w 42703"/>
                              <a:gd name="connsiteY3" fmla="*/ 354 h 66043"/>
                              <a:gd name="connsiteX4" fmla="*/ 40141 w 42703"/>
                              <a:gd name="connsiteY4" fmla="*/ 37791 h 6604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42703" h="66043">
                                <a:moveTo>
                                  <a:pt x="40141" y="37791"/>
                                </a:moveTo>
                                <a:cubicBezTo>
                                  <a:pt x="34475" y="55792"/>
                                  <a:pt x="21566" y="68343"/>
                                  <a:pt x="11238" y="65689"/>
                                </a:cubicBezTo>
                                <a:cubicBezTo>
                                  <a:pt x="840" y="63035"/>
                                  <a:pt x="-3033" y="46325"/>
                                  <a:pt x="2561" y="28252"/>
                                </a:cubicBezTo>
                                <a:cubicBezTo>
                                  <a:pt x="8155" y="10251"/>
                                  <a:pt x="21135" y="-2299"/>
                                  <a:pt x="31535" y="354"/>
                                </a:cubicBezTo>
                                <a:cubicBezTo>
                                  <a:pt x="41862" y="2936"/>
                                  <a:pt x="45735" y="19718"/>
                                  <a:pt x="40141" y="37791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322" name="任意多边形: 形状 321">
                            <a:extLst>
                              <a:ext uri="{FF2B5EF4-FFF2-40B4-BE49-F238E27FC236}">
                                <a16:creationId xmlns:a16="http://schemas.microsoft.com/office/drawing/2014/main" id="{B3163439-507F-9A5C-A754-313289562415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287778" y="2084073"/>
                            <a:ext cx="17650" cy="30490"/>
                          </a:xfrm>
                          <a:custGeom>
                            <a:avLst/>
                            <a:gdLst>
                              <a:gd name="connsiteX0" fmla="*/ 17647 w 17650"/>
                              <a:gd name="connsiteY0" fmla="*/ 14779 h 30490"/>
                              <a:gd name="connsiteX1" fmla="*/ 9040 w 17650"/>
                              <a:gd name="connsiteY1" fmla="*/ 30485 h 30490"/>
                              <a:gd name="connsiteX2" fmla="*/ 4 w 17650"/>
                              <a:gd name="connsiteY2" fmla="*/ 15639 h 30490"/>
                              <a:gd name="connsiteX3" fmla="*/ 8610 w 17650"/>
                              <a:gd name="connsiteY3" fmla="*/ 5 h 30490"/>
                              <a:gd name="connsiteX4" fmla="*/ 17647 w 17650"/>
                              <a:gd name="connsiteY4" fmla="*/ 14779 h 3049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7650" h="30490">
                                <a:moveTo>
                                  <a:pt x="17647" y="14779"/>
                                </a:moveTo>
                                <a:cubicBezTo>
                                  <a:pt x="17790" y="23242"/>
                                  <a:pt x="13917" y="30270"/>
                                  <a:pt x="9040" y="30485"/>
                                </a:cubicBezTo>
                                <a:cubicBezTo>
                                  <a:pt x="4235" y="30700"/>
                                  <a:pt x="148" y="24102"/>
                                  <a:pt x="4" y="15639"/>
                                </a:cubicBezTo>
                                <a:cubicBezTo>
                                  <a:pt x="-140" y="7177"/>
                                  <a:pt x="3662" y="292"/>
                                  <a:pt x="8610" y="5"/>
                                </a:cubicBezTo>
                                <a:cubicBezTo>
                                  <a:pt x="13343" y="-210"/>
                                  <a:pt x="17431" y="6460"/>
                                  <a:pt x="17647" y="1477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323" name="任意多边形: 形状 322">
                        <a:extLst>
                          <a:ext uri="{FF2B5EF4-FFF2-40B4-BE49-F238E27FC236}">
                            <a16:creationId xmlns:a16="http://schemas.microsoft.com/office/drawing/2014/main" id="{C19ADF66-D2E1-6078-8342-D784A37AEAB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39373" y="1737036"/>
                        <a:ext cx="217422" cy="113322"/>
                      </a:xfrm>
                      <a:custGeom>
                        <a:avLst/>
                        <a:gdLst>
                          <a:gd name="connsiteX0" fmla="*/ 0 w 217422"/>
                          <a:gd name="connsiteY0" fmla="*/ 93377 h 113322"/>
                          <a:gd name="connsiteX1" fmla="*/ 216229 w 217422"/>
                          <a:gd name="connsiteY1" fmla="*/ 83552 h 113322"/>
                          <a:gd name="connsiteX2" fmla="*/ 171477 w 217422"/>
                          <a:gd name="connsiteY2" fmla="*/ 93306 h 113322"/>
                          <a:gd name="connsiteX3" fmla="*/ 0 w 217422"/>
                          <a:gd name="connsiteY3" fmla="*/ 93377 h 1133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17422" h="113322">
                            <a:moveTo>
                              <a:pt x="0" y="93377"/>
                            </a:moveTo>
                            <a:cubicBezTo>
                              <a:pt x="35931" y="-18287"/>
                              <a:pt x="181733" y="-39659"/>
                              <a:pt x="216229" y="83552"/>
                            </a:cubicBezTo>
                            <a:cubicBezTo>
                              <a:pt x="225194" y="115610"/>
                              <a:pt x="181015" y="126081"/>
                              <a:pt x="171477" y="93306"/>
                            </a:cubicBezTo>
                            <a:cubicBezTo>
                              <a:pt x="162082" y="61463"/>
                              <a:pt x="97751" y="-21514"/>
                              <a:pt x="0" y="93377"/>
                            </a:cubicBezTo>
                            <a:close/>
                          </a:path>
                        </a:pathLst>
                      </a:custGeom>
                      <a:solidFill>
                        <a:srgbClr val="E2710A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24" name="任意多边形: 形状 323">
                        <a:extLst>
                          <a:ext uri="{FF2B5EF4-FFF2-40B4-BE49-F238E27FC236}">
                            <a16:creationId xmlns:a16="http://schemas.microsoft.com/office/drawing/2014/main" id="{1D3A9891-833F-EE1A-141C-57B345927BBD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3985030" y="2172906"/>
                        <a:ext cx="301561" cy="225396"/>
                      </a:xfrm>
                      <a:custGeom>
                        <a:avLst/>
                        <a:gdLst>
                          <a:gd name="connsiteX0" fmla="*/ 186140 w 301561"/>
                          <a:gd name="connsiteY0" fmla="*/ 10358 h 225396"/>
                          <a:gd name="connsiteX1" fmla="*/ 4264 w 301561"/>
                          <a:gd name="connsiteY1" fmla="*/ 65509 h 225396"/>
                          <a:gd name="connsiteX2" fmla="*/ 115354 w 301561"/>
                          <a:gd name="connsiteY2" fmla="*/ 215040 h 225396"/>
                          <a:gd name="connsiteX3" fmla="*/ 297302 w 301561"/>
                          <a:gd name="connsiteY3" fmla="*/ 159818 h 225396"/>
                          <a:gd name="connsiteX4" fmla="*/ 186140 w 301561"/>
                          <a:gd name="connsiteY4" fmla="*/ 10358 h 225396"/>
                          <a:gd name="connsiteX5" fmla="*/ 90038 w 301561"/>
                          <a:gd name="connsiteY5" fmla="*/ 60417 h 225396"/>
                          <a:gd name="connsiteX6" fmla="*/ 58913 w 301561"/>
                          <a:gd name="connsiteY6" fmla="*/ 77557 h 225396"/>
                          <a:gd name="connsiteX7" fmla="*/ 34457 w 301561"/>
                          <a:gd name="connsiteY7" fmla="*/ 56903 h 225396"/>
                          <a:gd name="connsiteX8" fmla="*/ 63216 w 301561"/>
                          <a:gd name="connsiteY8" fmla="*/ 29076 h 225396"/>
                          <a:gd name="connsiteX9" fmla="*/ 65726 w 301561"/>
                          <a:gd name="connsiteY9" fmla="*/ 29076 h 225396"/>
                          <a:gd name="connsiteX10" fmla="*/ 84014 w 301561"/>
                          <a:gd name="connsiteY10" fmla="*/ 31299 h 225396"/>
                          <a:gd name="connsiteX11" fmla="*/ 90038 w 301561"/>
                          <a:gd name="connsiteY11" fmla="*/ 60417 h 225396"/>
                          <a:gd name="connsiteX12" fmla="*/ 129053 w 301561"/>
                          <a:gd name="connsiteY12" fmla="*/ 38400 h 225396"/>
                          <a:gd name="connsiteX13" fmla="*/ 122383 w 301561"/>
                          <a:gd name="connsiteY13" fmla="*/ 43420 h 225396"/>
                          <a:gd name="connsiteX14" fmla="*/ 114279 w 301561"/>
                          <a:gd name="connsiteY14" fmla="*/ 45284 h 225396"/>
                          <a:gd name="connsiteX15" fmla="*/ 106246 w 301561"/>
                          <a:gd name="connsiteY15" fmla="*/ 36678 h 225396"/>
                          <a:gd name="connsiteX16" fmla="*/ 115498 w 301561"/>
                          <a:gd name="connsiteY16" fmla="*/ 26566 h 225396"/>
                          <a:gd name="connsiteX17" fmla="*/ 121307 w 301561"/>
                          <a:gd name="connsiteY17" fmla="*/ 26207 h 225396"/>
                          <a:gd name="connsiteX18" fmla="*/ 122813 w 301561"/>
                          <a:gd name="connsiteY18" fmla="*/ 25562 h 225396"/>
                          <a:gd name="connsiteX19" fmla="*/ 127331 w 301561"/>
                          <a:gd name="connsiteY19" fmla="*/ 26136 h 225396"/>
                          <a:gd name="connsiteX20" fmla="*/ 129053 w 301561"/>
                          <a:gd name="connsiteY20" fmla="*/ 38400 h 22539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301561" h="225396">
                            <a:moveTo>
                              <a:pt x="186140" y="10358"/>
                            </a:moveTo>
                            <a:cubicBezTo>
                              <a:pt x="105242" y="-15676"/>
                              <a:pt x="23843" y="9067"/>
                              <a:pt x="4264" y="65509"/>
                            </a:cubicBezTo>
                            <a:cubicBezTo>
                              <a:pt x="-15315" y="122022"/>
                              <a:pt x="34385" y="189007"/>
                              <a:pt x="115354" y="215040"/>
                            </a:cubicBezTo>
                            <a:cubicBezTo>
                              <a:pt x="196252" y="241074"/>
                              <a:pt x="277723" y="216331"/>
                              <a:pt x="297302" y="159818"/>
                            </a:cubicBezTo>
                            <a:cubicBezTo>
                              <a:pt x="316881" y="103304"/>
                              <a:pt x="267109" y="36391"/>
                              <a:pt x="186140" y="10358"/>
                            </a:cubicBezTo>
                            <a:close/>
                            <a:moveTo>
                              <a:pt x="90038" y="60417"/>
                            </a:moveTo>
                            <a:cubicBezTo>
                              <a:pt x="83512" y="70314"/>
                              <a:pt x="71105" y="76697"/>
                              <a:pt x="58913" y="77557"/>
                            </a:cubicBezTo>
                            <a:cubicBezTo>
                              <a:pt x="46577" y="78490"/>
                              <a:pt x="32879" y="70242"/>
                              <a:pt x="34457" y="56903"/>
                            </a:cubicBezTo>
                            <a:cubicBezTo>
                              <a:pt x="36321" y="43061"/>
                              <a:pt x="49087" y="31515"/>
                              <a:pt x="63216" y="29076"/>
                            </a:cubicBezTo>
                            <a:cubicBezTo>
                              <a:pt x="64220" y="28933"/>
                              <a:pt x="65008" y="28933"/>
                              <a:pt x="65726" y="29076"/>
                            </a:cubicBezTo>
                            <a:cubicBezTo>
                              <a:pt x="72180" y="27283"/>
                              <a:pt x="78779" y="27642"/>
                              <a:pt x="84014" y="31299"/>
                            </a:cubicBezTo>
                            <a:cubicBezTo>
                              <a:pt x="93409" y="37969"/>
                              <a:pt x="96349" y="50878"/>
                              <a:pt x="90038" y="60417"/>
                            </a:cubicBezTo>
                            <a:close/>
                            <a:moveTo>
                              <a:pt x="129053" y="38400"/>
                            </a:moveTo>
                            <a:cubicBezTo>
                              <a:pt x="128407" y="41197"/>
                              <a:pt x="126184" y="43563"/>
                              <a:pt x="122383" y="43420"/>
                            </a:cubicBezTo>
                            <a:cubicBezTo>
                              <a:pt x="120016" y="44352"/>
                              <a:pt x="116861" y="44782"/>
                              <a:pt x="114279" y="45284"/>
                            </a:cubicBezTo>
                            <a:cubicBezTo>
                              <a:pt x="109259" y="46288"/>
                              <a:pt x="104382" y="41340"/>
                              <a:pt x="106246" y="36678"/>
                            </a:cubicBezTo>
                            <a:cubicBezTo>
                              <a:pt x="108039" y="32232"/>
                              <a:pt x="110406" y="28000"/>
                              <a:pt x="115498" y="26566"/>
                            </a:cubicBezTo>
                            <a:cubicBezTo>
                              <a:pt x="117435" y="26064"/>
                              <a:pt x="119299" y="26136"/>
                              <a:pt x="121307" y="26207"/>
                            </a:cubicBezTo>
                            <a:cubicBezTo>
                              <a:pt x="121809" y="25992"/>
                              <a:pt x="122239" y="25705"/>
                              <a:pt x="122813" y="25562"/>
                            </a:cubicBezTo>
                            <a:cubicBezTo>
                              <a:pt x="124463" y="25132"/>
                              <a:pt x="125897" y="25419"/>
                              <a:pt x="127331" y="26136"/>
                            </a:cubicBezTo>
                            <a:cubicBezTo>
                              <a:pt x="133069" y="27212"/>
                              <a:pt x="134790" y="35746"/>
                              <a:pt x="129053" y="38400"/>
                            </a:cubicBezTo>
                            <a:close/>
                          </a:path>
                        </a:pathLst>
                      </a:custGeom>
                      <a:solidFill>
                        <a:srgbClr val="EF7B63">
                          <a:alpha val="24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25" name="图形 7">
                      <a:extLst>
                        <a:ext uri="{FF2B5EF4-FFF2-40B4-BE49-F238E27FC236}">
                          <a16:creationId xmlns:a16="http://schemas.microsoft.com/office/drawing/2014/main" id="{8EEB4369-EA24-B664-4588-60D9F57A35A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4286563" y="2298012"/>
                      <a:ext cx="827421" cy="446422"/>
                      <a:chOff x="4286563" y="2298012"/>
                      <a:chExt cx="827421" cy="446422"/>
                    </a:xfrm>
                  </p:grpSpPr>
                  <p:sp>
                    <p:nvSpPr>
                      <p:cNvPr id="326" name="任意多边形: 形状 325">
                        <a:extLst>
                          <a:ext uri="{FF2B5EF4-FFF2-40B4-BE49-F238E27FC236}">
                            <a16:creationId xmlns:a16="http://schemas.microsoft.com/office/drawing/2014/main" id="{EE001FE2-5AA2-9F90-EE90-129D0656779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305282" y="2298012"/>
                        <a:ext cx="808702" cy="446422"/>
                      </a:xfrm>
                      <a:custGeom>
                        <a:avLst/>
                        <a:gdLst>
                          <a:gd name="connsiteX0" fmla="*/ 0 w 808702"/>
                          <a:gd name="connsiteY0" fmla="*/ 110804 h 446422"/>
                          <a:gd name="connsiteX1" fmla="*/ 806824 w 808702"/>
                          <a:gd name="connsiteY1" fmla="*/ 0 h 446422"/>
                          <a:gd name="connsiteX2" fmla="*/ 450100 w 808702"/>
                          <a:gd name="connsiteY2" fmla="*/ 442641 h 446422"/>
                          <a:gd name="connsiteX3" fmla="*/ 0 w 808702"/>
                          <a:gd name="connsiteY3" fmla="*/ 110804 h 4464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08702" h="446422">
                            <a:moveTo>
                              <a:pt x="0" y="110804"/>
                            </a:moveTo>
                            <a:cubicBezTo>
                              <a:pt x="0" y="110804"/>
                              <a:pt x="423493" y="176139"/>
                              <a:pt x="806824" y="0"/>
                            </a:cubicBezTo>
                            <a:cubicBezTo>
                              <a:pt x="806824" y="0"/>
                              <a:pt x="856094" y="397388"/>
                              <a:pt x="450100" y="442641"/>
                            </a:cubicBezTo>
                            <a:cubicBezTo>
                              <a:pt x="44178" y="487967"/>
                              <a:pt x="0" y="110804"/>
                              <a:pt x="0" y="110804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27" name="图形 7">
                        <a:extLst>
                          <a:ext uri="{FF2B5EF4-FFF2-40B4-BE49-F238E27FC236}">
                            <a16:creationId xmlns:a16="http://schemas.microsoft.com/office/drawing/2014/main" id="{8FF4D9EA-1F1B-9687-27F6-5491DC7F201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4335762" y="2312643"/>
                        <a:ext cx="762932" cy="417540"/>
                        <a:chOff x="4335762" y="2312643"/>
                        <a:chExt cx="762932" cy="417540"/>
                      </a:xfrm>
                    </p:grpSpPr>
                    <p:grpSp>
                      <p:nvGrpSpPr>
                        <p:cNvPr id="328" name="图形 7">
                          <a:extLst>
                            <a:ext uri="{FF2B5EF4-FFF2-40B4-BE49-F238E27FC236}">
                              <a16:creationId xmlns:a16="http://schemas.microsoft.com/office/drawing/2014/main" id="{4EAE1777-25FA-83DF-439C-0A6EE74CFCF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4335762" y="2312643"/>
                          <a:ext cx="762932" cy="417540"/>
                          <a:chOff x="4335762" y="2312643"/>
                          <a:chExt cx="762932" cy="417540"/>
                        </a:xfrm>
                      </p:grpSpPr>
                      <p:sp>
                        <p:nvSpPr>
                          <p:cNvPr id="329" name="任意多边形: 形状 328">
                            <a:extLst>
                              <a:ext uri="{FF2B5EF4-FFF2-40B4-BE49-F238E27FC236}">
                                <a16:creationId xmlns:a16="http://schemas.microsoft.com/office/drawing/2014/main" id="{BE1CA537-7028-5615-E947-3E134AC9B6AE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4335762" y="2312643"/>
                            <a:ext cx="762932" cy="417540"/>
                          </a:xfrm>
                          <a:custGeom>
                            <a:avLst/>
                            <a:gdLst>
                              <a:gd name="connsiteX0" fmla="*/ 0 w 762932"/>
                              <a:gd name="connsiteY0" fmla="*/ 111378 h 417540"/>
                              <a:gd name="connsiteX1" fmla="*/ 762932 w 762932"/>
                              <a:gd name="connsiteY1" fmla="*/ 0 h 417540"/>
                              <a:gd name="connsiteX2" fmla="*/ 388494 w 762932"/>
                              <a:gd name="connsiteY2" fmla="*/ 417540 h 417540"/>
                              <a:gd name="connsiteX3" fmla="*/ 0 w 762932"/>
                              <a:gd name="connsiteY3" fmla="*/ 111378 h 41754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762932" h="417540">
                                <a:moveTo>
                                  <a:pt x="0" y="111378"/>
                                </a:moveTo>
                                <a:cubicBezTo>
                                  <a:pt x="0" y="111378"/>
                                  <a:pt x="440992" y="154193"/>
                                  <a:pt x="762932" y="0"/>
                                </a:cubicBezTo>
                                <a:cubicBezTo>
                                  <a:pt x="744931" y="291891"/>
                                  <a:pt x="582347" y="417540"/>
                                  <a:pt x="388494" y="417540"/>
                                </a:cubicBezTo>
                                <a:cubicBezTo>
                                  <a:pt x="123067" y="417540"/>
                                  <a:pt x="32703" y="228708"/>
                                  <a:pt x="0" y="111378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6948D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grpSp>
                        <p:nvGrpSpPr>
                          <p:cNvPr id="330" name="图形 7">
                            <a:extLst>
                              <a:ext uri="{FF2B5EF4-FFF2-40B4-BE49-F238E27FC236}">
                                <a16:creationId xmlns:a16="http://schemas.microsoft.com/office/drawing/2014/main" id="{C85014C5-C3CF-73F2-C6E5-A84C6EEEBE55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4388761" y="2333225"/>
                            <a:ext cx="663388" cy="186543"/>
                            <a:chOff x="4388761" y="2333225"/>
                            <a:chExt cx="663388" cy="186543"/>
                          </a:xfrm>
                        </p:grpSpPr>
                        <p:sp>
                          <p:nvSpPr>
                            <p:cNvPr id="331" name="任意多边形: 形状 330">
                              <a:extLst>
                                <a:ext uri="{FF2B5EF4-FFF2-40B4-BE49-F238E27FC236}">
                                  <a16:creationId xmlns:a16="http://schemas.microsoft.com/office/drawing/2014/main" id="{063F472E-5EBA-F72E-6DAD-2984A628512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4388761" y="2333225"/>
                              <a:ext cx="663388" cy="186543"/>
                            </a:xfrm>
                            <a:custGeom>
                              <a:avLst/>
                              <a:gdLst>
                                <a:gd name="connsiteX0" fmla="*/ 357512 w 663388"/>
                                <a:gd name="connsiteY0" fmla="*/ 178577 h 186543"/>
                                <a:gd name="connsiteX1" fmla="*/ 663388 w 663388"/>
                                <a:gd name="connsiteY1" fmla="*/ 0 h 186543"/>
                                <a:gd name="connsiteX2" fmla="*/ 0 w 663388"/>
                                <a:gd name="connsiteY2" fmla="*/ 94237 h 186543"/>
                                <a:gd name="connsiteX3" fmla="*/ 357512 w 663388"/>
                                <a:gd name="connsiteY3" fmla="*/ 178577 h 18654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663388" h="186543">
                                  <a:moveTo>
                                    <a:pt x="357512" y="178577"/>
                                  </a:moveTo>
                                  <a:cubicBezTo>
                                    <a:pt x="569940" y="147523"/>
                                    <a:pt x="640223" y="54936"/>
                                    <a:pt x="663388" y="0"/>
                                  </a:cubicBezTo>
                                  <a:cubicBezTo>
                                    <a:pt x="416751" y="101122"/>
                                    <a:pt x="119123" y="99759"/>
                                    <a:pt x="0" y="94237"/>
                                  </a:cubicBezTo>
                                  <a:cubicBezTo>
                                    <a:pt x="39373" y="138845"/>
                                    <a:pt x="138630" y="210563"/>
                                    <a:pt x="357512" y="178577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FFFF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332" name="任意多边形: 形状 331">
                              <a:extLst>
                                <a:ext uri="{FF2B5EF4-FFF2-40B4-BE49-F238E27FC236}">
                                  <a16:creationId xmlns:a16="http://schemas.microsoft.com/office/drawing/2014/main" id="{662A0858-E395-87E3-7021-177977A24BD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4448645" y="2333225"/>
                              <a:ext cx="603432" cy="130239"/>
                            </a:xfrm>
                            <a:custGeom>
                              <a:avLst/>
                              <a:gdLst>
                                <a:gd name="connsiteX0" fmla="*/ 0 w 603432"/>
                                <a:gd name="connsiteY0" fmla="*/ 96030 h 130239"/>
                                <a:gd name="connsiteX1" fmla="*/ 126152 w 603432"/>
                                <a:gd name="connsiteY1" fmla="*/ 106142 h 130239"/>
                                <a:gd name="connsiteX2" fmla="*/ 276902 w 603432"/>
                                <a:gd name="connsiteY2" fmla="*/ 94739 h 130239"/>
                                <a:gd name="connsiteX3" fmla="*/ 466954 w 603432"/>
                                <a:gd name="connsiteY3" fmla="*/ 130239 h 130239"/>
                                <a:gd name="connsiteX4" fmla="*/ 603432 w 603432"/>
                                <a:gd name="connsiteY4" fmla="*/ 0 h 130239"/>
                                <a:gd name="connsiteX5" fmla="*/ 0 w 603432"/>
                                <a:gd name="connsiteY5" fmla="*/ 96030 h 130239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603432" h="130239">
                                  <a:moveTo>
                                    <a:pt x="0" y="96030"/>
                                  </a:moveTo>
                                  <a:cubicBezTo>
                                    <a:pt x="41812" y="101911"/>
                                    <a:pt x="83838" y="106286"/>
                                    <a:pt x="126152" y="106142"/>
                                  </a:cubicBezTo>
                                  <a:cubicBezTo>
                                    <a:pt x="176641" y="105999"/>
                                    <a:pt x="226628" y="98110"/>
                                    <a:pt x="276902" y="94739"/>
                                  </a:cubicBezTo>
                                  <a:cubicBezTo>
                                    <a:pt x="346970" y="90077"/>
                                    <a:pt x="411516" y="99257"/>
                                    <a:pt x="466954" y="130239"/>
                                  </a:cubicBezTo>
                                  <a:cubicBezTo>
                                    <a:pt x="551796" y="89575"/>
                                    <a:pt x="588085" y="36433"/>
                                    <a:pt x="603432" y="0"/>
                                  </a:cubicBezTo>
                                  <a:cubicBezTo>
                                    <a:pt x="391363" y="86994"/>
                                    <a:pt x="141571" y="98110"/>
                                    <a:pt x="0" y="9603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8E8E8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</p:grpSp>
                    <p:sp>
                      <p:nvSpPr>
                        <p:cNvPr id="333" name="任意多边形: 形状 332">
                          <a:extLst>
                            <a:ext uri="{FF2B5EF4-FFF2-40B4-BE49-F238E27FC236}">
                              <a16:creationId xmlns:a16="http://schemas.microsoft.com/office/drawing/2014/main" id="{8D2FFA7C-3E80-EA84-6943-224E8C7674C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4537862" y="2591162"/>
                          <a:ext cx="435110" cy="139020"/>
                        </a:xfrm>
                        <a:custGeom>
                          <a:avLst/>
                          <a:gdLst>
                            <a:gd name="connsiteX0" fmla="*/ 0 w 435110"/>
                            <a:gd name="connsiteY0" fmla="*/ 99289 h 139020"/>
                            <a:gd name="connsiteX1" fmla="*/ 186394 w 435110"/>
                            <a:gd name="connsiteY1" fmla="*/ 139020 h 139020"/>
                            <a:gd name="connsiteX2" fmla="*/ 435111 w 435110"/>
                            <a:gd name="connsiteY2" fmla="*/ 43994 h 139020"/>
                            <a:gd name="connsiteX3" fmla="*/ 0 w 435110"/>
                            <a:gd name="connsiteY3" fmla="*/ 99289 h 13902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35110" h="139020">
                              <a:moveTo>
                                <a:pt x="0" y="99289"/>
                              </a:moveTo>
                              <a:cubicBezTo>
                                <a:pt x="49844" y="123744"/>
                                <a:pt x="111019" y="139020"/>
                                <a:pt x="186394" y="139020"/>
                              </a:cubicBezTo>
                              <a:cubicBezTo>
                                <a:pt x="281205" y="139020"/>
                                <a:pt x="368485" y="108827"/>
                                <a:pt x="435111" y="43994"/>
                              </a:cubicBezTo>
                              <a:cubicBezTo>
                                <a:pt x="266574" y="-45725"/>
                                <a:pt x="41453" y="16527"/>
                                <a:pt x="0" y="9928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F5957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334" name="任意多边形: 形状 333">
                        <a:extLst>
                          <a:ext uri="{FF2B5EF4-FFF2-40B4-BE49-F238E27FC236}">
                            <a16:creationId xmlns:a16="http://schemas.microsoft.com/office/drawing/2014/main" id="{9FAE94AE-A682-2FAA-EBD4-50FBE088F94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4286563" y="2298012"/>
                        <a:ext cx="825541" cy="120551"/>
                      </a:xfrm>
                      <a:custGeom>
                        <a:avLst/>
                        <a:gdLst>
                          <a:gd name="connsiteX0" fmla="*/ 0 w 825541"/>
                          <a:gd name="connsiteY0" fmla="*/ 102700 h 120551"/>
                          <a:gd name="connsiteX1" fmla="*/ 825542 w 825541"/>
                          <a:gd name="connsiteY1" fmla="*/ 0 h 120551"/>
                          <a:gd name="connsiteX2" fmla="*/ 0 w 825541"/>
                          <a:gd name="connsiteY2" fmla="*/ 102700 h 12055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825541" h="120551">
                            <a:moveTo>
                              <a:pt x="0" y="102700"/>
                            </a:moveTo>
                            <a:cubicBezTo>
                              <a:pt x="0" y="102700"/>
                              <a:pt x="425357" y="183884"/>
                              <a:pt x="825542" y="0"/>
                            </a:cubicBezTo>
                            <a:cubicBezTo>
                              <a:pt x="745648" y="20224"/>
                              <a:pt x="470970" y="131315"/>
                              <a:pt x="0" y="102700"/>
                            </a:cubicBezTo>
                            <a:close/>
                          </a:path>
                        </a:pathLst>
                      </a:custGeom>
                      <a:solidFill>
                        <a:srgbClr val="F6BA9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</p:grpSp>
          </p:grpSp>
          <p:grpSp>
            <p:nvGrpSpPr>
              <p:cNvPr id="335" name="图形 7">
                <a:extLst>
                  <a:ext uri="{FF2B5EF4-FFF2-40B4-BE49-F238E27FC236}">
                    <a16:creationId xmlns:a16="http://schemas.microsoft.com/office/drawing/2014/main" id="{65C7C671-3695-823C-BD7B-8CB56E283268}"/>
                  </a:ext>
                </a:extLst>
              </p:cNvPr>
              <p:cNvGrpSpPr/>
              <p:nvPr/>
            </p:nvGrpSpPr>
            <p:grpSpPr>
              <a:xfrm>
                <a:off x="271651" y="405948"/>
                <a:ext cx="3352424" cy="5672845"/>
                <a:chOff x="271651" y="405948"/>
                <a:chExt cx="3352424" cy="5672845"/>
              </a:xfrm>
            </p:grpSpPr>
            <p:grpSp>
              <p:nvGrpSpPr>
                <p:cNvPr id="336" name="图形 7">
                  <a:extLst>
                    <a:ext uri="{FF2B5EF4-FFF2-40B4-BE49-F238E27FC236}">
                      <a16:creationId xmlns:a16="http://schemas.microsoft.com/office/drawing/2014/main" id="{1DDF5261-680A-5C82-85A6-424568F88FA2}"/>
                    </a:ext>
                  </a:extLst>
                </p:cNvPr>
                <p:cNvGrpSpPr/>
                <p:nvPr/>
              </p:nvGrpSpPr>
              <p:grpSpPr>
                <a:xfrm>
                  <a:off x="1866123" y="4488054"/>
                  <a:ext cx="660939" cy="1538019"/>
                  <a:chOff x="1866123" y="4488054"/>
                  <a:chExt cx="660939" cy="1538019"/>
                </a:xfrm>
              </p:grpSpPr>
              <p:sp>
                <p:nvSpPr>
                  <p:cNvPr id="337" name="任意多边形: 形状 336">
                    <a:extLst>
                      <a:ext uri="{FF2B5EF4-FFF2-40B4-BE49-F238E27FC236}">
                        <a16:creationId xmlns:a16="http://schemas.microsoft.com/office/drawing/2014/main" id="{91B86AB0-C13F-2328-67A6-FDAA2D50220B}"/>
                      </a:ext>
                    </a:extLst>
                  </p:cNvPr>
                  <p:cNvSpPr/>
                  <p:nvPr/>
                </p:nvSpPr>
                <p:spPr>
                  <a:xfrm>
                    <a:off x="1866123" y="4488054"/>
                    <a:ext cx="352460" cy="1418646"/>
                  </a:xfrm>
                  <a:custGeom>
                    <a:avLst/>
                    <a:gdLst>
                      <a:gd name="connsiteX0" fmla="*/ 268983 w 352460"/>
                      <a:gd name="connsiteY0" fmla="*/ 0 h 1418646"/>
                      <a:gd name="connsiteX1" fmla="*/ 325998 w 352460"/>
                      <a:gd name="connsiteY1" fmla="*/ 1385227 h 1418646"/>
                      <a:gd name="connsiteX2" fmla="*/ 260950 w 352460"/>
                      <a:gd name="connsiteY2" fmla="*/ 1418647 h 1418646"/>
                      <a:gd name="connsiteX3" fmla="*/ 221291 w 352460"/>
                      <a:gd name="connsiteY3" fmla="*/ 1373895 h 1418646"/>
                      <a:gd name="connsiteX4" fmla="*/ 104462 w 352460"/>
                      <a:gd name="connsiteY4" fmla="*/ 571518 h 1418646"/>
                      <a:gd name="connsiteX5" fmla="*/ 4416 w 352460"/>
                      <a:gd name="connsiteY5" fmla="*/ 166529 h 1418646"/>
                      <a:gd name="connsiteX6" fmla="*/ 268983 w 352460"/>
                      <a:gd name="connsiteY6" fmla="*/ 0 h 14186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52460" h="1418646">
                        <a:moveTo>
                          <a:pt x="268983" y="0"/>
                        </a:moveTo>
                        <a:cubicBezTo>
                          <a:pt x="268983" y="0"/>
                          <a:pt x="409406" y="878183"/>
                          <a:pt x="325998" y="1385227"/>
                        </a:cubicBezTo>
                        <a:cubicBezTo>
                          <a:pt x="325998" y="1385227"/>
                          <a:pt x="310938" y="1399857"/>
                          <a:pt x="260950" y="1418647"/>
                        </a:cubicBezTo>
                        <a:cubicBezTo>
                          <a:pt x="260950" y="1418647"/>
                          <a:pt x="226813" y="1407459"/>
                          <a:pt x="221291" y="1373895"/>
                        </a:cubicBezTo>
                        <a:cubicBezTo>
                          <a:pt x="127986" y="796496"/>
                          <a:pt x="104462" y="571518"/>
                          <a:pt x="104462" y="571518"/>
                        </a:cubicBezTo>
                        <a:cubicBezTo>
                          <a:pt x="104462" y="571518"/>
                          <a:pt x="-25275" y="193279"/>
                          <a:pt x="4416" y="166529"/>
                        </a:cubicBezTo>
                        <a:cubicBezTo>
                          <a:pt x="34179" y="139849"/>
                          <a:pt x="268983" y="0"/>
                          <a:pt x="268983" y="0"/>
                        </a:cubicBezTo>
                        <a:close/>
                      </a:path>
                    </a:pathLst>
                  </a:custGeom>
                  <a:solidFill>
                    <a:srgbClr val="F6BA9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8" name="任意多边形: 形状 337">
                    <a:extLst>
                      <a:ext uri="{FF2B5EF4-FFF2-40B4-BE49-F238E27FC236}">
                        <a16:creationId xmlns:a16="http://schemas.microsoft.com/office/drawing/2014/main" id="{A1E6AFB6-FB49-E395-BBC3-9D6CAE1A0FDC}"/>
                      </a:ext>
                    </a:extLst>
                  </p:cNvPr>
                  <p:cNvSpPr/>
                  <p:nvPr/>
                </p:nvSpPr>
                <p:spPr>
                  <a:xfrm>
                    <a:off x="2037713" y="5524087"/>
                    <a:ext cx="183023" cy="382613"/>
                  </a:xfrm>
                  <a:custGeom>
                    <a:avLst/>
                    <a:gdLst>
                      <a:gd name="connsiteX0" fmla="*/ 183023 w 183023"/>
                      <a:gd name="connsiteY0" fmla="*/ 0 h 382613"/>
                      <a:gd name="connsiteX1" fmla="*/ 154408 w 183023"/>
                      <a:gd name="connsiteY1" fmla="*/ 349193 h 382613"/>
                      <a:gd name="connsiteX2" fmla="*/ 89360 w 183023"/>
                      <a:gd name="connsiteY2" fmla="*/ 382614 h 382613"/>
                      <a:gd name="connsiteX3" fmla="*/ 49700 w 183023"/>
                      <a:gd name="connsiteY3" fmla="*/ 337862 h 382613"/>
                      <a:gd name="connsiteX4" fmla="*/ 0 w 183023"/>
                      <a:gd name="connsiteY4" fmla="*/ 21444 h 382613"/>
                      <a:gd name="connsiteX5" fmla="*/ 183023 w 183023"/>
                      <a:gd name="connsiteY5" fmla="*/ 0 h 38261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83023" h="382613">
                        <a:moveTo>
                          <a:pt x="183023" y="0"/>
                        </a:moveTo>
                        <a:cubicBezTo>
                          <a:pt x="180585" y="122494"/>
                          <a:pt x="172051" y="242262"/>
                          <a:pt x="154408" y="349193"/>
                        </a:cubicBezTo>
                        <a:cubicBezTo>
                          <a:pt x="154408" y="349193"/>
                          <a:pt x="139347" y="363824"/>
                          <a:pt x="89360" y="382614"/>
                        </a:cubicBezTo>
                        <a:cubicBezTo>
                          <a:pt x="89360" y="382614"/>
                          <a:pt x="55222" y="371426"/>
                          <a:pt x="49700" y="337862"/>
                        </a:cubicBezTo>
                        <a:cubicBezTo>
                          <a:pt x="30193" y="217376"/>
                          <a:pt x="13770" y="112381"/>
                          <a:pt x="0" y="21444"/>
                        </a:cubicBezTo>
                        <a:cubicBezTo>
                          <a:pt x="61749" y="25890"/>
                          <a:pt x="124502" y="19794"/>
                          <a:pt x="183023" y="0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39" name="图形 7">
                    <a:extLst>
                      <a:ext uri="{FF2B5EF4-FFF2-40B4-BE49-F238E27FC236}">
                        <a16:creationId xmlns:a16="http://schemas.microsoft.com/office/drawing/2014/main" id="{54D9838F-FB34-CA0E-C89D-709996BC7DC2}"/>
                      </a:ext>
                    </a:extLst>
                  </p:cNvPr>
                  <p:cNvGrpSpPr/>
                  <p:nvPr/>
                </p:nvGrpSpPr>
                <p:grpSpPr>
                  <a:xfrm>
                    <a:off x="2043075" y="5726995"/>
                    <a:ext cx="483987" cy="299078"/>
                    <a:chOff x="2043075" y="5726995"/>
                    <a:chExt cx="483987" cy="299078"/>
                  </a:xfrm>
                </p:grpSpPr>
                <p:grpSp>
                  <p:nvGrpSpPr>
                    <p:cNvPr id="340" name="图形 7">
                      <a:extLst>
                        <a:ext uri="{FF2B5EF4-FFF2-40B4-BE49-F238E27FC236}">
                          <a16:creationId xmlns:a16="http://schemas.microsoft.com/office/drawing/2014/main" id="{44631DC7-9CE2-582C-4B17-6E4F1923A46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043075" y="5726995"/>
                      <a:ext cx="483987" cy="299078"/>
                      <a:chOff x="2043075" y="5726995"/>
                      <a:chExt cx="483987" cy="299078"/>
                    </a:xfrm>
                  </p:grpSpPr>
                  <p:sp>
                    <p:nvSpPr>
                      <p:cNvPr id="341" name="任意多边形: 形状 340">
                        <a:extLst>
                          <a:ext uri="{FF2B5EF4-FFF2-40B4-BE49-F238E27FC236}">
                            <a16:creationId xmlns:a16="http://schemas.microsoft.com/office/drawing/2014/main" id="{C4664291-E44D-193E-232F-A4AB17A018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43075" y="5726995"/>
                        <a:ext cx="483987" cy="299006"/>
                      </a:xfrm>
                      <a:custGeom>
                        <a:avLst/>
                        <a:gdLst>
                          <a:gd name="connsiteX0" fmla="*/ 113044 w 483987"/>
                          <a:gd name="connsiteY0" fmla="*/ 35625 h 299006"/>
                          <a:gd name="connsiteX1" fmla="*/ 177518 w 483987"/>
                          <a:gd name="connsiteY1" fmla="*/ 6794 h 299006"/>
                          <a:gd name="connsiteX2" fmla="*/ 386216 w 483987"/>
                          <a:gd name="connsiteY2" fmla="*/ 102322 h 299006"/>
                          <a:gd name="connsiteX3" fmla="*/ 482174 w 483987"/>
                          <a:gd name="connsiteY3" fmla="*/ 250993 h 299006"/>
                          <a:gd name="connsiteX4" fmla="*/ 266520 w 483987"/>
                          <a:gd name="connsiteY4" fmla="*/ 291729 h 299006"/>
                          <a:gd name="connsiteX5" fmla="*/ 113905 w 483987"/>
                          <a:gd name="connsiteY5" fmla="*/ 246116 h 299006"/>
                          <a:gd name="connsiteX6" fmla="*/ 4678 w 483987"/>
                          <a:gd name="connsiteY6" fmla="*/ 191181 h 299006"/>
                          <a:gd name="connsiteX7" fmla="*/ 16368 w 483987"/>
                          <a:gd name="connsiteY7" fmla="*/ 20062 h 299006"/>
                          <a:gd name="connsiteX8" fmla="*/ 41255 w 483987"/>
                          <a:gd name="connsiteY8" fmla="*/ 16118 h 299006"/>
                          <a:gd name="connsiteX9" fmla="*/ 67288 w 483987"/>
                          <a:gd name="connsiteY9" fmla="*/ 30533 h 299006"/>
                          <a:gd name="connsiteX10" fmla="*/ 113044 w 483987"/>
                          <a:gd name="connsiteY10" fmla="*/ 35625 h 29900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83987" h="299006">
                            <a:moveTo>
                              <a:pt x="113044" y="35625"/>
                            </a:moveTo>
                            <a:cubicBezTo>
                              <a:pt x="113044" y="35625"/>
                              <a:pt x="146249" y="-18665"/>
                              <a:pt x="177518" y="6794"/>
                            </a:cubicBezTo>
                            <a:cubicBezTo>
                              <a:pt x="177518" y="6794"/>
                              <a:pt x="279716" y="52909"/>
                              <a:pt x="386216" y="102322"/>
                            </a:cubicBezTo>
                            <a:cubicBezTo>
                              <a:pt x="492645" y="151736"/>
                              <a:pt x="486262" y="193117"/>
                              <a:pt x="482174" y="250993"/>
                            </a:cubicBezTo>
                            <a:cubicBezTo>
                              <a:pt x="482174" y="250993"/>
                              <a:pt x="426020" y="321348"/>
                              <a:pt x="266520" y="291729"/>
                            </a:cubicBezTo>
                            <a:cubicBezTo>
                              <a:pt x="266520" y="291729"/>
                              <a:pt x="177016" y="287497"/>
                              <a:pt x="113905" y="246116"/>
                            </a:cubicBezTo>
                            <a:cubicBezTo>
                              <a:pt x="68005" y="215995"/>
                              <a:pt x="12137" y="228259"/>
                              <a:pt x="4678" y="191181"/>
                            </a:cubicBezTo>
                            <a:cubicBezTo>
                              <a:pt x="-2708" y="154102"/>
                              <a:pt x="-3067" y="26947"/>
                              <a:pt x="16368" y="20062"/>
                            </a:cubicBezTo>
                            <a:cubicBezTo>
                              <a:pt x="24759" y="17050"/>
                              <a:pt x="31716" y="12532"/>
                              <a:pt x="41255" y="16118"/>
                            </a:cubicBezTo>
                            <a:cubicBezTo>
                              <a:pt x="50578" y="19632"/>
                              <a:pt x="57749" y="27449"/>
                              <a:pt x="67288" y="30533"/>
                            </a:cubicBezTo>
                            <a:cubicBezTo>
                              <a:pt x="73097" y="32470"/>
                              <a:pt x="109673" y="41936"/>
                              <a:pt x="113044" y="35625"/>
                            </a:cubicBezTo>
                            <a:close/>
                          </a:path>
                        </a:pathLst>
                      </a:custGeom>
                      <a:solidFill>
                        <a:srgbClr val="FBC118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42" name="任意多边形: 形状 341">
                        <a:extLst>
                          <a:ext uri="{FF2B5EF4-FFF2-40B4-BE49-F238E27FC236}">
                            <a16:creationId xmlns:a16="http://schemas.microsoft.com/office/drawing/2014/main" id="{41804CE4-2F7B-F44B-0DB6-3CB4D8C4B4E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68731" y="5817556"/>
                        <a:ext cx="258259" cy="208446"/>
                      </a:xfrm>
                      <a:custGeom>
                        <a:avLst/>
                        <a:gdLst>
                          <a:gd name="connsiteX0" fmla="*/ 32759 w 258259"/>
                          <a:gd name="connsiteY0" fmla="*/ 58809 h 208446"/>
                          <a:gd name="connsiteX1" fmla="*/ 135029 w 258259"/>
                          <a:gd name="connsiteY1" fmla="*/ 0 h 208446"/>
                          <a:gd name="connsiteX2" fmla="*/ 160488 w 258259"/>
                          <a:gd name="connsiteY2" fmla="*/ 11762 h 208446"/>
                          <a:gd name="connsiteX3" fmla="*/ 256447 w 258259"/>
                          <a:gd name="connsiteY3" fmla="*/ 160432 h 208446"/>
                          <a:gd name="connsiteX4" fmla="*/ 40792 w 258259"/>
                          <a:gd name="connsiteY4" fmla="*/ 201168 h 208446"/>
                          <a:gd name="connsiteX5" fmla="*/ 414 w 258259"/>
                          <a:gd name="connsiteY5" fmla="*/ 196148 h 208446"/>
                          <a:gd name="connsiteX6" fmla="*/ 32759 w 258259"/>
                          <a:gd name="connsiteY6" fmla="*/ 58809 h 20844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58259" h="208446">
                            <a:moveTo>
                              <a:pt x="32759" y="58809"/>
                            </a:moveTo>
                            <a:cubicBezTo>
                              <a:pt x="59725" y="17069"/>
                              <a:pt x="93361" y="1650"/>
                              <a:pt x="135029" y="0"/>
                            </a:cubicBezTo>
                            <a:cubicBezTo>
                              <a:pt x="143491" y="3873"/>
                              <a:pt x="151954" y="7746"/>
                              <a:pt x="160488" y="11762"/>
                            </a:cubicBezTo>
                            <a:cubicBezTo>
                              <a:pt x="266917" y="61175"/>
                              <a:pt x="260535" y="102556"/>
                              <a:pt x="256447" y="160432"/>
                            </a:cubicBezTo>
                            <a:cubicBezTo>
                              <a:pt x="256447" y="160432"/>
                              <a:pt x="200292" y="230787"/>
                              <a:pt x="40792" y="201168"/>
                            </a:cubicBezTo>
                            <a:cubicBezTo>
                              <a:pt x="40792" y="201168"/>
                              <a:pt x="24225" y="200379"/>
                              <a:pt x="414" y="196148"/>
                            </a:cubicBezTo>
                            <a:cubicBezTo>
                              <a:pt x="-2167" y="148599"/>
                              <a:pt x="7156" y="98469"/>
                              <a:pt x="32759" y="58809"/>
                            </a:cubicBezTo>
                            <a:close/>
                          </a:path>
                        </a:pathLst>
                      </a:custGeom>
                      <a:solidFill>
                        <a:srgbClr val="DADBDC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43" name="任意多边形: 形状 342">
                        <a:extLst>
                          <a:ext uri="{FF2B5EF4-FFF2-40B4-BE49-F238E27FC236}">
                            <a16:creationId xmlns:a16="http://schemas.microsoft.com/office/drawing/2014/main" id="{BC5BD1DA-6E5E-5DED-2C29-28E55A327D9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045961" y="5906414"/>
                        <a:ext cx="479498" cy="119659"/>
                      </a:xfrm>
                      <a:custGeom>
                        <a:avLst/>
                        <a:gdLst>
                          <a:gd name="connsiteX0" fmla="*/ 49557 w 479498"/>
                          <a:gd name="connsiteY0" fmla="*/ 14846 h 119659"/>
                          <a:gd name="connsiteX1" fmla="*/ 134399 w 479498"/>
                          <a:gd name="connsiteY1" fmla="*/ 54219 h 119659"/>
                          <a:gd name="connsiteX2" fmla="*/ 307382 w 479498"/>
                          <a:gd name="connsiteY2" fmla="*/ 99329 h 119659"/>
                          <a:gd name="connsiteX3" fmla="*/ 400686 w 479498"/>
                          <a:gd name="connsiteY3" fmla="*/ 88715 h 119659"/>
                          <a:gd name="connsiteX4" fmla="*/ 454044 w 479498"/>
                          <a:gd name="connsiteY4" fmla="*/ 67128 h 119659"/>
                          <a:gd name="connsiteX5" fmla="*/ 476492 w 479498"/>
                          <a:gd name="connsiteY5" fmla="*/ 40377 h 119659"/>
                          <a:gd name="connsiteX6" fmla="*/ 479217 w 479498"/>
                          <a:gd name="connsiteY6" fmla="*/ 71646 h 119659"/>
                          <a:gd name="connsiteX7" fmla="*/ 263562 w 479498"/>
                          <a:gd name="connsiteY7" fmla="*/ 112381 h 119659"/>
                          <a:gd name="connsiteX8" fmla="*/ 110947 w 479498"/>
                          <a:gd name="connsiteY8" fmla="*/ 66769 h 119659"/>
                          <a:gd name="connsiteX9" fmla="*/ 1721 w 479498"/>
                          <a:gd name="connsiteY9" fmla="*/ 11834 h 119659"/>
                          <a:gd name="connsiteX10" fmla="*/ 0 w 479498"/>
                          <a:gd name="connsiteY10" fmla="*/ 0 h 119659"/>
                          <a:gd name="connsiteX11" fmla="*/ 49557 w 479498"/>
                          <a:gd name="connsiteY11" fmla="*/ 14846 h 11965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479498" h="119659">
                            <a:moveTo>
                              <a:pt x="49557" y="14846"/>
                            </a:moveTo>
                            <a:cubicBezTo>
                              <a:pt x="82188" y="23667"/>
                              <a:pt x="106214" y="35859"/>
                              <a:pt x="134399" y="54219"/>
                            </a:cubicBezTo>
                            <a:cubicBezTo>
                              <a:pt x="181374" y="84842"/>
                              <a:pt x="252303" y="98396"/>
                              <a:pt x="307382" y="99329"/>
                            </a:cubicBezTo>
                            <a:cubicBezTo>
                              <a:pt x="344890" y="99903"/>
                              <a:pt x="363895" y="95600"/>
                              <a:pt x="400686" y="88715"/>
                            </a:cubicBezTo>
                            <a:cubicBezTo>
                              <a:pt x="417899" y="85487"/>
                              <a:pt x="438410" y="75877"/>
                              <a:pt x="454044" y="67128"/>
                            </a:cubicBezTo>
                            <a:cubicBezTo>
                              <a:pt x="467312" y="59669"/>
                              <a:pt x="474054" y="50417"/>
                              <a:pt x="476492" y="40377"/>
                            </a:cubicBezTo>
                            <a:cubicBezTo>
                              <a:pt x="479146" y="49844"/>
                              <a:pt x="480006" y="60028"/>
                              <a:pt x="479217" y="71646"/>
                            </a:cubicBezTo>
                            <a:cubicBezTo>
                              <a:pt x="479217" y="71646"/>
                              <a:pt x="423062" y="142001"/>
                              <a:pt x="263562" y="112381"/>
                            </a:cubicBezTo>
                            <a:cubicBezTo>
                              <a:pt x="263562" y="112381"/>
                              <a:pt x="174059" y="108150"/>
                              <a:pt x="110947" y="66769"/>
                            </a:cubicBezTo>
                            <a:cubicBezTo>
                              <a:pt x="65048" y="36648"/>
                              <a:pt x="9180" y="48911"/>
                              <a:pt x="1721" y="11834"/>
                            </a:cubicBezTo>
                            <a:cubicBezTo>
                              <a:pt x="1076" y="8606"/>
                              <a:pt x="502" y="4518"/>
                              <a:pt x="0" y="0"/>
                            </a:cubicBezTo>
                            <a:cubicBezTo>
                              <a:pt x="16208" y="5522"/>
                              <a:pt x="32703" y="10327"/>
                              <a:pt x="49557" y="14846"/>
                            </a:cubicBezTo>
                            <a:close/>
                          </a:path>
                        </a:pathLst>
                      </a:custGeom>
                      <a:solidFill>
                        <a:srgbClr val="A1A3A5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44" name="任意多边形: 形状 343">
                      <a:extLst>
                        <a:ext uri="{FF2B5EF4-FFF2-40B4-BE49-F238E27FC236}">
                          <a16:creationId xmlns:a16="http://schemas.microsoft.com/office/drawing/2014/main" id="{63642243-565E-3781-34C8-82EDF8BBCE1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62425" y="5787280"/>
                      <a:ext cx="105481" cy="86911"/>
                    </a:xfrm>
                    <a:custGeom>
                      <a:avLst/>
                      <a:gdLst>
                        <a:gd name="connsiteX0" fmla="*/ 8657 w 105481"/>
                        <a:gd name="connsiteY0" fmla="*/ 86718 h 86911"/>
                        <a:gd name="connsiteX1" fmla="*/ 13247 w 105481"/>
                        <a:gd name="connsiteY1" fmla="*/ 82343 h 86911"/>
                        <a:gd name="connsiteX2" fmla="*/ 99021 w 105481"/>
                        <a:gd name="connsiteY2" fmla="*/ 13566 h 86911"/>
                        <a:gd name="connsiteX3" fmla="*/ 105476 w 105481"/>
                        <a:gd name="connsiteY3" fmla="*/ 6466 h 86911"/>
                        <a:gd name="connsiteX4" fmla="*/ 98304 w 105481"/>
                        <a:gd name="connsiteY4" fmla="*/ 11 h 86911"/>
                        <a:gd name="connsiteX5" fmla="*/ 409 w 105481"/>
                        <a:gd name="connsiteY5" fmla="*/ 77825 h 86911"/>
                        <a:gd name="connsiteX6" fmla="*/ 4569 w 105481"/>
                        <a:gd name="connsiteY6" fmla="*/ 86503 h 86911"/>
                        <a:gd name="connsiteX7" fmla="*/ 8657 w 105481"/>
                        <a:gd name="connsiteY7" fmla="*/ 86718 h 869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5481" h="86911">
                          <a:moveTo>
                            <a:pt x="8657" y="86718"/>
                          </a:moveTo>
                          <a:cubicBezTo>
                            <a:pt x="10665" y="86073"/>
                            <a:pt x="12458" y="84566"/>
                            <a:pt x="13247" y="82343"/>
                          </a:cubicBezTo>
                          <a:cubicBezTo>
                            <a:pt x="36125" y="17725"/>
                            <a:pt x="98376" y="13637"/>
                            <a:pt x="99021" y="13566"/>
                          </a:cubicBezTo>
                          <a:cubicBezTo>
                            <a:pt x="102894" y="13423"/>
                            <a:pt x="105619" y="10195"/>
                            <a:pt x="105476" y="6466"/>
                          </a:cubicBezTo>
                          <a:cubicBezTo>
                            <a:pt x="105261" y="2665"/>
                            <a:pt x="102033" y="-204"/>
                            <a:pt x="98304" y="11"/>
                          </a:cubicBezTo>
                          <a:cubicBezTo>
                            <a:pt x="97587" y="11"/>
                            <a:pt x="26156" y="4673"/>
                            <a:pt x="409" y="77825"/>
                          </a:cubicBezTo>
                          <a:cubicBezTo>
                            <a:pt x="-882" y="81339"/>
                            <a:pt x="983" y="85212"/>
                            <a:pt x="4569" y="86503"/>
                          </a:cubicBezTo>
                          <a:cubicBezTo>
                            <a:pt x="5860" y="87005"/>
                            <a:pt x="7294" y="87005"/>
                            <a:pt x="8657" y="86718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5" name="任意多边形: 形状 344">
                      <a:extLst>
                        <a:ext uri="{FF2B5EF4-FFF2-40B4-BE49-F238E27FC236}">
                          <a16:creationId xmlns:a16="http://schemas.microsoft.com/office/drawing/2014/main" id="{8752A6A0-3F08-183F-78E0-C85DD36E5FF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24308" y="5767850"/>
                      <a:ext cx="105523" cy="86886"/>
                    </a:xfrm>
                    <a:custGeom>
                      <a:avLst/>
                      <a:gdLst>
                        <a:gd name="connsiteX0" fmla="*/ 8693 w 105523"/>
                        <a:gd name="connsiteY0" fmla="*/ 86640 h 86886"/>
                        <a:gd name="connsiteX1" fmla="*/ 13283 w 105523"/>
                        <a:gd name="connsiteY1" fmla="*/ 82337 h 86886"/>
                        <a:gd name="connsiteX2" fmla="*/ 99129 w 105523"/>
                        <a:gd name="connsiteY2" fmla="*/ 13632 h 86886"/>
                        <a:gd name="connsiteX3" fmla="*/ 105511 w 105523"/>
                        <a:gd name="connsiteY3" fmla="*/ 6532 h 86886"/>
                        <a:gd name="connsiteX4" fmla="*/ 98340 w 105523"/>
                        <a:gd name="connsiteY4" fmla="*/ 5 h 86886"/>
                        <a:gd name="connsiteX5" fmla="*/ 373 w 105523"/>
                        <a:gd name="connsiteY5" fmla="*/ 77747 h 86886"/>
                        <a:gd name="connsiteX6" fmla="*/ 4533 w 105523"/>
                        <a:gd name="connsiteY6" fmla="*/ 86425 h 86886"/>
                        <a:gd name="connsiteX7" fmla="*/ 8693 w 105523"/>
                        <a:gd name="connsiteY7" fmla="*/ 86640 h 868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5523" h="86886">
                          <a:moveTo>
                            <a:pt x="8693" y="86640"/>
                          </a:moveTo>
                          <a:cubicBezTo>
                            <a:pt x="10701" y="86066"/>
                            <a:pt x="12565" y="84560"/>
                            <a:pt x="13283" y="82337"/>
                          </a:cubicBezTo>
                          <a:cubicBezTo>
                            <a:pt x="36161" y="17648"/>
                            <a:pt x="98483" y="13632"/>
                            <a:pt x="99129" y="13632"/>
                          </a:cubicBezTo>
                          <a:cubicBezTo>
                            <a:pt x="103001" y="13416"/>
                            <a:pt x="105727" y="10189"/>
                            <a:pt x="105511" y="6532"/>
                          </a:cubicBezTo>
                          <a:cubicBezTo>
                            <a:pt x="105296" y="2659"/>
                            <a:pt x="102069" y="-138"/>
                            <a:pt x="98340" y="5"/>
                          </a:cubicBezTo>
                          <a:cubicBezTo>
                            <a:pt x="97623" y="5"/>
                            <a:pt x="26263" y="4667"/>
                            <a:pt x="373" y="77747"/>
                          </a:cubicBezTo>
                          <a:cubicBezTo>
                            <a:pt x="-846" y="81333"/>
                            <a:pt x="1019" y="85206"/>
                            <a:pt x="4533" y="86425"/>
                          </a:cubicBezTo>
                          <a:cubicBezTo>
                            <a:pt x="5967" y="86999"/>
                            <a:pt x="7402" y="86999"/>
                            <a:pt x="8693" y="86640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6" name="任意多边形: 形状 345">
                      <a:extLst>
                        <a:ext uri="{FF2B5EF4-FFF2-40B4-BE49-F238E27FC236}">
                          <a16:creationId xmlns:a16="http://schemas.microsoft.com/office/drawing/2014/main" id="{0BFE3DF6-0CF0-3FC9-E487-38899316FC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186835" y="5752568"/>
                      <a:ext cx="105487" cy="86953"/>
                    </a:xfrm>
                    <a:custGeom>
                      <a:avLst/>
                      <a:gdLst>
                        <a:gd name="connsiteX0" fmla="*/ 8729 w 105487"/>
                        <a:gd name="connsiteY0" fmla="*/ 86646 h 86953"/>
                        <a:gd name="connsiteX1" fmla="*/ 13247 w 105487"/>
                        <a:gd name="connsiteY1" fmla="*/ 82343 h 86953"/>
                        <a:gd name="connsiteX2" fmla="*/ 99021 w 105487"/>
                        <a:gd name="connsiteY2" fmla="*/ 13638 h 86953"/>
                        <a:gd name="connsiteX3" fmla="*/ 105476 w 105487"/>
                        <a:gd name="connsiteY3" fmla="*/ 6466 h 86953"/>
                        <a:gd name="connsiteX4" fmla="*/ 98304 w 105487"/>
                        <a:gd name="connsiteY4" fmla="*/ 11 h 86953"/>
                        <a:gd name="connsiteX5" fmla="*/ 409 w 105487"/>
                        <a:gd name="connsiteY5" fmla="*/ 77825 h 86953"/>
                        <a:gd name="connsiteX6" fmla="*/ 4569 w 105487"/>
                        <a:gd name="connsiteY6" fmla="*/ 86503 h 86953"/>
                        <a:gd name="connsiteX7" fmla="*/ 8729 w 105487"/>
                        <a:gd name="connsiteY7" fmla="*/ 86646 h 8695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05487" h="86953">
                          <a:moveTo>
                            <a:pt x="8729" y="86646"/>
                          </a:moveTo>
                          <a:cubicBezTo>
                            <a:pt x="10737" y="86144"/>
                            <a:pt x="12530" y="84567"/>
                            <a:pt x="13247" y="82343"/>
                          </a:cubicBezTo>
                          <a:cubicBezTo>
                            <a:pt x="36125" y="17797"/>
                            <a:pt x="98447" y="13710"/>
                            <a:pt x="99021" y="13638"/>
                          </a:cubicBezTo>
                          <a:cubicBezTo>
                            <a:pt x="102966" y="13351"/>
                            <a:pt x="105691" y="10195"/>
                            <a:pt x="105476" y="6466"/>
                          </a:cubicBezTo>
                          <a:cubicBezTo>
                            <a:pt x="105261" y="2665"/>
                            <a:pt x="102105" y="-204"/>
                            <a:pt x="98304" y="11"/>
                          </a:cubicBezTo>
                          <a:cubicBezTo>
                            <a:pt x="97587" y="83"/>
                            <a:pt x="26228" y="4745"/>
                            <a:pt x="409" y="77825"/>
                          </a:cubicBezTo>
                          <a:cubicBezTo>
                            <a:pt x="-882" y="81339"/>
                            <a:pt x="983" y="85284"/>
                            <a:pt x="4569" y="86503"/>
                          </a:cubicBezTo>
                          <a:cubicBezTo>
                            <a:pt x="5932" y="87077"/>
                            <a:pt x="7366" y="87077"/>
                            <a:pt x="8729" y="86646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47" name="任意多边形: 形状 346">
                      <a:extLst>
                        <a:ext uri="{FF2B5EF4-FFF2-40B4-BE49-F238E27FC236}">
                          <a16:creationId xmlns:a16="http://schemas.microsoft.com/office/drawing/2014/main" id="{831B1F7E-9C67-5F18-4692-CD729CB50C4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90254" y="5848839"/>
                      <a:ext cx="118682" cy="109171"/>
                    </a:xfrm>
                    <a:custGeom>
                      <a:avLst/>
                      <a:gdLst>
                        <a:gd name="connsiteX0" fmla="*/ 47213 w 118682"/>
                        <a:gd name="connsiteY0" fmla="*/ 2496 h 109171"/>
                        <a:gd name="connsiteX1" fmla="*/ 118070 w 118682"/>
                        <a:gd name="connsiteY1" fmla="*/ 76939 h 109171"/>
                        <a:gd name="connsiteX2" fmla="*/ 1170 w 118682"/>
                        <a:gd name="connsiteY2" fmla="*/ 61519 h 109171"/>
                        <a:gd name="connsiteX3" fmla="*/ 47213 w 118682"/>
                        <a:gd name="connsiteY3" fmla="*/ 2496 h 1091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8682" h="109171">
                          <a:moveTo>
                            <a:pt x="47213" y="2496"/>
                          </a:moveTo>
                          <a:cubicBezTo>
                            <a:pt x="47213" y="2496"/>
                            <a:pt x="126389" y="29246"/>
                            <a:pt x="118070" y="76939"/>
                          </a:cubicBezTo>
                          <a:cubicBezTo>
                            <a:pt x="109750" y="124631"/>
                            <a:pt x="9274" y="119324"/>
                            <a:pt x="1170" y="61519"/>
                          </a:cubicBezTo>
                          <a:cubicBezTo>
                            <a:pt x="-6862" y="3715"/>
                            <a:pt x="28423" y="-5537"/>
                            <a:pt x="47213" y="2496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48" name="图形 7">
                  <a:extLst>
                    <a:ext uri="{FF2B5EF4-FFF2-40B4-BE49-F238E27FC236}">
                      <a16:creationId xmlns:a16="http://schemas.microsoft.com/office/drawing/2014/main" id="{6FC47163-42B4-92A2-F862-5CF385925E32}"/>
                    </a:ext>
                  </a:extLst>
                </p:cNvPr>
                <p:cNvGrpSpPr/>
                <p:nvPr/>
              </p:nvGrpSpPr>
              <p:grpSpPr>
                <a:xfrm>
                  <a:off x="761605" y="4488054"/>
                  <a:ext cx="597536" cy="1590739"/>
                  <a:chOff x="761605" y="4488054"/>
                  <a:chExt cx="597536" cy="1590739"/>
                </a:xfrm>
              </p:grpSpPr>
              <p:sp>
                <p:nvSpPr>
                  <p:cNvPr id="349" name="任意多边形: 形状 348">
                    <a:extLst>
                      <a:ext uri="{FF2B5EF4-FFF2-40B4-BE49-F238E27FC236}">
                        <a16:creationId xmlns:a16="http://schemas.microsoft.com/office/drawing/2014/main" id="{F3157CDB-4BC0-19F7-E54E-985460E634AB}"/>
                      </a:ext>
                    </a:extLst>
                  </p:cNvPr>
                  <p:cNvSpPr/>
                  <p:nvPr/>
                </p:nvSpPr>
                <p:spPr>
                  <a:xfrm>
                    <a:off x="1046269" y="4488054"/>
                    <a:ext cx="312871" cy="1331973"/>
                  </a:xfrm>
                  <a:custGeom>
                    <a:avLst/>
                    <a:gdLst>
                      <a:gd name="connsiteX0" fmla="*/ 41902 w 312871"/>
                      <a:gd name="connsiteY0" fmla="*/ 0 h 1331973"/>
                      <a:gd name="connsiteX1" fmla="*/ 39607 w 312871"/>
                      <a:gd name="connsiteY1" fmla="*/ 1315947 h 1331973"/>
                      <a:gd name="connsiteX2" fmla="*/ 89666 w 312871"/>
                      <a:gd name="connsiteY2" fmla="*/ 1331941 h 1331973"/>
                      <a:gd name="connsiteX3" fmla="*/ 153710 w 312871"/>
                      <a:gd name="connsiteY3" fmla="*/ 1300385 h 1331973"/>
                      <a:gd name="connsiteX4" fmla="*/ 232815 w 312871"/>
                      <a:gd name="connsiteY4" fmla="*/ 478931 h 1331973"/>
                      <a:gd name="connsiteX5" fmla="*/ 307473 w 312871"/>
                      <a:gd name="connsiteY5" fmla="*/ 151755 h 1331973"/>
                      <a:gd name="connsiteX6" fmla="*/ 41902 w 312871"/>
                      <a:gd name="connsiteY6" fmla="*/ 0 h 13319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12871" h="1331973">
                        <a:moveTo>
                          <a:pt x="41902" y="0"/>
                        </a:moveTo>
                        <a:cubicBezTo>
                          <a:pt x="41902" y="0"/>
                          <a:pt x="-50829" y="815000"/>
                          <a:pt x="39607" y="1315947"/>
                        </a:cubicBezTo>
                        <a:cubicBezTo>
                          <a:pt x="39607" y="1315947"/>
                          <a:pt x="39607" y="1315947"/>
                          <a:pt x="89666" y="1331941"/>
                        </a:cubicBezTo>
                        <a:cubicBezTo>
                          <a:pt x="89666" y="1331941"/>
                          <a:pt x="148762" y="1334236"/>
                          <a:pt x="153710" y="1300385"/>
                        </a:cubicBezTo>
                        <a:cubicBezTo>
                          <a:pt x="238050" y="719687"/>
                          <a:pt x="232815" y="478931"/>
                          <a:pt x="232815" y="478931"/>
                        </a:cubicBezTo>
                        <a:cubicBezTo>
                          <a:pt x="232815" y="478931"/>
                          <a:pt x="337451" y="176712"/>
                          <a:pt x="307473" y="151755"/>
                        </a:cubicBezTo>
                        <a:cubicBezTo>
                          <a:pt x="277566" y="126725"/>
                          <a:pt x="41902" y="0"/>
                          <a:pt x="41902" y="0"/>
                        </a:cubicBezTo>
                        <a:close/>
                      </a:path>
                    </a:pathLst>
                  </a:custGeom>
                  <a:solidFill>
                    <a:srgbClr val="F6BA9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0" name="任意多边形: 形状 349">
                    <a:extLst>
                      <a:ext uri="{FF2B5EF4-FFF2-40B4-BE49-F238E27FC236}">
                        <a16:creationId xmlns:a16="http://schemas.microsoft.com/office/drawing/2014/main" id="{591E0533-13D4-A6B5-2493-1BB6AE06E711}"/>
                      </a:ext>
                    </a:extLst>
                  </p:cNvPr>
                  <p:cNvSpPr/>
                  <p:nvPr/>
                </p:nvSpPr>
                <p:spPr>
                  <a:xfrm>
                    <a:off x="1058409" y="5584473"/>
                    <a:ext cx="168321" cy="235481"/>
                  </a:xfrm>
                  <a:custGeom>
                    <a:avLst/>
                    <a:gdLst>
                      <a:gd name="connsiteX0" fmla="*/ 0 w 168321"/>
                      <a:gd name="connsiteY0" fmla="*/ 0 h 235481"/>
                      <a:gd name="connsiteX1" fmla="*/ 27468 w 168321"/>
                      <a:gd name="connsiteY1" fmla="*/ 219456 h 235481"/>
                      <a:gd name="connsiteX2" fmla="*/ 77527 w 168321"/>
                      <a:gd name="connsiteY2" fmla="*/ 235449 h 235481"/>
                      <a:gd name="connsiteX3" fmla="*/ 141571 w 168321"/>
                      <a:gd name="connsiteY3" fmla="*/ 203893 h 235481"/>
                      <a:gd name="connsiteX4" fmla="*/ 168321 w 168321"/>
                      <a:gd name="connsiteY4" fmla="*/ 8534 h 235481"/>
                      <a:gd name="connsiteX5" fmla="*/ 0 w 168321"/>
                      <a:gd name="connsiteY5" fmla="*/ 0 h 23548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68321" h="235481">
                        <a:moveTo>
                          <a:pt x="0" y="0"/>
                        </a:moveTo>
                        <a:cubicBezTo>
                          <a:pt x="6239" y="77096"/>
                          <a:pt x="15132" y="151253"/>
                          <a:pt x="27468" y="219456"/>
                        </a:cubicBezTo>
                        <a:cubicBezTo>
                          <a:pt x="27468" y="219456"/>
                          <a:pt x="27468" y="219456"/>
                          <a:pt x="77527" y="235449"/>
                        </a:cubicBezTo>
                        <a:cubicBezTo>
                          <a:pt x="77527" y="235449"/>
                          <a:pt x="136622" y="237744"/>
                          <a:pt x="141571" y="203893"/>
                        </a:cubicBezTo>
                        <a:cubicBezTo>
                          <a:pt x="151755" y="133897"/>
                          <a:pt x="160576" y="68849"/>
                          <a:pt x="168321" y="8534"/>
                        </a:cubicBezTo>
                        <a:cubicBezTo>
                          <a:pt x="111521" y="13555"/>
                          <a:pt x="54864" y="1219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EAEAEA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51" name="图形 7">
                    <a:extLst>
                      <a:ext uri="{FF2B5EF4-FFF2-40B4-BE49-F238E27FC236}">
                        <a16:creationId xmlns:a16="http://schemas.microsoft.com/office/drawing/2014/main" id="{40D51136-8DFD-FECC-CC0D-1278300D1BE0}"/>
                      </a:ext>
                    </a:extLst>
                  </p:cNvPr>
                  <p:cNvGrpSpPr/>
                  <p:nvPr/>
                </p:nvGrpSpPr>
                <p:grpSpPr>
                  <a:xfrm>
                    <a:off x="761605" y="5761691"/>
                    <a:ext cx="475903" cy="317102"/>
                    <a:chOff x="761605" y="5761691"/>
                    <a:chExt cx="475903" cy="317102"/>
                  </a:xfrm>
                </p:grpSpPr>
                <p:grpSp>
                  <p:nvGrpSpPr>
                    <p:cNvPr id="352" name="图形 7">
                      <a:extLst>
                        <a:ext uri="{FF2B5EF4-FFF2-40B4-BE49-F238E27FC236}">
                          <a16:creationId xmlns:a16="http://schemas.microsoft.com/office/drawing/2014/main" id="{0F39D400-5F86-85D3-49BF-F5F1965C300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61605" y="5761691"/>
                      <a:ext cx="475903" cy="317102"/>
                      <a:chOff x="761605" y="5761691"/>
                      <a:chExt cx="475903" cy="317102"/>
                    </a:xfrm>
                  </p:grpSpPr>
                  <p:sp>
                    <p:nvSpPr>
                      <p:cNvPr id="353" name="任意多边形: 形状 352">
                        <a:extLst>
                          <a:ext uri="{FF2B5EF4-FFF2-40B4-BE49-F238E27FC236}">
                            <a16:creationId xmlns:a16="http://schemas.microsoft.com/office/drawing/2014/main" id="{44C3B9DD-B102-3958-B21A-BC3A1D3B7642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1605" y="5761691"/>
                        <a:ext cx="475903" cy="317102"/>
                      </a:xfrm>
                      <a:custGeom>
                        <a:avLst/>
                        <a:gdLst>
                          <a:gd name="connsiteX0" fmla="*/ 351883 w 475903"/>
                          <a:gd name="connsiteY0" fmla="*/ 30979 h 317102"/>
                          <a:gd name="connsiteX1" fmla="*/ 284899 w 475903"/>
                          <a:gd name="connsiteY1" fmla="*/ 8603 h 317102"/>
                          <a:gd name="connsiteX2" fmla="*/ 86743 w 475903"/>
                          <a:gd name="connsiteY2" fmla="*/ 124355 h 317102"/>
                          <a:gd name="connsiteX3" fmla="*/ 5989 w 475903"/>
                          <a:gd name="connsiteY3" fmla="*/ 281775 h 317102"/>
                          <a:gd name="connsiteX4" fmla="*/ 224656 w 475903"/>
                          <a:gd name="connsiteY4" fmla="*/ 300996 h 317102"/>
                          <a:gd name="connsiteX5" fmla="*/ 372036 w 475903"/>
                          <a:gd name="connsiteY5" fmla="*/ 240538 h 317102"/>
                          <a:gd name="connsiteX6" fmla="*/ 475238 w 475903"/>
                          <a:gd name="connsiteY6" fmla="*/ 175060 h 317102"/>
                          <a:gd name="connsiteX7" fmla="*/ 446694 w 475903"/>
                          <a:gd name="connsiteY7" fmla="*/ 5878 h 317102"/>
                          <a:gd name="connsiteX8" fmla="*/ 421593 w 475903"/>
                          <a:gd name="connsiteY8" fmla="*/ 4443 h 317102"/>
                          <a:gd name="connsiteX9" fmla="*/ 397065 w 475903"/>
                          <a:gd name="connsiteY9" fmla="*/ 21440 h 317102"/>
                          <a:gd name="connsiteX10" fmla="*/ 351883 w 475903"/>
                          <a:gd name="connsiteY10" fmla="*/ 30979 h 3171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</a:cxnLst>
                        <a:rect l="l" t="t" r="r" b="b"/>
                        <a:pathLst>
                          <a:path w="475903" h="317102">
                            <a:moveTo>
                              <a:pt x="351883" y="30979"/>
                            </a:moveTo>
                            <a:cubicBezTo>
                              <a:pt x="351883" y="30979"/>
                              <a:pt x="313442" y="-19725"/>
                              <a:pt x="284899" y="8603"/>
                            </a:cubicBezTo>
                            <a:cubicBezTo>
                              <a:pt x="284899" y="8603"/>
                              <a:pt x="187793" y="64543"/>
                              <a:pt x="86743" y="124355"/>
                            </a:cubicBezTo>
                            <a:cubicBezTo>
                              <a:pt x="-14307" y="184024"/>
                              <a:pt x="-3836" y="224617"/>
                              <a:pt x="5989" y="281775"/>
                            </a:cubicBezTo>
                            <a:cubicBezTo>
                              <a:pt x="5989" y="281775"/>
                              <a:pt x="68814" y="346250"/>
                              <a:pt x="224656" y="300996"/>
                            </a:cubicBezTo>
                            <a:cubicBezTo>
                              <a:pt x="224656" y="300996"/>
                              <a:pt x="313299" y="287943"/>
                              <a:pt x="372036" y="240538"/>
                            </a:cubicBezTo>
                            <a:cubicBezTo>
                              <a:pt x="414779" y="206042"/>
                              <a:pt x="471508" y="212711"/>
                              <a:pt x="475238" y="175060"/>
                            </a:cubicBezTo>
                            <a:cubicBezTo>
                              <a:pt x="478967" y="137408"/>
                              <a:pt x="466703" y="10826"/>
                              <a:pt x="446694" y="5878"/>
                            </a:cubicBezTo>
                            <a:cubicBezTo>
                              <a:pt x="438016" y="3726"/>
                              <a:pt x="430701" y="-3"/>
                              <a:pt x="421593" y="4443"/>
                            </a:cubicBezTo>
                            <a:cubicBezTo>
                              <a:pt x="412628" y="8890"/>
                              <a:pt x="406245" y="17352"/>
                              <a:pt x="397065" y="21440"/>
                            </a:cubicBezTo>
                            <a:cubicBezTo>
                              <a:pt x="391328" y="23879"/>
                              <a:pt x="355899" y="37003"/>
                              <a:pt x="351883" y="30979"/>
                            </a:cubicBezTo>
                            <a:close/>
                          </a:path>
                        </a:pathLst>
                      </a:custGeom>
                      <a:solidFill>
                        <a:srgbClr val="FBC118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54" name="任意多边形: 形状 353">
                        <a:extLst>
                          <a:ext uri="{FF2B5EF4-FFF2-40B4-BE49-F238E27FC236}">
                            <a16:creationId xmlns:a16="http://schemas.microsoft.com/office/drawing/2014/main" id="{0D078231-52D6-074E-081F-70DB6EA4BDB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1605" y="5871473"/>
                        <a:ext cx="264387" cy="207320"/>
                      </a:xfrm>
                      <a:custGeom>
                        <a:avLst/>
                        <a:gdLst>
                          <a:gd name="connsiteX0" fmla="*/ 218488 w 264387"/>
                          <a:gd name="connsiteY0" fmla="*/ 48710 h 207320"/>
                          <a:gd name="connsiteX1" fmla="*/ 110840 w 264387"/>
                          <a:gd name="connsiteY1" fmla="*/ 301 h 207320"/>
                          <a:gd name="connsiteX2" fmla="*/ 86743 w 264387"/>
                          <a:gd name="connsiteY2" fmla="*/ 14573 h 207320"/>
                          <a:gd name="connsiteX3" fmla="*/ 5989 w 264387"/>
                          <a:gd name="connsiteY3" fmla="*/ 171993 h 207320"/>
                          <a:gd name="connsiteX4" fmla="*/ 224656 w 264387"/>
                          <a:gd name="connsiteY4" fmla="*/ 191213 h 207320"/>
                          <a:gd name="connsiteX5" fmla="*/ 264388 w 264387"/>
                          <a:gd name="connsiteY5" fmla="*/ 182248 h 207320"/>
                          <a:gd name="connsiteX6" fmla="*/ 218488 w 264387"/>
                          <a:gd name="connsiteY6" fmla="*/ 48710 h 20732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264387" h="207320">
                            <a:moveTo>
                              <a:pt x="218488" y="48710"/>
                            </a:moveTo>
                            <a:cubicBezTo>
                              <a:pt x="187506" y="9911"/>
                              <a:pt x="152508" y="-2137"/>
                              <a:pt x="110840" y="301"/>
                            </a:cubicBezTo>
                            <a:cubicBezTo>
                              <a:pt x="102808" y="5034"/>
                              <a:pt x="94775" y="9696"/>
                              <a:pt x="86743" y="14573"/>
                            </a:cubicBezTo>
                            <a:cubicBezTo>
                              <a:pt x="-14307" y="74242"/>
                              <a:pt x="-3836" y="114834"/>
                              <a:pt x="5989" y="171993"/>
                            </a:cubicBezTo>
                            <a:cubicBezTo>
                              <a:pt x="5989" y="171993"/>
                              <a:pt x="68814" y="236467"/>
                              <a:pt x="224656" y="191213"/>
                            </a:cubicBezTo>
                            <a:cubicBezTo>
                              <a:pt x="224656" y="191213"/>
                              <a:pt x="241079" y="188775"/>
                              <a:pt x="264388" y="182248"/>
                            </a:cubicBezTo>
                            <a:cubicBezTo>
                              <a:pt x="262164" y="134628"/>
                              <a:pt x="247892" y="85717"/>
                              <a:pt x="218488" y="48710"/>
                            </a:cubicBezTo>
                            <a:close/>
                          </a:path>
                        </a:pathLst>
                      </a:custGeom>
                      <a:solidFill>
                        <a:srgbClr val="DADBDC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55" name="任意多边形: 形状 354">
                        <a:extLst>
                          <a:ext uri="{FF2B5EF4-FFF2-40B4-BE49-F238E27FC236}">
                            <a16:creationId xmlns:a16="http://schemas.microsoft.com/office/drawing/2014/main" id="{0E643B00-6A54-5876-6812-4C0A21F90BD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65939" y="5924846"/>
                        <a:ext cx="471404" cy="153948"/>
                      </a:xfrm>
                      <a:custGeom>
                        <a:avLst/>
                        <a:gdLst>
                          <a:gd name="connsiteX0" fmla="*/ 423497 w 471404"/>
                          <a:gd name="connsiteY0" fmla="*/ 19722 h 153948"/>
                          <a:gd name="connsiteX1" fmla="*/ 343030 w 471404"/>
                          <a:gd name="connsiteY1" fmla="*/ 67199 h 153948"/>
                          <a:gd name="connsiteX2" fmla="*/ 175354 w 471404"/>
                          <a:gd name="connsiteY2" fmla="*/ 129235 h 153948"/>
                          <a:gd name="connsiteX3" fmla="*/ 81476 w 471404"/>
                          <a:gd name="connsiteY3" fmla="*/ 127944 h 153948"/>
                          <a:gd name="connsiteX4" fmla="*/ 26182 w 471404"/>
                          <a:gd name="connsiteY4" fmla="*/ 111664 h 153948"/>
                          <a:gd name="connsiteX5" fmla="*/ 1224 w 471404"/>
                          <a:gd name="connsiteY5" fmla="*/ 87280 h 153948"/>
                          <a:gd name="connsiteX6" fmla="*/ 1582 w 471404"/>
                          <a:gd name="connsiteY6" fmla="*/ 118621 h 153948"/>
                          <a:gd name="connsiteX7" fmla="*/ 220250 w 471404"/>
                          <a:gd name="connsiteY7" fmla="*/ 137841 h 153948"/>
                          <a:gd name="connsiteX8" fmla="*/ 367629 w 471404"/>
                          <a:gd name="connsiteY8" fmla="*/ 77383 h 153948"/>
                          <a:gd name="connsiteX9" fmla="*/ 470831 w 471404"/>
                          <a:gd name="connsiteY9" fmla="*/ 11905 h 153948"/>
                          <a:gd name="connsiteX10" fmla="*/ 471405 w 471404"/>
                          <a:gd name="connsiteY10" fmla="*/ 0 h 153948"/>
                          <a:gd name="connsiteX11" fmla="*/ 423497 w 471404"/>
                          <a:gd name="connsiteY11" fmla="*/ 19722 h 15394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</a:cxnLst>
                        <a:rect l="l" t="t" r="r" b="b"/>
                        <a:pathLst>
                          <a:path w="471404" h="153948">
                            <a:moveTo>
                              <a:pt x="423497" y="19722"/>
                            </a:moveTo>
                            <a:cubicBezTo>
                              <a:pt x="391942" y="31699"/>
                              <a:pt x="369207" y="46186"/>
                              <a:pt x="343030" y="67199"/>
                            </a:cubicBezTo>
                            <a:cubicBezTo>
                              <a:pt x="299282" y="102413"/>
                              <a:pt x="230003" y="122924"/>
                              <a:pt x="175354" y="129235"/>
                            </a:cubicBezTo>
                            <a:cubicBezTo>
                              <a:pt x="138133" y="133466"/>
                              <a:pt x="118769" y="131028"/>
                              <a:pt x="81476" y="127944"/>
                            </a:cubicBezTo>
                            <a:cubicBezTo>
                              <a:pt x="63977" y="126438"/>
                              <a:pt x="42677" y="118908"/>
                              <a:pt x="26182" y="111664"/>
                            </a:cubicBezTo>
                            <a:cubicBezTo>
                              <a:pt x="12197" y="105568"/>
                              <a:pt x="4595" y="97034"/>
                              <a:pt x="1224" y="87280"/>
                            </a:cubicBezTo>
                            <a:cubicBezTo>
                              <a:pt x="-497" y="96891"/>
                              <a:pt x="-426" y="107146"/>
                              <a:pt x="1582" y="118621"/>
                            </a:cubicBezTo>
                            <a:cubicBezTo>
                              <a:pt x="1582" y="118621"/>
                              <a:pt x="64407" y="183095"/>
                              <a:pt x="220250" y="137841"/>
                            </a:cubicBezTo>
                            <a:cubicBezTo>
                              <a:pt x="220250" y="137841"/>
                              <a:pt x="308893" y="124788"/>
                              <a:pt x="367629" y="77383"/>
                            </a:cubicBezTo>
                            <a:cubicBezTo>
                              <a:pt x="410373" y="42887"/>
                              <a:pt x="467102" y="49557"/>
                              <a:pt x="470831" y="11905"/>
                            </a:cubicBezTo>
                            <a:cubicBezTo>
                              <a:pt x="471190" y="8678"/>
                              <a:pt x="471333" y="4446"/>
                              <a:pt x="471405" y="0"/>
                            </a:cubicBezTo>
                            <a:cubicBezTo>
                              <a:pt x="455842" y="7100"/>
                              <a:pt x="439849" y="13555"/>
                              <a:pt x="423497" y="19722"/>
                            </a:cubicBezTo>
                            <a:close/>
                          </a:path>
                        </a:pathLst>
                      </a:custGeom>
                      <a:solidFill>
                        <a:srgbClr val="A1A3A5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356" name="任意多边形: 形状 355">
                      <a:extLst>
                        <a:ext uri="{FF2B5EF4-FFF2-40B4-BE49-F238E27FC236}">
                          <a16:creationId xmlns:a16="http://schemas.microsoft.com/office/drawing/2014/main" id="{CD8D32F0-C1B2-1E01-838D-0DCE52DC9B7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06356" y="5838416"/>
                      <a:ext cx="112314" cy="77548"/>
                    </a:xfrm>
                    <a:custGeom>
                      <a:avLst/>
                      <a:gdLst>
                        <a:gd name="connsiteX0" fmla="*/ 104289 w 112314"/>
                        <a:gd name="connsiteY0" fmla="*/ 77465 h 77548"/>
                        <a:gd name="connsiteX1" fmla="*/ 99268 w 112314"/>
                        <a:gd name="connsiteY1" fmla="*/ 73592 h 77548"/>
                        <a:gd name="connsiteX2" fmla="*/ 7183 w 112314"/>
                        <a:gd name="connsiteY2" fmla="*/ 13636 h 77548"/>
                        <a:gd name="connsiteX3" fmla="*/ 11 w 112314"/>
                        <a:gd name="connsiteY3" fmla="*/ 7182 h 77548"/>
                        <a:gd name="connsiteX4" fmla="*/ 6537 w 112314"/>
                        <a:gd name="connsiteY4" fmla="*/ 10 h 77548"/>
                        <a:gd name="connsiteX5" fmla="*/ 111675 w 112314"/>
                        <a:gd name="connsiteY5" fmla="*/ 67783 h 77548"/>
                        <a:gd name="connsiteX6" fmla="*/ 108377 w 112314"/>
                        <a:gd name="connsiteY6" fmla="*/ 76963 h 77548"/>
                        <a:gd name="connsiteX7" fmla="*/ 104289 w 112314"/>
                        <a:gd name="connsiteY7" fmla="*/ 77465 h 775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314" h="77548">
                          <a:moveTo>
                            <a:pt x="104289" y="77465"/>
                          </a:moveTo>
                          <a:cubicBezTo>
                            <a:pt x="102209" y="77107"/>
                            <a:pt x="100272" y="75672"/>
                            <a:pt x="99268" y="73592"/>
                          </a:cubicBezTo>
                          <a:cubicBezTo>
                            <a:pt x="70151" y="11485"/>
                            <a:pt x="7757" y="13636"/>
                            <a:pt x="7183" y="13636"/>
                          </a:cubicBezTo>
                          <a:cubicBezTo>
                            <a:pt x="3310" y="13852"/>
                            <a:pt x="226" y="10839"/>
                            <a:pt x="11" y="7182"/>
                          </a:cubicBezTo>
                          <a:cubicBezTo>
                            <a:pt x="-204" y="3309"/>
                            <a:pt x="2736" y="153"/>
                            <a:pt x="6537" y="10"/>
                          </a:cubicBezTo>
                          <a:cubicBezTo>
                            <a:pt x="7255" y="10"/>
                            <a:pt x="78685" y="-2428"/>
                            <a:pt x="111675" y="67783"/>
                          </a:cubicBezTo>
                          <a:cubicBezTo>
                            <a:pt x="113253" y="71154"/>
                            <a:pt x="111819" y="75314"/>
                            <a:pt x="108377" y="76963"/>
                          </a:cubicBezTo>
                          <a:cubicBezTo>
                            <a:pt x="107086" y="77465"/>
                            <a:pt x="105651" y="77680"/>
                            <a:pt x="104289" y="77465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7" name="任意多边形: 形状 356">
                      <a:extLst>
                        <a:ext uri="{FF2B5EF4-FFF2-40B4-BE49-F238E27FC236}">
                          <a16:creationId xmlns:a16="http://schemas.microsoft.com/office/drawing/2014/main" id="{89632957-5349-76CC-C834-23E38A3C64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41426" y="5813816"/>
                      <a:ext cx="112314" cy="77488"/>
                    </a:xfrm>
                    <a:custGeom>
                      <a:avLst/>
                      <a:gdLst>
                        <a:gd name="connsiteX0" fmla="*/ 104289 w 112314"/>
                        <a:gd name="connsiteY0" fmla="*/ 77393 h 77488"/>
                        <a:gd name="connsiteX1" fmla="*/ 99340 w 112314"/>
                        <a:gd name="connsiteY1" fmla="*/ 73592 h 77488"/>
                        <a:gd name="connsiteX2" fmla="*/ 7111 w 112314"/>
                        <a:gd name="connsiteY2" fmla="*/ 13708 h 77488"/>
                        <a:gd name="connsiteX3" fmla="*/ 11 w 112314"/>
                        <a:gd name="connsiteY3" fmla="*/ 7182 h 77488"/>
                        <a:gd name="connsiteX4" fmla="*/ 6537 w 112314"/>
                        <a:gd name="connsiteY4" fmla="*/ 10 h 77488"/>
                        <a:gd name="connsiteX5" fmla="*/ 111675 w 112314"/>
                        <a:gd name="connsiteY5" fmla="*/ 67783 h 77488"/>
                        <a:gd name="connsiteX6" fmla="*/ 108376 w 112314"/>
                        <a:gd name="connsiteY6" fmla="*/ 76891 h 77488"/>
                        <a:gd name="connsiteX7" fmla="*/ 104289 w 112314"/>
                        <a:gd name="connsiteY7" fmla="*/ 77393 h 774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314" h="77488">
                          <a:moveTo>
                            <a:pt x="104289" y="77393"/>
                          </a:moveTo>
                          <a:cubicBezTo>
                            <a:pt x="102209" y="77035"/>
                            <a:pt x="100272" y="75672"/>
                            <a:pt x="99340" y="73592"/>
                          </a:cubicBezTo>
                          <a:cubicBezTo>
                            <a:pt x="70223" y="11485"/>
                            <a:pt x="7757" y="13636"/>
                            <a:pt x="7111" y="13708"/>
                          </a:cubicBezTo>
                          <a:cubicBezTo>
                            <a:pt x="3167" y="13852"/>
                            <a:pt x="154" y="10911"/>
                            <a:pt x="11" y="7182"/>
                          </a:cubicBezTo>
                          <a:cubicBezTo>
                            <a:pt x="-204" y="3381"/>
                            <a:pt x="2736" y="153"/>
                            <a:pt x="6537" y="10"/>
                          </a:cubicBezTo>
                          <a:cubicBezTo>
                            <a:pt x="7255" y="10"/>
                            <a:pt x="78757" y="-2428"/>
                            <a:pt x="111675" y="67783"/>
                          </a:cubicBezTo>
                          <a:cubicBezTo>
                            <a:pt x="113253" y="71154"/>
                            <a:pt x="111819" y="75242"/>
                            <a:pt x="108376" y="76891"/>
                          </a:cubicBezTo>
                          <a:cubicBezTo>
                            <a:pt x="107085" y="77465"/>
                            <a:pt x="105651" y="77608"/>
                            <a:pt x="104289" y="77393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8" name="任意多边形: 形状 357">
                      <a:extLst>
                        <a:ext uri="{FF2B5EF4-FFF2-40B4-BE49-F238E27FC236}">
                          <a16:creationId xmlns:a16="http://schemas.microsoft.com/office/drawing/2014/main" id="{392147DD-E346-B514-A926-3C782AD09CD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74847" y="5796604"/>
                      <a:ext cx="112314" cy="77488"/>
                    </a:xfrm>
                    <a:custGeom>
                      <a:avLst/>
                      <a:gdLst>
                        <a:gd name="connsiteX0" fmla="*/ 104288 w 112314"/>
                        <a:gd name="connsiteY0" fmla="*/ 77393 h 77488"/>
                        <a:gd name="connsiteX1" fmla="*/ 99340 w 112314"/>
                        <a:gd name="connsiteY1" fmla="*/ 73593 h 77488"/>
                        <a:gd name="connsiteX2" fmla="*/ 7183 w 112314"/>
                        <a:gd name="connsiteY2" fmla="*/ 13708 h 77488"/>
                        <a:gd name="connsiteX3" fmla="*/ 11 w 112314"/>
                        <a:gd name="connsiteY3" fmla="*/ 7110 h 77488"/>
                        <a:gd name="connsiteX4" fmla="*/ 6537 w 112314"/>
                        <a:gd name="connsiteY4" fmla="*/ 10 h 77488"/>
                        <a:gd name="connsiteX5" fmla="*/ 111675 w 112314"/>
                        <a:gd name="connsiteY5" fmla="*/ 67784 h 77488"/>
                        <a:gd name="connsiteX6" fmla="*/ 108376 w 112314"/>
                        <a:gd name="connsiteY6" fmla="*/ 76891 h 77488"/>
                        <a:gd name="connsiteX7" fmla="*/ 104288 w 112314"/>
                        <a:gd name="connsiteY7" fmla="*/ 77393 h 7748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12314" h="77488">
                          <a:moveTo>
                            <a:pt x="104288" y="77393"/>
                          </a:moveTo>
                          <a:cubicBezTo>
                            <a:pt x="102209" y="77035"/>
                            <a:pt x="100344" y="75672"/>
                            <a:pt x="99340" y="73593"/>
                          </a:cubicBezTo>
                          <a:cubicBezTo>
                            <a:pt x="70222" y="11485"/>
                            <a:pt x="7756" y="13637"/>
                            <a:pt x="7183" y="13708"/>
                          </a:cubicBezTo>
                          <a:cubicBezTo>
                            <a:pt x="3238" y="13852"/>
                            <a:pt x="226" y="10912"/>
                            <a:pt x="11" y="7110"/>
                          </a:cubicBezTo>
                          <a:cubicBezTo>
                            <a:pt x="-204" y="3381"/>
                            <a:pt x="2808" y="154"/>
                            <a:pt x="6537" y="10"/>
                          </a:cubicBezTo>
                          <a:cubicBezTo>
                            <a:pt x="7254" y="10"/>
                            <a:pt x="78685" y="-2428"/>
                            <a:pt x="111675" y="67784"/>
                          </a:cubicBezTo>
                          <a:cubicBezTo>
                            <a:pt x="113253" y="71154"/>
                            <a:pt x="111819" y="75242"/>
                            <a:pt x="108376" y="76891"/>
                          </a:cubicBezTo>
                          <a:cubicBezTo>
                            <a:pt x="107157" y="77465"/>
                            <a:pt x="105723" y="77609"/>
                            <a:pt x="104288" y="77393"/>
                          </a:cubicBezTo>
                          <a:close/>
                        </a:path>
                      </a:pathLst>
                    </a:custGeom>
                    <a:solidFill>
                      <a:srgbClr val="DADBD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359" name="任意多边形: 形状 358">
                      <a:extLst>
                        <a:ext uri="{FF2B5EF4-FFF2-40B4-BE49-F238E27FC236}">
                          <a16:creationId xmlns:a16="http://schemas.microsoft.com/office/drawing/2014/main" id="{8AD1039D-EFE2-2C8C-3B1C-23966C2C6CF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77722" y="5904896"/>
                      <a:ext cx="116408" cy="112482"/>
                    </a:xfrm>
                    <a:custGeom>
                      <a:avLst/>
                      <a:gdLst>
                        <a:gd name="connsiteX0" fmla="*/ 64602 w 116408"/>
                        <a:gd name="connsiteY0" fmla="*/ 3885 h 112482"/>
                        <a:gd name="connsiteX1" fmla="*/ 1490 w 116408"/>
                        <a:gd name="connsiteY1" fmla="*/ 84997 h 112482"/>
                        <a:gd name="connsiteX2" fmla="*/ 116310 w 116408"/>
                        <a:gd name="connsiteY2" fmla="*/ 58103 h 112482"/>
                        <a:gd name="connsiteX3" fmla="*/ 64602 w 116408"/>
                        <a:gd name="connsiteY3" fmla="*/ 3885 h 11248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116408" h="112482">
                          <a:moveTo>
                            <a:pt x="64602" y="3885"/>
                          </a:moveTo>
                          <a:cubicBezTo>
                            <a:pt x="64602" y="3885"/>
                            <a:pt x="-11491" y="38381"/>
                            <a:pt x="1490" y="84997"/>
                          </a:cubicBezTo>
                          <a:cubicBezTo>
                            <a:pt x="14471" y="131614"/>
                            <a:pt x="113944" y="116481"/>
                            <a:pt x="116310" y="58103"/>
                          </a:cubicBezTo>
                          <a:cubicBezTo>
                            <a:pt x="118533" y="-275"/>
                            <a:pt x="82531" y="-5941"/>
                            <a:pt x="64602" y="388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360" name="图形 7">
                  <a:extLst>
                    <a:ext uri="{FF2B5EF4-FFF2-40B4-BE49-F238E27FC236}">
                      <a16:creationId xmlns:a16="http://schemas.microsoft.com/office/drawing/2014/main" id="{F329AD1A-E919-35EE-A640-DB66D8C74B2F}"/>
                    </a:ext>
                  </a:extLst>
                </p:cNvPr>
                <p:cNvGrpSpPr/>
                <p:nvPr/>
              </p:nvGrpSpPr>
              <p:grpSpPr>
                <a:xfrm>
                  <a:off x="889227" y="4003960"/>
                  <a:ext cx="1437938" cy="730386"/>
                  <a:chOff x="889227" y="4003960"/>
                  <a:chExt cx="1437938" cy="730386"/>
                </a:xfrm>
              </p:grpSpPr>
              <p:sp>
                <p:nvSpPr>
                  <p:cNvPr id="361" name="任意多边形: 形状 360">
                    <a:extLst>
                      <a:ext uri="{FF2B5EF4-FFF2-40B4-BE49-F238E27FC236}">
                        <a16:creationId xmlns:a16="http://schemas.microsoft.com/office/drawing/2014/main" id="{CBC89647-CF25-50A7-7FFA-6A5663295A21}"/>
                      </a:ext>
                    </a:extLst>
                  </p:cNvPr>
                  <p:cNvSpPr/>
                  <p:nvPr/>
                </p:nvSpPr>
                <p:spPr>
                  <a:xfrm>
                    <a:off x="889227" y="4003960"/>
                    <a:ext cx="1437938" cy="730386"/>
                  </a:xfrm>
                  <a:custGeom>
                    <a:avLst/>
                    <a:gdLst>
                      <a:gd name="connsiteX0" fmla="*/ 1318242 w 1437938"/>
                      <a:gd name="connsiteY0" fmla="*/ 0 h 730386"/>
                      <a:gd name="connsiteX1" fmla="*/ 717607 w 1437938"/>
                      <a:gd name="connsiteY1" fmla="*/ 147093 h 730386"/>
                      <a:gd name="connsiteX2" fmla="*/ 128446 w 1437938"/>
                      <a:gd name="connsiteY2" fmla="*/ 1076 h 730386"/>
                      <a:gd name="connsiteX3" fmla="*/ 0 w 1437938"/>
                      <a:gd name="connsiteY3" fmla="*/ 625880 h 730386"/>
                      <a:gd name="connsiteX4" fmla="*/ 659372 w 1437938"/>
                      <a:gd name="connsiteY4" fmla="*/ 725352 h 730386"/>
                      <a:gd name="connsiteX5" fmla="*/ 728221 w 1437938"/>
                      <a:gd name="connsiteY5" fmla="*/ 486102 h 730386"/>
                      <a:gd name="connsiteX6" fmla="*/ 793126 w 1437938"/>
                      <a:gd name="connsiteY6" fmla="*/ 714595 h 730386"/>
                      <a:gd name="connsiteX7" fmla="*/ 1437939 w 1437938"/>
                      <a:gd name="connsiteY7" fmla="*/ 619210 h 730386"/>
                      <a:gd name="connsiteX8" fmla="*/ 1318242 w 1437938"/>
                      <a:gd name="connsiteY8" fmla="*/ 0 h 730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1437938" h="730386">
                        <a:moveTo>
                          <a:pt x="1318242" y="0"/>
                        </a:moveTo>
                        <a:cubicBezTo>
                          <a:pt x="1318242" y="0"/>
                          <a:pt x="1211383" y="148025"/>
                          <a:pt x="717607" y="147093"/>
                        </a:cubicBezTo>
                        <a:cubicBezTo>
                          <a:pt x="223831" y="146160"/>
                          <a:pt x="128446" y="1076"/>
                          <a:pt x="128446" y="1076"/>
                        </a:cubicBezTo>
                        <a:cubicBezTo>
                          <a:pt x="128446" y="1076"/>
                          <a:pt x="62896" y="404416"/>
                          <a:pt x="0" y="625880"/>
                        </a:cubicBezTo>
                        <a:cubicBezTo>
                          <a:pt x="0" y="625880"/>
                          <a:pt x="277117" y="757410"/>
                          <a:pt x="659372" y="725352"/>
                        </a:cubicBezTo>
                        <a:cubicBezTo>
                          <a:pt x="659372" y="725352"/>
                          <a:pt x="652057" y="504677"/>
                          <a:pt x="728221" y="486102"/>
                        </a:cubicBezTo>
                        <a:cubicBezTo>
                          <a:pt x="804385" y="467599"/>
                          <a:pt x="793126" y="714595"/>
                          <a:pt x="793126" y="714595"/>
                        </a:cubicBezTo>
                        <a:cubicBezTo>
                          <a:pt x="793126" y="714595"/>
                          <a:pt x="1210594" y="779284"/>
                          <a:pt x="1437939" y="619210"/>
                        </a:cubicBezTo>
                        <a:cubicBezTo>
                          <a:pt x="1437867" y="619210"/>
                          <a:pt x="1407244" y="163516"/>
                          <a:pt x="1318242" y="0"/>
                        </a:cubicBezTo>
                        <a:close/>
                      </a:path>
                    </a:pathLst>
                  </a:custGeom>
                  <a:solidFill>
                    <a:srgbClr val="4A4F47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2" name="任意多边形: 形状 361">
                    <a:extLst>
                      <a:ext uri="{FF2B5EF4-FFF2-40B4-BE49-F238E27FC236}">
                        <a16:creationId xmlns:a16="http://schemas.microsoft.com/office/drawing/2014/main" id="{8C3113A3-24F3-0512-5998-2E23C0B07F41}"/>
                      </a:ext>
                    </a:extLst>
                  </p:cNvPr>
                  <p:cNvSpPr/>
                  <p:nvPr/>
                </p:nvSpPr>
                <p:spPr>
                  <a:xfrm>
                    <a:off x="889227" y="4003960"/>
                    <a:ext cx="1437938" cy="730386"/>
                  </a:xfrm>
                  <a:custGeom>
                    <a:avLst/>
                    <a:gdLst>
                      <a:gd name="connsiteX0" fmla="*/ 1318242 w 1437938"/>
                      <a:gd name="connsiteY0" fmla="*/ 0 h 730386"/>
                      <a:gd name="connsiteX1" fmla="*/ 717607 w 1437938"/>
                      <a:gd name="connsiteY1" fmla="*/ 147093 h 730386"/>
                      <a:gd name="connsiteX2" fmla="*/ 128446 w 1437938"/>
                      <a:gd name="connsiteY2" fmla="*/ 1076 h 730386"/>
                      <a:gd name="connsiteX3" fmla="*/ 0 w 1437938"/>
                      <a:gd name="connsiteY3" fmla="*/ 625880 h 730386"/>
                      <a:gd name="connsiteX4" fmla="*/ 659372 w 1437938"/>
                      <a:gd name="connsiteY4" fmla="*/ 725352 h 730386"/>
                      <a:gd name="connsiteX5" fmla="*/ 728221 w 1437938"/>
                      <a:gd name="connsiteY5" fmla="*/ 486102 h 730386"/>
                      <a:gd name="connsiteX6" fmla="*/ 793126 w 1437938"/>
                      <a:gd name="connsiteY6" fmla="*/ 714595 h 730386"/>
                      <a:gd name="connsiteX7" fmla="*/ 1437939 w 1437938"/>
                      <a:gd name="connsiteY7" fmla="*/ 619210 h 730386"/>
                      <a:gd name="connsiteX8" fmla="*/ 1318242 w 1437938"/>
                      <a:gd name="connsiteY8" fmla="*/ 0 h 730386"/>
                      <a:gd name="connsiteX9" fmla="*/ 853512 w 1437938"/>
                      <a:gd name="connsiteY9" fmla="*/ 684617 h 730386"/>
                      <a:gd name="connsiteX10" fmla="*/ 742923 w 1437938"/>
                      <a:gd name="connsiteY10" fmla="*/ 436402 h 730386"/>
                      <a:gd name="connsiteX11" fmla="*/ 581630 w 1437938"/>
                      <a:gd name="connsiteY11" fmla="*/ 689350 h 730386"/>
                      <a:gd name="connsiteX12" fmla="*/ 30408 w 1437938"/>
                      <a:gd name="connsiteY12" fmla="*/ 596260 h 730386"/>
                      <a:gd name="connsiteX13" fmla="*/ 250797 w 1437938"/>
                      <a:gd name="connsiteY13" fmla="*/ 117115 h 730386"/>
                      <a:gd name="connsiteX14" fmla="*/ 1206291 w 1437938"/>
                      <a:gd name="connsiteY14" fmla="*/ 105783 h 730386"/>
                      <a:gd name="connsiteX15" fmla="*/ 1386302 w 1437938"/>
                      <a:gd name="connsiteY15" fmla="*/ 614836 h 730386"/>
                      <a:gd name="connsiteX16" fmla="*/ 853512 w 1437938"/>
                      <a:gd name="connsiteY16" fmla="*/ 684617 h 7303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1437938" h="730386">
                        <a:moveTo>
                          <a:pt x="1318242" y="0"/>
                        </a:moveTo>
                        <a:cubicBezTo>
                          <a:pt x="1318242" y="0"/>
                          <a:pt x="1211383" y="148025"/>
                          <a:pt x="717607" y="147093"/>
                        </a:cubicBezTo>
                        <a:cubicBezTo>
                          <a:pt x="223831" y="146160"/>
                          <a:pt x="128446" y="1076"/>
                          <a:pt x="128446" y="1076"/>
                        </a:cubicBezTo>
                        <a:cubicBezTo>
                          <a:pt x="128446" y="1076"/>
                          <a:pt x="62896" y="404416"/>
                          <a:pt x="0" y="625880"/>
                        </a:cubicBezTo>
                        <a:cubicBezTo>
                          <a:pt x="0" y="625880"/>
                          <a:pt x="277117" y="757410"/>
                          <a:pt x="659372" y="725352"/>
                        </a:cubicBezTo>
                        <a:cubicBezTo>
                          <a:pt x="659372" y="725352"/>
                          <a:pt x="652057" y="504677"/>
                          <a:pt x="728221" y="486102"/>
                        </a:cubicBezTo>
                        <a:cubicBezTo>
                          <a:pt x="804385" y="467599"/>
                          <a:pt x="793126" y="714595"/>
                          <a:pt x="793126" y="714595"/>
                        </a:cubicBezTo>
                        <a:cubicBezTo>
                          <a:pt x="793126" y="714595"/>
                          <a:pt x="1210594" y="779284"/>
                          <a:pt x="1437939" y="619210"/>
                        </a:cubicBezTo>
                        <a:cubicBezTo>
                          <a:pt x="1437867" y="619210"/>
                          <a:pt x="1407244" y="163516"/>
                          <a:pt x="1318242" y="0"/>
                        </a:cubicBezTo>
                        <a:close/>
                        <a:moveTo>
                          <a:pt x="853512" y="684617"/>
                        </a:moveTo>
                        <a:cubicBezTo>
                          <a:pt x="853512" y="684617"/>
                          <a:pt x="811629" y="441063"/>
                          <a:pt x="742923" y="436402"/>
                        </a:cubicBezTo>
                        <a:cubicBezTo>
                          <a:pt x="694012" y="433103"/>
                          <a:pt x="601496" y="565709"/>
                          <a:pt x="581630" y="689350"/>
                        </a:cubicBezTo>
                        <a:cubicBezTo>
                          <a:pt x="581630" y="689350"/>
                          <a:pt x="225552" y="712443"/>
                          <a:pt x="30408" y="596260"/>
                        </a:cubicBezTo>
                        <a:cubicBezTo>
                          <a:pt x="30408" y="596260"/>
                          <a:pt x="110015" y="84627"/>
                          <a:pt x="250797" y="117115"/>
                        </a:cubicBezTo>
                        <a:cubicBezTo>
                          <a:pt x="787173" y="240900"/>
                          <a:pt x="912105" y="198443"/>
                          <a:pt x="1206291" y="105783"/>
                        </a:cubicBezTo>
                        <a:cubicBezTo>
                          <a:pt x="1364285" y="56083"/>
                          <a:pt x="1386302" y="614836"/>
                          <a:pt x="1386302" y="614836"/>
                        </a:cubicBezTo>
                        <a:cubicBezTo>
                          <a:pt x="1386302" y="614836"/>
                          <a:pt x="1249106" y="728078"/>
                          <a:pt x="853512" y="684617"/>
                        </a:cubicBezTo>
                        <a:close/>
                      </a:path>
                    </a:pathLst>
                  </a:custGeom>
                  <a:solidFill>
                    <a:srgbClr val="4A4F47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3" name="任意多边形: 形状 362">
                    <a:extLst>
                      <a:ext uri="{FF2B5EF4-FFF2-40B4-BE49-F238E27FC236}">
                        <a16:creationId xmlns:a16="http://schemas.microsoft.com/office/drawing/2014/main" id="{39E68A3A-A8AE-440B-45A3-542AFFC712BA}"/>
                      </a:ext>
                    </a:extLst>
                  </p:cNvPr>
                  <p:cNvSpPr/>
                  <p:nvPr/>
                </p:nvSpPr>
                <p:spPr>
                  <a:xfrm>
                    <a:off x="961781" y="4274766"/>
                    <a:ext cx="507569" cy="411802"/>
                  </a:xfrm>
                  <a:custGeom>
                    <a:avLst/>
                    <a:gdLst>
                      <a:gd name="connsiteX0" fmla="*/ 71742 w 507569"/>
                      <a:gd name="connsiteY0" fmla="*/ 0 h 411802"/>
                      <a:gd name="connsiteX1" fmla="*/ 22687 w 507569"/>
                      <a:gd name="connsiteY1" fmla="*/ 319646 h 411802"/>
                      <a:gd name="connsiteX2" fmla="*/ 507570 w 507569"/>
                      <a:gd name="connsiteY2" fmla="*/ 411803 h 411802"/>
                      <a:gd name="connsiteX3" fmla="*/ 71742 w 507569"/>
                      <a:gd name="connsiteY3" fmla="*/ 0 h 4118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07569" h="411802">
                        <a:moveTo>
                          <a:pt x="71742" y="0"/>
                        </a:moveTo>
                        <a:cubicBezTo>
                          <a:pt x="18168" y="77670"/>
                          <a:pt x="-29811" y="257538"/>
                          <a:pt x="22687" y="319646"/>
                        </a:cubicBezTo>
                        <a:cubicBezTo>
                          <a:pt x="78411" y="385554"/>
                          <a:pt x="507570" y="411803"/>
                          <a:pt x="507570" y="411803"/>
                        </a:cubicBezTo>
                        <a:cubicBezTo>
                          <a:pt x="507570" y="411803"/>
                          <a:pt x="-120247" y="386701"/>
                          <a:pt x="71742" y="0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64" name="图形 7">
                  <a:extLst>
                    <a:ext uri="{FF2B5EF4-FFF2-40B4-BE49-F238E27FC236}">
                      <a16:creationId xmlns:a16="http://schemas.microsoft.com/office/drawing/2014/main" id="{6F99E974-2501-8CD9-D78B-658C7FFBB349}"/>
                    </a:ext>
                  </a:extLst>
                </p:cNvPr>
                <p:cNvGrpSpPr/>
                <p:nvPr/>
              </p:nvGrpSpPr>
              <p:grpSpPr>
                <a:xfrm>
                  <a:off x="1881573" y="2610096"/>
                  <a:ext cx="1742501" cy="900128"/>
                  <a:chOff x="1881573" y="2610096"/>
                  <a:chExt cx="1742501" cy="900128"/>
                </a:xfrm>
              </p:grpSpPr>
              <p:sp>
                <p:nvSpPr>
                  <p:cNvPr id="365" name="任意多边形: 形状 364">
                    <a:extLst>
                      <a:ext uri="{FF2B5EF4-FFF2-40B4-BE49-F238E27FC236}">
                        <a16:creationId xmlns:a16="http://schemas.microsoft.com/office/drawing/2014/main" id="{6FB57EF6-7F6A-A693-4BB1-2315AEB0D6F3}"/>
                      </a:ext>
                    </a:extLst>
                  </p:cNvPr>
                  <p:cNvSpPr/>
                  <p:nvPr/>
                </p:nvSpPr>
                <p:spPr>
                  <a:xfrm>
                    <a:off x="2249567" y="3074284"/>
                    <a:ext cx="254741" cy="341591"/>
                  </a:xfrm>
                  <a:custGeom>
                    <a:avLst/>
                    <a:gdLst>
                      <a:gd name="connsiteX0" fmla="*/ 0 w 254741"/>
                      <a:gd name="connsiteY0" fmla="*/ 341591 h 341591"/>
                      <a:gd name="connsiteX1" fmla="*/ 254741 w 254741"/>
                      <a:gd name="connsiteY1" fmla="*/ 0 h 341591"/>
                      <a:gd name="connsiteX2" fmla="*/ 0 w 254741"/>
                      <a:gd name="connsiteY2" fmla="*/ 341591 h 3415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54741" h="341591">
                        <a:moveTo>
                          <a:pt x="0" y="341591"/>
                        </a:moveTo>
                        <a:cubicBezTo>
                          <a:pt x="64617" y="166959"/>
                          <a:pt x="254741" y="0"/>
                          <a:pt x="254741" y="0"/>
                        </a:cubicBezTo>
                        <a:cubicBezTo>
                          <a:pt x="254741" y="0"/>
                          <a:pt x="194140" y="226628"/>
                          <a:pt x="0" y="341591"/>
                        </a:cubicBezTo>
                        <a:close/>
                      </a:path>
                    </a:pathLst>
                  </a:custGeom>
                  <a:solidFill>
                    <a:srgbClr val="CC1F1F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6" name="任意多边形: 形状 365">
                    <a:extLst>
                      <a:ext uri="{FF2B5EF4-FFF2-40B4-BE49-F238E27FC236}">
                        <a16:creationId xmlns:a16="http://schemas.microsoft.com/office/drawing/2014/main" id="{5A46A071-38DE-FB49-A1AB-FE03EBC74303}"/>
                      </a:ext>
                    </a:extLst>
                  </p:cNvPr>
                  <p:cNvSpPr/>
                  <p:nvPr/>
                </p:nvSpPr>
                <p:spPr>
                  <a:xfrm>
                    <a:off x="2222242" y="3042298"/>
                    <a:ext cx="689048" cy="467926"/>
                  </a:xfrm>
                  <a:custGeom>
                    <a:avLst/>
                    <a:gdLst>
                      <a:gd name="connsiteX0" fmla="*/ 193566 w 689048"/>
                      <a:gd name="connsiteY0" fmla="*/ 0 h 467926"/>
                      <a:gd name="connsiteX1" fmla="*/ 610676 w 689048"/>
                      <a:gd name="connsiteY1" fmla="*/ 245777 h 467926"/>
                      <a:gd name="connsiteX2" fmla="*/ 426146 w 689048"/>
                      <a:gd name="connsiteY2" fmla="*/ 433964 h 467926"/>
                      <a:gd name="connsiteX3" fmla="*/ 0 w 689048"/>
                      <a:gd name="connsiteY3" fmla="*/ 191701 h 467926"/>
                      <a:gd name="connsiteX4" fmla="*/ 193566 w 689048"/>
                      <a:gd name="connsiteY4" fmla="*/ 0 h 4679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89048" h="467926">
                        <a:moveTo>
                          <a:pt x="193566" y="0"/>
                        </a:moveTo>
                        <a:cubicBezTo>
                          <a:pt x="193566" y="0"/>
                          <a:pt x="348835" y="135188"/>
                          <a:pt x="610676" y="245777"/>
                        </a:cubicBezTo>
                        <a:cubicBezTo>
                          <a:pt x="722053" y="292823"/>
                          <a:pt x="756550" y="561334"/>
                          <a:pt x="426146" y="433964"/>
                        </a:cubicBezTo>
                        <a:cubicBezTo>
                          <a:pt x="200738" y="347042"/>
                          <a:pt x="0" y="191701"/>
                          <a:pt x="0" y="191701"/>
                        </a:cubicBezTo>
                        <a:lnTo>
                          <a:pt x="193566" y="0"/>
                        </a:lnTo>
                        <a:close/>
                      </a:path>
                    </a:pathLst>
                  </a:custGeom>
                  <a:solidFill>
                    <a:srgbClr val="FFC39C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7" name="任意多边形: 形状 366">
                    <a:extLst>
                      <a:ext uri="{FF2B5EF4-FFF2-40B4-BE49-F238E27FC236}">
                        <a16:creationId xmlns:a16="http://schemas.microsoft.com/office/drawing/2014/main" id="{6F11B0AB-B7B7-1C9B-C476-8F01BB382759}"/>
                      </a:ext>
                    </a:extLst>
                  </p:cNvPr>
                  <p:cNvSpPr/>
                  <p:nvPr/>
                </p:nvSpPr>
                <p:spPr>
                  <a:xfrm>
                    <a:off x="1881573" y="2795838"/>
                    <a:ext cx="622662" cy="620037"/>
                  </a:xfrm>
                  <a:custGeom>
                    <a:avLst/>
                    <a:gdLst>
                      <a:gd name="connsiteX0" fmla="*/ 622663 w 622662"/>
                      <a:gd name="connsiteY0" fmla="*/ 278446 h 620037"/>
                      <a:gd name="connsiteX1" fmla="*/ 367922 w 622662"/>
                      <a:gd name="connsiteY1" fmla="*/ 620038 h 620037"/>
                      <a:gd name="connsiteX2" fmla="*/ 7828 w 622662"/>
                      <a:gd name="connsiteY2" fmla="*/ 76489 h 620037"/>
                      <a:gd name="connsiteX3" fmla="*/ 622663 w 622662"/>
                      <a:gd name="connsiteY3" fmla="*/ 278446 h 62003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2662" h="620037">
                        <a:moveTo>
                          <a:pt x="622663" y="278446"/>
                        </a:moveTo>
                        <a:cubicBezTo>
                          <a:pt x="622663" y="278446"/>
                          <a:pt x="432611" y="445405"/>
                          <a:pt x="367922" y="620038"/>
                        </a:cubicBezTo>
                        <a:cubicBezTo>
                          <a:pt x="367922" y="620038"/>
                          <a:pt x="-62814" y="267330"/>
                          <a:pt x="7828" y="76489"/>
                        </a:cubicBezTo>
                        <a:cubicBezTo>
                          <a:pt x="73019" y="-99434"/>
                          <a:pt x="392234" y="53468"/>
                          <a:pt x="622663" y="278446"/>
                        </a:cubicBezTo>
                        <a:close/>
                      </a:path>
                    </a:pathLst>
                  </a:custGeom>
                  <a:solidFill>
                    <a:srgbClr val="E84646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8" name="任意多边形: 形状 367">
                    <a:extLst>
                      <a:ext uri="{FF2B5EF4-FFF2-40B4-BE49-F238E27FC236}">
                        <a16:creationId xmlns:a16="http://schemas.microsoft.com/office/drawing/2014/main" id="{3D0776C9-31AD-5F41-CDDF-A5F1BEC11350}"/>
                      </a:ext>
                    </a:extLst>
                  </p:cNvPr>
                  <p:cNvSpPr/>
                  <p:nvPr/>
                </p:nvSpPr>
                <p:spPr>
                  <a:xfrm>
                    <a:off x="1881573" y="2795845"/>
                    <a:ext cx="440428" cy="620029"/>
                  </a:xfrm>
                  <a:custGeom>
                    <a:avLst/>
                    <a:gdLst>
                      <a:gd name="connsiteX0" fmla="*/ 440428 w 440428"/>
                      <a:gd name="connsiteY0" fmla="*/ 128549 h 620029"/>
                      <a:gd name="connsiteX1" fmla="*/ 427232 w 440428"/>
                      <a:gd name="connsiteY1" fmla="*/ 130629 h 620029"/>
                      <a:gd name="connsiteX2" fmla="*/ 287455 w 440428"/>
                      <a:gd name="connsiteY2" fmla="*/ 300528 h 620029"/>
                      <a:gd name="connsiteX3" fmla="*/ 384704 w 440428"/>
                      <a:gd name="connsiteY3" fmla="*/ 580513 h 620029"/>
                      <a:gd name="connsiteX4" fmla="*/ 367922 w 440428"/>
                      <a:gd name="connsiteY4" fmla="*/ 620030 h 620029"/>
                      <a:gd name="connsiteX5" fmla="*/ 7828 w 440428"/>
                      <a:gd name="connsiteY5" fmla="*/ 76482 h 620029"/>
                      <a:gd name="connsiteX6" fmla="*/ 440428 w 440428"/>
                      <a:gd name="connsiteY6" fmla="*/ 128549 h 6200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40428" h="620029">
                        <a:moveTo>
                          <a:pt x="440428" y="128549"/>
                        </a:moveTo>
                        <a:cubicBezTo>
                          <a:pt x="436054" y="129123"/>
                          <a:pt x="431679" y="129696"/>
                          <a:pt x="427232" y="130629"/>
                        </a:cubicBezTo>
                        <a:cubicBezTo>
                          <a:pt x="346909" y="148128"/>
                          <a:pt x="306245" y="228380"/>
                          <a:pt x="287455" y="300528"/>
                        </a:cubicBezTo>
                        <a:cubicBezTo>
                          <a:pt x="259270" y="408965"/>
                          <a:pt x="302444" y="521418"/>
                          <a:pt x="384704" y="580513"/>
                        </a:cubicBezTo>
                        <a:cubicBezTo>
                          <a:pt x="378536" y="593566"/>
                          <a:pt x="372799" y="606762"/>
                          <a:pt x="367922" y="620030"/>
                        </a:cubicBezTo>
                        <a:cubicBezTo>
                          <a:pt x="367922" y="620030"/>
                          <a:pt x="-62814" y="267322"/>
                          <a:pt x="7828" y="76482"/>
                        </a:cubicBezTo>
                        <a:cubicBezTo>
                          <a:pt x="56954" y="-55909"/>
                          <a:pt x="249803" y="-2049"/>
                          <a:pt x="440428" y="128549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9" name="任意多边形: 形状 368">
                    <a:extLst>
                      <a:ext uri="{FF2B5EF4-FFF2-40B4-BE49-F238E27FC236}">
                        <a16:creationId xmlns:a16="http://schemas.microsoft.com/office/drawing/2014/main" id="{F8397246-83D6-8035-04C6-4CE2790EEF8C}"/>
                      </a:ext>
                    </a:extLst>
                  </p:cNvPr>
                  <p:cNvSpPr/>
                  <p:nvPr/>
                </p:nvSpPr>
                <p:spPr>
                  <a:xfrm>
                    <a:off x="2725412" y="2942539"/>
                    <a:ext cx="613545" cy="563620"/>
                  </a:xfrm>
                  <a:custGeom>
                    <a:avLst/>
                    <a:gdLst>
                      <a:gd name="connsiteX0" fmla="*/ 613546 w 613545"/>
                      <a:gd name="connsiteY0" fmla="*/ 51565 h 563620"/>
                      <a:gd name="connsiteX1" fmla="*/ 187041 w 613545"/>
                      <a:gd name="connsiteY1" fmla="*/ 532360 h 563620"/>
                      <a:gd name="connsiteX2" fmla="*/ 32489 w 613545"/>
                      <a:gd name="connsiteY2" fmla="*/ 356724 h 563620"/>
                      <a:gd name="connsiteX3" fmla="*/ 493347 w 613545"/>
                      <a:gd name="connsiteY3" fmla="*/ 0 h 563620"/>
                      <a:gd name="connsiteX4" fmla="*/ 613546 w 613545"/>
                      <a:gd name="connsiteY4" fmla="*/ 51565 h 5636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613545" h="563620">
                        <a:moveTo>
                          <a:pt x="613546" y="51565"/>
                        </a:moveTo>
                        <a:cubicBezTo>
                          <a:pt x="613546" y="51565"/>
                          <a:pt x="318786" y="440920"/>
                          <a:pt x="187041" y="532360"/>
                        </a:cubicBezTo>
                        <a:cubicBezTo>
                          <a:pt x="26250" y="643953"/>
                          <a:pt x="-47476" y="426218"/>
                          <a:pt x="32489" y="356724"/>
                        </a:cubicBezTo>
                        <a:cubicBezTo>
                          <a:pt x="112383" y="287229"/>
                          <a:pt x="493347" y="0"/>
                          <a:pt x="493347" y="0"/>
                        </a:cubicBezTo>
                        <a:lnTo>
                          <a:pt x="613546" y="51565"/>
                        </a:ln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0" name="任意多边形: 形状 369">
                    <a:extLst>
                      <a:ext uri="{FF2B5EF4-FFF2-40B4-BE49-F238E27FC236}">
                        <a16:creationId xmlns:a16="http://schemas.microsoft.com/office/drawing/2014/main" id="{5B6173F3-248A-E135-D9FC-BB604B539C2E}"/>
                      </a:ext>
                    </a:extLst>
                  </p:cNvPr>
                  <p:cNvSpPr/>
                  <p:nvPr/>
                </p:nvSpPr>
                <p:spPr>
                  <a:xfrm>
                    <a:off x="3155542" y="2610096"/>
                    <a:ext cx="468533" cy="480836"/>
                  </a:xfrm>
                  <a:custGeom>
                    <a:avLst/>
                    <a:gdLst>
                      <a:gd name="connsiteX0" fmla="*/ 422595 w 468533"/>
                      <a:gd name="connsiteY0" fmla="*/ 415061 h 480836"/>
                      <a:gd name="connsiteX1" fmla="*/ 261302 w 468533"/>
                      <a:gd name="connsiteY1" fmla="*/ 363353 h 480836"/>
                      <a:gd name="connsiteX2" fmla="*/ 467418 w 468533"/>
                      <a:gd name="connsiteY2" fmla="*/ 260653 h 480836"/>
                      <a:gd name="connsiteX3" fmla="*/ 252839 w 468533"/>
                      <a:gd name="connsiteY3" fmla="*/ 278224 h 480836"/>
                      <a:gd name="connsiteX4" fmla="*/ 425750 w 468533"/>
                      <a:gd name="connsiteY4" fmla="*/ 109472 h 480836"/>
                      <a:gd name="connsiteX5" fmla="*/ 213681 w 468533"/>
                      <a:gd name="connsiteY5" fmla="*/ 215543 h 480836"/>
                      <a:gd name="connsiteX6" fmla="*/ 316883 w 468533"/>
                      <a:gd name="connsiteY6" fmla="*/ 1537 h 480836"/>
                      <a:gd name="connsiteX7" fmla="*/ 127763 w 468533"/>
                      <a:gd name="connsiteY7" fmla="*/ 204140 h 480836"/>
                      <a:gd name="connsiteX8" fmla="*/ 98503 w 468533"/>
                      <a:gd name="connsiteY8" fmla="*/ 56115 h 480836"/>
                      <a:gd name="connsiteX9" fmla="*/ 60349 w 468533"/>
                      <a:gd name="connsiteY9" fmla="*/ 184776 h 480836"/>
                      <a:gd name="connsiteX10" fmla="*/ 321 w 468533"/>
                      <a:gd name="connsiteY10" fmla="*/ 346786 h 480836"/>
                      <a:gd name="connsiteX11" fmla="*/ 86741 w 468533"/>
                      <a:gd name="connsiteY11" fmla="*/ 464259 h 480836"/>
                      <a:gd name="connsiteX12" fmla="*/ 150354 w 468533"/>
                      <a:gd name="connsiteY12" fmla="*/ 479679 h 480836"/>
                      <a:gd name="connsiteX13" fmla="*/ 245739 w 468533"/>
                      <a:gd name="connsiteY13" fmla="*/ 426464 h 480836"/>
                      <a:gd name="connsiteX14" fmla="*/ 422595 w 468533"/>
                      <a:gd name="connsiteY14" fmla="*/ 415061 h 48083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68533" h="480836">
                        <a:moveTo>
                          <a:pt x="422595" y="415061"/>
                        </a:moveTo>
                        <a:cubicBezTo>
                          <a:pt x="431057" y="375330"/>
                          <a:pt x="261302" y="363353"/>
                          <a:pt x="261302" y="363353"/>
                        </a:cubicBezTo>
                        <a:cubicBezTo>
                          <a:pt x="261302" y="363353"/>
                          <a:pt x="486208" y="314011"/>
                          <a:pt x="467418" y="260653"/>
                        </a:cubicBezTo>
                        <a:cubicBezTo>
                          <a:pt x="454724" y="224507"/>
                          <a:pt x="252839" y="278224"/>
                          <a:pt x="252839" y="278224"/>
                        </a:cubicBezTo>
                        <a:cubicBezTo>
                          <a:pt x="252839" y="278224"/>
                          <a:pt x="454509" y="168424"/>
                          <a:pt x="425750" y="109472"/>
                        </a:cubicBezTo>
                        <a:cubicBezTo>
                          <a:pt x="402585" y="62067"/>
                          <a:pt x="213681" y="215543"/>
                          <a:pt x="213681" y="215543"/>
                        </a:cubicBezTo>
                        <a:cubicBezTo>
                          <a:pt x="213681" y="215543"/>
                          <a:pt x="357618" y="22909"/>
                          <a:pt x="316883" y="1537"/>
                        </a:cubicBezTo>
                        <a:cubicBezTo>
                          <a:pt x="274569" y="-20623"/>
                          <a:pt x="127763" y="204140"/>
                          <a:pt x="127763" y="204140"/>
                        </a:cubicBezTo>
                        <a:cubicBezTo>
                          <a:pt x="127763" y="204140"/>
                          <a:pt x="127763" y="48656"/>
                          <a:pt x="98503" y="56115"/>
                        </a:cubicBezTo>
                        <a:cubicBezTo>
                          <a:pt x="66301" y="64362"/>
                          <a:pt x="64222" y="156806"/>
                          <a:pt x="60349" y="184776"/>
                        </a:cubicBezTo>
                        <a:cubicBezTo>
                          <a:pt x="52245" y="243226"/>
                          <a:pt x="-4771" y="283244"/>
                          <a:pt x="321" y="346786"/>
                        </a:cubicBezTo>
                        <a:cubicBezTo>
                          <a:pt x="4194" y="394478"/>
                          <a:pt x="48946" y="439804"/>
                          <a:pt x="86741" y="464259"/>
                        </a:cubicBezTo>
                        <a:cubicBezTo>
                          <a:pt x="107611" y="477814"/>
                          <a:pt x="128122" y="483480"/>
                          <a:pt x="150354" y="479679"/>
                        </a:cubicBezTo>
                        <a:cubicBezTo>
                          <a:pt x="165702" y="477097"/>
                          <a:pt x="233117" y="423811"/>
                          <a:pt x="245739" y="426464"/>
                        </a:cubicBezTo>
                        <a:cubicBezTo>
                          <a:pt x="317815" y="441740"/>
                          <a:pt x="415925" y="446474"/>
                          <a:pt x="422595" y="415061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71" name="图形 7">
                  <a:extLst>
                    <a:ext uri="{FF2B5EF4-FFF2-40B4-BE49-F238E27FC236}">
                      <a16:creationId xmlns:a16="http://schemas.microsoft.com/office/drawing/2014/main" id="{5376270A-DBF1-C010-8247-C349923BB9FE}"/>
                    </a:ext>
                  </a:extLst>
                </p:cNvPr>
                <p:cNvGrpSpPr/>
                <p:nvPr/>
              </p:nvGrpSpPr>
              <p:grpSpPr>
                <a:xfrm>
                  <a:off x="271651" y="1018518"/>
                  <a:ext cx="1413537" cy="1938524"/>
                  <a:chOff x="271651" y="1018518"/>
                  <a:chExt cx="1413537" cy="1938524"/>
                </a:xfrm>
              </p:grpSpPr>
              <p:sp>
                <p:nvSpPr>
                  <p:cNvPr id="372" name="任意多边形: 形状 371">
                    <a:extLst>
                      <a:ext uri="{FF2B5EF4-FFF2-40B4-BE49-F238E27FC236}">
                        <a16:creationId xmlns:a16="http://schemas.microsoft.com/office/drawing/2014/main" id="{1C8E88A5-7390-DA04-045C-250C0933AAF1}"/>
                      </a:ext>
                    </a:extLst>
                  </p:cNvPr>
                  <p:cNvSpPr/>
                  <p:nvPr/>
                </p:nvSpPr>
                <p:spPr>
                  <a:xfrm>
                    <a:off x="925946" y="2377332"/>
                    <a:ext cx="216300" cy="367122"/>
                  </a:xfrm>
                  <a:custGeom>
                    <a:avLst/>
                    <a:gdLst>
                      <a:gd name="connsiteX0" fmla="*/ 0 w 216300"/>
                      <a:gd name="connsiteY0" fmla="*/ 367123 h 367122"/>
                      <a:gd name="connsiteX1" fmla="*/ 216300 w 216300"/>
                      <a:gd name="connsiteY1" fmla="*/ 0 h 367122"/>
                      <a:gd name="connsiteX2" fmla="*/ 0 w 216300"/>
                      <a:gd name="connsiteY2" fmla="*/ 367123 h 3671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216300" h="367122">
                        <a:moveTo>
                          <a:pt x="0" y="367123"/>
                        </a:moveTo>
                        <a:cubicBezTo>
                          <a:pt x="135977" y="239896"/>
                          <a:pt x="216300" y="0"/>
                          <a:pt x="216300" y="0"/>
                        </a:cubicBezTo>
                        <a:cubicBezTo>
                          <a:pt x="216300" y="0"/>
                          <a:pt x="30839" y="143579"/>
                          <a:pt x="0" y="367123"/>
                        </a:cubicBezTo>
                        <a:close/>
                      </a:path>
                    </a:pathLst>
                  </a:custGeom>
                  <a:solidFill>
                    <a:srgbClr val="CC1F1F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3" name="任意多边形: 形状 372">
                    <a:extLst>
                      <a:ext uri="{FF2B5EF4-FFF2-40B4-BE49-F238E27FC236}">
                        <a16:creationId xmlns:a16="http://schemas.microsoft.com/office/drawing/2014/main" id="{D9522FED-6913-A887-1562-D95C3737CFB8}"/>
                      </a:ext>
                    </a:extLst>
                  </p:cNvPr>
                  <p:cNvSpPr/>
                  <p:nvPr/>
                </p:nvSpPr>
                <p:spPr>
                  <a:xfrm>
                    <a:off x="513035" y="2083969"/>
                    <a:ext cx="780607" cy="684583"/>
                  </a:xfrm>
                  <a:custGeom>
                    <a:avLst/>
                    <a:gdLst>
                      <a:gd name="connsiteX0" fmla="*/ 670306 w 780607"/>
                      <a:gd name="connsiteY0" fmla="*/ 684583 h 684583"/>
                      <a:gd name="connsiteX1" fmla="*/ 67017 w 780607"/>
                      <a:gd name="connsiteY1" fmla="*/ 233766 h 684583"/>
                      <a:gd name="connsiteX2" fmla="*/ 251188 w 780607"/>
                      <a:gd name="connsiteY2" fmla="*/ 45220 h 684583"/>
                      <a:gd name="connsiteX3" fmla="*/ 780608 w 780607"/>
                      <a:gd name="connsiteY3" fmla="*/ 431133 h 684583"/>
                      <a:gd name="connsiteX4" fmla="*/ 670306 w 780607"/>
                      <a:gd name="connsiteY4" fmla="*/ 684583 h 68458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80607" h="684583">
                        <a:moveTo>
                          <a:pt x="670306" y="684583"/>
                        </a:moveTo>
                        <a:cubicBezTo>
                          <a:pt x="670306" y="684583"/>
                          <a:pt x="298880" y="398143"/>
                          <a:pt x="67017" y="233766"/>
                        </a:cubicBezTo>
                        <a:cubicBezTo>
                          <a:pt x="-41635" y="156741"/>
                          <a:pt x="-42854" y="-103809"/>
                          <a:pt x="251188" y="45220"/>
                        </a:cubicBezTo>
                        <a:cubicBezTo>
                          <a:pt x="466700" y="154446"/>
                          <a:pt x="780608" y="431133"/>
                          <a:pt x="780608" y="431133"/>
                        </a:cubicBezTo>
                        <a:lnTo>
                          <a:pt x="670306" y="684583"/>
                        </a:lnTo>
                        <a:close/>
                      </a:path>
                    </a:pathLst>
                  </a:custGeom>
                  <a:solidFill>
                    <a:srgbClr val="FFC39C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4" name="任意多边形: 形状 373">
                    <a:extLst>
                      <a:ext uri="{FF2B5EF4-FFF2-40B4-BE49-F238E27FC236}">
                        <a16:creationId xmlns:a16="http://schemas.microsoft.com/office/drawing/2014/main" id="{1E1CA69C-0A22-45E2-8992-988BBF818099}"/>
                      </a:ext>
                    </a:extLst>
                  </p:cNvPr>
                  <p:cNvSpPr/>
                  <p:nvPr/>
                </p:nvSpPr>
                <p:spPr>
                  <a:xfrm>
                    <a:off x="925946" y="2377332"/>
                    <a:ext cx="757818" cy="579710"/>
                  </a:xfrm>
                  <a:custGeom>
                    <a:avLst/>
                    <a:gdLst>
                      <a:gd name="connsiteX0" fmla="*/ 216300 w 757818"/>
                      <a:gd name="connsiteY0" fmla="*/ 0 h 579710"/>
                      <a:gd name="connsiteX1" fmla="*/ 0 w 757818"/>
                      <a:gd name="connsiteY1" fmla="*/ 367123 h 579710"/>
                      <a:gd name="connsiteX2" fmla="*/ 727289 w 757818"/>
                      <a:gd name="connsiteY2" fmla="*/ 544409 h 579710"/>
                      <a:gd name="connsiteX3" fmla="*/ 216300 w 757818"/>
                      <a:gd name="connsiteY3" fmla="*/ 0 h 5797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57818" h="579710">
                        <a:moveTo>
                          <a:pt x="216300" y="0"/>
                        </a:moveTo>
                        <a:cubicBezTo>
                          <a:pt x="216300" y="0"/>
                          <a:pt x="135977" y="239896"/>
                          <a:pt x="0" y="367123"/>
                        </a:cubicBezTo>
                        <a:cubicBezTo>
                          <a:pt x="0" y="367123"/>
                          <a:pt x="578761" y="683398"/>
                          <a:pt x="727289" y="544409"/>
                        </a:cubicBezTo>
                        <a:cubicBezTo>
                          <a:pt x="864269" y="416178"/>
                          <a:pt x="512996" y="125291"/>
                          <a:pt x="216300" y="0"/>
                        </a:cubicBezTo>
                        <a:close/>
                      </a:path>
                    </a:pathLst>
                  </a:custGeom>
                  <a:solidFill>
                    <a:srgbClr val="E84646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5" name="任意多边形: 形状 374">
                    <a:extLst>
                      <a:ext uri="{FF2B5EF4-FFF2-40B4-BE49-F238E27FC236}">
                        <a16:creationId xmlns:a16="http://schemas.microsoft.com/office/drawing/2014/main" id="{92AB60E3-3FCD-FF40-F4BE-3BAE881860FF}"/>
                      </a:ext>
                    </a:extLst>
                  </p:cNvPr>
                  <p:cNvSpPr/>
                  <p:nvPr/>
                </p:nvSpPr>
                <p:spPr>
                  <a:xfrm>
                    <a:off x="925946" y="2532457"/>
                    <a:ext cx="759242" cy="414309"/>
                  </a:xfrm>
                  <a:custGeom>
                    <a:avLst/>
                    <a:gdLst>
                      <a:gd name="connsiteX0" fmla="*/ 492700 w 759242"/>
                      <a:gd name="connsiteY0" fmla="*/ 0 h 414309"/>
                      <a:gd name="connsiteX1" fmla="*/ 515004 w 759242"/>
                      <a:gd name="connsiteY1" fmla="*/ 23595 h 414309"/>
                      <a:gd name="connsiteX2" fmla="*/ 412448 w 759242"/>
                      <a:gd name="connsiteY2" fmla="*/ 218237 h 414309"/>
                      <a:gd name="connsiteX3" fmla="*/ 29906 w 759242"/>
                      <a:gd name="connsiteY3" fmla="*/ 181159 h 414309"/>
                      <a:gd name="connsiteX4" fmla="*/ 0 w 759242"/>
                      <a:gd name="connsiteY4" fmla="*/ 211926 h 414309"/>
                      <a:gd name="connsiteX5" fmla="*/ 727289 w 759242"/>
                      <a:gd name="connsiteY5" fmla="*/ 389212 h 414309"/>
                      <a:gd name="connsiteX6" fmla="*/ 492700 w 759242"/>
                      <a:gd name="connsiteY6" fmla="*/ 0 h 4143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759242" h="414309">
                        <a:moveTo>
                          <a:pt x="492700" y="0"/>
                        </a:moveTo>
                        <a:cubicBezTo>
                          <a:pt x="493919" y="4231"/>
                          <a:pt x="514144" y="19149"/>
                          <a:pt x="515004" y="23595"/>
                        </a:cubicBezTo>
                        <a:cubicBezTo>
                          <a:pt x="529993" y="104421"/>
                          <a:pt x="471687" y="172983"/>
                          <a:pt x="412448" y="218237"/>
                        </a:cubicBezTo>
                        <a:cubicBezTo>
                          <a:pt x="323375" y="286225"/>
                          <a:pt x="116254" y="234158"/>
                          <a:pt x="29906" y="181159"/>
                        </a:cubicBezTo>
                        <a:cubicBezTo>
                          <a:pt x="20224" y="191917"/>
                          <a:pt x="10327" y="202316"/>
                          <a:pt x="0" y="211926"/>
                        </a:cubicBezTo>
                        <a:cubicBezTo>
                          <a:pt x="0" y="211926"/>
                          <a:pt x="556170" y="499227"/>
                          <a:pt x="727289" y="389212"/>
                        </a:cubicBezTo>
                        <a:cubicBezTo>
                          <a:pt x="824394" y="326817"/>
                          <a:pt x="686983" y="125219"/>
                          <a:pt x="492700" y="0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6" name="任意多边形: 形状 375">
                    <a:extLst>
                      <a:ext uri="{FF2B5EF4-FFF2-40B4-BE49-F238E27FC236}">
                        <a16:creationId xmlns:a16="http://schemas.microsoft.com/office/drawing/2014/main" id="{3958BC76-FEDC-D125-CACD-043A1136543F}"/>
                      </a:ext>
                    </a:extLst>
                  </p:cNvPr>
                  <p:cNvSpPr/>
                  <p:nvPr/>
                </p:nvSpPr>
                <p:spPr>
                  <a:xfrm>
                    <a:off x="413093" y="1450166"/>
                    <a:ext cx="333893" cy="842244"/>
                  </a:xfrm>
                  <a:custGeom>
                    <a:avLst/>
                    <a:gdLst>
                      <a:gd name="connsiteX0" fmla="*/ 146232 w 333893"/>
                      <a:gd name="connsiteY0" fmla="*/ 0 h 842244"/>
                      <a:gd name="connsiteX1" fmla="*/ 333415 w 333893"/>
                      <a:gd name="connsiteY1" fmla="*/ 722842 h 842244"/>
                      <a:gd name="connsiteX2" fmla="*/ 99688 w 333893"/>
                      <a:gd name="connsiteY2" fmla="*/ 732954 h 842244"/>
                      <a:gd name="connsiteX3" fmla="*/ 0 w 333893"/>
                      <a:gd name="connsiteY3" fmla="*/ 10040 h 842244"/>
                      <a:gd name="connsiteX4" fmla="*/ 146232 w 333893"/>
                      <a:gd name="connsiteY4" fmla="*/ 0 h 8422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3893" h="842244">
                        <a:moveTo>
                          <a:pt x="146232" y="0"/>
                        </a:moveTo>
                        <a:cubicBezTo>
                          <a:pt x="146232" y="0"/>
                          <a:pt x="344890" y="562912"/>
                          <a:pt x="333415" y="722842"/>
                        </a:cubicBezTo>
                        <a:cubicBezTo>
                          <a:pt x="319430" y="918058"/>
                          <a:pt x="103632" y="838810"/>
                          <a:pt x="99688" y="732954"/>
                        </a:cubicBezTo>
                        <a:cubicBezTo>
                          <a:pt x="95743" y="627171"/>
                          <a:pt x="0" y="10040"/>
                          <a:pt x="0" y="10040"/>
                        </a:cubicBezTo>
                        <a:lnTo>
                          <a:pt x="146232" y="0"/>
                        </a:ln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7" name="任意多边形: 形状 376">
                    <a:extLst>
                      <a:ext uri="{FF2B5EF4-FFF2-40B4-BE49-F238E27FC236}">
                        <a16:creationId xmlns:a16="http://schemas.microsoft.com/office/drawing/2014/main" id="{045335D6-8C1E-9A28-B901-C55A32CC92D2}"/>
                      </a:ext>
                    </a:extLst>
                  </p:cNvPr>
                  <p:cNvSpPr/>
                  <p:nvPr/>
                </p:nvSpPr>
                <p:spPr>
                  <a:xfrm>
                    <a:off x="271651" y="1018518"/>
                    <a:ext cx="510383" cy="526089"/>
                  </a:xfrm>
                  <a:custGeom>
                    <a:avLst/>
                    <a:gdLst>
                      <a:gd name="connsiteX0" fmla="*/ 5466 w 510383"/>
                      <a:gd name="connsiteY0" fmla="*/ 177266 h 526089"/>
                      <a:gd name="connsiteX1" fmla="*/ 143379 w 510383"/>
                      <a:gd name="connsiteY1" fmla="*/ 291081 h 526089"/>
                      <a:gd name="connsiteX2" fmla="*/ 117058 w 510383"/>
                      <a:gd name="connsiteY2" fmla="*/ 49321 h 526089"/>
                      <a:gd name="connsiteX3" fmla="*/ 223846 w 510383"/>
                      <a:gd name="connsiteY3" fmla="*/ 250059 h 526089"/>
                      <a:gd name="connsiteX4" fmla="*/ 275196 w 510383"/>
                      <a:gd name="connsiteY4" fmla="*/ 123 h 526089"/>
                      <a:gd name="connsiteX5" fmla="*/ 301947 w 510383"/>
                      <a:gd name="connsiteY5" fmla="*/ 249055 h 526089"/>
                      <a:gd name="connsiteX6" fmla="*/ 433262 w 510383"/>
                      <a:gd name="connsiteY6" fmla="*/ 35193 h 526089"/>
                      <a:gd name="connsiteX7" fmla="*/ 361114 w 510383"/>
                      <a:gd name="connsiteY7" fmla="*/ 318908 h 526089"/>
                      <a:gd name="connsiteX8" fmla="*/ 509354 w 510383"/>
                      <a:gd name="connsiteY8" fmla="*/ 260458 h 526089"/>
                      <a:gd name="connsiteX9" fmla="*/ 416838 w 510383"/>
                      <a:gd name="connsiteY9" fmla="*/ 367748 h 526089"/>
                      <a:gd name="connsiteX10" fmla="*/ 307110 w 510383"/>
                      <a:gd name="connsiteY10" fmla="*/ 513550 h 526089"/>
                      <a:gd name="connsiteX11" fmla="*/ 153419 w 510383"/>
                      <a:gd name="connsiteY11" fmla="*/ 503796 h 526089"/>
                      <a:gd name="connsiteX12" fmla="*/ 103432 w 510383"/>
                      <a:gd name="connsiteY12" fmla="*/ 456104 h 526089"/>
                      <a:gd name="connsiteX13" fmla="*/ 96260 w 510383"/>
                      <a:gd name="connsiteY13" fmla="*/ 340925 h 526089"/>
                      <a:gd name="connsiteX14" fmla="*/ 5466 w 510383"/>
                      <a:gd name="connsiteY14" fmla="*/ 177266 h 52608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10383" h="526089">
                        <a:moveTo>
                          <a:pt x="5466" y="177266"/>
                        </a:moveTo>
                        <a:cubicBezTo>
                          <a:pt x="35874" y="147072"/>
                          <a:pt x="143379" y="291081"/>
                          <a:pt x="143379" y="291081"/>
                        </a:cubicBezTo>
                        <a:cubicBezTo>
                          <a:pt x="143379" y="291081"/>
                          <a:pt x="58895" y="63019"/>
                          <a:pt x="117058" y="49321"/>
                        </a:cubicBezTo>
                        <a:cubicBezTo>
                          <a:pt x="156431" y="39998"/>
                          <a:pt x="223846" y="250059"/>
                          <a:pt x="223846" y="250059"/>
                        </a:cubicBezTo>
                        <a:cubicBezTo>
                          <a:pt x="223846" y="250059"/>
                          <a:pt x="206347" y="8155"/>
                          <a:pt x="275196" y="123"/>
                        </a:cubicBezTo>
                        <a:cubicBezTo>
                          <a:pt x="330562" y="-6403"/>
                          <a:pt x="301947" y="249055"/>
                          <a:pt x="301947" y="249055"/>
                        </a:cubicBezTo>
                        <a:cubicBezTo>
                          <a:pt x="301947" y="249055"/>
                          <a:pt x="391020" y="11239"/>
                          <a:pt x="433262" y="35193"/>
                        </a:cubicBezTo>
                        <a:cubicBezTo>
                          <a:pt x="477081" y="60079"/>
                          <a:pt x="361114" y="318908"/>
                          <a:pt x="361114" y="318908"/>
                        </a:cubicBezTo>
                        <a:cubicBezTo>
                          <a:pt x="361114" y="318908"/>
                          <a:pt x="499314" y="230193"/>
                          <a:pt x="509354" y="260458"/>
                        </a:cubicBezTo>
                        <a:cubicBezTo>
                          <a:pt x="520399" y="293807"/>
                          <a:pt x="439429" y="348384"/>
                          <a:pt x="416838" y="367748"/>
                        </a:cubicBezTo>
                        <a:cubicBezTo>
                          <a:pt x="369505" y="408340"/>
                          <a:pt x="366492" y="481850"/>
                          <a:pt x="307110" y="513550"/>
                        </a:cubicBezTo>
                        <a:cubicBezTo>
                          <a:pt x="262502" y="537360"/>
                          <a:pt x="196737" y="523375"/>
                          <a:pt x="153419" y="503796"/>
                        </a:cubicBezTo>
                        <a:cubicBezTo>
                          <a:pt x="129466" y="492967"/>
                          <a:pt x="112755" y="477978"/>
                          <a:pt x="103432" y="456104"/>
                        </a:cubicBezTo>
                        <a:cubicBezTo>
                          <a:pt x="97049" y="440971"/>
                          <a:pt x="105871" y="350679"/>
                          <a:pt x="96260" y="340925"/>
                        </a:cubicBezTo>
                        <a:cubicBezTo>
                          <a:pt x="41540" y="285559"/>
                          <a:pt x="-18631" y="201076"/>
                          <a:pt x="5466" y="177266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78" name="图形 7">
                  <a:extLst>
                    <a:ext uri="{FF2B5EF4-FFF2-40B4-BE49-F238E27FC236}">
                      <a16:creationId xmlns:a16="http://schemas.microsoft.com/office/drawing/2014/main" id="{457A0ECB-E4F9-EC33-F15A-3D46A554B889}"/>
                    </a:ext>
                  </a:extLst>
                </p:cNvPr>
                <p:cNvGrpSpPr/>
                <p:nvPr/>
              </p:nvGrpSpPr>
              <p:grpSpPr>
                <a:xfrm>
                  <a:off x="970124" y="2652223"/>
                  <a:ext cx="1276143" cy="1511091"/>
                  <a:chOff x="970124" y="2652223"/>
                  <a:chExt cx="1276143" cy="1511091"/>
                </a:xfrm>
              </p:grpSpPr>
              <p:sp>
                <p:nvSpPr>
                  <p:cNvPr id="379" name="任意多边形: 形状 378">
                    <a:extLst>
                      <a:ext uri="{FF2B5EF4-FFF2-40B4-BE49-F238E27FC236}">
                        <a16:creationId xmlns:a16="http://schemas.microsoft.com/office/drawing/2014/main" id="{3ED7C9A9-3BA8-92D4-7A10-701BDFD34191}"/>
                      </a:ext>
                    </a:extLst>
                  </p:cNvPr>
                  <p:cNvSpPr/>
                  <p:nvPr/>
                </p:nvSpPr>
                <p:spPr>
                  <a:xfrm>
                    <a:off x="970124" y="2652223"/>
                    <a:ext cx="1276143" cy="1510895"/>
                  </a:xfrm>
                  <a:custGeom>
                    <a:avLst/>
                    <a:gdLst>
                      <a:gd name="connsiteX0" fmla="*/ 795492 w 1276143"/>
                      <a:gd name="connsiteY0" fmla="*/ 3 h 1510895"/>
                      <a:gd name="connsiteX1" fmla="*/ 1210666 w 1276143"/>
                      <a:gd name="connsiteY1" fmla="*/ 648833 h 1510895"/>
                      <a:gd name="connsiteX2" fmla="*/ 1276144 w 1276143"/>
                      <a:gd name="connsiteY2" fmla="*/ 1295797 h 1510895"/>
                      <a:gd name="connsiteX3" fmla="*/ 604365 w 1276143"/>
                      <a:gd name="connsiteY3" fmla="*/ 1505285 h 1510895"/>
                      <a:gd name="connsiteX4" fmla="*/ 0 w 1276143"/>
                      <a:gd name="connsiteY4" fmla="*/ 1352454 h 1510895"/>
                      <a:gd name="connsiteX5" fmla="*/ 795492 w 1276143"/>
                      <a:gd name="connsiteY5" fmla="*/ 3 h 1510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276143" h="1510895">
                        <a:moveTo>
                          <a:pt x="795492" y="3"/>
                        </a:moveTo>
                        <a:cubicBezTo>
                          <a:pt x="1038400" y="1222"/>
                          <a:pt x="1194529" y="188334"/>
                          <a:pt x="1210666" y="648833"/>
                        </a:cubicBezTo>
                        <a:cubicBezTo>
                          <a:pt x="1226802" y="1109403"/>
                          <a:pt x="1276144" y="1295797"/>
                          <a:pt x="1276144" y="1295797"/>
                        </a:cubicBezTo>
                        <a:cubicBezTo>
                          <a:pt x="1276144" y="1295797"/>
                          <a:pt x="1121305" y="1551614"/>
                          <a:pt x="604365" y="1505285"/>
                        </a:cubicBezTo>
                        <a:cubicBezTo>
                          <a:pt x="89288" y="1459170"/>
                          <a:pt x="0" y="1352454"/>
                          <a:pt x="0" y="1352454"/>
                        </a:cubicBezTo>
                        <a:cubicBezTo>
                          <a:pt x="0" y="1352454"/>
                          <a:pt x="349767" y="-2292"/>
                          <a:pt x="795492" y="3"/>
                        </a:cubicBezTo>
                        <a:close/>
                      </a:path>
                    </a:pathLst>
                  </a:custGeom>
                  <a:solidFill>
                    <a:srgbClr val="E84646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0" name="任意多边形: 形状 379">
                    <a:extLst>
                      <a:ext uri="{FF2B5EF4-FFF2-40B4-BE49-F238E27FC236}">
                        <a16:creationId xmlns:a16="http://schemas.microsoft.com/office/drawing/2014/main" id="{3F1F50DF-D51E-B4B0-0778-B04471D4A889}"/>
                      </a:ext>
                    </a:extLst>
                  </p:cNvPr>
                  <p:cNvSpPr/>
                  <p:nvPr/>
                </p:nvSpPr>
                <p:spPr>
                  <a:xfrm>
                    <a:off x="1249751" y="2938738"/>
                    <a:ext cx="936284" cy="576251"/>
                  </a:xfrm>
                  <a:custGeom>
                    <a:avLst/>
                    <a:gdLst>
                      <a:gd name="connsiteX0" fmla="*/ 159285 w 936284"/>
                      <a:gd name="connsiteY0" fmla="*/ 0 h 576251"/>
                      <a:gd name="connsiteX1" fmla="*/ 0 w 936284"/>
                      <a:gd name="connsiteY1" fmla="*/ 298489 h 576251"/>
                      <a:gd name="connsiteX2" fmla="*/ 33994 w 936284"/>
                      <a:gd name="connsiteY2" fmla="*/ 387562 h 576251"/>
                      <a:gd name="connsiteX3" fmla="*/ 194785 w 936284"/>
                      <a:gd name="connsiteY3" fmla="*/ 299421 h 576251"/>
                      <a:gd name="connsiteX4" fmla="*/ 236955 w 936284"/>
                      <a:gd name="connsiteY4" fmla="*/ 424425 h 576251"/>
                      <a:gd name="connsiteX5" fmla="*/ 418903 w 936284"/>
                      <a:gd name="connsiteY5" fmla="*/ 367194 h 576251"/>
                      <a:gd name="connsiteX6" fmla="*/ 517586 w 936284"/>
                      <a:gd name="connsiteY6" fmla="*/ 527842 h 576251"/>
                      <a:gd name="connsiteX7" fmla="*/ 702833 w 936284"/>
                      <a:gd name="connsiteY7" fmla="*/ 458061 h 576251"/>
                      <a:gd name="connsiteX8" fmla="*/ 828697 w 936284"/>
                      <a:gd name="connsiteY8" fmla="*/ 576251 h 576251"/>
                      <a:gd name="connsiteX9" fmla="*/ 935915 w 936284"/>
                      <a:gd name="connsiteY9" fmla="*/ 487823 h 576251"/>
                      <a:gd name="connsiteX10" fmla="*/ 920496 w 936284"/>
                      <a:gd name="connsiteY10" fmla="*/ 222181 h 576251"/>
                      <a:gd name="connsiteX11" fmla="*/ 871011 w 936284"/>
                      <a:gd name="connsiteY11" fmla="*/ 311756 h 576251"/>
                      <a:gd name="connsiteX12" fmla="*/ 757554 w 936284"/>
                      <a:gd name="connsiteY12" fmla="*/ 195072 h 576251"/>
                      <a:gd name="connsiteX13" fmla="*/ 594755 w 936284"/>
                      <a:gd name="connsiteY13" fmla="*/ 265427 h 576251"/>
                      <a:gd name="connsiteX14" fmla="*/ 505394 w 936284"/>
                      <a:gd name="connsiteY14" fmla="*/ 102126 h 576251"/>
                      <a:gd name="connsiteX15" fmla="*/ 331622 w 936284"/>
                      <a:gd name="connsiteY15" fmla="*/ 156775 h 576251"/>
                      <a:gd name="connsiteX16" fmla="*/ 290887 w 936284"/>
                      <a:gd name="connsiteY16" fmla="*/ 27683 h 576251"/>
                      <a:gd name="connsiteX17" fmla="*/ 144583 w 936284"/>
                      <a:gd name="connsiteY17" fmla="*/ 114533 h 576251"/>
                      <a:gd name="connsiteX18" fmla="*/ 159285 w 936284"/>
                      <a:gd name="connsiteY18" fmla="*/ 0 h 57625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936284" h="576251">
                        <a:moveTo>
                          <a:pt x="159285" y="0"/>
                        </a:moveTo>
                        <a:cubicBezTo>
                          <a:pt x="104062" y="86635"/>
                          <a:pt x="44680" y="210921"/>
                          <a:pt x="0" y="298489"/>
                        </a:cubicBezTo>
                        <a:lnTo>
                          <a:pt x="33994" y="387562"/>
                        </a:lnTo>
                        <a:lnTo>
                          <a:pt x="194785" y="299421"/>
                        </a:lnTo>
                        <a:lnTo>
                          <a:pt x="236955" y="424425"/>
                        </a:lnTo>
                        <a:lnTo>
                          <a:pt x="418903" y="367194"/>
                        </a:lnTo>
                        <a:lnTo>
                          <a:pt x="517586" y="527842"/>
                        </a:lnTo>
                        <a:lnTo>
                          <a:pt x="702833" y="458061"/>
                        </a:lnTo>
                        <a:lnTo>
                          <a:pt x="828697" y="576251"/>
                        </a:lnTo>
                        <a:lnTo>
                          <a:pt x="935915" y="487823"/>
                        </a:lnTo>
                        <a:cubicBezTo>
                          <a:pt x="938856" y="407571"/>
                          <a:pt x="923365" y="316920"/>
                          <a:pt x="920496" y="222181"/>
                        </a:cubicBezTo>
                        <a:lnTo>
                          <a:pt x="871011" y="311756"/>
                        </a:lnTo>
                        <a:lnTo>
                          <a:pt x="757554" y="195072"/>
                        </a:lnTo>
                        <a:lnTo>
                          <a:pt x="594755" y="265427"/>
                        </a:lnTo>
                        <a:lnTo>
                          <a:pt x="505394" y="102126"/>
                        </a:lnTo>
                        <a:lnTo>
                          <a:pt x="331622" y="156775"/>
                        </a:lnTo>
                        <a:lnTo>
                          <a:pt x="290887" y="27683"/>
                        </a:lnTo>
                        <a:lnTo>
                          <a:pt x="144583" y="114533"/>
                        </a:lnTo>
                        <a:lnTo>
                          <a:pt x="159285" y="0"/>
                        </a:lnTo>
                        <a:close/>
                      </a:path>
                    </a:pathLst>
                  </a:custGeom>
                  <a:solidFill>
                    <a:srgbClr val="F4C307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1" name="任意多边形: 形状 380">
                    <a:extLst>
                      <a:ext uri="{FF2B5EF4-FFF2-40B4-BE49-F238E27FC236}">
                        <a16:creationId xmlns:a16="http://schemas.microsoft.com/office/drawing/2014/main" id="{1AAE2097-477C-F481-8768-61B6109F85A1}"/>
                      </a:ext>
                    </a:extLst>
                  </p:cNvPr>
                  <p:cNvSpPr/>
                  <p:nvPr/>
                </p:nvSpPr>
                <p:spPr>
                  <a:xfrm>
                    <a:off x="970124" y="2764105"/>
                    <a:ext cx="1276143" cy="1399209"/>
                  </a:xfrm>
                  <a:custGeom>
                    <a:avLst/>
                    <a:gdLst>
                      <a:gd name="connsiteX0" fmla="*/ 1210666 w 1276143"/>
                      <a:gd name="connsiteY0" fmla="*/ 536950 h 1399209"/>
                      <a:gd name="connsiteX1" fmla="*/ 1038543 w 1276143"/>
                      <a:gd name="connsiteY1" fmla="*/ 0 h 1399209"/>
                      <a:gd name="connsiteX2" fmla="*/ 25962 w 1276143"/>
                      <a:gd name="connsiteY2" fmla="*/ 1145833 h 1399209"/>
                      <a:gd name="connsiteX3" fmla="*/ 0 w 1276143"/>
                      <a:gd name="connsiteY3" fmla="*/ 1240572 h 1399209"/>
                      <a:gd name="connsiteX4" fmla="*/ 604365 w 1276143"/>
                      <a:gd name="connsiteY4" fmla="*/ 1393402 h 1399209"/>
                      <a:gd name="connsiteX5" fmla="*/ 1276144 w 1276143"/>
                      <a:gd name="connsiteY5" fmla="*/ 1183915 h 1399209"/>
                      <a:gd name="connsiteX6" fmla="*/ 1210666 w 1276143"/>
                      <a:gd name="connsiteY6" fmla="*/ 536950 h 13992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276143" h="1399209">
                        <a:moveTo>
                          <a:pt x="1210666" y="536950"/>
                        </a:moveTo>
                        <a:cubicBezTo>
                          <a:pt x="1200912" y="258901"/>
                          <a:pt x="1138805" y="95241"/>
                          <a:pt x="1038543" y="0"/>
                        </a:cubicBezTo>
                        <a:cubicBezTo>
                          <a:pt x="1111265" y="1332729"/>
                          <a:pt x="438195" y="1374612"/>
                          <a:pt x="25962" y="1145833"/>
                        </a:cubicBezTo>
                        <a:cubicBezTo>
                          <a:pt x="9610" y="1185278"/>
                          <a:pt x="0" y="1240572"/>
                          <a:pt x="0" y="1240572"/>
                        </a:cubicBezTo>
                        <a:cubicBezTo>
                          <a:pt x="0" y="1240572"/>
                          <a:pt x="75949" y="1345065"/>
                          <a:pt x="604365" y="1393402"/>
                        </a:cubicBezTo>
                        <a:cubicBezTo>
                          <a:pt x="1121162" y="1440664"/>
                          <a:pt x="1276144" y="1183915"/>
                          <a:pt x="1276144" y="1183915"/>
                        </a:cubicBezTo>
                        <a:cubicBezTo>
                          <a:pt x="1276144" y="1183915"/>
                          <a:pt x="1226802" y="997521"/>
                          <a:pt x="1210666" y="536950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82" name="图形 7">
                  <a:extLst>
                    <a:ext uri="{FF2B5EF4-FFF2-40B4-BE49-F238E27FC236}">
                      <a16:creationId xmlns:a16="http://schemas.microsoft.com/office/drawing/2014/main" id="{43125488-6DF6-D55C-6C99-6901BB50F3FB}"/>
                    </a:ext>
                  </a:extLst>
                </p:cNvPr>
                <p:cNvGrpSpPr/>
                <p:nvPr/>
              </p:nvGrpSpPr>
              <p:grpSpPr>
                <a:xfrm>
                  <a:off x="1646808" y="2510079"/>
                  <a:ext cx="343064" cy="372425"/>
                  <a:chOff x="1646808" y="2510079"/>
                  <a:chExt cx="343064" cy="372425"/>
                </a:xfrm>
              </p:grpSpPr>
              <p:sp>
                <p:nvSpPr>
                  <p:cNvPr id="383" name="任意多边形: 形状 382">
                    <a:extLst>
                      <a:ext uri="{FF2B5EF4-FFF2-40B4-BE49-F238E27FC236}">
                        <a16:creationId xmlns:a16="http://schemas.microsoft.com/office/drawing/2014/main" id="{971C2FEB-B50C-440A-4826-14D7457791B3}"/>
                      </a:ext>
                    </a:extLst>
                  </p:cNvPr>
                  <p:cNvSpPr/>
                  <p:nvPr/>
                </p:nvSpPr>
                <p:spPr>
                  <a:xfrm>
                    <a:off x="1647956" y="2537357"/>
                    <a:ext cx="341916" cy="345147"/>
                  </a:xfrm>
                  <a:custGeom>
                    <a:avLst/>
                    <a:gdLst>
                      <a:gd name="connsiteX0" fmla="*/ 59928 w 341916"/>
                      <a:gd name="connsiteY0" fmla="*/ 36912 h 345147"/>
                      <a:gd name="connsiteX1" fmla="*/ 77427 w 341916"/>
                      <a:gd name="connsiteY1" fmla="*/ 343361 h 345147"/>
                      <a:gd name="connsiteX2" fmla="*/ 339985 w 341916"/>
                      <a:gd name="connsiteY2" fmla="*/ 91632 h 345147"/>
                      <a:gd name="connsiteX3" fmla="*/ 59928 w 341916"/>
                      <a:gd name="connsiteY3" fmla="*/ 36912 h 3451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1916" h="345147">
                        <a:moveTo>
                          <a:pt x="59928" y="36912"/>
                        </a:moveTo>
                        <a:cubicBezTo>
                          <a:pt x="28516" y="87544"/>
                          <a:pt x="-66582" y="320197"/>
                          <a:pt x="77427" y="343361"/>
                        </a:cubicBezTo>
                        <a:cubicBezTo>
                          <a:pt x="221364" y="366526"/>
                          <a:pt x="312661" y="157971"/>
                          <a:pt x="339985" y="91632"/>
                        </a:cubicBezTo>
                        <a:cubicBezTo>
                          <a:pt x="367310" y="25222"/>
                          <a:pt x="96289" y="-44775"/>
                          <a:pt x="59928" y="36912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4" name="任意多边形: 形状 383">
                    <a:extLst>
                      <a:ext uri="{FF2B5EF4-FFF2-40B4-BE49-F238E27FC236}">
                        <a16:creationId xmlns:a16="http://schemas.microsoft.com/office/drawing/2014/main" id="{B9DEE305-955E-E36B-012A-B19904E12D5D}"/>
                      </a:ext>
                    </a:extLst>
                  </p:cNvPr>
                  <p:cNvSpPr/>
                  <p:nvPr/>
                </p:nvSpPr>
                <p:spPr>
                  <a:xfrm>
                    <a:off x="1646808" y="2510079"/>
                    <a:ext cx="341916" cy="345100"/>
                  </a:xfrm>
                  <a:custGeom>
                    <a:avLst/>
                    <a:gdLst>
                      <a:gd name="connsiteX0" fmla="*/ 59928 w 341916"/>
                      <a:gd name="connsiteY0" fmla="*/ 36865 h 345100"/>
                      <a:gd name="connsiteX1" fmla="*/ 77427 w 341916"/>
                      <a:gd name="connsiteY1" fmla="*/ 343314 h 345100"/>
                      <a:gd name="connsiteX2" fmla="*/ 339985 w 341916"/>
                      <a:gd name="connsiteY2" fmla="*/ 91585 h 345100"/>
                      <a:gd name="connsiteX3" fmla="*/ 59928 w 341916"/>
                      <a:gd name="connsiteY3" fmla="*/ 36865 h 34510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341916" h="345100">
                        <a:moveTo>
                          <a:pt x="59928" y="36865"/>
                        </a:moveTo>
                        <a:cubicBezTo>
                          <a:pt x="28516" y="87497"/>
                          <a:pt x="-66582" y="320149"/>
                          <a:pt x="77427" y="343314"/>
                        </a:cubicBezTo>
                        <a:cubicBezTo>
                          <a:pt x="221364" y="366479"/>
                          <a:pt x="312661" y="157924"/>
                          <a:pt x="339985" y="91585"/>
                        </a:cubicBezTo>
                        <a:cubicBezTo>
                          <a:pt x="367310" y="25247"/>
                          <a:pt x="96289" y="-44750"/>
                          <a:pt x="59928" y="36865"/>
                        </a:cubicBezTo>
                        <a:close/>
                      </a:path>
                    </a:pathLst>
                  </a:custGeom>
                  <a:solidFill>
                    <a:srgbClr val="F9C8A7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5" name="任意多边形: 形状 384">
                    <a:extLst>
                      <a:ext uri="{FF2B5EF4-FFF2-40B4-BE49-F238E27FC236}">
                        <a16:creationId xmlns:a16="http://schemas.microsoft.com/office/drawing/2014/main" id="{C64A3BBC-1FB4-7687-1584-EE929E856A89}"/>
                      </a:ext>
                    </a:extLst>
                  </p:cNvPr>
                  <p:cNvSpPr/>
                  <p:nvPr/>
                </p:nvSpPr>
                <p:spPr>
                  <a:xfrm>
                    <a:off x="1651227" y="2550458"/>
                    <a:ext cx="337480" cy="304650"/>
                  </a:xfrm>
                  <a:custGeom>
                    <a:avLst/>
                    <a:gdLst>
                      <a:gd name="connsiteX0" fmla="*/ 303294 w 337480"/>
                      <a:gd name="connsiteY0" fmla="*/ 0 h 304650"/>
                      <a:gd name="connsiteX1" fmla="*/ 303151 w 337480"/>
                      <a:gd name="connsiteY1" fmla="*/ 430 h 304650"/>
                      <a:gd name="connsiteX2" fmla="*/ 40592 w 337480"/>
                      <a:gd name="connsiteY2" fmla="*/ 252159 h 304650"/>
                      <a:gd name="connsiteX3" fmla="*/ 0 w 337480"/>
                      <a:gd name="connsiteY3" fmla="*/ 236238 h 304650"/>
                      <a:gd name="connsiteX4" fmla="*/ 73009 w 337480"/>
                      <a:gd name="connsiteY4" fmla="*/ 302864 h 304650"/>
                      <a:gd name="connsiteX5" fmla="*/ 335567 w 337480"/>
                      <a:gd name="connsiteY5" fmla="*/ 51135 h 304650"/>
                      <a:gd name="connsiteX6" fmla="*/ 303294 w 337480"/>
                      <a:gd name="connsiteY6" fmla="*/ 0 h 3046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337480" h="304650">
                        <a:moveTo>
                          <a:pt x="303294" y="0"/>
                        </a:moveTo>
                        <a:cubicBezTo>
                          <a:pt x="303222" y="143"/>
                          <a:pt x="303222" y="287"/>
                          <a:pt x="303151" y="430"/>
                        </a:cubicBezTo>
                        <a:cubicBezTo>
                          <a:pt x="275826" y="66769"/>
                          <a:pt x="184529" y="275324"/>
                          <a:pt x="40592" y="252159"/>
                        </a:cubicBezTo>
                        <a:cubicBezTo>
                          <a:pt x="23954" y="249506"/>
                          <a:pt x="10686" y="243912"/>
                          <a:pt x="0" y="236238"/>
                        </a:cubicBezTo>
                        <a:cubicBezTo>
                          <a:pt x="8391" y="270232"/>
                          <a:pt x="29978" y="295979"/>
                          <a:pt x="73009" y="302864"/>
                        </a:cubicBezTo>
                        <a:cubicBezTo>
                          <a:pt x="216946" y="326028"/>
                          <a:pt x="308242" y="117474"/>
                          <a:pt x="335567" y="51135"/>
                        </a:cubicBezTo>
                        <a:cubicBezTo>
                          <a:pt x="342882" y="33420"/>
                          <a:pt x="328610" y="15348"/>
                          <a:pt x="303294" y="0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386" name="图形 7">
                  <a:extLst>
                    <a:ext uri="{FF2B5EF4-FFF2-40B4-BE49-F238E27FC236}">
                      <a16:creationId xmlns:a16="http://schemas.microsoft.com/office/drawing/2014/main" id="{FD86FA97-1A9E-FE5D-7953-59340F7F0ACF}"/>
                    </a:ext>
                  </a:extLst>
                </p:cNvPr>
                <p:cNvGrpSpPr/>
                <p:nvPr/>
              </p:nvGrpSpPr>
              <p:grpSpPr>
                <a:xfrm>
                  <a:off x="961573" y="405948"/>
                  <a:ext cx="2625953" cy="2355428"/>
                  <a:chOff x="961573" y="405948"/>
                  <a:chExt cx="2625953" cy="2355428"/>
                </a:xfrm>
              </p:grpSpPr>
              <p:sp>
                <p:nvSpPr>
                  <p:cNvPr id="387" name="任意多边形: 形状 386">
                    <a:extLst>
                      <a:ext uri="{FF2B5EF4-FFF2-40B4-BE49-F238E27FC236}">
                        <a16:creationId xmlns:a16="http://schemas.microsoft.com/office/drawing/2014/main" id="{8270612C-D052-C447-6BC8-B86B71406D16}"/>
                      </a:ext>
                    </a:extLst>
                  </p:cNvPr>
                  <p:cNvSpPr/>
                  <p:nvPr/>
                </p:nvSpPr>
                <p:spPr>
                  <a:xfrm>
                    <a:off x="1202131" y="813067"/>
                    <a:ext cx="2110291" cy="1517217"/>
                  </a:xfrm>
                  <a:custGeom>
                    <a:avLst/>
                    <a:gdLst>
                      <a:gd name="connsiteX0" fmla="*/ 0 w 2110291"/>
                      <a:gd name="connsiteY0" fmla="*/ 643769 h 1517217"/>
                      <a:gd name="connsiteX1" fmla="*/ 165094 w 2110291"/>
                      <a:gd name="connsiteY1" fmla="*/ 63716 h 1517217"/>
                      <a:gd name="connsiteX2" fmla="*/ 1306337 w 2110291"/>
                      <a:gd name="connsiteY2" fmla="*/ 218626 h 1517217"/>
                      <a:gd name="connsiteX3" fmla="*/ 2110292 w 2110291"/>
                      <a:gd name="connsiteY3" fmla="*/ 1039435 h 1517217"/>
                      <a:gd name="connsiteX4" fmla="*/ 1743313 w 2110291"/>
                      <a:gd name="connsiteY4" fmla="*/ 1517218 h 1517217"/>
                      <a:gd name="connsiteX5" fmla="*/ 0 w 2110291"/>
                      <a:gd name="connsiteY5" fmla="*/ 643769 h 151721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110291" h="1517217">
                        <a:moveTo>
                          <a:pt x="0" y="643769"/>
                        </a:moveTo>
                        <a:cubicBezTo>
                          <a:pt x="0" y="643769"/>
                          <a:pt x="45612" y="399068"/>
                          <a:pt x="165094" y="63716"/>
                        </a:cubicBezTo>
                        <a:cubicBezTo>
                          <a:pt x="165094" y="63716"/>
                          <a:pt x="529205" y="-155238"/>
                          <a:pt x="1306337" y="218626"/>
                        </a:cubicBezTo>
                        <a:cubicBezTo>
                          <a:pt x="2083469" y="592419"/>
                          <a:pt x="2110292" y="1039435"/>
                          <a:pt x="2110292" y="1039435"/>
                        </a:cubicBezTo>
                        <a:lnTo>
                          <a:pt x="1743313" y="1517218"/>
                        </a:lnTo>
                        <a:cubicBezTo>
                          <a:pt x="1743313" y="1517218"/>
                          <a:pt x="663388" y="1483582"/>
                          <a:pt x="0" y="643769"/>
                        </a:cubicBezTo>
                        <a:close/>
                      </a:path>
                    </a:pathLst>
                  </a:custGeom>
                  <a:solidFill>
                    <a:srgbClr val="382623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8" name="任意多边形: 形状 387">
                    <a:extLst>
                      <a:ext uri="{FF2B5EF4-FFF2-40B4-BE49-F238E27FC236}">
                        <a16:creationId xmlns:a16="http://schemas.microsoft.com/office/drawing/2014/main" id="{6B549E59-9D0E-519F-D995-96DF1BE54162}"/>
                      </a:ext>
                    </a:extLst>
                  </p:cNvPr>
                  <p:cNvSpPr/>
                  <p:nvPr/>
                </p:nvSpPr>
                <p:spPr>
                  <a:xfrm>
                    <a:off x="1202131" y="813096"/>
                    <a:ext cx="2110363" cy="1517188"/>
                  </a:xfrm>
                  <a:custGeom>
                    <a:avLst/>
                    <a:gdLst>
                      <a:gd name="connsiteX0" fmla="*/ 2059803 w 2110363"/>
                      <a:gd name="connsiteY0" fmla="*/ 1085449 h 1517188"/>
                      <a:gd name="connsiteX1" fmla="*/ 2078879 w 2110363"/>
                      <a:gd name="connsiteY1" fmla="*/ 1080429 h 1517188"/>
                      <a:gd name="connsiteX2" fmla="*/ 2110364 w 2110363"/>
                      <a:gd name="connsiteY2" fmla="*/ 1039406 h 1517188"/>
                      <a:gd name="connsiteX3" fmla="*/ 1306337 w 2110363"/>
                      <a:gd name="connsiteY3" fmla="*/ 218598 h 1517188"/>
                      <a:gd name="connsiteX4" fmla="*/ 165094 w 2110363"/>
                      <a:gd name="connsiteY4" fmla="*/ 63687 h 1517188"/>
                      <a:gd name="connsiteX5" fmla="*/ 143579 w 2110363"/>
                      <a:gd name="connsiteY5" fmla="*/ 125508 h 1517188"/>
                      <a:gd name="connsiteX6" fmla="*/ 148384 w 2110363"/>
                      <a:gd name="connsiteY6" fmla="*/ 371356 h 1517188"/>
                      <a:gd name="connsiteX7" fmla="*/ 4949 w 2110363"/>
                      <a:gd name="connsiteY7" fmla="*/ 619141 h 1517188"/>
                      <a:gd name="connsiteX8" fmla="*/ 0 w 2110363"/>
                      <a:gd name="connsiteY8" fmla="*/ 643668 h 1517188"/>
                      <a:gd name="connsiteX9" fmla="*/ 1743313 w 2110363"/>
                      <a:gd name="connsiteY9" fmla="*/ 1517189 h 1517188"/>
                      <a:gd name="connsiteX10" fmla="*/ 1778311 w 2110363"/>
                      <a:gd name="connsiteY10" fmla="*/ 1471649 h 1517188"/>
                      <a:gd name="connsiteX11" fmla="*/ 2059803 w 2110363"/>
                      <a:gd name="connsiteY11" fmla="*/ 1085449 h 15171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110363" h="1517188">
                        <a:moveTo>
                          <a:pt x="2059803" y="1085449"/>
                        </a:moveTo>
                        <a:cubicBezTo>
                          <a:pt x="2066257" y="1082508"/>
                          <a:pt x="2072640" y="1081146"/>
                          <a:pt x="2078879" y="1080429"/>
                        </a:cubicBezTo>
                        <a:lnTo>
                          <a:pt x="2110364" y="1039406"/>
                        </a:lnTo>
                        <a:cubicBezTo>
                          <a:pt x="2110364" y="1039406"/>
                          <a:pt x="2083469" y="592462"/>
                          <a:pt x="1306337" y="218598"/>
                        </a:cubicBezTo>
                        <a:cubicBezTo>
                          <a:pt x="529205" y="-155195"/>
                          <a:pt x="165094" y="63687"/>
                          <a:pt x="165094" y="63687"/>
                        </a:cubicBezTo>
                        <a:cubicBezTo>
                          <a:pt x="157564" y="84772"/>
                          <a:pt x="150535" y="105284"/>
                          <a:pt x="143579" y="125508"/>
                        </a:cubicBezTo>
                        <a:cubicBezTo>
                          <a:pt x="200092" y="196150"/>
                          <a:pt x="175421" y="291893"/>
                          <a:pt x="148384" y="371356"/>
                        </a:cubicBezTo>
                        <a:cubicBezTo>
                          <a:pt x="118047" y="460501"/>
                          <a:pt x="88356" y="566858"/>
                          <a:pt x="4949" y="619141"/>
                        </a:cubicBezTo>
                        <a:cubicBezTo>
                          <a:pt x="1578" y="635134"/>
                          <a:pt x="0" y="643668"/>
                          <a:pt x="0" y="643668"/>
                        </a:cubicBezTo>
                        <a:cubicBezTo>
                          <a:pt x="663388" y="1483553"/>
                          <a:pt x="1743313" y="1517189"/>
                          <a:pt x="1743313" y="1517189"/>
                        </a:cubicBezTo>
                        <a:lnTo>
                          <a:pt x="1778311" y="1471649"/>
                        </a:lnTo>
                        <a:cubicBezTo>
                          <a:pt x="1743886" y="1324484"/>
                          <a:pt x="1945915" y="1136942"/>
                          <a:pt x="2059803" y="1085449"/>
                        </a:cubicBezTo>
                        <a:close/>
                      </a:path>
                    </a:pathLst>
                  </a:custGeom>
                  <a:solidFill>
                    <a:srgbClr val="382623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9" name="任意多边形: 形状 388">
                    <a:extLst>
                      <a:ext uri="{FF2B5EF4-FFF2-40B4-BE49-F238E27FC236}">
                        <a16:creationId xmlns:a16="http://schemas.microsoft.com/office/drawing/2014/main" id="{F1D8B4C8-AA96-98D9-4D40-93D9E59904AD}"/>
                      </a:ext>
                    </a:extLst>
                  </p:cNvPr>
                  <p:cNvSpPr/>
                  <p:nvPr/>
                </p:nvSpPr>
                <p:spPr>
                  <a:xfrm>
                    <a:off x="1157042" y="964802"/>
                    <a:ext cx="1960475" cy="1796502"/>
                  </a:xfrm>
                  <a:custGeom>
                    <a:avLst/>
                    <a:gdLst>
                      <a:gd name="connsiteX0" fmla="*/ 1953208 w 1960475"/>
                      <a:gd name="connsiteY0" fmla="*/ 999795 h 1796502"/>
                      <a:gd name="connsiteX1" fmla="*/ 1344039 w 1960475"/>
                      <a:gd name="connsiteY1" fmla="*/ 190820 h 1796502"/>
                      <a:gd name="connsiteX2" fmla="*/ 240089 w 1960475"/>
                      <a:gd name="connsiteY2" fmla="*/ 152953 h 1796502"/>
                      <a:gd name="connsiteX3" fmla="*/ 533629 w 1960475"/>
                      <a:gd name="connsiteY3" fmla="*/ 1624097 h 1796502"/>
                      <a:gd name="connsiteX4" fmla="*/ 1669135 w 1960475"/>
                      <a:gd name="connsiteY4" fmla="*/ 1422570 h 1796502"/>
                      <a:gd name="connsiteX5" fmla="*/ 1953208 w 1960475"/>
                      <a:gd name="connsiteY5" fmla="*/ 999795 h 17965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960475" h="1796502">
                        <a:moveTo>
                          <a:pt x="1953208" y="999795"/>
                        </a:moveTo>
                        <a:cubicBezTo>
                          <a:pt x="1953208" y="999795"/>
                          <a:pt x="2072547" y="541232"/>
                          <a:pt x="1344039" y="190820"/>
                        </a:cubicBezTo>
                        <a:cubicBezTo>
                          <a:pt x="615602" y="-159593"/>
                          <a:pt x="279462" y="62517"/>
                          <a:pt x="240089" y="152953"/>
                        </a:cubicBezTo>
                        <a:cubicBezTo>
                          <a:pt x="4281" y="693991"/>
                          <a:pt x="-262006" y="1240407"/>
                          <a:pt x="533629" y="1624097"/>
                        </a:cubicBezTo>
                        <a:cubicBezTo>
                          <a:pt x="1326468" y="2006495"/>
                          <a:pt x="1529357" y="1668275"/>
                          <a:pt x="1669135" y="1422570"/>
                        </a:cubicBezTo>
                        <a:cubicBezTo>
                          <a:pt x="1808841" y="1176866"/>
                          <a:pt x="1953208" y="999795"/>
                          <a:pt x="1953208" y="999795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390" name="图形 7">
                    <a:extLst>
                      <a:ext uri="{FF2B5EF4-FFF2-40B4-BE49-F238E27FC236}">
                        <a16:creationId xmlns:a16="http://schemas.microsoft.com/office/drawing/2014/main" id="{32DA0EE4-4060-6702-872C-05A6C6F63035}"/>
                      </a:ext>
                    </a:extLst>
                  </p:cNvPr>
                  <p:cNvGrpSpPr/>
                  <p:nvPr/>
                </p:nvGrpSpPr>
                <p:grpSpPr>
                  <a:xfrm>
                    <a:off x="1287511" y="1364651"/>
                    <a:ext cx="1419529" cy="1214397"/>
                    <a:chOff x="1287511" y="1364651"/>
                    <a:chExt cx="1419529" cy="1214397"/>
                  </a:xfrm>
                </p:grpSpPr>
                <p:grpSp>
                  <p:nvGrpSpPr>
                    <p:cNvPr id="391" name="图形 7">
                      <a:extLst>
                        <a:ext uri="{FF2B5EF4-FFF2-40B4-BE49-F238E27FC236}">
                          <a16:creationId xmlns:a16="http://schemas.microsoft.com/office/drawing/2014/main" id="{E151B2BE-5CC4-9A2C-2044-BB08E9E7538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846170" y="1908800"/>
                      <a:ext cx="162210" cy="230096"/>
                      <a:chOff x="1846170" y="1908800"/>
                      <a:chExt cx="162210" cy="230096"/>
                    </a:xfrm>
                  </p:grpSpPr>
                  <p:sp>
                    <p:nvSpPr>
                      <p:cNvPr id="392" name="任意多边形: 形状 391">
                        <a:extLst>
                          <a:ext uri="{FF2B5EF4-FFF2-40B4-BE49-F238E27FC236}">
                            <a16:creationId xmlns:a16="http://schemas.microsoft.com/office/drawing/2014/main" id="{C959E281-96A8-7D78-7EB2-933FDFC33E3C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54291" y="2009205"/>
                        <a:ext cx="154089" cy="129691"/>
                      </a:xfrm>
                      <a:custGeom>
                        <a:avLst/>
                        <a:gdLst>
                          <a:gd name="connsiteX0" fmla="*/ 52465 w 154089"/>
                          <a:gd name="connsiteY0" fmla="*/ 48911 h 129691"/>
                          <a:gd name="connsiteX1" fmla="*/ 9793 w 154089"/>
                          <a:gd name="connsiteY1" fmla="*/ 0 h 129691"/>
                          <a:gd name="connsiteX2" fmla="*/ 51390 w 154089"/>
                          <a:gd name="connsiteY2" fmla="*/ 128590 h 129691"/>
                          <a:gd name="connsiteX3" fmla="*/ 154089 w 154089"/>
                          <a:gd name="connsiteY3" fmla="*/ 47119 h 129691"/>
                          <a:gd name="connsiteX4" fmla="*/ 52465 w 154089"/>
                          <a:gd name="connsiteY4" fmla="*/ 48911 h 12969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54089" h="129691">
                            <a:moveTo>
                              <a:pt x="52465" y="48911"/>
                            </a:moveTo>
                            <a:cubicBezTo>
                              <a:pt x="32241" y="38441"/>
                              <a:pt x="13523" y="22017"/>
                              <a:pt x="9793" y="0"/>
                            </a:cubicBezTo>
                            <a:cubicBezTo>
                              <a:pt x="-7419" y="46186"/>
                              <a:pt x="-6702" y="117402"/>
                              <a:pt x="51390" y="128590"/>
                            </a:cubicBezTo>
                            <a:cubicBezTo>
                              <a:pt x="96356" y="137268"/>
                              <a:pt x="151436" y="93233"/>
                              <a:pt x="154089" y="47119"/>
                            </a:cubicBezTo>
                            <a:cubicBezTo>
                              <a:pt x="120741" y="58737"/>
                              <a:pt x="85671" y="66267"/>
                              <a:pt x="52465" y="48911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4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93" name="任意多边形: 形状 392">
                        <a:extLst>
                          <a:ext uri="{FF2B5EF4-FFF2-40B4-BE49-F238E27FC236}">
                            <a16:creationId xmlns:a16="http://schemas.microsoft.com/office/drawing/2014/main" id="{4794947E-F9A4-0D1C-96A3-6A7F8C660F7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46170" y="1908800"/>
                        <a:ext cx="139443" cy="215726"/>
                      </a:xfrm>
                      <a:custGeom>
                        <a:avLst/>
                        <a:gdLst>
                          <a:gd name="connsiteX0" fmla="*/ 44307 w 139443"/>
                          <a:gd name="connsiteY0" fmla="*/ 76595 h 215726"/>
                          <a:gd name="connsiteX1" fmla="*/ 139189 w 139443"/>
                          <a:gd name="connsiteY1" fmla="*/ 116254 h 215726"/>
                          <a:gd name="connsiteX2" fmla="*/ 139261 w 139443"/>
                          <a:gd name="connsiteY2" fmla="*/ 114820 h 215726"/>
                          <a:gd name="connsiteX3" fmla="*/ 114017 w 139443"/>
                          <a:gd name="connsiteY3" fmla="*/ 86707 h 215726"/>
                          <a:gd name="connsiteX4" fmla="*/ 131659 w 139443"/>
                          <a:gd name="connsiteY4" fmla="*/ 26679 h 215726"/>
                          <a:gd name="connsiteX5" fmla="*/ 128073 w 139443"/>
                          <a:gd name="connsiteY5" fmla="*/ 14487 h 215726"/>
                          <a:gd name="connsiteX6" fmla="*/ 121260 w 139443"/>
                          <a:gd name="connsiteY6" fmla="*/ 0 h 215726"/>
                          <a:gd name="connsiteX7" fmla="*/ 93434 w 139443"/>
                          <a:gd name="connsiteY7" fmla="*/ 68777 h 215726"/>
                          <a:gd name="connsiteX8" fmla="*/ 92788 w 139443"/>
                          <a:gd name="connsiteY8" fmla="*/ 68921 h 215726"/>
                          <a:gd name="connsiteX9" fmla="*/ 91210 w 139443"/>
                          <a:gd name="connsiteY9" fmla="*/ 70857 h 215726"/>
                          <a:gd name="connsiteX10" fmla="*/ 21286 w 139443"/>
                          <a:gd name="connsiteY10" fmla="*/ 66841 h 215726"/>
                          <a:gd name="connsiteX11" fmla="*/ 29246 w 139443"/>
                          <a:gd name="connsiteY11" fmla="*/ 215225 h 215726"/>
                          <a:gd name="connsiteX12" fmla="*/ 29963 w 139443"/>
                          <a:gd name="connsiteY12" fmla="*/ 215727 h 215726"/>
                          <a:gd name="connsiteX13" fmla="*/ 23796 w 139443"/>
                          <a:gd name="connsiteY13" fmla="*/ 102987 h 215726"/>
                          <a:gd name="connsiteX14" fmla="*/ 31541 w 139443"/>
                          <a:gd name="connsiteY14" fmla="*/ 86994 h 215726"/>
                          <a:gd name="connsiteX15" fmla="*/ 44307 w 139443"/>
                          <a:gd name="connsiteY15" fmla="*/ 76595 h 2157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139443" h="215726">
                            <a:moveTo>
                              <a:pt x="44307" y="76595"/>
                            </a:moveTo>
                            <a:cubicBezTo>
                              <a:pt x="72564" y="64187"/>
                              <a:pt x="117961" y="94022"/>
                              <a:pt x="139189" y="116254"/>
                            </a:cubicBezTo>
                            <a:cubicBezTo>
                              <a:pt x="139476" y="115967"/>
                              <a:pt x="139548" y="115465"/>
                              <a:pt x="139261" y="114820"/>
                            </a:cubicBezTo>
                            <a:cubicBezTo>
                              <a:pt x="133739" y="105712"/>
                              <a:pt x="124702" y="95815"/>
                              <a:pt x="114017" y="86707"/>
                            </a:cubicBezTo>
                            <a:cubicBezTo>
                              <a:pt x="124559" y="70785"/>
                              <a:pt x="131372" y="48338"/>
                              <a:pt x="131659" y="26679"/>
                            </a:cubicBezTo>
                            <a:cubicBezTo>
                              <a:pt x="130583" y="22519"/>
                              <a:pt x="129436" y="18431"/>
                              <a:pt x="128073" y="14487"/>
                            </a:cubicBezTo>
                            <a:cubicBezTo>
                              <a:pt x="126280" y="9323"/>
                              <a:pt x="123914" y="4590"/>
                              <a:pt x="121260" y="0"/>
                            </a:cubicBezTo>
                            <a:cubicBezTo>
                              <a:pt x="121045" y="26105"/>
                              <a:pt x="113443" y="54003"/>
                              <a:pt x="93434" y="68777"/>
                            </a:cubicBezTo>
                            <a:cubicBezTo>
                              <a:pt x="93218" y="68921"/>
                              <a:pt x="92932" y="68849"/>
                              <a:pt x="92788" y="68921"/>
                            </a:cubicBezTo>
                            <a:cubicBezTo>
                              <a:pt x="92286" y="69566"/>
                              <a:pt x="91784" y="70283"/>
                              <a:pt x="91210" y="70857"/>
                            </a:cubicBezTo>
                            <a:cubicBezTo>
                              <a:pt x="67687" y="57661"/>
                              <a:pt x="41151" y="52067"/>
                              <a:pt x="21286" y="66841"/>
                            </a:cubicBezTo>
                            <a:cubicBezTo>
                              <a:pt x="-17729" y="95815"/>
                              <a:pt x="4145" y="184745"/>
                              <a:pt x="29246" y="215225"/>
                            </a:cubicBezTo>
                            <a:cubicBezTo>
                              <a:pt x="29390" y="215440"/>
                              <a:pt x="29748" y="215655"/>
                              <a:pt x="29963" y="215727"/>
                            </a:cubicBezTo>
                            <a:cubicBezTo>
                              <a:pt x="22505" y="178290"/>
                              <a:pt x="13397" y="138989"/>
                              <a:pt x="23796" y="102987"/>
                            </a:cubicBezTo>
                            <a:cubicBezTo>
                              <a:pt x="25732" y="96389"/>
                              <a:pt x="28386" y="91153"/>
                              <a:pt x="31541" y="86994"/>
                            </a:cubicBezTo>
                            <a:cubicBezTo>
                              <a:pt x="34768" y="81184"/>
                              <a:pt x="39072" y="77885"/>
                              <a:pt x="44307" y="76595"/>
                            </a:cubicBezTo>
                            <a:close/>
                          </a:path>
                        </a:pathLst>
                      </a:custGeom>
                      <a:solidFill>
                        <a:srgbClr val="EC8862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394" name="任意多边形: 形状 393">
                        <a:extLst>
                          <a:ext uri="{FF2B5EF4-FFF2-40B4-BE49-F238E27FC236}">
                            <a16:creationId xmlns:a16="http://schemas.microsoft.com/office/drawing/2014/main" id="{6C554C9E-85F8-2AA5-265B-97D7E1949D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883303" y="1986611"/>
                        <a:ext cx="78506" cy="59340"/>
                      </a:xfrm>
                      <a:custGeom>
                        <a:avLst/>
                        <a:gdLst>
                          <a:gd name="connsiteX0" fmla="*/ 31629 w 78506"/>
                          <a:gd name="connsiteY0" fmla="*/ 3733 h 59340"/>
                          <a:gd name="connsiteX1" fmla="*/ 2 w 78506"/>
                          <a:gd name="connsiteY1" fmla="*/ 21734 h 59340"/>
                          <a:gd name="connsiteX2" fmla="*/ 75019 w 78506"/>
                          <a:gd name="connsiteY2" fmla="*/ 49488 h 59340"/>
                          <a:gd name="connsiteX3" fmla="*/ 31629 w 78506"/>
                          <a:gd name="connsiteY3" fmla="*/ 3733 h 593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8506" h="59340">
                            <a:moveTo>
                              <a:pt x="31629" y="3733"/>
                            </a:moveTo>
                            <a:cubicBezTo>
                              <a:pt x="31629" y="3733"/>
                              <a:pt x="-285" y="-12189"/>
                              <a:pt x="2" y="21734"/>
                            </a:cubicBezTo>
                            <a:cubicBezTo>
                              <a:pt x="432" y="55584"/>
                              <a:pt x="58882" y="70860"/>
                              <a:pt x="75019" y="49488"/>
                            </a:cubicBezTo>
                            <a:cubicBezTo>
                              <a:pt x="91083" y="28188"/>
                              <a:pt x="47336" y="7462"/>
                              <a:pt x="31629" y="3733"/>
                            </a:cubicBezTo>
                            <a:close/>
                          </a:path>
                        </a:pathLst>
                      </a:custGeom>
                      <a:solidFill>
                        <a:srgbClr val="F6BA9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395" name="图形 7">
                      <a:extLst>
                        <a:ext uri="{FF2B5EF4-FFF2-40B4-BE49-F238E27FC236}">
                          <a16:creationId xmlns:a16="http://schemas.microsoft.com/office/drawing/2014/main" id="{1FFFDB44-6E28-580D-8E7F-C998838DF3E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219362" y="1641055"/>
                      <a:ext cx="487678" cy="773254"/>
                      <a:chOff x="2219362" y="1641055"/>
                      <a:chExt cx="487678" cy="773254"/>
                    </a:xfrm>
                  </p:grpSpPr>
                  <p:sp>
                    <p:nvSpPr>
                      <p:cNvPr id="396" name="任意多边形: 形状 395">
                        <a:extLst>
                          <a:ext uri="{FF2B5EF4-FFF2-40B4-BE49-F238E27FC236}">
                            <a16:creationId xmlns:a16="http://schemas.microsoft.com/office/drawing/2014/main" id="{662E52C8-0DAC-9322-29E1-DA671D2D90C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19362" y="1641055"/>
                        <a:ext cx="384407" cy="552765"/>
                      </a:xfrm>
                      <a:custGeom>
                        <a:avLst/>
                        <a:gdLst>
                          <a:gd name="connsiteX0" fmla="*/ 147822 w 384407"/>
                          <a:gd name="connsiteY0" fmla="*/ 41405 h 552765"/>
                          <a:gd name="connsiteX1" fmla="*/ 160229 w 384407"/>
                          <a:gd name="connsiteY1" fmla="*/ 107600 h 552765"/>
                          <a:gd name="connsiteX2" fmla="*/ 51290 w 384407"/>
                          <a:gd name="connsiteY2" fmla="*/ 238270 h 552765"/>
                          <a:gd name="connsiteX3" fmla="*/ 110959 w 384407"/>
                          <a:gd name="connsiteY3" fmla="*/ 541851 h 552765"/>
                          <a:gd name="connsiteX4" fmla="*/ 343324 w 384407"/>
                          <a:gd name="connsiteY4" fmla="*/ 369298 h 552765"/>
                          <a:gd name="connsiteX5" fmla="*/ 327690 w 384407"/>
                          <a:gd name="connsiteY5" fmla="*/ 141523 h 552765"/>
                          <a:gd name="connsiteX6" fmla="*/ 362617 w 384407"/>
                          <a:gd name="connsiteY6" fmla="*/ 163253 h 552765"/>
                          <a:gd name="connsiteX7" fmla="*/ 369788 w 384407"/>
                          <a:gd name="connsiteY7" fmla="*/ 87017 h 552765"/>
                          <a:gd name="connsiteX8" fmla="*/ 147822 w 384407"/>
                          <a:gd name="connsiteY8" fmla="*/ 41405 h 5527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384407" h="552765">
                            <a:moveTo>
                              <a:pt x="147822" y="41405"/>
                            </a:moveTo>
                            <a:cubicBezTo>
                              <a:pt x="105007" y="81423"/>
                              <a:pt x="124944" y="117641"/>
                              <a:pt x="160229" y="107600"/>
                            </a:cubicBezTo>
                            <a:cubicBezTo>
                              <a:pt x="195514" y="97560"/>
                              <a:pt x="131184" y="99066"/>
                              <a:pt x="51290" y="238270"/>
                            </a:cubicBezTo>
                            <a:cubicBezTo>
                              <a:pt x="-14833" y="353520"/>
                              <a:pt x="-37640" y="494876"/>
                              <a:pt x="110959" y="541851"/>
                            </a:cubicBezTo>
                            <a:cubicBezTo>
                              <a:pt x="259558" y="588826"/>
                              <a:pt x="315355" y="475368"/>
                              <a:pt x="343324" y="369298"/>
                            </a:cubicBezTo>
                            <a:cubicBezTo>
                              <a:pt x="371295" y="263228"/>
                              <a:pt x="348990" y="175445"/>
                              <a:pt x="327690" y="141523"/>
                            </a:cubicBezTo>
                            <a:cubicBezTo>
                              <a:pt x="294413" y="88452"/>
                              <a:pt x="341747" y="113840"/>
                              <a:pt x="362617" y="163253"/>
                            </a:cubicBezTo>
                            <a:cubicBezTo>
                              <a:pt x="383415" y="212667"/>
                              <a:pt x="395607" y="140806"/>
                              <a:pt x="369788" y="87017"/>
                            </a:cubicBezTo>
                            <a:cubicBezTo>
                              <a:pt x="340671" y="26201"/>
                              <a:pt x="243350" y="-47955"/>
                              <a:pt x="147822" y="41405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397" name="图形 7">
                        <a:extLst>
                          <a:ext uri="{FF2B5EF4-FFF2-40B4-BE49-F238E27FC236}">
                            <a16:creationId xmlns:a16="http://schemas.microsoft.com/office/drawing/2014/main" id="{BE91B84A-88B5-CB65-FDF4-3F9952C63696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2238821" y="1759373"/>
                        <a:ext cx="309080" cy="418125"/>
                        <a:chOff x="2238821" y="1759373"/>
                        <a:chExt cx="309080" cy="418125"/>
                      </a:xfrm>
                    </p:grpSpPr>
                    <p:sp>
                      <p:nvSpPr>
                        <p:cNvPr id="398" name="任意多边形: 形状 397">
                          <a:extLst>
                            <a:ext uri="{FF2B5EF4-FFF2-40B4-BE49-F238E27FC236}">
                              <a16:creationId xmlns:a16="http://schemas.microsoft.com/office/drawing/2014/main" id="{A108EBCA-7243-9CB1-A106-727339E8C7B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238821" y="1759373"/>
                          <a:ext cx="309008" cy="418125"/>
                        </a:xfrm>
                        <a:custGeom>
                          <a:avLst/>
                          <a:gdLst>
                            <a:gd name="connsiteX0" fmla="*/ 299123 w 309008"/>
                            <a:gd name="connsiteY0" fmla="*/ 240222 h 418125"/>
                            <a:gd name="connsiteX1" fmla="*/ 225612 w 309008"/>
                            <a:gd name="connsiteY1" fmla="*/ 2836 h 418125"/>
                            <a:gd name="connsiteX2" fmla="*/ 18205 w 309008"/>
                            <a:gd name="connsiteY2" fmla="*/ 353464 h 418125"/>
                            <a:gd name="connsiteX3" fmla="*/ 299123 w 309008"/>
                            <a:gd name="connsiteY3" fmla="*/ 240222 h 41812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09008" h="418125">
                              <a:moveTo>
                                <a:pt x="299123" y="240222"/>
                              </a:moveTo>
                              <a:cubicBezTo>
                                <a:pt x="299123" y="240222"/>
                                <a:pt x="348751" y="36400"/>
                                <a:pt x="225612" y="2836"/>
                              </a:cubicBezTo>
                              <a:cubicBezTo>
                                <a:pt x="102473" y="-30656"/>
                                <a:pt x="-53728" y="241297"/>
                                <a:pt x="18205" y="353464"/>
                              </a:cubicBezTo>
                              <a:cubicBezTo>
                                <a:pt x="77372" y="445621"/>
                                <a:pt x="246339" y="464196"/>
                                <a:pt x="299123" y="24022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399" name="任意多边形: 形状 398">
                          <a:extLst>
                            <a:ext uri="{FF2B5EF4-FFF2-40B4-BE49-F238E27FC236}">
                              <a16:creationId xmlns:a16="http://schemas.microsoft.com/office/drawing/2014/main" id="{6D8F8978-A391-51F8-B3F2-2C4BCF377FA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2369192" y="1759621"/>
                          <a:ext cx="178708" cy="241623"/>
                        </a:xfrm>
                        <a:custGeom>
                          <a:avLst/>
                          <a:gdLst>
                            <a:gd name="connsiteX0" fmla="*/ 153691 w 178708"/>
                            <a:gd name="connsiteY0" fmla="*/ 97829 h 241623"/>
                            <a:gd name="connsiteX1" fmla="*/ 168393 w 178708"/>
                            <a:gd name="connsiteY1" fmla="*/ 241623 h 241623"/>
                            <a:gd name="connsiteX2" fmla="*/ 168823 w 178708"/>
                            <a:gd name="connsiteY2" fmla="*/ 239974 h 241623"/>
                            <a:gd name="connsiteX3" fmla="*/ 95313 w 178708"/>
                            <a:gd name="connsiteY3" fmla="*/ 2588 h 241623"/>
                            <a:gd name="connsiteX4" fmla="*/ 0 w 178708"/>
                            <a:gd name="connsiteY4" fmla="*/ 32279 h 241623"/>
                            <a:gd name="connsiteX5" fmla="*/ 153691 w 178708"/>
                            <a:gd name="connsiteY5" fmla="*/ 97829 h 24162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78708" h="241623">
                              <a:moveTo>
                                <a:pt x="153691" y="97829"/>
                              </a:moveTo>
                              <a:cubicBezTo>
                                <a:pt x="167030" y="141362"/>
                                <a:pt x="171907" y="191421"/>
                                <a:pt x="168393" y="241623"/>
                              </a:cubicBezTo>
                              <a:cubicBezTo>
                                <a:pt x="168465" y="241049"/>
                                <a:pt x="168680" y="240547"/>
                                <a:pt x="168823" y="239974"/>
                              </a:cubicBezTo>
                              <a:cubicBezTo>
                                <a:pt x="168823" y="239974"/>
                                <a:pt x="218452" y="36152"/>
                                <a:pt x="95313" y="2588"/>
                              </a:cubicBezTo>
                              <a:cubicBezTo>
                                <a:pt x="64331" y="-5874"/>
                                <a:pt x="31197" y="7035"/>
                                <a:pt x="0" y="32279"/>
                              </a:cubicBezTo>
                              <a:cubicBezTo>
                                <a:pt x="61605" y="6748"/>
                                <a:pt x="129235" y="18151"/>
                                <a:pt x="153691" y="9782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5D7D8">
                            <a:alpha val="5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400" name="图形 7">
                          <a:extLst>
                            <a:ext uri="{FF2B5EF4-FFF2-40B4-BE49-F238E27FC236}">
                              <a16:creationId xmlns:a16="http://schemas.microsoft.com/office/drawing/2014/main" id="{392DF522-ED9D-99D1-9171-4714E7052ECD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2283098" y="1867557"/>
                          <a:ext cx="194155" cy="301223"/>
                          <a:chOff x="2283098" y="1867557"/>
                          <a:chExt cx="194155" cy="301223"/>
                        </a:xfrm>
                      </p:grpSpPr>
                      <p:sp>
                        <p:nvSpPr>
                          <p:cNvPr id="401" name="任意多边形: 形状 400">
                            <a:extLst>
                              <a:ext uri="{FF2B5EF4-FFF2-40B4-BE49-F238E27FC236}">
                                <a16:creationId xmlns:a16="http://schemas.microsoft.com/office/drawing/2014/main" id="{955FDFA1-CE07-ACF3-95DF-C22DCC90BECC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83098" y="1867557"/>
                            <a:ext cx="194155" cy="301223"/>
                          </a:xfrm>
                          <a:custGeom>
                            <a:avLst/>
                            <a:gdLst>
                              <a:gd name="connsiteX0" fmla="*/ 181765 w 194155"/>
                              <a:gd name="connsiteY0" fmla="*/ 174925 h 301223"/>
                              <a:gd name="connsiteX1" fmla="*/ 49661 w 194155"/>
                              <a:gd name="connsiteY1" fmla="*/ 299212 h 301223"/>
                              <a:gd name="connsiteX2" fmla="*/ 12440 w 194155"/>
                              <a:gd name="connsiteY2" fmla="*/ 126300 h 301223"/>
                              <a:gd name="connsiteX3" fmla="*/ 144472 w 194155"/>
                              <a:gd name="connsiteY3" fmla="*/ 2014 h 301223"/>
                              <a:gd name="connsiteX4" fmla="*/ 181765 w 194155"/>
                              <a:gd name="connsiteY4" fmla="*/ 174925 h 301223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94155" h="301223">
                                <a:moveTo>
                                  <a:pt x="181765" y="174925"/>
                                </a:moveTo>
                                <a:cubicBezTo>
                                  <a:pt x="155588" y="256970"/>
                                  <a:pt x="96493" y="312694"/>
                                  <a:pt x="49661" y="299212"/>
                                </a:cubicBezTo>
                                <a:cubicBezTo>
                                  <a:pt x="2830" y="285729"/>
                                  <a:pt x="-13809" y="208345"/>
                                  <a:pt x="12440" y="126300"/>
                                </a:cubicBezTo>
                                <a:cubicBezTo>
                                  <a:pt x="38545" y="44184"/>
                                  <a:pt x="97712" y="-11469"/>
                                  <a:pt x="144472" y="2014"/>
                                </a:cubicBezTo>
                                <a:cubicBezTo>
                                  <a:pt x="191304" y="15425"/>
                                  <a:pt x="207942" y="92880"/>
                                  <a:pt x="181765" y="174925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7A5646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2" name="任意多边形: 形状 401">
                            <a:extLst>
                              <a:ext uri="{FF2B5EF4-FFF2-40B4-BE49-F238E27FC236}">
                                <a16:creationId xmlns:a16="http://schemas.microsoft.com/office/drawing/2014/main" id="{25A46F20-03B1-51DC-81B4-0A14564AAB8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299790" y="1896112"/>
                            <a:ext cx="159670" cy="247702"/>
                          </a:xfrm>
                          <a:custGeom>
                            <a:avLst/>
                            <a:gdLst>
                              <a:gd name="connsiteX0" fmla="*/ 149510 w 159670"/>
                              <a:gd name="connsiteY0" fmla="*/ 143789 h 247702"/>
                              <a:gd name="connsiteX1" fmla="*/ 40858 w 159670"/>
                              <a:gd name="connsiteY1" fmla="*/ 246058 h 247702"/>
                              <a:gd name="connsiteX2" fmla="*/ 10163 w 159670"/>
                              <a:gd name="connsiteY2" fmla="*/ 103842 h 247702"/>
                              <a:gd name="connsiteX3" fmla="*/ 118744 w 159670"/>
                              <a:gd name="connsiteY3" fmla="*/ 1644 h 247702"/>
                              <a:gd name="connsiteX4" fmla="*/ 149510 w 159670"/>
                              <a:gd name="connsiteY4" fmla="*/ 143789 h 24770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59670" h="247702">
                                <a:moveTo>
                                  <a:pt x="149510" y="143789"/>
                                </a:moveTo>
                                <a:cubicBezTo>
                                  <a:pt x="127923" y="211347"/>
                                  <a:pt x="79370" y="257103"/>
                                  <a:pt x="40858" y="246058"/>
                                </a:cubicBezTo>
                                <a:cubicBezTo>
                                  <a:pt x="2417" y="235014"/>
                                  <a:pt x="-11352" y="171257"/>
                                  <a:pt x="10163" y="103842"/>
                                </a:cubicBezTo>
                                <a:cubicBezTo>
                                  <a:pt x="31678" y="36356"/>
                                  <a:pt x="80375" y="-9400"/>
                                  <a:pt x="118744" y="1644"/>
                                </a:cubicBezTo>
                                <a:cubicBezTo>
                                  <a:pt x="157256" y="12617"/>
                                  <a:pt x="171026" y="76302"/>
                                  <a:pt x="149510" y="14378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99715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3" name="任意多边形: 形状 402">
                            <a:extLst>
                              <a:ext uri="{FF2B5EF4-FFF2-40B4-BE49-F238E27FC236}">
                                <a16:creationId xmlns:a16="http://schemas.microsoft.com/office/drawing/2014/main" id="{796A909C-74BE-A339-6B7A-176CC76E1DD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331502" y="1942920"/>
                            <a:ext cx="100077" cy="155322"/>
                          </a:xfrm>
                          <a:custGeom>
                            <a:avLst/>
                            <a:gdLst>
                              <a:gd name="connsiteX0" fmla="*/ 93701 w 100077"/>
                              <a:gd name="connsiteY0" fmla="*/ 90239 h 155322"/>
                              <a:gd name="connsiteX1" fmla="*/ 25641 w 100077"/>
                              <a:gd name="connsiteY1" fmla="*/ 154283 h 155322"/>
                              <a:gd name="connsiteX2" fmla="*/ 6421 w 100077"/>
                              <a:gd name="connsiteY2" fmla="*/ 65138 h 155322"/>
                              <a:gd name="connsiteX3" fmla="*/ 74553 w 100077"/>
                              <a:gd name="connsiteY3" fmla="*/ 1022 h 155322"/>
                              <a:gd name="connsiteX4" fmla="*/ 93701 w 100077"/>
                              <a:gd name="connsiteY4" fmla="*/ 90239 h 15532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00077" h="155322">
                                <a:moveTo>
                                  <a:pt x="93701" y="90239"/>
                                </a:moveTo>
                                <a:cubicBezTo>
                                  <a:pt x="80218" y="132552"/>
                                  <a:pt x="49738" y="161239"/>
                                  <a:pt x="25641" y="154283"/>
                                </a:cubicBezTo>
                                <a:cubicBezTo>
                                  <a:pt x="1472" y="147398"/>
                                  <a:pt x="-7134" y="107451"/>
                                  <a:pt x="6421" y="65138"/>
                                </a:cubicBezTo>
                                <a:cubicBezTo>
                                  <a:pt x="19832" y="22753"/>
                                  <a:pt x="50384" y="-5863"/>
                                  <a:pt x="74553" y="1022"/>
                                </a:cubicBezTo>
                                <a:cubicBezTo>
                                  <a:pt x="98578" y="8051"/>
                                  <a:pt x="107184" y="47926"/>
                                  <a:pt x="93701" y="90239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70000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4" name="任意多边形: 形状 403">
                            <a:extLst>
                              <a:ext uri="{FF2B5EF4-FFF2-40B4-BE49-F238E27FC236}">
                                <a16:creationId xmlns:a16="http://schemas.microsoft.com/office/drawing/2014/main" id="{B31D2283-FB08-4FF8-A033-54738C17BF92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346169" y="1920171"/>
                            <a:ext cx="54982" cy="63775"/>
                          </a:xfrm>
                          <a:custGeom>
                            <a:avLst/>
                            <a:gdLst>
                              <a:gd name="connsiteX0" fmla="*/ 44395 w 54982"/>
                              <a:gd name="connsiteY0" fmla="*/ 43207 h 63775"/>
                              <a:gd name="connsiteX1" fmla="*/ 5882 w 54982"/>
                              <a:gd name="connsiteY1" fmla="*/ 61710 h 63775"/>
                              <a:gd name="connsiteX2" fmla="*/ 10544 w 54982"/>
                              <a:gd name="connsiteY2" fmla="*/ 20544 h 63775"/>
                              <a:gd name="connsiteX3" fmla="*/ 49128 w 54982"/>
                              <a:gd name="connsiteY3" fmla="*/ 2113 h 63775"/>
                              <a:gd name="connsiteX4" fmla="*/ 44395 w 54982"/>
                              <a:gd name="connsiteY4" fmla="*/ 43207 h 6377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54982" h="63775">
                                <a:moveTo>
                                  <a:pt x="44395" y="43207"/>
                                </a:moveTo>
                                <a:cubicBezTo>
                                  <a:pt x="32418" y="59558"/>
                                  <a:pt x="15206" y="67949"/>
                                  <a:pt x="5882" y="61710"/>
                                </a:cubicBezTo>
                                <a:cubicBezTo>
                                  <a:pt x="-3513" y="55471"/>
                                  <a:pt x="-1433" y="37039"/>
                                  <a:pt x="10544" y="20544"/>
                                </a:cubicBezTo>
                                <a:cubicBezTo>
                                  <a:pt x="22521" y="4121"/>
                                  <a:pt x="39805" y="-4199"/>
                                  <a:pt x="49128" y="2113"/>
                                </a:cubicBezTo>
                                <a:cubicBezTo>
                                  <a:pt x="58523" y="8280"/>
                                  <a:pt x="56371" y="26712"/>
                                  <a:pt x="44395" y="4320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05" name="任意多边形: 形状 404">
                            <a:extLst>
                              <a:ext uri="{FF2B5EF4-FFF2-40B4-BE49-F238E27FC236}">
                                <a16:creationId xmlns:a16="http://schemas.microsoft.com/office/drawing/2014/main" id="{8603199A-C96C-ADE7-14AA-FA897207AE6D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2314083" y="1998084"/>
                            <a:ext cx="20607" cy="31705"/>
                          </a:xfrm>
                          <a:custGeom>
                            <a:avLst/>
                            <a:gdLst>
                              <a:gd name="connsiteX0" fmla="*/ 19250 w 20607"/>
                              <a:gd name="connsiteY0" fmla="*/ 18436 h 31705"/>
                              <a:gd name="connsiteX1" fmla="*/ 5121 w 20607"/>
                              <a:gd name="connsiteY1" fmla="*/ 31488 h 31705"/>
                              <a:gd name="connsiteX2" fmla="*/ 1392 w 20607"/>
                              <a:gd name="connsiteY2" fmla="*/ 13201 h 31705"/>
                              <a:gd name="connsiteX3" fmla="*/ 15449 w 20607"/>
                              <a:gd name="connsiteY3" fmla="*/ 220 h 31705"/>
                              <a:gd name="connsiteX4" fmla="*/ 19250 w 20607"/>
                              <a:gd name="connsiteY4" fmla="*/ 18436 h 31705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0607" h="31705">
                                <a:moveTo>
                                  <a:pt x="19250" y="18436"/>
                                </a:moveTo>
                                <a:cubicBezTo>
                                  <a:pt x="16381" y="27114"/>
                                  <a:pt x="10070" y="32923"/>
                                  <a:pt x="5121" y="31488"/>
                                </a:cubicBezTo>
                                <a:cubicBezTo>
                                  <a:pt x="245" y="30054"/>
                                  <a:pt x="-1477" y="21878"/>
                                  <a:pt x="1392" y="13201"/>
                                </a:cubicBezTo>
                                <a:cubicBezTo>
                                  <a:pt x="4261" y="4523"/>
                                  <a:pt x="10500" y="-1215"/>
                                  <a:pt x="15449" y="220"/>
                                </a:cubicBezTo>
                                <a:cubicBezTo>
                                  <a:pt x="20397" y="1654"/>
                                  <a:pt x="22047" y="9902"/>
                                  <a:pt x="19250" y="18436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406" name="任意多边形: 形状 405">
                        <a:extLst>
                          <a:ext uri="{FF2B5EF4-FFF2-40B4-BE49-F238E27FC236}">
                            <a16:creationId xmlns:a16="http://schemas.microsoft.com/office/drawing/2014/main" id="{DB1782F9-64E2-6F09-4897-13FFBAFABF3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69727" y="1647330"/>
                        <a:ext cx="222099" cy="149088"/>
                      </a:xfrm>
                      <a:custGeom>
                        <a:avLst/>
                        <a:gdLst>
                          <a:gd name="connsiteX0" fmla="*/ 221933 w 222099"/>
                          <a:gd name="connsiteY0" fmla="*/ 149089 h 149088"/>
                          <a:gd name="connsiteX1" fmla="*/ 7139 w 222099"/>
                          <a:gd name="connsiteY1" fmla="*/ 39217 h 149088"/>
                          <a:gd name="connsiteX2" fmla="*/ 48162 w 222099"/>
                          <a:gd name="connsiteY2" fmla="*/ 69124 h 149088"/>
                          <a:gd name="connsiteX3" fmla="*/ 221933 w 222099"/>
                          <a:gd name="connsiteY3" fmla="*/ 149089 h 1490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22099" h="149088">
                            <a:moveTo>
                              <a:pt x="221933" y="149089"/>
                            </a:moveTo>
                            <a:cubicBezTo>
                              <a:pt x="227384" y="44955"/>
                              <a:pt x="97360" y="-58606"/>
                              <a:pt x="7139" y="39217"/>
                            </a:cubicBezTo>
                            <a:cubicBezTo>
                              <a:pt x="-16384" y="64677"/>
                              <a:pt x="23706" y="94942"/>
                              <a:pt x="48162" y="69124"/>
                            </a:cubicBezTo>
                            <a:cubicBezTo>
                              <a:pt x="71972" y="44022"/>
                              <a:pt x="174313" y="-2666"/>
                              <a:pt x="221933" y="149089"/>
                            </a:cubicBezTo>
                            <a:close/>
                          </a:path>
                        </a:pathLst>
                      </a:custGeom>
                      <a:solidFill>
                        <a:srgbClr val="52381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07" name="任意多边形: 形状 406">
                        <a:extLst>
                          <a:ext uri="{FF2B5EF4-FFF2-40B4-BE49-F238E27FC236}">
                            <a16:creationId xmlns:a16="http://schemas.microsoft.com/office/drawing/2014/main" id="{91CCEB93-FADA-C286-E070-3A8D5A8EEA3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65262" y="2163065"/>
                        <a:ext cx="341778" cy="251243"/>
                      </a:xfrm>
                      <a:custGeom>
                        <a:avLst/>
                        <a:gdLst>
                          <a:gd name="connsiteX0" fmla="*/ 190970 w 341778"/>
                          <a:gd name="connsiteY0" fmla="*/ 3417 h 251243"/>
                          <a:gd name="connsiteX1" fmla="*/ 1205 w 341778"/>
                          <a:gd name="connsiteY1" fmla="*/ 96650 h 251243"/>
                          <a:gd name="connsiteX2" fmla="*/ 150808 w 341778"/>
                          <a:gd name="connsiteY2" fmla="*/ 247831 h 251243"/>
                          <a:gd name="connsiteX3" fmla="*/ 340573 w 341778"/>
                          <a:gd name="connsiteY3" fmla="*/ 154526 h 251243"/>
                          <a:gd name="connsiteX4" fmla="*/ 190970 w 341778"/>
                          <a:gd name="connsiteY4" fmla="*/ 3417 h 251243"/>
                          <a:gd name="connsiteX5" fmla="*/ 94581 w 341778"/>
                          <a:gd name="connsiteY5" fmla="*/ 76354 h 251243"/>
                          <a:gd name="connsiteX6" fmla="*/ 63527 w 341778"/>
                          <a:gd name="connsiteY6" fmla="*/ 101168 h 251243"/>
                          <a:gd name="connsiteX7" fmla="*/ 32904 w 341778"/>
                          <a:gd name="connsiteY7" fmla="*/ 81733 h 251243"/>
                          <a:gd name="connsiteX8" fmla="*/ 59368 w 341778"/>
                          <a:gd name="connsiteY8" fmla="*/ 45300 h 251243"/>
                          <a:gd name="connsiteX9" fmla="*/ 62165 w 341778"/>
                          <a:gd name="connsiteY9" fmla="*/ 45013 h 251243"/>
                          <a:gd name="connsiteX10" fmla="*/ 82604 w 341778"/>
                          <a:gd name="connsiteY10" fmla="*/ 44511 h 251243"/>
                          <a:gd name="connsiteX11" fmla="*/ 94581 w 341778"/>
                          <a:gd name="connsiteY11" fmla="*/ 76354 h 251243"/>
                          <a:gd name="connsiteX12" fmla="*/ 133380 w 341778"/>
                          <a:gd name="connsiteY12" fmla="*/ 44798 h 251243"/>
                          <a:gd name="connsiteX13" fmla="*/ 126998 w 341778"/>
                          <a:gd name="connsiteY13" fmla="*/ 51611 h 251243"/>
                          <a:gd name="connsiteX14" fmla="*/ 118463 w 341778"/>
                          <a:gd name="connsiteY14" fmla="*/ 55125 h 251243"/>
                          <a:gd name="connsiteX15" fmla="*/ 108064 w 341778"/>
                          <a:gd name="connsiteY15" fmla="*/ 46734 h 251243"/>
                          <a:gd name="connsiteX16" fmla="*/ 116312 w 341778"/>
                          <a:gd name="connsiteY16" fmla="*/ 33753 h 251243"/>
                          <a:gd name="connsiteX17" fmla="*/ 122623 w 341778"/>
                          <a:gd name="connsiteY17" fmla="*/ 32247 h 251243"/>
                          <a:gd name="connsiteX18" fmla="*/ 124200 w 341778"/>
                          <a:gd name="connsiteY18" fmla="*/ 31315 h 251243"/>
                          <a:gd name="connsiteX19" fmla="*/ 129221 w 341778"/>
                          <a:gd name="connsiteY19" fmla="*/ 31100 h 251243"/>
                          <a:gd name="connsiteX20" fmla="*/ 133380 w 341778"/>
                          <a:gd name="connsiteY20" fmla="*/ 44798 h 25124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341778" h="251243">
                            <a:moveTo>
                              <a:pt x="190970" y="3417"/>
                            </a:moveTo>
                            <a:cubicBezTo>
                              <a:pt x="97235" y="-12576"/>
                              <a:pt x="12321" y="29092"/>
                              <a:pt x="1205" y="96650"/>
                            </a:cubicBezTo>
                            <a:cubicBezTo>
                              <a:pt x="-9911" y="164208"/>
                              <a:pt x="57144" y="231909"/>
                              <a:pt x="150808" y="247831"/>
                            </a:cubicBezTo>
                            <a:cubicBezTo>
                              <a:pt x="244543" y="263824"/>
                              <a:pt x="329528" y="222084"/>
                              <a:pt x="340573" y="154526"/>
                            </a:cubicBezTo>
                            <a:cubicBezTo>
                              <a:pt x="351689" y="87111"/>
                              <a:pt x="284705" y="19410"/>
                              <a:pt x="190970" y="3417"/>
                            </a:cubicBezTo>
                            <a:close/>
                            <a:moveTo>
                              <a:pt x="94581" y="76354"/>
                            </a:moveTo>
                            <a:cubicBezTo>
                              <a:pt x="89202" y="88761"/>
                              <a:pt x="76795" y="98228"/>
                              <a:pt x="63527" y="101168"/>
                            </a:cubicBezTo>
                            <a:cubicBezTo>
                              <a:pt x="50188" y="104252"/>
                              <a:pt x="33478" y="97295"/>
                              <a:pt x="32904" y="81733"/>
                            </a:cubicBezTo>
                            <a:cubicBezTo>
                              <a:pt x="32330" y="65739"/>
                              <a:pt x="44307" y="50464"/>
                              <a:pt x="59368" y="45300"/>
                            </a:cubicBezTo>
                            <a:cubicBezTo>
                              <a:pt x="60300" y="45013"/>
                              <a:pt x="61232" y="44941"/>
                              <a:pt x="62165" y="45013"/>
                            </a:cubicBezTo>
                            <a:cubicBezTo>
                              <a:pt x="68834" y="41858"/>
                              <a:pt x="76150" y="41140"/>
                              <a:pt x="82604" y="44511"/>
                            </a:cubicBezTo>
                            <a:cubicBezTo>
                              <a:pt x="94223" y="50464"/>
                              <a:pt x="99745" y="64449"/>
                              <a:pt x="94581" y="76354"/>
                            </a:cubicBezTo>
                            <a:close/>
                            <a:moveTo>
                              <a:pt x="133380" y="44798"/>
                            </a:moveTo>
                            <a:cubicBezTo>
                              <a:pt x="133165" y="48097"/>
                              <a:pt x="131229" y="51181"/>
                              <a:pt x="126998" y="51611"/>
                            </a:cubicBezTo>
                            <a:cubicBezTo>
                              <a:pt x="124416" y="53261"/>
                              <a:pt x="121117" y="54050"/>
                              <a:pt x="118463" y="55125"/>
                            </a:cubicBezTo>
                            <a:cubicBezTo>
                              <a:pt x="113156" y="57133"/>
                              <a:pt x="106845" y="52400"/>
                              <a:pt x="108064" y="46734"/>
                            </a:cubicBezTo>
                            <a:cubicBezTo>
                              <a:pt x="109212" y="41356"/>
                              <a:pt x="110933" y="36192"/>
                              <a:pt x="116312" y="33753"/>
                            </a:cubicBezTo>
                            <a:cubicBezTo>
                              <a:pt x="118391" y="32749"/>
                              <a:pt x="120471" y="32534"/>
                              <a:pt x="122623" y="32247"/>
                            </a:cubicBezTo>
                            <a:cubicBezTo>
                              <a:pt x="123268" y="31961"/>
                              <a:pt x="123627" y="31602"/>
                              <a:pt x="124200" y="31315"/>
                            </a:cubicBezTo>
                            <a:cubicBezTo>
                              <a:pt x="125850" y="30454"/>
                              <a:pt x="127643" y="30741"/>
                              <a:pt x="129221" y="31100"/>
                            </a:cubicBezTo>
                            <a:cubicBezTo>
                              <a:pt x="135891" y="31530"/>
                              <a:pt x="139046" y="40925"/>
                              <a:pt x="133380" y="44798"/>
                            </a:cubicBezTo>
                            <a:close/>
                          </a:path>
                        </a:pathLst>
                      </a:custGeom>
                      <a:solidFill>
                        <a:srgbClr val="EF7B63">
                          <a:alpha val="24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08" name="图形 7">
                      <a:extLst>
                        <a:ext uri="{FF2B5EF4-FFF2-40B4-BE49-F238E27FC236}">
                          <a16:creationId xmlns:a16="http://schemas.microsoft.com/office/drawing/2014/main" id="{3FBC0B28-F931-118D-EEA3-DA2248A36E54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287511" y="1364651"/>
                      <a:ext cx="676423" cy="602204"/>
                      <a:chOff x="1287511" y="1364651"/>
                      <a:chExt cx="676423" cy="602204"/>
                    </a:xfrm>
                  </p:grpSpPr>
                  <p:sp>
                    <p:nvSpPr>
                      <p:cNvPr id="409" name="任意多边形: 形状 408">
                        <a:extLst>
                          <a:ext uri="{FF2B5EF4-FFF2-40B4-BE49-F238E27FC236}">
                            <a16:creationId xmlns:a16="http://schemas.microsoft.com/office/drawing/2014/main" id="{92D12072-0171-3292-3C22-93FCA7ADD72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5713" y="1364651"/>
                        <a:ext cx="418221" cy="541140"/>
                      </a:xfrm>
                      <a:custGeom>
                        <a:avLst/>
                        <a:gdLst>
                          <a:gd name="connsiteX0" fmla="*/ 15508 w 418221"/>
                          <a:gd name="connsiteY0" fmla="*/ 450558 h 541140"/>
                          <a:gd name="connsiteX1" fmla="*/ 261500 w 418221"/>
                          <a:gd name="connsiteY1" fmla="*/ 495740 h 541140"/>
                          <a:gd name="connsiteX2" fmla="*/ 367498 w 418221"/>
                          <a:gd name="connsiteY2" fmla="*/ 199977 h 541140"/>
                          <a:gd name="connsiteX3" fmla="*/ 406441 w 418221"/>
                          <a:gd name="connsiteY3" fmla="*/ 171146 h 541140"/>
                          <a:gd name="connsiteX4" fmla="*/ 348708 w 418221"/>
                          <a:gd name="connsiteY4" fmla="*/ 8204 h 541140"/>
                          <a:gd name="connsiteX5" fmla="*/ 188419 w 418221"/>
                          <a:gd name="connsiteY5" fmla="*/ 77124 h 541140"/>
                          <a:gd name="connsiteX6" fmla="*/ 229800 w 418221"/>
                          <a:gd name="connsiteY6" fmla="*/ 94982 h 541140"/>
                          <a:gd name="connsiteX7" fmla="*/ 119355 w 418221"/>
                          <a:gd name="connsiteY7" fmla="*/ 166126 h 541140"/>
                          <a:gd name="connsiteX8" fmla="*/ 15508 w 418221"/>
                          <a:gd name="connsiteY8" fmla="*/ 450558 h 54114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</a:cxnLst>
                        <a:rect l="l" t="t" r="r" b="b"/>
                        <a:pathLst>
                          <a:path w="418221" h="541140">
                            <a:moveTo>
                              <a:pt x="15508" y="450558"/>
                            </a:moveTo>
                            <a:cubicBezTo>
                              <a:pt x="69153" y="555122"/>
                              <a:pt x="188921" y="567745"/>
                              <a:pt x="261500" y="495740"/>
                            </a:cubicBezTo>
                            <a:cubicBezTo>
                              <a:pt x="334078" y="423736"/>
                              <a:pt x="393890" y="298660"/>
                              <a:pt x="367498" y="199977"/>
                            </a:cubicBezTo>
                            <a:cubicBezTo>
                              <a:pt x="358749" y="167345"/>
                              <a:pt x="386862" y="220344"/>
                              <a:pt x="406441" y="171146"/>
                            </a:cubicBezTo>
                            <a:cubicBezTo>
                              <a:pt x="425948" y="121948"/>
                              <a:pt x="429893" y="45927"/>
                              <a:pt x="348708" y="8204"/>
                            </a:cubicBezTo>
                            <a:cubicBezTo>
                              <a:pt x="267524" y="-29520"/>
                              <a:pt x="139436" y="74973"/>
                              <a:pt x="188419" y="77124"/>
                            </a:cubicBezTo>
                            <a:cubicBezTo>
                              <a:pt x="211010" y="78128"/>
                              <a:pt x="247013" y="89890"/>
                              <a:pt x="229800" y="94982"/>
                            </a:cubicBezTo>
                            <a:cubicBezTo>
                              <a:pt x="196237" y="104951"/>
                              <a:pt x="181104" y="119653"/>
                              <a:pt x="119355" y="166126"/>
                            </a:cubicBezTo>
                            <a:cubicBezTo>
                              <a:pt x="33366" y="230815"/>
                              <a:pt x="-30822" y="360122"/>
                              <a:pt x="15508" y="450558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410" name="图形 7">
                        <a:extLst>
                          <a:ext uri="{FF2B5EF4-FFF2-40B4-BE49-F238E27FC236}">
                            <a16:creationId xmlns:a16="http://schemas.microsoft.com/office/drawing/2014/main" id="{84BF7E9F-81A4-BBA6-A0FB-F5E3BA8A1D98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560338" y="1489306"/>
                        <a:ext cx="336334" cy="399593"/>
                        <a:chOff x="1560338" y="1489306"/>
                        <a:chExt cx="336334" cy="399593"/>
                      </a:xfrm>
                    </p:grpSpPr>
                    <p:sp>
                      <p:nvSpPr>
                        <p:cNvPr id="411" name="任意多边形: 形状 410">
                          <a:extLst>
                            <a:ext uri="{FF2B5EF4-FFF2-40B4-BE49-F238E27FC236}">
                              <a16:creationId xmlns:a16="http://schemas.microsoft.com/office/drawing/2014/main" id="{4D41A23D-5379-530D-FDE6-43FC6429544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560338" y="1489306"/>
                          <a:ext cx="336334" cy="399593"/>
                        </a:xfrm>
                        <a:custGeom>
                          <a:avLst/>
                          <a:gdLst>
                            <a:gd name="connsiteX0" fmla="*/ 303962 w 336334"/>
                            <a:gd name="connsiteY0" fmla="*/ 254974 h 399593"/>
                            <a:gd name="connsiteX1" fmla="*/ 277928 w 336334"/>
                            <a:gd name="connsiteY1" fmla="*/ 8624 h 399593"/>
                            <a:gd name="connsiteX2" fmla="*/ 7338 w 336334"/>
                            <a:gd name="connsiteY2" fmla="*/ 311345 h 399593"/>
                            <a:gd name="connsiteX3" fmla="*/ 303962 w 336334"/>
                            <a:gd name="connsiteY3" fmla="*/ 254974 h 39959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36334" h="399593">
                              <a:moveTo>
                                <a:pt x="303962" y="254974"/>
                              </a:moveTo>
                              <a:cubicBezTo>
                                <a:pt x="303962" y="254974"/>
                                <a:pt x="391888" y="65281"/>
                                <a:pt x="277928" y="8624"/>
                              </a:cubicBezTo>
                              <a:cubicBezTo>
                                <a:pt x="164041" y="-47961"/>
                                <a:pt x="-41359" y="187775"/>
                                <a:pt x="7338" y="311345"/>
                              </a:cubicBezTo>
                              <a:cubicBezTo>
                                <a:pt x="47356" y="412968"/>
                                <a:pt x="209008" y="463816"/>
                                <a:pt x="303962" y="25497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12" name="任意多边形: 形状 411">
                          <a:extLst>
                            <a:ext uri="{FF2B5EF4-FFF2-40B4-BE49-F238E27FC236}">
                              <a16:creationId xmlns:a16="http://schemas.microsoft.com/office/drawing/2014/main" id="{4031D459-F7E1-5186-3065-3458B504BC6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739296" y="1490081"/>
                          <a:ext cx="157304" cy="255776"/>
                        </a:xfrm>
                        <a:custGeom>
                          <a:avLst/>
                          <a:gdLst>
                            <a:gd name="connsiteX0" fmla="*/ 137698 w 157304"/>
                            <a:gd name="connsiteY0" fmla="*/ 112342 h 255776"/>
                            <a:gd name="connsiteX1" fmla="*/ 124215 w 157304"/>
                            <a:gd name="connsiteY1" fmla="*/ 255777 h 255776"/>
                            <a:gd name="connsiteX2" fmla="*/ 124932 w 157304"/>
                            <a:gd name="connsiteY2" fmla="*/ 254199 h 255776"/>
                            <a:gd name="connsiteX3" fmla="*/ 98899 w 157304"/>
                            <a:gd name="connsiteY3" fmla="*/ 7849 h 255776"/>
                            <a:gd name="connsiteX4" fmla="*/ 0 w 157304"/>
                            <a:gd name="connsiteY4" fmla="*/ 18463 h 255776"/>
                            <a:gd name="connsiteX5" fmla="*/ 137698 w 157304"/>
                            <a:gd name="connsiteY5" fmla="*/ 112342 h 2557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57304" h="255776">
                              <a:moveTo>
                                <a:pt x="137698" y="112342"/>
                              </a:moveTo>
                              <a:cubicBezTo>
                                <a:pt x="142359" y="157452"/>
                                <a:pt x="137411" y="207367"/>
                                <a:pt x="124215" y="255777"/>
                              </a:cubicBezTo>
                              <a:cubicBezTo>
                                <a:pt x="124430" y="255275"/>
                                <a:pt x="124717" y="254773"/>
                                <a:pt x="124932" y="254199"/>
                              </a:cubicBezTo>
                              <a:cubicBezTo>
                                <a:pt x="124932" y="254199"/>
                                <a:pt x="212858" y="64506"/>
                                <a:pt x="98899" y="7849"/>
                              </a:cubicBezTo>
                              <a:cubicBezTo>
                                <a:pt x="70212" y="-6423"/>
                                <a:pt x="35357" y="-255"/>
                                <a:pt x="0" y="18463"/>
                              </a:cubicBezTo>
                              <a:cubicBezTo>
                                <a:pt x="65263" y="5411"/>
                                <a:pt x="129235" y="29651"/>
                                <a:pt x="137698" y="11234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5D7D8">
                            <a:alpha val="5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413" name="图形 7">
                          <a:extLst>
                            <a:ext uri="{FF2B5EF4-FFF2-40B4-BE49-F238E27FC236}">
                              <a16:creationId xmlns:a16="http://schemas.microsoft.com/office/drawing/2014/main" id="{547631C4-587F-1AF7-1C81-2D5FC33E9F9C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619316" y="1584295"/>
                          <a:ext cx="206409" cy="291588"/>
                          <a:chOff x="1619316" y="1584295"/>
                          <a:chExt cx="206409" cy="291588"/>
                        </a:xfrm>
                      </p:grpSpPr>
                      <p:sp>
                        <p:nvSpPr>
                          <p:cNvPr id="414" name="任意多边形: 形状 413">
                            <a:extLst>
                              <a:ext uri="{FF2B5EF4-FFF2-40B4-BE49-F238E27FC236}">
                                <a16:creationId xmlns:a16="http://schemas.microsoft.com/office/drawing/2014/main" id="{7FE612CC-F5E8-7D30-EF3F-DC193029B51F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19316" y="1584295"/>
                            <a:ext cx="206409" cy="291588"/>
                          </a:xfrm>
                          <a:custGeom>
                            <a:avLst/>
                            <a:gdLst>
                              <a:gd name="connsiteX0" fmla="*/ 184310 w 206409"/>
                              <a:gd name="connsiteY0" fmla="*/ 179492 h 291588"/>
                              <a:gd name="connsiteX1" fmla="*/ 39369 w 206409"/>
                              <a:gd name="connsiteY1" fmla="*/ 287570 h 291588"/>
                              <a:gd name="connsiteX2" fmla="*/ 22157 w 206409"/>
                              <a:gd name="connsiteY2" fmla="*/ 112077 h 291588"/>
                              <a:gd name="connsiteX3" fmla="*/ 167026 w 206409"/>
                              <a:gd name="connsiteY3" fmla="*/ 3999 h 291588"/>
                              <a:gd name="connsiteX4" fmla="*/ 184310 w 206409"/>
                              <a:gd name="connsiteY4" fmla="*/ 179492 h 291588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06409" h="291588">
                                <a:moveTo>
                                  <a:pt x="184310" y="179492"/>
                                </a:moveTo>
                                <a:cubicBezTo>
                                  <a:pt x="149097" y="257808"/>
                                  <a:pt x="84192" y="306289"/>
                                  <a:pt x="39369" y="287570"/>
                                </a:cubicBezTo>
                                <a:cubicBezTo>
                                  <a:pt x="-5455" y="268924"/>
                                  <a:pt x="-13128" y="190393"/>
                                  <a:pt x="22157" y="112077"/>
                                </a:cubicBezTo>
                                <a:cubicBezTo>
                                  <a:pt x="57370" y="33690"/>
                                  <a:pt x="122274" y="-14648"/>
                                  <a:pt x="167026" y="3999"/>
                                </a:cubicBezTo>
                                <a:cubicBezTo>
                                  <a:pt x="211850" y="22574"/>
                                  <a:pt x="219524" y="101248"/>
                                  <a:pt x="184310" y="17949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7A5646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15" name="任意多边形: 形状 414">
                            <a:extLst>
                              <a:ext uri="{FF2B5EF4-FFF2-40B4-BE49-F238E27FC236}">
                                <a16:creationId xmlns:a16="http://schemas.microsoft.com/office/drawing/2014/main" id="{8EF105FE-0277-2386-F314-FD6AE4F1E848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36883" y="1611853"/>
                            <a:ext cx="169774" cy="239829"/>
                          </a:xfrm>
                          <a:custGeom>
                            <a:avLst/>
                            <a:gdLst>
                              <a:gd name="connsiteX0" fmla="*/ 151611 w 169774"/>
                              <a:gd name="connsiteY0" fmla="*/ 147632 h 239829"/>
                              <a:gd name="connsiteX1" fmla="*/ 32416 w 169774"/>
                              <a:gd name="connsiteY1" fmla="*/ 236561 h 239829"/>
                              <a:gd name="connsiteX2" fmla="*/ 18216 w 169774"/>
                              <a:gd name="connsiteY2" fmla="*/ 92194 h 239829"/>
                              <a:gd name="connsiteX3" fmla="*/ 137411 w 169774"/>
                              <a:gd name="connsiteY3" fmla="*/ 3264 h 239829"/>
                              <a:gd name="connsiteX4" fmla="*/ 151611 w 169774"/>
                              <a:gd name="connsiteY4" fmla="*/ 147632 h 23982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69774" h="239829">
                                <a:moveTo>
                                  <a:pt x="151611" y="147632"/>
                                </a:moveTo>
                                <a:cubicBezTo>
                                  <a:pt x="122565" y="212106"/>
                                  <a:pt x="69279" y="251837"/>
                                  <a:pt x="32416" y="236561"/>
                                </a:cubicBezTo>
                                <a:cubicBezTo>
                                  <a:pt x="-4447" y="221214"/>
                                  <a:pt x="-10830" y="156596"/>
                                  <a:pt x="18216" y="92194"/>
                                </a:cubicBezTo>
                                <a:cubicBezTo>
                                  <a:pt x="47190" y="27791"/>
                                  <a:pt x="100548" y="-12012"/>
                                  <a:pt x="137411" y="3264"/>
                                </a:cubicBezTo>
                                <a:cubicBezTo>
                                  <a:pt x="174202" y="18540"/>
                                  <a:pt x="180585" y="83229"/>
                                  <a:pt x="151611" y="14763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99715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16" name="任意多边形: 形状 415">
                            <a:extLst>
                              <a:ext uri="{FF2B5EF4-FFF2-40B4-BE49-F238E27FC236}">
                                <a16:creationId xmlns:a16="http://schemas.microsoft.com/office/drawing/2014/main" id="{AE70B9B2-7AD1-F732-3693-8D688E6E2C39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70335" y="1657546"/>
                            <a:ext cx="106421" cy="150326"/>
                          </a:xfrm>
                          <a:custGeom>
                            <a:avLst/>
                            <a:gdLst>
                              <a:gd name="connsiteX0" fmla="*/ 94994 w 106421"/>
                              <a:gd name="connsiteY0" fmla="*/ 92543 h 150326"/>
                              <a:gd name="connsiteX1" fmla="*/ 20336 w 106421"/>
                              <a:gd name="connsiteY1" fmla="*/ 148268 h 150326"/>
                              <a:gd name="connsiteX2" fmla="*/ 11443 w 106421"/>
                              <a:gd name="connsiteY2" fmla="*/ 57832 h 150326"/>
                              <a:gd name="connsiteX3" fmla="*/ 86173 w 106421"/>
                              <a:gd name="connsiteY3" fmla="*/ 2035 h 150326"/>
                              <a:gd name="connsiteX4" fmla="*/ 94994 w 106421"/>
                              <a:gd name="connsiteY4" fmla="*/ 92543 h 15032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106421" h="150326">
                                <a:moveTo>
                                  <a:pt x="94994" y="92543"/>
                                </a:moveTo>
                                <a:cubicBezTo>
                                  <a:pt x="76850" y="132920"/>
                                  <a:pt x="43430" y="157878"/>
                                  <a:pt x="20336" y="148268"/>
                                </a:cubicBezTo>
                                <a:cubicBezTo>
                                  <a:pt x="-2828" y="138729"/>
                                  <a:pt x="-6773" y="98137"/>
                                  <a:pt x="11443" y="57832"/>
                                </a:cubicBezTo>
                                <a:cubicBezTo>
                                  <a:pt x="29588" y="17383"/>
                                  <a:pt x="63080" y="-7503"/>
                                  <a:pt x="86173" y="2035"/>
                                </a:cubicBezTo>
                                <a:cubicBezTo>
                                  <a:pt x="109195" y="11646"/>
                                  <a:pt x="113211" y="52094"/>
                                  <a:pt x="94994" y="9254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170000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17" name="任意多边形: 形状 416">
                            <a:extLst>
                              <a:ext uri="{FF2B5EF4-FFF2-40B4-BE49-F238E27FC236}">
                                <a16:creationId xmlns:a16="http://schemas.microsoft.com/office/drawing/2014/main" id="{078B2898-1A67-7F68-309B-0367CD2F1D7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94223" y="1633797"/>
                            <a:ext cx="58589" cy="60190"/>
                          </a:xfrm>
                          <a:custGeom>
                            <a:avLst/>
                            <a:gdLst>
                              <a:gd name="connsiteX0" fmla="*/ 44786 w 58589"/>
                              <a:gd name="connsiteY0" fmla="*/ 43212 h 60190"/>
                              <a:gd name="connsiteX1" fmla="*/ 4480 w 58589"/>
                              <a:gd name="connsiteY1" fmla="*/ 57197 h 60190"/>
                              <a:gd name="connsiteX2" fmla="*/ 13804 w 58589"/>
                              <a:gd name="connsiteY2" fmla="*/ 16964 h 60190"/>
                              <a:gd name="connsiteX3" fmla="*/ 54109 w 58589"/>
                              <a:gd name="connsiteY3" fmla="*/ 3050 h 60190"/>
                              <a:gd name="connsiteX4" fmla="*/ 44786 w 58589"/>
                              <a:gd name="connsiteY4" fmla="*/ 43212 h 60190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58589" h="60190">
                                <a:moveTo>
                                  <a:pt x="44786" y="43212"/>
                                </a:moveTo>
                                <a:cubicBezTo>
                                  <a:pt x="31088" y="58058"/>
                                  <a:pt x="13015" y="64441"/>
                                  <a:pt x="4480" y="57197"/>
                                </a:cubicBezTo>
                                <a:cubicBezTo>
                                  <a:pt x="-4126" y="49954"/>
                                  <a:pt x="34" y="31953"/>
                                  <a:pt x="13804" y="16964"/>
                                </a:cubicBezTo>
                                <a:cubicBezTo>
                                  <a:pt x="27502" y="2046"/>
                                  <a:pt x="45575" y="-4265"/>
                                  <a:pt x="54109" y="3050"/>
                                </a:cubicBezTo>
                                <a:cubicBezTo>
                                  <a:pt x="62715" y="10222"/>
                                  <a:pt x="58556" y="28223"/>
                                  <a:pt x="44786" y="43212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418" name="任意多边形: 形状 417">
                            <a:extLst>
                              <a:ext uri="{FF2B5EF4-FFF2-40B4-BE49-F238E27FC236}">
                                <a16:creationId xmlns:a16="http://schemas.microsoft.com/office/drawing/2014/main" id="{85012811-0788-5AE3-7482-0C9F79C4EF83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656773" y="1704250"/>
                            <a:ext cx="21933" cy="30642"/>
                          </a:xfrm>
                          <a:custGeom>
                            <a:avLst/>
                            <a:gdLst>
                              <a:gd name="connsiteX0" fmla="*/ 19555 w 21933"/>
                              <a:gd name="connsiteY0" fmla="*/ 18873 h 30642"/>
                              <a:gd name="connsiteX1" fmla="*/ 4064 w 21933"/>
                              <a:gd name="connsiteY1" fmla="*/ 30205 h 30642"/>
                              <a:gd name="connsiteX2" fmla="*/ 2414 w 21933"/>
                              <a:gd name="connsiteY2" fmla="*/ 11702 h 30642"/>
                              <a:gd name="connsiteX3" fmla="*/ 17834 w 21933"/>
                              <a:gd name="connsiteY3" fmla="*/ 442 h 30642"/>
                              <a:gd name="connsiteX4" fmla="*/ 19555 w 21933"/>
                              <a:gd name="connsiteY4" fmla="*/ 18873 h 30642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</a:cxnLst>
                            <a:rect l="l" t="t" r="r" b="b"/>
                            <a:pathLst>
                              <a:path w="21933" h="30642">
                                <a:moveTo>
                                  <a:pt x="19555" y="18873"/>
                                </a:moveTo>
                                <a:cubicBezTo>
                                  <a:pt x="15682" y="27121"/>
                                  <a:pt x="8797" y="32213"/>
                                  <a:pt x="4064" y="30205"/>
                                </a:cubicBezTo>
                                <a:cubicBezTo>
                                  <a:pt x="-598" y="28197"/>
                                  <a:pt x="-1387" y="19949"/>
                                  <a:pt x="2414" y="11702"/>
                                </a:cubicBezTo>
                                <a:cubicBezTo>
                                  <a:pt x="6215" y="3454"/>
                                  <a:pt x="13029" y="-1566"/>
                                  <a:pt x="17834" y="442"/>
                                </a:cubicBezTo>
                                <a:cubicBezTo>
                                  <a:pt x="22567" y="2450"/>
                                  <a:pt x="23284" y="10769"/>
                                  <a:pt x="19555" y="1887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FFFF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sp>
                    <p:nvSpPr>
                      <p:cNvPr id="419" name="任意多边形: 形状 418">
                        <a:extLst>
                          <a:ext uri="{FF2B5EF4-FFF2-40B4-BE49-F238E27FC236}">
                            <a16:creationId xmlns:a16="http://schemas.microsoft.com/office/drawing/2014/main" id="{47FCC0A3-09CB-C757-F39B-BB6D62190BAA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739224" y="1384725"/>
                        <a:ext cx="211302" cy="158608"/>
                      </a:xfrm>
                      <a:custGeom>
                        <a:avLst/>
                        <a:gdLst>
                          <a:gd name="connsiteX0" fmla="*/ 0 w 211302"/>
                          <a:gd name="connsiteY0" fmla="*/ 48157 h 158608"/>
                          <a:gd name="connsiteX1" fmla="*/ 208483 w 211302"/>
                          <a:gd name="connsiteY1" fmla="*/ 136728 h 158608"/>
                          <a:gd name="connsiteX2" fmla="*/ 161723 w 211302"/>
                          <a:gd name="connsiteY2" fmla="*/ 125899 h 158608"/>
                          <a:gd name="connsiteX3" fmla="*/ 0 w 211302"/>
                          <a:gd name="connsiteY3" fmla="*/ 48157 h 15860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211302" h="158608">
                            <a:moveTo>
                              <a:pt x="0" y="48157"/>
                            </a:moveTo>
                            <a:cubicBezTo>
                              <a:pt x="85990" y="-43857"/>
                              <a:pt x="233513" y="1612"/>
                              <a:pt x="208483" y="136728"/>
                            </a:cubicBezTo>
                            <a:cubicBezTo>
                              <a:pt x="201957" y="171942"/>
                              <a:pt x="155484" y="161973"/>
                              <a:pt x="161723" y="125899"/>
                            </a:cubicBezTo>
                            <a:cubicBezTo>
                              <a:pt x="167819" y="90757"/>
                              <a:pt x="145874" y="-18827"/>
                              <a:pt x="0" y="48157"/>
                            </a:cubicBezTo>
                            <a:close/>
                          </a:path>
                        </a:pathLst>
                      </a:custGeom>
                      <a:solidFill>
                        <a:srgbClr val="52381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20" name="任意多边形: 形状 419">
                        <a:extLst>
                          <a:ext uri="{FF2B5EF4-FFF2-40B4-BE49-F238E27FC236}">
                            <a16:creationId xmlns:a16="http://schemas.microsoft.com/office/drawing/2014/main" id="{36B8305D-8264-5626-596A-94E0D9776480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287511" y="1687567"/>
                        <a:ext cx="283474" cy="279287"/>
                      </a:xfrm>
                      <a:custGeom>
                        <a:avLst/>
                        <a:gdLst>
                          <a:gd name="connsiteX0" fmla="*/ 222862 w 283474"/>
                          <a:gd name="connsiteY0" fmla="*/ 56498 h 279287"/>
                          <a:gd name="connsiteX1" fmla="*/ 25566 w 283474"/>
                          <a:gd name="connsiteY1" fmla="*/ 27452 h 279287"/>
                          <a:gd name="connsiteX2" fmla="*/ 60565 w 283474"/>
                          <a:gd name="connsiteY2" fmla="*/ 222811 h 279287"/>
                          <a:gd name="connsiteX3" fmla="*/ 257932 w 283474"/>
                          <a:gd name="connsiteY3" fmla="*/ 251857 h 279287"/>
                          <a:gd name="connsiteX4" fmla="*/ 222862 w 283474"/>
                          <a:gd name="connsiteY4" fmla="*/ 56498 h 279287"/>
                          <a:gd name="connsiteX5" fmla="*/ 108831 w 283474"/>
                          <a:gd name="connsiteY5" fmla="*/ 61446 h 279287"/>
                          <a:gd name="connsiteX6" fmla="*/ 71537 w 283474"/>
                          <a:gd name="connsiteY6" fmla="*/ 63956 h 279287"/>
                          <a:gd name="connsiteX7" fmla="*/ 58126 w 283474"/>
                          <a:gd name="connsiteY7" fmla="*/ 32831 h 279287"/>
                          <a:gd name="connsiteX8" fmla="*/ 98216 w 283474"/>
                          <a:gd name="connsiteY8" fmla="*/ 18846 h 279287"/>
                          <a:gd name="connsiteX9" fmla="*/ 100583 w 283474"/>
                          <a:gd name="connsiteY9" fmla="*/ 19993 h 279287"/>
                          <a:gd name="connsiteX10" fmla="*/ 116791 w 283474"/>
                          <a:gd name="connsiteY10" fmla="*/ 30464 h 279287"/>
                          <a:gd name="connsiteX11" fmla="*/ 108831 w 283474"/>
                          <a:gd name="connsiteY11" fmla="*/ 61446 h 279287"/>
                          <a:gd name="connsiteX12" fmla="*/ 155949 w 283474"/>
                          <a:gd name="connsiteY12" fmla="*/ 57789 h 279287"/>
                          <a:gd name="connsiteX13" fmla="*/ 147271 w 283474"/>
                          <a:gd name="connsiteY13" fmla="*/ 59653 h 279287"/>
                          <a:gd name="connsiteX14" fmla="*/ 138737 w 283474"/>
                          <a:gd name="connsiteY14" fmla="*/ 57789 h 279287"/>
                          <a:gd name="connsiteX15" fmla="*/ 135151 w 283474"/>
                          <a:gd name="connsiteY15" fmla="*/ 45812 h 279287"/>
                          <a:gd name="connsiteX16" fmla="*/ 148634 w 283474"/>
                          <a:gd name="connsiteY16" fmla="*/ 40218 h 279287"/>
                          <a:gd name="connsiteX17" fmla="*/ 154300 w 283474"/>
                          <a:gd name="connsiteY17" fmla="*/ 42513 h 279287"/>
                          <a:gd name="connsiteX18" fmla="*/ 156021 w 283474"/>
                          <a:gd name="connsiteY18" fmla="*/ 42584 h 279287"/>
                          <a:gd name="connsiteX19" fmla="*/ 160037 w 283474"/>
                          <a:gd name="connsiteY19" fmla="*/ 45166 h 279287"/>
                          <a:gd name="connsiteX20" fmla="*/ 155949 w 283474"/>
                          <a:gd name="connsiteY20" fmla="*/ 57789 h 27928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283474" h="279287">
                            <a:moveTo>
                              <a:pt x="222862" y="56498"/>
                            </a:moveTo>
                            <a:cubicBezTo>
                              <a:pt x="158746" y="-5466"/>
                              <a:pt x="70390" y="-18447"/>
                              <a:pt x="25566" y="27452"/>
                            </a:cubicBezTo>
                            <a:cubicBezTo>
                              <a:pt x="-19257" y="73351"/>
                              <a:pt x="-3623" y="160919"/>
                              <a:pt x="60565" y="222811"/>
                            </a:cubicBezTo>
                            <a:cubicBezTo>
                              <a:pt x="124752" y="284703"/>
                              <a:pt x="213108" y="297756"/>
                              <a:pt x="257932" y="251857"/>
                            </a:cubicBezTo>
                            <a:cubicBezTo>
                              <a:pt x="302755" y="205957"/>
                              <a:pt x="287049" y="118534"/>
                              <a:pt x="222862" y="56498"/>
                            </a:cubicBezTo>
                            <a:close/>
                            <a:moveTo>
                              <a:pt x="108831" y="61446"/>
                            </a:moveTo>
                            <a:cubicBezTo>
                              <a:pt x="98073" y="68116"/>
                              <a:pt x="83371" y="68690"/>
                              <a:pt x="71537" y="63956"/>
                            </a:cubicBezTo>
                            <a:cubicBezTo>
                              <a:pt x="59489" y="59223"/>
                              <a:pt x="50381" y="45023"/>
                              <a:pt x="58126" y="32831"/>
                            </a:cubicBezTo>
                            <a:cubicBezTo>
                              <a:pt x="66302" y="20280"/>
                              <a:pt x="83729" y="14901"/>
                              <a:pt x="98216" y="18846"/>
                            </a:cubicBezTo>
                            <a:cubicBezTo>
                              <a:pt x="99220" y="19133"/>
                              <a:pt x="99938" y="19563"/>
                              <a:pt x="100583" y="19993"/>
                            </a:cubicBezTo>
                            <a:cubicBezTo>
                              <a:pt x="107468" y="21213"/>
                              <a:pt x="113564" y="24512"/>
                              <a:pt x="116791" y="30464"/>
                            </a:cubicBezTo>
                            <a:cubicBezTo>
                              <a:pt x="122457" y="41294"/>
                              <a:pt x="119230" y="55135"/>
                              <a:pt x="108831" y="61446"/>
                            </a:cubicBezTo>
                            <a:close/>
                            <a:moveTo>
                              <a:pt x="155949" y="57789"/>
                            </a:moveTo>
                            <a:cubicBezTo>
                              <a:pt x="154084" y="60227"/>
                              <a:pt x="150857" y="61518"/>
                              <a:pt x="147271" y="59653"/>
                            </a:cubicBezTo>
                            <a:cubicBezTo>
                              <a:pt x="144546" y="59510"/>
                              <a:pt x="141462" y="58506"/>
                              <a:pt x="138737" y="57789"/>
                            </a:cubicBezTo>
                            <a:cubicBezTo>
                              <a:pt x="133501" y="56426"/>
                              <a:pt x="131278" y="49469"/>
                              <a:pt x="135151" y="45812"/>
                            </a:cubicBezTo>
                            <a:cubicBezTo>
                              <a:pt x="138952" y="42298"/>
                              <a:pt x="143112" y="39285"/>
                              <a:pt x="148634" y="40218"/>
                            </a:cubicBezTo>
                            <a:cubicBezTo>
                              <a:pt x="150714" y="40576"/>
                              <a:pt x="152435" y="41509"/>
                              <a:pt x="154300" y="42513"/>
                            </a:cubicBezTo>
                            <a:cubicBezTo>
                              <a:pt x="154873" y="42584"/>
                              <a:pt x="155375" y="42441"/>
                              <a:pt x="156021" y="42584"/>
                            </a:cubicBezTo>
                            <a:cubicBezTo>
                              <a:pt x="157742" y="42871"/>
                              <a:pt x="159033" y="43875"/>
                              <a:pt x="160037" y="45166"/>
                            </a:cubicBezTo>
                            <a:cubicBezTo>
                              <a:pt x="164914" y="48824"/>
                              <a:pt x="162547" y="57860"/>
                              <a:pt x="155949" y="57789"/>
                            </a:cubicBezTo>
                            <a:close/>
                          </a:path>
                        </a:pathLst>
                      </a:custGeom>
                      <a:solidFill>
                        <a:srgbClr val="EF7B63">
                          <a:alpha val="24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21" name="图形 7">
                      <a:extLst>
                        <a:ext uri="{FF2B5EF4-FFF2-40B4-BE49-F238E27FC236}">
                          <a16:creationId xmlns:a16="http://schemas.microsoft.com/office/drawing/2014/main" id="{5F89DB87-CB4C-A42E-BAF9-24E5F2C61247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10275" y="2007341"/>
                      <a:ext cx="834174" cy="571707"/>
                      <a:chOff x="1510275" y="2007341"/>
                      <a:chExt cx="834174" cy="571707"/>
                    </a:xfrm>
                  </p:grpSpPr>
                  <p:sp>
                    <p:nvSpPr>
                      <p:cNvPr id="422" name="任意多边形: 形状 421">
                        <a:extLst>
                          <a:ext uri="{FF2B5EF4-FFF2-40B4-BE49-F238E27FC236}">
                            <a16:creationId xmlns:a16="http://schemas.microsoft.com/office/drawing/2014/main" id="{50BBF1E8-9176-834B-191C-E2E0AB09360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0275" y="2023692"/>
                        <a:ext cx="834174" cy="555355"/>
                      </a:xfrm>
                      <a:custGeom>
                        <a:avLst/>
                        <a:gdLst>
                          <a:gd name="connsiteX0" fmla="*/ 21398 w 834174"/>
                          <a:gd name="connsiteY0" fmla="*/ 0 h 555355"/>
                          <a:gd name="connsiteX1" fmla="*/ 834175 w 834174"/>
                          <a:gd name="connsiteY1" fmla="*/ 258614 h 555355"/>
                          <a:gd name="connsiteX2" fmla="*/ 291200 w 834174"/>
                          <a:gd name="connsiteY2" fmla="*/ 525977 h 555355"/>
                          <a:gd name="connsiteX3" fmla="*/ 21398 w 834174"/>
                          <a:gd name="connsiteY3" fmla="*/ 0 h 55535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834174" h="555355">
                            <a:moveTo>
                              <a:pt x="21398" y="0"/>
                            </a:moveTo>
                            <a:cubicBezTo>
                              <a:pt x="21398" y="0"/>
                              <a:pt x="390386" y="255458"/>
                              <a:pt x="834175" y="258614"/>
                            </a:cubicBezTo>
                            <a:cubicBezTo>
                              <a:pt x="834175" y="258614"/>
                              <a:pt x="695257" y="666257"/>
                              <a:pt x="291200" y="525977"/>
                            </a:cubicBezTo>
                            <a:cubicBezTo>
                              <a:pt x="-112857" y="385697"/>
                              <a:pt x="21398" y="0"/>
                              <a:pt x="21398" y="0"/>
                            </a:cubicBezTo>
                            <a:close/>
                          </a:path>
                        </a:pathLst>
                      </a:custGeom>
                      <a:solidFill>
                        <a:srgbClr val="F2A686">
                          <a:alpha val="5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423" name="图形 7">
                        <a:extLst>
                          <a:ext uri="{FF2B5EF4-FFF2-40B4-BE49-F238E27FC236}">
                            <a16:creationId xmlns:a16="http://schemas.microsoft.com/office/drawing/2014/main" id="{16F2F2D5-4D1C-94E3-2431-C6B7956DBAD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542955" y="2052236"/>
                        <a:ext cx="781915" cy="513089"/>
                        <a:chOff x="1542955" y="2052236"/>
                        <a:chExt cx="781915" cy="513089"/>
                      </a:xfrm>
                    </p:grpSpPr>
                    <p:grpSp>
                      <p:nvGrpSpPr>
                        <p:cNvPr id="424" name="图形 7">
                          <a:extLst>
                            <a:ext uri="{FF2B5EF4-FFF2-40B4-BE49-F238E27FC236}">
                              <a16:creationId xmlns:a16="http://schemas.microsoft.com/office/drawing/2014/main" id="{9E7EB6F0-AAD5-04F1-5D52-8B34D0AB1A05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1542955" y="2052236"/>
                          <a:ext cx="781915" cy="513089"/>
                          <a:chOff x="1542955" y="2052236"/>
                          <a:chExt cx="781915" cy="513089"/>
                        </a:xfrm>
                      </p:grpSpPr>
                      <p:sp>
                        <p:nvSpPr>
                          <p:cNvPr id="425" name="任意多边形: 形状 424">
                            <a:extLst>
                              <a:ext uri="{FF2B5EF4-FFF2-40B4-BE49-F238E27FC236}">
                                <a16:creationId xmlns:a16="http://schemas.microsoft.com/office/drawing/2014/main" id="{1A19A38B-36BB-508E-6621-DE2E90800B84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1542955" y="2052236"/>
                            <a:ext cx="781915" cy="513089"/>
                          </a:xfrm>
                          <a:custGeom>
                            <a:avLst/>
                            <a:gdLst>
                              <a:gd name="connsiteX0" fmla="*/ 10305 w 781915"/>
                              <a:gd name="connsiteY0" fmla="*/ 0 h 513089"/>
                              <a:gd name="connsiteX1" fmla="*/ 781916 w 781915"/>
                              <a:gd name="connsiteY1" fmla="*/ 238103 h 513089"/>
                              <a:gd name="connsiteX2" fmla="*/ 233993 w 781915"/>
                              <a:gd name="connsiteY2" fmla="*/ 473121 h 513089"/>
                              <a:gd name="connsiteX3" fmla="*/ 10305 w 781915"/>
                              <a:gd name="connsiteY3" fmla="*/ 0 h 513089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</a:cxnLst>
                            <a:rect l="l" t="t" r="r" b="b"/>
                            <a:pathLst>
                              <a:path w="781915" h="513089">
                                <a:moveTo>
                                  <a:pt x="10305" y="0"/>
                                </a:moveTo>
                                <a:cubicBezTo>
                                  <a:pt x="10305" y="0"/>
                                  <a:pt x="406330" y="241617"/>
                                  <a:pt x="781916" y="238103"/>
                                </a:cubicBezTo>
                                <a:cubicBezTo>
                                  <a:pt x="628798" y="512925"/>
                                  <a:pt x="416873" y="561047"/>
                                  <a:pt x="233993" y="473121"/>
                                </a:cubicBezTo>
                                <a:cubicBezTo>
                                  <a:pt x="-16302" y="352636"/>
                                  <a:pt x="-13505" y="128590"/>
                                  <a:pt x="10305" y="0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6948D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grpSp>
                        <p:nvGrpSpPr>
                          <p:cNvPr id="426" name="图形 7">
                            <a:extLst>
                              <a:ext uri="{FF2B5EF4-FFF2-40B4-BE49-F238E27FC236}">
                                <a16:creationId xmlns:a16="http://schemas.microsoft.com/office/drawing/2014/main" id="{C7C10D76-7457-0081-5269-EB80E1F8F986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1601670" y="2079560"/>
                            <a:ext cx="669842" cy="274104"/>
                            <a:chOff x="1601670" y="2079560"/>
                            <a:chExt cx="669842" cy="274104"/>
                          </a:xfrm>
                        </p:grpSpPr>
                        <p:sp>
                          <p:nvSpPr>
                            <p:cNvPr id="427" name="任意多边形: 形状 426">
                              <a:extLst>
                                <a:ext uri="{FF2B5EF4-FFF2-40B4-BE49-F238E27FC236}">
                                  <a16:creationId xmlns:a16="http://schemas.microsoft.com/office/drawing/2014/main" id="{FEAD9414-6B73-D90A-9B32-9632131DFD30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601670" y="2079560"/>
                              <a:ext cx="669699" cy="274091"/>
                            </a:xfrm>
                            <a:custGeom>
                              <a:avLst/>
                              <a:gdLst>
                                <a:gd name="connsiteX0" fmla="*/ 297915 w 669699"/>
                                <a:gd name="connsiteY0" fmla="*/ 244055 h 274091"/>
                                <a:gd name="connsiteX1" fmla="*/ 669699 w 669699"/>
                                <a:gd name="connsiteY1" fmla="*/ 209631 h 274091"/>
                                <a:gd name="connsiteX2" fmla="*/ 0 w 669699"/>
                                <a:gd name="connsiteY2" fmla="*/ 0 h 274091"/>
                                <a:gd name="connsiteX3" fmla="*/ 297915 w 669699"/>
                                <a:gd name="connsiteY3" fmla="*/ 244055 h 27409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669699" h="274091">
                                  <a:moveTo>
                                    <a:pt x="297915" y="244055"/>
                                  </a:moveTo>
                                  <a:cubicBezTo>
                                    <a:pt x="512781" y="310322"/>
                                    <a:pt x="622222" y="252374"/>
                                    <a:pt x="669699" y="209631"/>
                                  </a:cubicBezTo>
                                  <a:cubicBezTo>
                                    <a:pt x="389929" y="195789"/>
                                    <a:pt x="109800" y="59382"/>
                                    <a:pt x="0" y="0"/>
                                  </a:cubicBezTo>
                                  <a:cubicBezTo>
                                    <a:pt x="16352" y="61103"/>
                                    <a:pt x="76523" y="175708"/>
                                    <a:pt x="297915" y="244055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FFFF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428" name="任意多边形: 形状 427">
                              <a:extLst>
                                <a:ext uri="{FF2B5EF4-FFF2-40B4-BE49-F238E27FC236}">
                                  <a16:creationId xmlns:a16="http://schemas.microsoft.com/office/drawing/2014/main" id="{101517E9-1903-5C11-73A7-F21AAB87B7C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1657394" y="2108534"/>
                              <a:ext cx="614118" cy="245130"/>
                            </a:xfrm>
                            <a:custGeom>
                              <a:avLst/>
                              <a:gdLst>
                                <a:gd name="connsiteX0" fmla="*/ 0 w 614118"/>
                                <a:gd name="connsiteY0" fmla="*/ 0 h 245130"/>
                                <a:gd name="connsiteX1" fmla="*/ 114318 w 614118"/>
                                <a:gd name="connsiteY1" fmla="*/ 67056 h 245130"/>
                                <a:gd name="connsiteX2" fmla="*/ 261841 w 614118"/>
                                <a:gd name="connsiteY2" fmla="*/ 124430 h 245130"/>
                                <a:gd name="connsiteX3" fmla="*/ 424568 w 614118"/>
                                <a:gd name="connsiteY3" fmla="*/ 245131 h 245130"/>
                                <a:gd name="connsiteX4" fmla="*/ 614118 w 614118"/>
                                <a:gd name="connsiteY4" fmla="*/ 180728 h 245130"/>
                                <a:gd name="connsiteX5" fmla="*/ 0 w 614118"/>
                                <a:gd name="connsiteY5" fmla="*/ 0 h 24513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</a:cxnLst>
                              <a:rect l="l" t="t" r="r" b="b"/>
                              <a:pathLst>
                                <a:path w="614118" h="245130">
                                  <a:moveTo>
                                    <a:pt x="0" y="0"/>
                                  </a:moveTo>
                                  <a:cubicBezTo>
                                    <a:pt x="36648" y="24671"/>
                                    <a:pt x="74299" y="47979"/>
                                    <a:pt x="114318" y="67056"/>
                                  </a:cubicBezTo>
                                  <a:cubicBezTo>
                                    <a:pt x="162010" y="89790"/>
                                    <a:pt x="212858" y="104851"/>
                                    <a:pt x="261841" y="124430"/>
                                  </a:cubicBezTo>
                                  <a:cubicBezTo>
                                    <a:pt x="330045" y="151755"/>
                                    <a:pt x="386701" y="189908"/>
                                    <a:pt x="424568" y="245131"/>
                                  </a:cubicBezTo>
                                  <a:cubicBezTo>
                                    <a:pt x="523610" y="244199"/>
                                    <a:pt x="582562" y="209129"/>
                                    <a:pt x="614118" y="180728"/>
                                  </a:cubicBezTo>
                                  <a:cubicBezTo>
                                    <a:pt x="373290" y="168752"/>
                                    <a:pt x="132534" y="66195"/>
                                    <a:pt x="0" y="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8E8E8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</p:grpSp>
                    <p:sp>
                      <p:nvSpPr>
                        <p:cNvPr id="429" name="任意多边形: 形状 428">
                          <a:extLst>
                            <a:ext uri="{FF2B5EF4-FFF2-40B4-BE49-F238E27FC236}">
                              <a16:creationId xmlns:a16="http://schemas.microsoft.com/office/drawing/2014/main" id="{3CC7BC83-D9E8-7EBD-4D85-9C09996854F1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19671" y="2375279"/>
                          <a:ext cx="436186" cy="189911"/>
                        </a:xfrm>
                        <a:custGeom>
                          <a:avLst/>
                          <a:gdLst>
                            <a:gd name="connsiteX0" fmla="*/ 0 w 436186"/>
                            <a:gd name="connsiteY0" fmla="*/ 26939 h 189911"/>
                            <a:gd name="connsiteX1" fmla="*/ 157277 w 436186"/>
                            <a:gd name="connsiteY1" fmla="*/ 150006 h 189911"/>
                            <a:gd name="connsiteX2" fmla="*/ 436187 w 436186"/>
                            <a:gd name="connsiteY2" fmla="*/ 170661 h 189911"/>
                            <a:gd name="connsiteX3" fmla="*/ 0 w 436186"/>
                            <a:gd name="connsiteY3" fmla="*/ 26939 h 18991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436186" h="189911">
                              <a:moveTo>
                                <a:pt x="0" y="26939"/>
                              </a:moveTo>
                              <a:cubicBezTo>
                                <a:pt x="35572" y="73268"/>
                                <a:pt x="86205" y="115869"/>
                                <a:pt x="157277" y="150006"/>
                              </a:cubicBezTo>
                              <a:cubicBezTo>
                                <a:pt x="246709" y="193037"/>
                                <a:pt x="343097" y="203364"/>
                                <a:pt x="436187" y="170661"/>
                              </a:cubicBezTo>
                              <a:cubicBezTo>
                                <a:pt x="319072" y="7288"/>
                                <a:pt x="77742" y="-34452"/>
                                <a:pt x="0" y="26939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CF5957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430" name="任意多边形: 形状 429">
                        <a:extLst>
                          <a:ext uri="{FF2B5EF4-FFF2-40B4-BE49-F238E27FC236}">
                            <a16:creationId xmlns:a16="http://schemas.microsoft.com/office/drawing/2014/main" id="{3A857984-6CD9-D098-B7C6-61779F20012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17760" y="2007341"/>
                        <a:ext cx="826617" cy="274965"/>
                      </a:xfrm>
                      <a:custGeom>
                        <a:avLst/>
                        <a:gdLst>
                          <a:gd name="connsiteX0" fmla="*/ 0 w 826617"/>
                          <a:gd name="connsiteY0" fmla="*/ 0 h 274965"/>
                          <a:gd name="connsiteX1" fmla="*/ 826618 w 826617"/>
                          <a:gd name="connsiteY1" fmla="*/ 274965 h 274965"/>
                          <a:gd name="connsiteX2" fmla="*/ 0 w 826617"/>
                          <a:gd name="connsiteY2" fmla="*/ 0 h 27496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</a:cxnLst>
                        <a:rect l="l" t="t" r="r" b="b"/>
                        <a:pathLst>
                          <a:path w="826617" h="274965">
                            <a:moveTo>
                              <a:pt x="0" y="0"/>
                            </a:moveTo>
                            <a:cubicBezTo>
                              <a:pt x="0" y="0"/>
                              <a:pt x="363322" y="271666"/>
                              <a:pt x="826618" y="274965"/>
                            </a:cubicBezTo>
                            <a:cubicBezTo>
                              <a:pt x="741776" y="258327"/>
                              <a:pt x="430951" y="241402"/>
                              <a:pt x="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6BA9E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431" name="任意多边形: 形状 430">
                    <a:extLst>
                      <a:ext uri="{FF2B5EF4-FFF2-40B4-BE49-F238E27FC236}">
                        <a16:creationId xmlns:a16="http://schemas.microsoft.com/office/drawing/2014/main" id="{2CBDD517-ACCF-26FB-735B-E254D552546C}"/>
                      </a:ext>
                    </a:extLst>
                  </p:cNvPr>
                  <p:cNvSpPr/>
                  <p:nvPr/>
                </p:nvSpPr>
                <p:spPr>
                  <a:xfrm>
                    <a:off x="961573" y="1427443"/>
                    <a:ext cx="282943" cy="457044"/>
                  </a:xfrm>
                  <a:custGeom>
                    <a:avLst/>
                    <a:gdLst>
                      <a:gd name="connsiteX0" fmla="*/ 70515 w 282943"/>
                      <a:gd name="connsiteY0" fmla="*/ 30612 h 457044"/>
                      <a:gd name="connsiteX1" fmla="*/ 190786 w 282943"/>
                      <a:gd name="connsiteY1" fmla="*/ 456686 h 457044"/>
                      <a:gd name="connsiteX2" fmla="*/ 195663 w 282943"/>
                      <a:gd name="connsiteY2" fmla="*/ 457045 h 457044"/>
                      <a:gd name="connsiteX3" fmla="*/ 282943 w 282943"/>
                      <a:gd name="connsiteY3" fmla="*/ 57721 h 457044"/>
                      <a:gd name="connsiteX4" fmla="*/ 70515 w 282943"/>
                      <a:gd name="connsiteY4" fmla="*/ 30612 h 457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2943" h="457044">
                        <a:moveTo>
                          <a:pt x="70515" y="30612"/>
                        </a:moveTo>
                        <a:cubicBezTo>
                          <a:pt x="-39356" y="113445"/>
                          <a:pt x="-36200" y="447004"/>
                          <a:pt x="190786" y="456686"/>
                        </a:cubicBezTo>
                        <a:lnTo>
                          <a:pt x="195663" y="457045"/>
                        </a:lnTo>
                        <a:cubicBezTo>
                          <a:pt x="198675" y="327881"/>
                          <a:pt x="233745" y="193913"/>
                          <a:pt x="282943" y="57721"/>
                        </a:cubicBezTo>
                        <a:cubicBezTo>
                          <a:pt x="270608" y="45314"/>
                          <a:pt x="173143" y="-46700"/>
                          <a:pt x="70515" y="30612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2" name="任意多边形: 形状 431">
                    <a:extLst>
                      <a:ext uri="{FF2B5EF4-FFF2-40B4-BE49-F238E27FC236}">
                        <a16:creationId xmlns:a16="http://schemas.microsoft.com/office/drawing/2014/main" id="{5CD7CFBA-5548-6B3D-0B12-6078001B470A}"/>
                      </a:ext>
                    </a:extLst>
                  </p:cNvPr>
                  <p:cNvSpPr/>
                  <p:nvPr/>
                </p:nvSpPr>
                <p:spPr>
                  <a:xfrm>
                    <a:off x="2667107" y="2274157"/>
                    <a:ext cx="422467" cy="411988"/>
                  </a:xfrm>
                  <a:custGeom>
                    <a:avLst/>
                    <a:gdLst>
                      <a:gd name="connsiteX0" fmla="*/ 224978 w 422467"/>
                      <a:gd name="connsiteY0" fmla="*/ 2483 h 411988"/>
                      <a:gd name="connsiteX1" fmla="*/ 159070 w 422467"/>
                      <a:gd name="connsiteY1" fmla="*/ 113215 h 411988"/>
                      <a:gd name="connsiteX2" fmla="*/ 0 w 422467"/>
                      <a:gd name="connsiteY2" fmla="*/ 339341 h 411988"/>
                      <a:gd name="connsiteX3" fmla="*/ 371282 w 422467"/>
                      <a:gd name="connsiteY3" fmla="*/ 289067 h 411988"/>
                      <a:gd name="connsiteX4" fmla="*/ 224978 w 422467"/>
                      <a:gd name="connsiteY4" fmla="*/ 2483 h 411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467" h="411988">
                        <a:moveTo>
                          <a:pt x="224978" y="2483"/>
                        </a:moveTo>
                        <a:cubicBezTo>
                          <a:pt x="203248" y="37410"/>
                          <a:pt x="181087" y="74488"/>
                          <a:pt x="159070" y="113215"/>
                        </a:cubicBezTo>
                        <a:cubicBezTo>
                          <a:pt x="116756" y="187658"/>
                          <a:pt x="68562" y="270492"/>
                          <a:pt x="0" y="339341"/>
                        </a:cubicBezTo>
                        <a:cubicBezTo>
                          <a:pt x="16782" y="355908"/>
                          <a:pt x="194929" y="521576"/>
                          <a:pt x="371282" y="289067"/>
                        </a:cubicBezTo>
                        <a:cubicBezTo>
                          <a:pt x="511777" y="103748"/>
                          <a:pt x="329614" y="-19247"/>
                          <a:pt x="224978" y="2483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3" name="任意多边形: 形状 432">
                    <a:extLst>
                      <a:ext uri="{FF2B5EF4-FFF2-40B4-BE49-F238E27FC236}">
                        <a16:creationId xmlns:a16="http://schemas.microsoft.com/office/drawing/2014/main" id="{288C2DF3-BE71-9070-6B16-E75F0E383035}"/>
                      </a:ext>
                    </a:extLst>
                  </p:cNvPr>
                  <p:cNvSpPr/>
                  <p:nvPr/>
                </p:nvSpPr>
                <p:spPr>
                  <a:xfrm>
                    <a:off x="961573" y="1427443"/>
                    <a:ext cx="282943" cy="457044"/>
                  </a:xfrm>
                  <a:custGeom>
                    <a:avLst/>
                    <a:gdLst>
                      <a:gd name="connsiteX0" fmla="*/ 70515 w 282943"/>
                      <a:gd name="connsiteY0" fmla="*/ 30612 h 457044"/>
                      <a:gd name="connsiteX1" fmla="*/ 190786 w 282943"/>
                      <a:gd name="connsiteY1" fmla="*/ 456686 h 457044"/>
                      <a:gd name="connsiteX2" fmla="*/ 195663 w 282943"/>
                      <a:gd name="connsiteY2" fmla="*/ 457045 h 457044"/>
                      <a:gd name="connsiteX3" fmla="*/ 282943 w 282943"/>
                      <a:gd name="connsiteY3" fmla="*/ 57721 h 457044"/>
                      <a:gd name="connsiteX4" fmla="*/ 70515 w 282943"/>
                      <a:gd name="connsiteY4" fmla="*/ 30612 h 457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82943" h="457044">
                        <a:moveTo>
                          <a:pt x="70515" y="30612"/>
                        </a:moveTo>
                        <a:cubicBezTo>
                          <a:pt x="-39356" y="113445"/>
                          <a:pt x="-36200" y="447004"/>
                          <a:pt x="190786" y="456686"/>
                        </a:cubicBezTo>
                        <a:lnTo>
                          <a:pt x="195663" y="457045"/>
                        </a:lnTo>
                        <a:cubicBezTo>
                          <a:pt x="198675" y="327881"/>
                          <a:pt x="233745" y="193913"/>
                          <a:pt x="282943" y="57721"/>
                        </a:cubicBezTo>
                        <a:cubicBezTo>
                          <a:pt x="270608" y="45314"/>
                          <a:pt x="173143" y="-46700"/>
                          <a:pt x="70515" y="30612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4" name="任意多边形: 形状 433">
                    <a:extLst>
                      <a:ext uri="{FF2B5EF4-FFF2-40B4-BE49-F238E27FC236}">
                        <a16:creationId xmlns:a16="http://schemas.microsoft.com/office/drawing/2014/main" id="{58F26FB4-83E7-4BCA-D248-93FA9253B4D0}"/>
                      </a:ext>
                    </a:extLst>
                  </p:cNvPr>
                  <p:cNvSpPr/>
                  <p:nvPr/>
                </p:nvSpPr>
                <p:spPr>
                  <a:xfrm>
                    <a:off x="2667107" y="2274157"/>
                    <a:ext cx="422467" cy="411988"/>
                  </a:xfrm>
                  <a:custGeom>
                    <a:avLst/>
                    <a:gdLst>
                      <a:gd name="connsiteX0" fmla="*/ 224978 w 422467"/>
                      <a:gd name="connsiteY0" fmla="*/ 2483 h 411988"/>
                      <a:gd name="connsiteX1" fmla="*/ 159070 w 422467"/>
                      <a:gd name="connsiteY1" fmla="*/ 113215 h 411988"/>
                      <a:gd name="connsiteX2" fmla="*/ 0 w 422467"/>
                      <a:gd name="connsiteY2" fmla="*/ 339341 h 411988"/>
                      <a:gd name="connsiteX3" fmla="*/ 371282 w 422467"/>
                      <a:gd name="connsiteY3" fmla="*/ 289067 h 411988"/>
                      <a:gd name="connsiteX4" fmla="*/ 224978 w 422467"/>
                      <a:gd name="connsiteY4" fmla="*/ 2483 h 4119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22467" h="411988">
                        <a:moveTo>
                          <a:pt x="224978" y="2483"/>
                        </a:moveTo>
                        <a:cubicBezTo>
                          <a:pt x="203248" y="37410"/>
                          <a:pt x="181087" y="74488"/>
                          <a:pt x="159070" y="113215"/>
                        </a:cubicBezTo>
                        <a:cubicBezTo>
                          <a:pt x="116756" y="187658"/>
                          <a:pt x="68562" y="270492"/>
                          <a:pt x="0" y="339341"/>
                        </a:cubicBezTo>
                        <a:cubicBezTo>
                          <a:pt x="16782" y="355908"/>
                          <a:pt x="194929" y="521576"/>
                          <a:pt x="371282" y="289067"/>
                        </a:cubicBezTo>
                        <a:cubicBezTo>
                          <a:pt x="511777" y="103748"/>
                          <a:pt x="329614" y="-19247"/>
                          <a:pt x="224978" y="2483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35" name="图形 7">
                    <a:extLst>
                      <a:ext uri="{FF2B5EF4-FFF2-40B4-BE49-F238E27FC236}">
                        <a16:creationId xmlns:a16="http://schemas.microsoft.com/office/drawing/2014/main" id="{2FA7DA1B-20DE-7ED6-E285-DBB5909FA956}"/>
                      </a:ext>
                    </a:extLst>
                  </p:cNvPr>
                  <p:cNvGrpSpPr/>
                  <p:nvPr/>
                </p:nvGrpSpPr>
                <p:grpSpPr>
                  <a:xfrm>
                    <a:off x="2812511" y="2370412"/>
                    <a:ext cx="189017" cy="226979"/>
                    <a:chOff x="2812511" y="2370412"/>
                    <a:chExt cx="189017" cy="226979"/>
                  </a:xfrm>
                </p:grpSpPr>
                <p:sp>
                  <p:nvSpPr>
                    <p:cNvPr id="436" name="任意多边形: 形状 435">
                      <a:extLst>
                        <a:ext uri="{FF2B5EF4-FFF2-40B4-BE49-F238E27FC236}">
                          <a16:creationId xmlns:a16="http://schemas.microsoft.com/office/drawing/2014/main" id="{49AFD89C-C272-5F25-2782-36896A03C1A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16503" y="2372428"/>
                      <a:ext cx="182656" cy="202486"/>
                    </a:xfrm>
                    <a:custGeom>
                      <a:avLst/>
                      <a:gdLst>
                        <a:gd name="connsiteX0" fmla="*/ 181509 w 182656"/>
                        <a:gd name="connsiteY0" fmla="*/ 78415 h 202486"/>
                        <a:gd name="connsiteX1" fmla="*/ 182657 w 182656"/>
                        <a:gd name="connsiteY1" fmla="*/ 66725 h 202486"/>
                        <a:gd name="connsiteX2" fmla="*/ 180864 w 182656"/>
                        <a:gd name="connsiteY2" fmla="*/ 48294 h 202486"/>
                        <a:gd name="connsiteX3" fmla="*/ 177708 w 182656"/>
                        <a:gd name="connsiteY3" fmla="*/ 37321 h 202486"/>
                        <a:gd name="connsiteX4" fmla="*/ 175342 w 182656"/>
                        <a:gd name="connsiteY4" fmla="*/ 31583 h 202486"/>
                        <a:gd name="connsiteX5" fmla="*/ 171899 w 182656"/>
                        <a:gd name="connsiteY5" fmla="*/ 25989 h 202486"/>
                        <a:gd name="connsiteX6" fmla="*/ 150671 w 182656"/>
                        <a:gd name="connsiteY6" fmla="*/ 6697 h 202486"/>
                        <a:gd name="connsiteX7" fmla="*/ 118326 w 182656"/>
                        <a:gd name="connsiteY7" fmla="*/ 28 h 202486"/>
                        <a:gd name="connsiteX8" fmla="*/ 83328 w 182656"/>
                        <a:gd name="connsiteY8" fmla="*/ 9494 h 202486"/>
                        <a:gd name="connsiteX9" fmla="*/ 52848 w 182656"/>
                        <a:gd name="connsiteY9" fmla="*/ 31942 h 202486"/>
                        <a:gd name="connsiteX10" fmla="*/ 40656 w 182656"/>
                        <a:gd name="connsiteY10" fmla="*/ 45712 h 202486"/>
                        <a:gd name="connsiteX11" fmla="*/ 29683 w 182656"/>
                        <a:gd name="connsiteY11" fmla="*/ 60629 h 202486"/>
                        <a:gd name="connsiteX12" fmla="*/ 12614 w 182656"/>
                        <a:gd name="connsiteY12" fmla="*/ 91826 h 202486"/>
                        <a:gd name="connsiteX13" fmla="*/ 2502 w 182656"/>
                        <a:gd name="connsiteY13" fmla="*/ 123238 h 202486"/>
                        <a:gd name="connsiteX14" fmla="*/ 135 w 182656"/>
                        <a:gd name="connsiteY14" fmla="*/ 152428 h 202486"/>
                        <a:gd name="connsiteX15" fmla="*/ 1785 w 182656"/>
                        <a:gd name="connsiteY15" fmla="*/ 165193 h 202486"/>
                        <a:gd name="connsiteX16" fmla="*/ 5156 w 182656"/>
                        <a:gd name="connsiteY16" fmla="*/ 176094 h 202486"/>
                        <a:gd name="connsiteX17" fmla="*/ 9530 w 182656"/>
                        <a:gd name="connsiteY17" fmla="*/ 184987 h 202486"/>
                        <a:gd name="connsiteX18" fmla="*/ 14264 w 182656"/>
                        <a:gd name="connsiteY18" fmla="*/ 191657 h 202486"/>
                        <a:gd name="connsiteX19" fmla="*/ 22081 w 182656"/>
                        <a:gd name="connsiteY19" fmla="*/ 199833 h 202486"/>
                        <a:gd name="connsiteX20" fmla="*/ 24950 w 182656"/>
                        <a:gd name="connsiteY20" fmla="*/ 202487 h 202486"/>
                        <a:gd name="connsiteX21" fmla="*/ 22798 w 182656"/>
                        <a:gd name="connsiteY21" fmla="*/ 199188 h 202486"/>
                        <a:gd name="connsiteX22" fmla="*/ 17204 w 182656"/>
                        <a:gd name="connsiteY22" fmla="*/ 189721 h 202486"/>
                        <a:gd name="connsiteX23" fmla="*/ 14049 w 182656"/>
                        <a:gd name="connsiteY23" fmla="*/ 182549 h 202486"/>
                        <a:gd name="connsiteX24" fmla="*/ 11467 w 182656"/>
                        <a:gd name="connsiteY24" fmla="*/ 173728 h 202486"/>
                        <a:gd name="connsiteX25" fmla="*/ 10032 w 182656"/>
                        <a:gd name="connsiteY25" fmla="*/ 163329 h 202486"/>
                        <a:gd name="connsiteX26" fmla="*/ 10032 w 182656"/>
                        <a:gd name="connsiteY26" fmla="*/ 151639 h 202486"/>
                        <a:gd name="connsiteX27" fmla="*/ 14981 w 182656"/>
                        <a:gd name="connsiteY27" fmla="*/ 125533 h 202486"/>
                        <a:gd name="connsiteX28" fmla="*/ 26241 w 182656"/>
                        <a:gd name="connsiteY28" fmla="*/ 97492 h 202486"/>
                        <a:gd name="connsiteX29" fmla="*/ 32265 w 182656"/>
                        <a:gd name="connsiteY29" fmla="*/ 86734 h 202486"/>
                        <a:gd name="connsiteX30" fmla="*/ 32122 w 182656"/>
                        <a:gd name="connsiteY30" fmla="*/ 88025 h 202486"/>
                        <a:gd name="connsiteX31" fmla="*/ 33699 w 182656"/>
                        <a:gd name="connsiteY31" fmla="*/ 103588 h 202486"/>
                        <a:gd name="connsiteX32" fmla="*/ 38289 w 182656"/>
                        <a:gd name="connsiteY32" fmla="*/ 118792 h 202486"/>
                        <a:gd name="connsiteX33" fmla="*/ 45963 w 182656"/>
                        <a:gd name="connsiteY33" fmla="*/ 132347 h 202486"/>
                        <a:gd name="connsiteX34" fmla="*/ 55645 w 182656"/>
                        <a:gd name="connsiteY34" fmla="*/ 143678 h 202486"/>
                        <a:gd name="connsiteX35" fmla="*/ 66689 w 182656"/>
                        <a:gd name="connsiteY35" fmla="*/ 152069 h 202486"/>
                        <a:gd name="connsiteX36" fmla="*/ 77806 w 182656"/>
                        <a:gd name="connsiteY36" fmla="*/ 157448 h 202486"/>
                        <a:gd name="connsiteX37" fmla="*/ 82969 w 182656"/>
                        <a:gd name="connsiteY37" fmla="*/ 159313 h 202486"/>
                        <a:gd name="connsiteX38" fmla="*/ 87918 w 182656"/>
                        <a:gd name="connsiteY38" fmla="*/ 160173 h 202486"/>
                        <a:gd name="connsiteX39" fmla="*/ 95879 w 182656"/>
                        <a:gd name="connsiteY39" fmla="*/ 160962 h 202486"/>
                        <a:gd name="connsiteX40" fmla="*/ 102835 w 182656"/>
                        <a:gd name="connsiteY40" fmla="*/ 160603 h 202486"/>
                        <a:gd name="connsiteX41" fmla="*/ 96883 w 182656"/>
                        <a:gd name="connsiteY41" fmla="*/ 157520 h 202486"/>
                        <a:gd name="connsiteX42" fmla="*/ 90500 w 182656"/>
                        <a:gd name="connsiteY42" fmla="*/ 153862 h 202486"/>
                        <a:gd name="connsiteX43" fmla="*/ 82898 w 182656"/>
                        <a:gd name="connsiteY43" fmla="*/ 148483 h 202486"/>
                        <a:gd name="connsiteX44" fmla="*/ 74865 w 182656"/>
                        <a:gd name="connsiteY44" fmla="*/ 141383 h 202486"/>
                        <a:gd name="connsiteX45" fmla="*/ 67048 w 182656"/>
                        <a:gd name="connsiteY45" fmla="*/ 132562 h 202486"/>
                        <a:gd name="connsiteX46" fmla="*/ 59948 w 182656"/>
                        <a:gd name="connsiteY46" fmla="*/ 122163 h 202486"/>
                        <a:gd name="connsiteX47" fmla="*/ 53995 w 182656"/>
                        <a:gd name="connsiteY47" fmla="*/ 110688 h 202486"/>
                        <a:gd name="connsiteX48" fmla="*/ 49764 w 182656"/>
                        <a:gd name="connsiteY48" fmla="*/ 98424 h 202486"/>
                        <a:gd name="connsiteX49" fmla="*/ 47182 w 182656"/>
                        <a:gd name="connsiteY49" fmla="*/ 86017 h 202486"/>
                        <a:gd name="connsiteX50" fmla="*/ 46609 w 182656"/>
                        <a:gd name="connsiteY50" fmla="*/ 73968 h 202486"/>
                        <a:gd name="connsiteX51" fmla="*/ 47612 w 182656"/>
                        <a:gd name="connsiteY51" fmla="*/ 63211 h 202486"/>
                        <a:gd name="connsiteX52" fmla="*/ 52920 w 182656"/>
                        <a:gd name="connsiteY52" fmla="*/ 56254 h 202486"/>
                        <a:gd name="connsiteX53" fmla="*/ 64323 w 182656"/>
                        <a:gd name="connsiteY53" fmla="*/ 43775 h 202486"/>
                        <a:gd name="connsiteX54" fmla="*/ 89782 w 182656"/>
                        <a:gd name="connsiteY54" fmla="*/ 24411 h 202486"/>
                        <a:gd name="connsiteX55" fmla="*/ 118111 w 182656"/>
                        <a:gd name="connsiteY55" fmla="*/ 15375 h 202486"/>
                        <a:gd name="connsiteX56" fmla="*/ 144431 w 182656"/>
                        <a:gd name="connsiteY56" fmla="*/ 18602 h 202486"/>
                        <a:gd name="connsiteX57" fmla="*/ 163652 w 182656"/>
                        <a:gd name="connsiteY57" fmla="*/ 32372 h 202486"/>
                        <a:gd name="connsiteX58" fmla="*/ 167238 w 182656"/>
                        <a:gd name="connsiteY58" fmla="*/ 36675 h 202486"/>
                        <a:gd name="connsiteX59" fmla="*/ 169963 w 182656"/>
                        <a:gd name="connsiteY59" fmla="*/ 41337 h 202486"/>
                        <a:gd name="connsiteX60" fmla="*/ 174409 w 182656"/>
                        <a:gd name="connsiteY60" fmla="*/ 50517 h 202486"/>
                        <a:gd name="connsiteX61" fmla="*/ 179071 w 182656"/>
                        <a:gd name="connsiteY61" fmla="*/ 66940 h 202486"/>
                        <a:gd name="connsiteX62" fmla="*/ 180864 w 182656"/>
                        <a:gd name="connsiteY62" fmla="*/ 82503 h 202486"/>
                        <a:gd name="connsiteX63" fmla="*/ 181509 w 182656"/>
                        <a:gd name="connsiteY63" fmla="*/ 78415 h 20248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</a:cxnLst>
                      <a:rect l="l" t="t" r="r" b="b"/>
                      <a:pathLst>
                        <a:path w="182656" h="202486">
                          <a:moveTo>
                            <a:pt x="181509" y="78415"/>
                          </a:moveTo>
                          <a:cubicBezTo>
                            <a:pt x="181725" y="75690"/>
                            <a:pt x="182514" y="71745"/>
                            <a:pt x="182657" y="66725"/>
                          </a:cubicBezTo>
                          <a:cubicBezTo>
                            <a:pt x="182227" y="61705"/>
                            <a:pt x="182729" y="55107"/>
                            <a:pt x="180864" y="48294"/>
                          </a:cubicBezTo>
                          <a:cubicBezTo>
                            <a:pt x="180219" y="44779"/>
                            <a:pt x="179430" y="41050"/>
                            <a:pt x="177708" y="37321"/>
                          </a:cubicBezTo>
                          <a:cubicBezTo>
                            <a:pt x="176920" y="35456"/>
                            <a:pt x="176131" y="33520"/>
                            <a:pt x="175342" y="31583"/>
                          </a:cubicBezTo>
                          <a:cubicBezTo>
                            <a:pt x="174338" y="29719"/>
                            <a:pt x="173118" y="27926"/>
                            <a:pt x="171899" y="25989"/>
                          </a:cubicBezTo>
                          <a:cubicBezTo>
                            <a:pt x="167309" y="18316"/>
                            <a:pt x="159851" y="11502"/>
                            <a:pt x="150671" y="6697"/>
                          </a:cubicBezTo>
                          <a:cubicBezTo>
                            <a:pt x="141419" y="1677"/>
                            <a:pt x="130016" y="-259"/>
                            <a:pt x="118326" y="28"/>
                          </a:cubicBezTo>
                          <a:cubicBezTo>
                            <a:pt x="106564" y="386"/>
                            <a:pt x="94588" y="4115"/>
                            <a:pt x="83328" y="9494"/>
                          </a:cubicBezTo>
                          <a:cubicBezTo>
                            <a:pt x="72212" y="15232"/>
                            <a:pt x="61813" y="22977"/>
                            <a:pt x="52848" y="31942"/>
                          </a:cubicBezTo>
                          <a:cubicBezTo>
                            <a:pt x="47971" y="36890"/>
                            <a:pt x="44744" y="40476"/>
                            <a:pt x="40656" y="45712"/>
                          </a:cubicBezTo>
                          <a:cubicBezTo>
                            <a:pt x="36568" y="50660"/>
                            <a:pt x="33126" y="55609"/>
                            <a:pt x="29683" y="60629"/>
                          </a:cubicBezTo>
                          <a:cubicBezTo>
                            <a:pt x="22942" y="70741"/>
                            <a:pt x="17204" y="81212"/>
                            <a:pt x="12614" y="91826"/>
                          </a:cubicBezTo>
                          <a:cubicBezTo>
                            <a:pt x="7953" y="102297"/>
                            <a:pt x="4510" y="112983"/>
                            <a:pt x="2502" y="123238"/>
                          </a:cubicBezTo>
                          <a:cubicBezTo>
                            <a:pt x="-8" y="133422"/>
                            <a:pt x="-223" y="143463"/>
                            <a:pt x="135" y="152428"/>
                          </a:cubicBezTo>
                          <a:cubicBezTo>
                            <a:pt x="422" y="156946"/>
                            <a:pt x="1211" y="161177"/>
                            <a:pt x="1785" y="165193"/>
                          </a:cubicBezTo>
                          <a:cubicBezTo>
                            <a:pt x="2932" y="168994"/>
                            <a:pt x="4080" y="172652"/>
                            <a:pt x="5156" y="176094"/>
                          </a:cubicBezTo>
                          <a:cubicBezTo>
                            <a:pt x="6734" y="179250"/>
                            <a:pt x="8096" y="182190"/>
                            <a:pt x="9530" y="184987"/>
                          </a:cubicBezTo>
                          <a:cubicBezTo>
                            <a:pt x="11037" y="187569"/>
                            <a:pt x="12830" y="189649"/>
                            <a:pt x="14264" y="191657"/>
                          </a:cubicBezTo>
                          <a:cubicBezTo>
                            <a:pt x="16917" y="195817"/>
                            <a:pt x="20360" y="197896"/>
                            <a:pt x="22081" y="199833"/>
                          </a:cubicBezTo>
                          <a:cubicBezTo>
                            <a:pt x="23946" y="201554"/>
                            <a:pt x="24950" y="202487"/>
                            <a:pt x="24950" y="202487"/>
                          </a:cubicBezTo>
                          <a:cubicBezTo>
                            <a:pt x="24950" y="202487"/>
                            <a:pt x="24161" y="201339"/>
                            <a:pt x="22798" y="199188"/>
                          </a:cubicBezTo>
                          <a:cubicBezTo>
                            <a:pt x="21507" y="196893"/>
                            <a:pt x="18925" y="194167"/>
                            <a:pt x="17204" y="189721"/>
                          </a:cubicBezTo>
                          <a:cubicBezTo>
                            <a:pt x="16272" y="187498"/>
                            <a:pt x="14981" y="185274"/>
                            <a:pt x="14049" y="182549"/>
                          </a:cubicBezTo>
                          <a:cubicBezTo>
                            <a:pt x="13188" y="179824"/>
                            <a:pt x="12327" y="176883"/>
                            <a:pt x="11467" y="173728"/>
                          </a:cubicBezTo>
                          <a:cubicBezTo>
                            <a:pt x="11037" y="170501"/>
                            <a:pt x="10535" y="166986"/>
                            <a:pt x="10032" y="163329"/>
                          </a:cubicBezTo>
                          <a:cubicBezTo>
                            <a:pt x="10104" y="159599"/>
                            <a:pt x="9746" y="155727"/>
                            <a:pt x="10032" y="151639"/>
                          </a:cubicBezTo>
                          <a:cubicBezTo>
                            <a:pt x="10750" y="143463"/>
                            <a:pt x="12041" y="134642"/>
                            <a:pt x="14981" y="125533"/>
                          </a:cubicBezTo>
                          <a:cubicBezTo>
                            <a:pt x="17563" y="116425"/>
                            <a:pt x="21651" y="107030"/>
                            <a:pt x="26241" y="97492"/>
                          </a:cubicBezTo>
                          <a:cubicBezTo>
                            <a:pt x="27962" y="93834"/>
                            <a:pt x="30114" y="90248"/>
                            <a:pt x="32265" y="86734"/>
                          </a:cubicBezTo>
                          <a:cubicBezTo>
                            <a:pt x="32193" y="87164"/>
                            <a:pt x="32122" y="87595"/>
                            <a:pt x="32122" y="88025"/>
                          </a:cubicBezTo>
                          <a:cubicBezTo>
                            <a:pt x="32408" y="93045"/>
                            <a:pt x="32408" y="98496"/>
                            <a:pt x="33699" y="103588"/>
                          </a:cubicBezTo>
                          <a:cubicBezTo>
                            <a:pt x="34488" y="108895"/>
                            <a:pt x="36568" y="113772"/>
                            <a:pt x="38289" y="118792"/>
                          </a:cubicBezTo>
                          <a:cubicBezTo>
                            <a:pt x="40728" y="123454"/>
                            <a:pt x="42807" y="128330"/>
                            <a:pt x="45963" y="132347"/>
                          </a:cubicBezTo>
                          <a:cubicBezTo>
                            <a:pt x="48688" y="136721"/>
                            <a:pt x="52346" y="140236"/>
                            <a:pt x="55645" y="143678"/>
                          </a:cubicBezTo>
                          <a:cubicBezTo>
                            <a:pt x="59231" y="146905"/>
                            <a:pt x="62817" y="149846"/>
                            <a:pt x="66689" y="152069"/>
                          </a:cubicBezTo>
                          <a:cubicBezTo>
                            <a:pt x="70419" y="154364"/>
                            <a:pt x="74076" y="156300"/>
                            <a:pt x="77806" y="157448"/>
                          </a:cubicBezTo>
                          <a:cubicBezTo>
                            <a:pt x="79599" y="158093"/>
                            <a:pt x="81248" y="158739"/>
                            <a:pt x="82969" y="159313"/>
                          </a:cubicBezTo>
                          <a:cubicBezTo>
                            <a:pt x="84619" y="159599"/>
                            <a:pt x="86340" y="159886"/>
                            <a:pt x="87918" y="160173"/>
                          </a:cubicBezTo>
                          <a:cubicBezTo>
                            <a:pt x="90930" y="160819"/>
                            <a:pt x="93583" y="161034"/>
                            <a:pt x="95879" y="160962"/>
                          </a:cubicBezTo>
                          <a:cubicBezTo>
                            <a:pt x="100469" y="160890"/>
                            <a:pt x="102835" y="160603"/>
                            <a:pt x="102835" y="160603"/>
                          </a:cubicBezTo>
                          <a:cubicBezTo>
                            <a:pt x="102835" y="160603"/>
                            <a:pt x="100612" y="159384"/>
                            <a:pt x="96883" y="157520"/>
                          </a:cubicBezTo>
                          <a:cubicBezTo>
                            <a:pt x="95018" y="156802"/>
                            <a:pt x="92866" y="155296"/>
                            <a:pt x="90500" y="153862"/>
                          </a:cubicBezTo>
                          <a:cubicBezTo>
                            <a:pt x="88061" y="152499"/>
                            <a:pt x="85551" y="150706"/>
                            <a:pt x="82898" y="148483"/>
                          </a:cubicBezTo>
                          <a:cubicBezTo>
                            <a:pt x="80101" y="146547"/>
                            <a:pt x="77662" y="143965"/>
                            <a:pt x="74865" y="141383"/>
                          </a:cubicBezTo>
                          <a:cubicBezTo>
                            <a:pt x="72068" y="138945"/>
                            <a:pt x="69773" y="135574"/>
                            <a:pt x="67048" y="132562"/>
                          </a:cubicBezTo>
                          <a:cubicBezTo>
                            <a:pt x="64681" y="129191"/>
                            <a:pt x="62028" y="125964"/>
                            <a:pt x="59948" y="122163"/>
                          </a:cubicBezTo>
                          <a:cubicBezTo>
                            <a:pt x="57653" y="118577"/>
                            <a:pt x="56004" y="114561"/>
                            <a:pt x="53995" y="110688"/>
                          </a:cubicBezTo>
                          <a:cubicBezTo>
                            <a:pt x="52561" y="106600"/>
                            <a:pt x="50768" y="102584"/>
                            <a:pt x="49764" y="98424"/>
                          </a:cubicBezTo>
                          <a:cubicBezTo>
                            <a:pt x="48330" y="94336"/>
                            <a:pt x="47971" y="90105"/>
                            <a:pt x="47182" y="86017"/>
                          </a:cubicBezTo>
                          <a:cubicBezTo>
                            <a:pt x="47111" y="81929"/>
                            <a:pt x="46178" y="77841"/>
                            <a:pt x="46609" y="73968"/>
                          </a:cubicBezTo>
                          <a:cubicBezTo>
                            <a:pt x="46752" y="70167"/>
                            <a:pt x="46967" y="66581"/>
                            <a:pt x="47612" y="63211"/>
                          </a:cubicBezTo>
                          <a:cubicBezTo>
                            <a:pt x="49405" y="60844"/>
                            <a:pt x="51127" y="58406"/>
                            <a:pt x="52920" y="56254"/>
                          </a:cubicBezTo>
                          <a:cubicBezTo>
                            <a:pt x="56004" y="52238"/>
                            <a:pt x="60809" y="47146"/>
                            <a:pt x="64323" y="43775"/>
                          </a:cubicBezTo>
                          <a:cubicBezTo>
                            <a:pt x="71925" y="36030"/>
                            <a:pt x="80531" y="29360"/>
                            <a:pt x="89782" y="24411"/>
                          </a:cubicBezTo>
                          <a:cubicBezTo>
                            <a:pt x="99034" y="19965"/>
                            <a:pt x="108572" y="16021"/>
                            <a:pt x="118111" y="15375"/>
                          </a:cubicBezTo>
                          <a:cubicBezTo>
                            <a:pt x="127434" y="14801"/>
                            <a:pt x="136686" y="15232"/>
                            <a:pt x="144431" y="18602"/>
                          </a:cubicBezTo>
                          <a:cubicBezTo>
                            <a:pt x="152105" y="21902"/>
                            <a:pt x="158990" y="26420"/>
                            <a:pt x="163652" y="32372"/>
                          </a:cubicBezTo>
                          <a:cubicBezTo>
                            <a:pt x="164871" y="33878"/>
                            <a:pt x="166162" y="35169"/>
                            <a:pt x="167238" y="36675"/>
                          </a:cubicBezTo>
                          <a:cubicBezTo>
                            <a:pt x="168170" y="38253"/>
                            <a:pt x="169102" y="39831"/>
                            <a:pt x="169963" y="41337"/>
                          </a:cubicBezTo>
                          <a:cubicBezTo>
                            <a:pt x="172043" y="44277"/>
                            <a:pt x="173262" y="47433"/>
                            <a:pt x="174409" y="50517"/>
                          </a:cubicBezTo>
                          <a:cubicBezTo>
                            <a:pt x="177063" y="56469"/>
                            <a:pt x="177780" y="62278"/>
                            <a:pt x="179071" y="66940"/>
                          </a:cubicBezTo>
                          <a:cubicBezTo>
                            <a:pt x="180290" y="76765"/>
                            <a:pt x="180864" y="82503"/>
                            <a:pt x="180864" y="82503"/>
                          </a:cubicBezTo>
                          <a:cubicBezTo>
                            <a:pt x="180864" y="82503"/>
                            <a:pt x="181151" y="81140"/>
                            <a:pt x="181509" y="78415"/>
                          </a:cubicBezTo>
                          <a:close/>
                        </a:path>
                      </a:pathLst>
                    </a:custGeom>
                    <a:solidFill>
                      <a:srgbClr val="D38467">
                        <a:alpha val="6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37" name="任意多边形: 形状 436">
                      <a:extLst>
                        <a:ext uri="{FF2B5EF4-FFF2-40B4-BE49-F238E27FC236}">
                          <a16:creationId xmlns:a16="http://schemas.microsoft.com/office/drawing/2014/main" id="{3293896A-F967-9C6D-F4D6-176FD89603D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12511" y="2370412"/>
                      <a:ext cx="189017" cy="226979"/>
                    </a:xfrm>
                    <a:custGeom>
                      <a:avLst/>
                      <a:gdLst>
                        <a:gd name="connsiteX0" fmla="*/ 132430 w 189017"/>
                        <a:gd name="connsiteY0" fmla="*/ 178755 h 226979"/>
                        <a:gd name="connsiteX1" fmla="*/ 31380 w 189017"/>
                        <a:gd name="connsiteY1" fmla="*/ 63003 h 226979"/>
                        <a:gd name="connsiteX2" fmla="*/ 132430 w 189017"/>
                        <a:gd name="connsiteY2" fmla="*/ 178755 h 22697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89017" h="226979">
                          <a:moveTo>
                            <a:pt x="132430" y="178755"/>
                          </a:moveTo>
                          <a:cubicBezTo>
                            <a:pt x="278878" y="44141"/>
                            <a:pt x="103098" y="-78568"/>
                            <a:pt x="31380" y="63003"/>
                          </a:cubicBezTo>
                          <a:cubicBezTo>
                            <a:pt x="-40338" y="204645"/>
                            <a:pt x="18256" y="283750"/>
                            <a:pt x="132430" y="178755"/>
                          </a:cubicBez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38" name="图形 7">
                    <a:extLst>
                      <a:ext uri="{FF2B5EF4-FFF2-40B4-BE49-F238E27FC236}">
                        <a16:creationId xmlns:a16="http://schemas.microsoft.com/office/drawing/2014/main" id="{D1613656-CB14-D0EA-4AB8-93662B0A904A}"/>
                      </a:ext>
                    </a:extLst>
                  </p:cNvPr>
                  <p:cNvGrpSpPr/>
                  <p:nvPr/>
                </p:nvGrpSpPr>
                <p:grpSpPr>
                  <a:xfrm>
                    <a:off x="1033426" y="1506287"/>
                    <a:ext cx="167258" cy="244002"/>
                    <a:chOff x="1033426" y="1506287"/>
                    <a:chExt cx="167258" cy="244002"/>
                  </a:xfrm>
                </p:grpSpPr>
                <p:sp>
                  <p:nvSpPr>
                    <p:cNvPr id="439" name="任意多边形: 形状 438">
                      <a:extLst>
                        <a:ext uri="{FF2B5EF4-FFF2-40B4-BE49-F238E27FC236}">
                          <a16:creationId xmlns:a16="http://schemas.microsoft.com/office/drawing/2014/main" id="{C76A2708-B296-DFB4-94A9-6A63B8E521BC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62927" y="1506287"/>
                      <a:ext cx="132367" cy="227130"/>
                    </a:xfrm>
                    <a:custGeom>
                      <a:avLst/>
                      <a:gdLst>
                        <a:gd name="connsiteX0" fmla="*/ 15061 w 132367"/>
                        <a:gd name="connsiteY0" fmla="*/ 25637 h 227130"/>
                        <a:gd name="connsiteX1" fmla="*/ 23452 w 132367"/>
                        <a:gd name="connsiteY1" fmla="*/ 17390 h 227130"/>
                        <a:gd name="connsiteX2" fmla="*/ 39014 w 132367"/>
                        <a:gd name="connsiteY2" fmla="*/ 7278 h 227130"/>
                        <a:gd name="connsiteX3" fmla="*/ 49557 w 132367"/>
                        <a:gd name="connsiteY3" fmla="*/ 2903 h 227130"/>
                        <a:gd name="connsiteX4" fmla="*/ 55509 w 132367"/>
                        <a:gd name="connsiteY4" fmla="*/ 1182 h 227130"/>
                        <a:gd name="connsiteX5" fmla="*/ 61964 w 132367"/>
                        <a:gd name="connsiteY5" fmla="*/ 393 h 227130"/>
                        <a:gd name="connsiteX6" fmla="*/ 90292 w 132367"/>
                        <a:gd name="connsiteY6" fmla="*/ 4911 h 227130"/>
                        <a:gd name="connsiteX7" fmla="*/ 115680 w 132367"/>
                        <a:gd name="connsiteY7" fmla="*/ 25996 h 227130"/>
                        <a:gd name="connsiteX8" fmla="*/ 130096 w 132367"/>
                        <a:gd name="connsiteY8" fmla="*/ 59273 h 227130"/>
                        <a:gd name="connsiteX9" fmla="*/ 131602 w 132367"/>
                        <a:gd name="connsiteY9" fmla="*/ 97140 h 227130"/>
                        <a:gd name="connsiteX10" fmla="*/ 128446 w 132367"/>
                        <a:gd name="connsiteY10" fmla="*/ 115284 h 227130"/>
                        <a:gd name="connsiteX11" fmla="*/ 123641 w 132367"/>
                        <a:gd name="connsiteY11" fmla="*/ 133142 h 227130"/>
                        <a:gd name="connsiteX12" fmla="*/ 109943 w 132367"/>
                        <a:gd name="connsiteY12" fmla="*/ 165917 h 227130"/>
                        <a:gd name="connsiteX13" fmla="*/ 91727 w 132367"/>
                        <a:gd name="connsiteY13" fmla="*/ 193457 h 227130"/>
                        <a:gd name="connsiteX14" fmla="*/ 70427 w 132367"/>
                        <a:gd name="connsiteY14" fmla="*/ 213538 h 227130"/>
                        <a:gd name="connsiteX15" fmla="*/ 59454 w 132367"/>
                        <a:gd name="connsiteY15" fmla="*/ 220207 h 227130"/>
                        <a:gd name="connsiteX16" fmla="*/ 48840 w 132367"/>
                        <a:gd name="connsiteY16" fmla="*/ 224367 h 227130"/>
                        <a:gd name="connsiteX17" fmla="*/ 39158 w 132367"/>
                        <a:gd name="connsiteY17" fmla="*/ 226519 h 227130"/>
                        <a:gd name="connsiteX18" fmla="*/ 30982 w 132367"/>
                        <a:gd name="connsiteY18" fmla="*/ 227021 h 227130"/>
                        <a:gd name="connsiteX19" fmla="*/ 19722 w 132367"/>
                        <a:gd name="connsiteY19" fmla="*/ 225945 h 227130"/>
                        <a:gd name="connsiteX20" fmla="*/ 15850 w 132367"/>
                        <a:gd name="connsiteY20" fmla="*/ 225371 h 227130"/>
                        <a:gd name="connsiteX21" fmla="*/ 19794 w 132367"/>
                        <a:gd name="connsiteY21" fmla="*/ 225013 h 227130"/>
                        <a:gd name="connsiteX22" fmla="*/ 30695 w 132367"/>
                        <a:gd name="connsiteY22" fmla="*/ 223507 h 227130"/>
                        <a:gd name="connsiteX23" fmla="*/ 38297 w 132367"/>
                        <a:gd name="connsiteY23" fmla="*/ 221498 h 227130"/>
                        <a:gd name="connsiteX24" fmla="*/ 46832 w 132367"/>
                        <a:gd name="connsiteY24" fmla="*/ 218056 h 227130"/>
                        <a:gd name="connsiteX25" fmla="*/ 55796 w 132367"/>
                        <a:gd name="connsiteY25" fmla="*/ 212677 h 227130"/>
                        <a:gd name="connsiteX26" fmla="*/ 64904 w 132367"/>
                        <a:gd name="connsiteY26" fmla="*/ 205434 h 227130"/>
                        <a:gd name="connsiteX27" fmla="*/ 82188 w 132367"/>
                        <a:gd name="connsiteY27" fmla="*/ 185209 h 227130"/>
                        <a:gd name="connsiteX28" fmla="*/ 97034 w 132367"/>
                        <a:gd name="connsiteY28" fmla="*/ 158889 h 227130"/>
                        <a:gd name="connsiteX29" fmla="*/ 101696 w 132367"/>
                        <a:gd name="connsiteY29" fmla="*/ 147486 h 227130"/>
                        <a:gd name="connsiteX30" fmla="*/ 100763 w 132367"/>
                        <a:gd name="connsiteY30" fmla="*/ 148418 h 227130"/>
                        <a:gd name="connsiteX31" fmla="*/ 87639 w 132367"/>
                        <a:gd name="connsiteY31" fmla="*/ 156952 h 227130"/>
                        <a:gd name="connsiteX32" fmla="*/ 72937 w 132367"/>
                        <a:gd name="connsiteY32" fmla="*/ 162905 h 227130"/>
                        <a:gd name="connsiteX33" fmla="*/ 57589 w 132367"/>
                        <a:gd name="connsiteY33" fmla="*/ 165343 h 227130"/>
                        <a:gd name="connsiteX34" fmla="*/ 42672 w 132367"/>
                        <a:gd name="connsiteY34" fmla="*/ 164841 h 227130"/>
                        <a:gd name="connsiteX35" fmla="*/ 29261 w 132367"/>
                        <a:gd name="connsiteY35" fmla="*/ 161471 h 227130"/>
                        <a:gd name="connsiteX36" fmla="*/ 18073 w 132367"/>
                        <a:gd name="connsiteY36" fmla="*/ 156164 h 227130"/>
                        <a:gd name="connsiteX37" fmla="*/ 13411 w 132367"/>
                        <a:gd name="connsiteY37" fmla="*/ 153295 h 227130"/>
                        <a:gd name="connsiteX38" fmla="*/ 9682 w 132367"/>
                        <a:gd name="connsiteY38" fmla="*/ 149996 h 227130"/>
                        <a:gd name="connsiteX39" fmla="*/ 4088 w 132367"/>
                        <a:gd name="connsiteY39" fmla="*/ 144258 h 227130"/>
                        <a:gd name="connsiteX40" fmla="*/ 0 w 132367"/>
                        <a:gd name="connsiteY40" fmla="*/ 138593 h 227130"/>
                        <a:gd name="connsiteX41" fmla="*/ 6096 w 132367"/>
                        <a:gd name="connsiteY41" fmla="*/ 141318 h 227130"/>
                        <a:gd name="connsiteX42" fmla="*/ 12909 w 132367"/>
                        <a:gd name="connsiteY42" fmla="*/ 143972 h 227130"/>
                        <a:gd name="connsiteX43" fmla="*/ 21802 w 132367"/>
                        <a:gd name="connsiteY43" fmla="*/ 146553 h 227130"/>
                        <a:gd name="connsiteX44" fmla="*/ 32345 w 132367"/>
                        <a:gd name="connsiteY44" fmla="*/ 148418 h 227130"/>
                        <a:gd name="connsiteX45" fmla="*/ 44106 w 132367"/>
                        <a:gd name="connsiteY45" fmla="*/ 148992 h 227130"/>
                        <a:gd name="connsiteX46" fmla="*/ 56585 w 132367"/>
                        <a:gd name="connsiteY46" fmla="*/ 148060 h 227130"/>
                        <a:gd name="connsiteX47" fmla="*/ 69279 w 132367"/>
                        <a:gd name="connsiteY47" fmla="*/ 145549 h 227130"/>
                        <a:gd name="connsiteX48" fmla="*/ 81471 w 132367"/>
                        <a:gd name="connsiteY48" fmla="*/ 141175 h 227130"/>
                        <a:gd name="connsiteX49" fmla="*/ 92731 w 132367"/>
                        <a:gd name="connsiteY49" fmla="*/ 135437 h 227130"/>
                        <a:gd name="connsiteX50" fmla="*/ 102484 w 132367"/>
                        <a:gd name="connsiteY50" fmla="*/ 128337 h 227130"/>
                        <a:gd name="connsiteX51" fmla="*/ 110230 w 132367"/>
                        <a:gd name="connsiteY51" fmla="*/ 120807 h 227130"/>
                        <a:gd name="connsiteX52" fmla="*/ 112382 w 132367"/>
                        <a:gd name="connsiteY52" fmla="*/ 112272 h 227130"/>
                        <a:gd name="connsiteX53" fmla="*/ 115035 w 132367"/>
                        <a:gd name="connsiteY53" fmla="*/ 95562 h 227130"/>
                        <a:gd name="connsiteX54" fmla="*/ 114318 w 132367"/>
                        <a:gd name="connsiteY54" fmla="*/ 63576 h 227130"/>
                        <a:gd name="connsiteX55" fmla="*/ 103704 w 132367"/>
                        <a:gd name="connsiteY55" fmla="*/ 35750 h 227130"/>
                        <a:gd name="connsiteX56" fmla="*/ 84770 w 132367"/>
                        <a:gd name="connsiteY56" fmla="*/ 17175 h 227130"/>
                        <a:gd name="connsiteX57" fmla="*/ 61964 w 132367"/>
                        <a:gd name="connsiteY57" fmla="*/ 10792 h 227130"/>
                        <a:gd name="connsiteX58" fmla="*/ 56298 w 132367"/>
                        <a:gd name="connsiteY58" fmla="*/ 10648 h 227130"/>
                        <a:gd name="connsiteX59" fmla="*/ 50991 w 132367"/>
                        <a:gd name="connsiteY59" fmla="*/ 11509 h 227130"/>
                        <a:gd name="connsiteX60" fmla="*/ 41022 w 132367"/>
                        <a:gd name="connsiteY60" fmla="*/ 13804 h 227130"/>
                        <a:gd name="connsiteX61" fmla="*/ 25245 w 132367"/>
                        <a:gd name="connsiteY61" fmla="*/ 20402 h 227130"/>
                        <a:gd name="connsiteX62" fmla="*/ 11977 w 132367"/>
                        <a:gd name="connsiteY62" fmla="*/ 28650 h 227130"/>
                        <a:gd name="connsiteX63" fmla="*/ 15061 w 132367"/>
                        <a:gd name="connsiteY63" fmla="*/ 25637 h 2271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</a:cxnLst>
                      <a:rect l="l" t="t" r="r" b="b"/>
                      <a:pathLst>
                        <a:path w="132367" h="227130">
                          <a:moveTo>
                            <a:pt x="15061" y="25637"/>
                          </a:moveTo>
                          <a:cubicBezTo>
                            <a:pt x="17069" y="23773"/>
                            <a:pt x="19651" y="20689"/>
                            <a:pt x="23452" y="17390"/>
                          </a:cubicBezTo>
                          <a:cubicBezTo>
                            <a:pt x="27611" y="14593"/>
                            <a:pt x="32488" y="10075"/>
                            <a:pt x="39014" y="7278"/>
                          </a:cubicBezTo>
                          <a:cubicBezTo>
                            <a:pt x="42170" y="5556"/>
                            <a:pt x="45612" y="3907"/>
                            <a:pt x="49557" y="2903"/>
                          </a:cubicBezTo>
                          <a:cubicBezTo>
                            <a:pt x="51565" y="2329"/>
                            <a:pt x="53501" y="1755"/>
                            <a:pt x="55509" y="1182"/>
                          </a:cubicBezTo>
                          <a:cubicBezTo>
                            <a:pt x="57589" y="751"/>
                            <a:pt x="59741" y="680"/>
                            <a:pt x="61964" y="393"/>
                          </a:cubicBezTo>
                          <a:cubicBezTo>
                            <a:pt x="70857" y="-826"/>
                            <a:pt x="80826" y="823"/>
                            <a:pt x="90292" y="4911"/>
                          </a:cubicBezTo>
                          <a:cubicBezTo>
                            <a:pt x="100046" y="8999"/>
                            <a:pt x="108652" y="16673"/>
                            <a:pt x="115680" y="25996"/>
                          </a:cubicBezTo>
                          <a:cubicBezTo>
                            <a:pt x="122709" y="35463"/>
                            <a:pt x="127299" y="47081"/>
                            <a:pt x="130096" y="59273"/>
                          </a:cubicBezTo>
                          <a:cubicBezTo>
                            <a:pt x="132534" y="71608"/>
                            <a:pt x="132964" y="84446"/>
                            <a:pt x="131602" y="97140"/>
                          </a:cubicBezTo>
                          <a:cubicBezTo>
                            <a:pt x="130813" y="104025"/>
                            <a:pt x="129952" y="108758"/>
                            <a:pt x="128446" y="115284"/>
                          </a:cubicBezTo>
                          <a:cubicBezTo>
                            <a:pt x="127155" y="121524"/>
                            <a:pt x="125362" y="127333"/>
                            <a:pt x="123641" y="133142"/>
                          </a:cubicBezTo>
                          <a:cubicBezTo>
                            <a:pt x="119912" y="144689"/>
                            <a:pt x="115394" y="155733"/>
                            <a:pt x="109943" y="165917"/>
                          </a:cubicBezTo>
                          <a:cubicBezTo>
                            <a:pt x="104636" y="176101"/>
                            <a:pt x="98468" y="185424"/>
                            <a:pt x="91727" y="193457"/>
                          </a:cubicBezTo>
                          <a:cubicBezTo>
                            <a:pt x="85344" y="201776"/>
                            <a:pt x="77670" y="208231"/>
                            <a:pt x="70427" y="213538"/>
                          </a:cubicBezTo>
                          <a:cubicBezTo>
                            <a:pt x="66769" y="216119"/>
                            <a:pt x="62896" y="218128"/>
                            <a:pt x="59454" y="220207"/>
                          </a:cubicBezTo>
                          <a:cubicBezTo>
                            <a:pt x="55725" y="221714"/>
                            <a:pt x="52139" y="223076"/>
                            <a:pt x="48840" y="224367"/>
                          </a:cubicBezTo>
                          <a:cubicBezTo>
                            <a:pt x="45397" y="225156"/>
                            <a:pt x="42242" y="225873"/>
                            <a:pt x="39158" y="226519"/>
                          </a:cubicBezTo>
                          <a:cubicBezTo>
                            <a:pt x="36217" y="226949"/>
                            <a:pt x="33420" y="226877"/>
                            <a:pt x="30982" y="227021"/>
                          </a:cubicBezTo>
                          <a:cubicBezTo>
                            <a:pt x="26033" y="227523"/>
                            <a:pt x="22304" y="226160"/>
                            <a:pt x="19722" y="225945"/>
                          </a:cubicBezTo>
                          <a:cubicBezTo>
                            <a:pt x="17212" y="225515"/>
                            <a:pt x="15850" y="225371"/>
                            <a:pt x="15850" y="225371"/>
                          </a:cubicBezTo>
                          <a:cubicBezTo>
                            <a:pt x="15850" y="225371"/>
                            <a:pt x="17212" y="225228"/>
                            <a:pt x="19794" y="225013"/>
                          </a:cubicBezTo>
                          <a:cubicBezTo>
                            <a:pt x="22376" y="224582"/>
                            <a:pt x="26105" y="224941"/>
                            <a:pt x="30695" y="223507"/>
                          </a:cubicBezTo>
                          <a:cubicBezTo>
                            <a:pt x="33062" y="222861"/>
                            <a:pt x="35572" y="222502"/>
                            <a:pt x="38297" y="221498"/>
                          </a:cubicBezTo>
                          <a:cubicBezTo>
                            <a:pt x="40951" y="220494"/>
                            <a:pt x="43748" y="219275"/>
                            <a:pt x="46832" y="218056"/>
                          </a:cubicBezTo>
                          <a:cubicBezTo>
                            <a:pt x="49629" y="216335"/>
                            <a:pt x="52641" y="214542"/>
                            <a:pt x="55796" y="212677"/>
                          </a:cubicBezTo>
                          <a:cubicBezTo>
                            <a:pt x="58665" y="210310"/>
                            <a:pt x="61964" y="208159"/>
                            <a:pt x="64904" y="205434"/>
                          </a:cubicBezTo>
                          <a:cubicBezTo>
                            <a:pt x="70785" y="199768"/>
                            <a:pt x="76881" y="193242"/>
                            <a:pt x="82188" y="185209"/>
                          </a:cubicBezTo>
                          <a:cubicBezTo>
                            <a:pt x="87711" y="177535"/>
                            <a:pt x="92516" y="168427"/>
                            <a:pt x="97034" y="158889"/>
                          </a:cubicBezTo>
                          <a:cubicBezTo>
                            <a:pt x="98755" y="155231"/>
                            <a:pt x="100261" y="151358"/>
                            <a:pt x="101696" y="147486"/>
                          </a:cubicBezTo>
                          <a:cubicBezTo>
                            <a:pt x="101409" y="147773"/>
                            <a:pt x="101122" y="148131"/>
                            <a:pt x="100763" y="148418"/>
                          </a:cubicBezTo>
                          <a:cubicBezTo>
                            <a:pt x="96675" y="151358"/>
                            <a:pt x="92444" y="154729"/>
                            <a:pt x="87639" y="156952"/>
                          </a:cubicBezTo>
                          <a:cubicBezTo>
                            <a:pt x="82977" y="159678"/>
                            <a:pt x="77957" y="161112"/>
                            <a:pt x="72937" y="162905"/>
                          </a:cubicBezTo>
                          <a:cubicBezTo>
                            <a:pt x="67773" y="163909"/>
                            <a:pt x="62681" y="165343"/>
                            <a:pt x="57589" y="165343"/>
                          </a:cubicBezTo>
                          <a:cubicBezTo>
                            <a:pt x="52497" y="165917"/>
                            <a:pt x="47405" y="165272"/>
                            <a:pt x="42672" y="164841"/>
                          </a:cubicBezTo>
                          <a:cubicBezTo>
                            <a:pt x="37939" y="164053"/>
                            <a:pt x="33349" y="163048"/>
                            <a:pt x="29261" y="161471"/>
                          </a:cubicBezTo>
                          <a:cubicBezTo>
                            <a:pt x="25101" y="159965"/>
                            <a:pt x="21372" y="158315"/>
                            <a:pt x="18073" y="156164"/>
                          </a:cubicBezTo>
                          <a:cubicBezTo>
                            <a:pt x="16495" y="155159"/>
                            <a:pt x="14845" y="154299"/>
                            <a:pt x="13411" y="153295"/>
                          </a:cubicBezTo>
                          <a:cubicBezTo>
                            <a:pt x="12120" y="152147"/>
                            <a:pt x="10901" y="151000"/>
                            <a:pt x="9682" y="149996"/>
                          </a:cubicBezTo>
                          <a:cubicBezTo>
                            <a:pt x="7315" y="148060"/>
                            <a:pt x="5451" y="146123"/>
                            <a:pt x="4088" y="144258"/>
                          </a:cubicBezTo>
                          <a:cubicBezTo>
                            <a:pt x="1291" y="140673"/>
                            <a:pt x="0" y="138593"/>
                            <a:pt x="0" y="138593"/>
                          </a:cubicBezTo>
                          <a:cubicBezTo>
                            <a:pt x="0" y="138593"/>
                            <a:pt x="2295" y="139525"/>
                            <a:pt x="6096" y="141318"/>
                          </a:cubicBezTo>
                          <a:cubicBezTo>
                            <a:pt x="7817" y="142322"/>
                            <a:pt x="10327" y="143039"/>
                            <a:pt x="12909" y="143972"/>
                          </a:cubicBezTo>
                          <a:cubicBezTo>
                            <a:pt x="15491" y="145047"/>
                            <a:pt x="18503" y="145908"/>
                            <a:pt x="21802" y="146553"/>
                          </a:cubicBezTo>
                          <a:cubicBezTo>
                            <a:pt x="25029" y="147557"/>
                            <a:pt x="28615" y="147844"/>
                            <a:pt x="32345" y="148418"/>
                          </a:cubicBezTo>
                          <a:cubicBezTo>
                            <a:pt x="36002" y="149064"/>
                            <a:pt x="40018" y="148777"/>
                            <a:pt x="44106" y="148992"/>
                          </a:cubicBezTo>
                          <a:cubicBezTo>
                            <a:pt x="48194" y="148777"/>
                            <a:pt x="52354" y="148777"/>
                            <a:pt x="56585" y="148060"/>
                          </a:cubicBezTo>
                          <a:cubicBezTo>
                            <a:pt x="60817" y="147629"/>
                            <a:pt x="65048" y="146410"/>
                            <a:pt x="69279" y="145549"/>
                          </a:cubicBezTo>
                          <a:cubicBezTo>
                            <a:pt x="73367" y="144115"/>
                            <a:pt x="77598" y="143039"/>
                            <a:pt x="81471" y="141175"/>
                          </a:cubicBezTo>
                          <a:cubicBezTo>
                            <a:pt x="85559" y="139740"/>
                            <a:pt x="89073" y="137374"/>
                            <a:pt x="92731" y="135437"/>
                          </a:cubicBezTo>
                          <a:cubicBezTo>
                            <a:pt x="95958" y="132927"/>
                            <a:pt x="99759" y="131134"/>
                            <a:pt x="102484" y="128337"/>
                          </a:cubicBezTo>
                          <a:cubicBezTo>
                            <a:pt x="105353" y="125899"/>
                            <a:pt x="108007" y="123460"/>
                            <a:pt x="110230" y="120807"/>
                          </a:cubicBezTo>
                          <a:cubicBezTo>
                            <a:pt x="110947" y="118010"/>
                            <a:pt x="111808" y="115069"/>
                            <a:pt x="112382" y="112272"/>
                          </a:cubicBezTo>
                          <a:cubicBezTo>
                            <a:pt x="113601" y="107324"/>
                            <a:pt x="114605" y="100439"/>
                            <a:pt x="115035" y="95562"/>
                          </a:cubicBezTo>
                          <a:cubicBezTo>
                            <a:pt x="116398" y="84804"/>
                            <a:pt x="116183" y="73903"/>
                            <a:pt x="114318" y="63576"/>
                          </a:cubicBezTo>
                          <a:cubicBezTo>
                            <a:pt x="112023" y="53607"/>
                            <a:pt x="109154" y="43639"/>
                            <a:pt x="103704" y="35750"/>
                          </a:cubicBezTo>
                          <a:cubicBezTo>
                            <a:pt x="98397" y="28076"/>
                            <a:pt x="92229" y="21119"/>
                            <a:pt x="84770" y="17175"/>
                          </a:cubicBezTo>
                          <a:cubicBezTo>
                            <a:pt x="77383" y="13302"/>
                            <a:pt x="69638" y="10720"/>
                            <a:pt x="61964" y="10792"/>
                          </a:cubicBezTo>
                          <a:cubicBezTo>
                            <a:pt x="60028" y="10792"/>
                            <a:pt x="58163" y="10577"/>
                            <a:pt x="56298" y="10648"/>
                          </a:cubicBezTo>
                          <a:cubicBezTo>
                            <a:pt x="54505" y="10935"/>
                            <a:pt x="52712" y="11151"/>
                            <a:pt x="50991" y="11509"/>
                          </a:cubicBezTo>
                          <a:cubicBezTo>
                            <a:pt x="47405" y="11724"/>
                            <a:pt x="44178" y="12728"/>
                            <a:pt x="41022" y="13804"/>
                          </a:cubicBezTo>
                          <a:cubicBezTo>
                            <a:pt x="34711" y="15454"/>
                            <a:pt x="29763" y="18537"/>
                            <a:pt x="25245" y="20402"/>
                          </a:cubicBezTo>
                          <a:cubicBezTo>
                            <a:pt x="16854" y="25566"/>
                            <a:pt x="11977" y="28650"/>
                            <a:pt x="11977" y="28650"/>
                          </a:cubicBezTo>
                          <a:cubicBezTo>
                            <a:pt x="11977" y="28650"/>
                            <a:pt x="13124" y="27574"/>
                            <a:pt x="15061" y="25637"/>
                          </a:cubicBezTo>
                          <a:close/>
                        </a:path>
                      </a:pathLst>
                    </a:custGeom>
                    <a:solidFill>
                      <a:srgbClr val="D38467">
                        <a:alpha val="6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0" name="任意多边形: 形状 439">
                      <a:extLst>
                        <a:ext uri="{FF2B5EF4-FFF2-40B4-BE49-F238E27FC236}">
                          <a16:creationId xmlns:a16="http://schemas.microsoft.com/office/drawing/2014/main" id="{1D92AD1D-78D4-05F0-065E-823E58ACC75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3426" y="1508337"/>
                      <a:ext cx="167258" cy="241952"/>
                    </a:xfrm>
                    <a:custGeom>
                      <a:avLst/>
                      <a:gdLst>
                        <a:gd name="connsiteX0" fmla="*/ 814 w 167258"/>
                        <a:gd name="connsiteY0" fmla="*/ 126430 h 241952"/>
                        <a:gd name="connsiteX1" fmla="*/ 154289 w 167258"/>
                        <a:gd name="connsiteY1" fmla="*/ 133171 h 241952"/>
                        <a:gd name="connsiteX2" fmla="*/ 814 w 167258"/>
                        <a:gd name="connsiteY2" fmla="*/ 126430 h 24195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67258" h="241952">
                          <a:moveTo>
                            <a:pt x="814" y="126430"/>
                          </a:moveTo>
                          <a:cubicBezTo>
                            <a:pt x="14583" y="-71941"/>
                            <a:pt x="220126" y="-11340"/>
                            <a:pt x="154289" y="133171"/>
                          </a:cubicBezTo>
                          <a:cubicBezTo>
                            <a:pt x="88381" y="277539"/>
                            <a:pt x="-9944" y="281125"/>
                            <a:pt x="814" y="126430"/>
                          </a:cubicBez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41" name="图形 7">
                    <a:extLst>
                      <a:ext uri="{FF2B5EF4-FFF2-40B4-BE49-F238E27FC236}">
                        <a16:creationId xmlns:a16="http://schemas.microsoft.com/office/drawing/2014/main" id="{D2A9183A-D274-6DBA-2F96-9EB7421D267A}"/>
                      </a:ext>
                    </a:extLst>
                  </p:cNvPr>
                  <p:cNvGrpSpPr/>
                  <p:nvPr/>
                </p:nvGrpSpPr>
                <p:grpSpPr>
                  <a:xfrm>
                    <a:off x="1156999" y="964802"/>
                    <a:ext cx="1960519" cy="1796574"/>
                    <a:chOff x="1156999" y="964802"/>
                    <a:chExt cx="1960519" cy="1796574"/>
                  </a:xfrm>
                  <a:solidFill>
                    <a:srgbClr val="FFCFAE"/>
                  </a:solidFill>
                </p:grpSpPr>
                <p:sp>
                  <p:nvSpPr>
                    <p:cNvPr id="442" name="任意多边形: 形状 441">
                      <a:extLst>
                        <a:ext uri="{FF2B5EF4-FFF2-40B4-BE49-F238E27FC236}">
                          <a16:creationId xmlns:a16="http://schemas.microsoft.com/office/drawing/2014/main" id="{22D427F9-7360-56D6-15F2-DB4A4CC1CDF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5923" y="1674642"/>
                      <a:ext cx="645" cy="2796"/>
                    </a:xfrm>
                    <a:custGeom>
                      <a:avLst/>
                      <a:gdLst>
                        <a:gd name="connsiteX0" fmla="*/ 645 w 645"/>
                        <a:gd name="connsiteY0" fmla="*/ 0 h 2796"/>
                        <a:gd name="connsiteX1" fmla="*/ 0 w 645"/>
                        <a:gd name="connsiteY1" fmla="*/ 2797 h 2796"/>
                        <a:gd name="connsiteX2" fmla="*/ 645 w 645"/>
                        <a:gd name="connsiteY2" fmla="*/ 215 h 2796"/>
                        <a:gd name="connsiteX3" fmla="*/ 645 w 645"/>
                        <a:gd name="connsiteY3" fmla="*/ 0 h 279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45" h="2796">
                          <a:moveTo>
                            <a:pt x="645" y="0"/>
                          </a:moveTo>
                          <a:cubicBezTo>
                            <a:pt x="430" y="932"/>
                            <a:pt x="215" y="1865"/>
                            <a:pt x="0" y="2797"/>
                          </a:cubicBezTo>
                          <a:cubicBezTo>
                            <a:pt x="430" y="1147"/>
                            <a:pt x="645" y="215"/>
                            <a:pt x="645" y="215"/>
                          </a:cubicBezTo>
                          <a:lnTo>
                            <a:pt x="645" y="0"/>
                          </a:ln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3" name="任意多边形: 形状 442">
                      <a:extLst>
                        <a:ext uri="{FF2B5EF4-FFF2-40B4-BE49-F238E27FC236}">
                          <a16:creationId xmlns:a16="http://schemas.microsoft.com/office/drawing/2014/main" id="{593F2034-5A8B-326B-9082-B7AA5E23E1A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56999" y="964802"/>
                      <a:ext cx="1960519" cy="1796574"/>
                    </a:xfrm>
                    <a:custGeom>
                      <a:avLst/>
                      <a:gdLst>
                        <a:gd name="connsiteX0" fmla="*/ 1344153 w 1960519"/>
                        <a:gd name="connsiteY0" fmla="*/ 190820 h 1796574"/>
                        <a:gd name="connsiteX1" fmla="*/ 240132 w 1960519"/>
                        <a:gd name="connsiteY1" fmla="*/ 152953 h 1796574"/>
                        <a:gd name="connsiteX2" fmla="*/ 104442 w 1960519"/>
                        <a:gd name="connsiteY2" fmla="*/ 474965 h 1796574"/>
                        <a:gd name="connsiteX3" fmla="*/ 932064 w 1960519"/>
                        <a:gd name="connsiteY3" fmla="*/ 312381 h 1796574"/>
                        <a:gd name="connsiteX4" fmla="*/ 870315 w 1960519"/>
                        <a:gd name="connsiteY4" fmla="*/ 393996 h 1796574"/>
                        <a:gd name="connsiteX5" fmla="*/ 1250203 w 1960519"/>
                        <a:gd name="connsiteY5" fmla="*/ 556006 h 1796574"/>
                        <a:gd name="connsiteX6" fmla="*/ 1336408 w 1960519"/>
                        <a:gd name="connsiteY6" fmla="*/ 787080 h 1796574"/>
                        <a:gd name="connsiteX7" fmla="*/ 1524954 w 1960519"/>
                        <a:gd name="connsiteY7" fmla="*/ 786937 h 1796574"/>
                        <a:gd name="connsiteX8" fmla="*/ 1710200 w 1960519"/>
                        <a:gd name="connsiteY8" fmla="*/ 989180 h 1796574"/>
                        <a:gd name="connsiteX9" fmla="*/ 1664301 w 1960519"/>
                        <a:gd name="connsiteY9" fmla="*/ 1327903 h 1796574"/>
                        <a:gd name="connsiteX10" fmla="*/ 528652 w 1960519"/>
                        <a:gd name="connsiteY10" fmla="*/ 1594549 h 1796574"/>
                        <a:gd name="connsiteX11" fmla="*/ 27059 w 1960519"/>
                        <a:gd name="connsiteY11" fmla="*/ 720454 h 1796574"/>
                        <a:gd name="connsiteX12" fmla="*/ 533601 w 1960519"/>
                        <a:gd name="connsiteY12" fmla="*/ 1624169 h 1796574"/>
                        <a:gd name="connsiteX13" fmla="*/ 1669106 w 1960519"/>
                        <a:gd name="connsiteY13" fmla="*/ 1422642 h 1796574"/>
                        <a:gd name="connsiteX14" fmla="*/ 1953251 w 1960519"/>
                        <a:gd name="connsiteY14" fmla="*/ 999866 h 1796574"/>
                        <a:gd name="connsiteX15" fmla="*/ 1344153 w 1960519"/>
                        <a:gd name="connsiteY15" fmla="*/ 190820 h 179657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</a:cxnLst>
                      <a:rect l="l" t="t" r="r" b="b"/>
                      <a:pathLst>
                        <a:path w="1960519" h="1796574">
                          <a:moveTo>
                            <a:pt x="1344153" y="190820"/>
                          </a:moveTo>
                          <a:cubicBezTo>
                            <a:pt x="615646" y="-159593"/>
                            <a:pt x="279505" y="62517"/>
                            <a:pt x="240132" y="152953"/>
                          </a:cubicBezTo>
                          <a:cubicBezTo>
                            <a:pt x="193229" y="260529"/>
                            <a:pt x="145178" y="368321"/>
                            <a:pt x="104442" y="474965"/>
                          </a:cubicBezTo>
                          <a:cubicBezTo>
                            <a:pt x="246515" y="152953"/>
                            <a:pt x="847796" y="294810"/>
                            <a:pt x="932064" y="312381"/>
                          </a:cubicBezTo>
                          <a:cubicBezTo>
                            <a:pt x="1019201" y="330526"/>
                            <a:pt x="794796" y="339849"/>
                            <a:pt x="870315" y="393996"/>
                          </a:cubicBezTo>
                          <a:cubicBezTo>
                            <a:pt x="1127423" y="578238"/>
                            <a:pt x="1291082" y="409415"/>
                            <a:pt x="1250203" y="556006"/>
                          </a:cubicBezTo>
                          <a:cubicBezTo>
                            <a:pt x="1209396" y="702597"/>
                            <a:pt x="1302270" y="870416"/>
                            <a:pt x="1336408" y="787080"/>
                          </a:cubicBezTo>
                          <a:cubicBezTo>
                            <a:pt x="1370546" y="703744"/>
                            <a:pt x="1447714" y="524880"/>
                            <a:pt x="1524954" y="786937"/>
                          </a:cubicBezTo>
                          <a:cubicBezTo>
                            <a:pt x="1602194" y="1048993"/>
                            <a:pt x="1684167" y="1085282"/>
                            <a:pt x="1710200" y="989180"/>
                          </a:cubicBezTo>
                          <a:cubicBezTo>
                            <a:pt x="1755741" y="821289"/>
                            <a:pt x="1815195" y="1082700"/>
                            <a:pt x="1664301" y="1327903"/>
                          </a:cubicBezTo>
                          <a:cubicBezTo>
                            <a:pt x="1513335" y="1573106"/>
                            <a:pt x="1158692" y="1895763"/>
                            <a:pt x="528652" y="1594549"/>
                          </a:cubicBezTo>
                          <a:cubicBezTo>
                            <a:pt x="-112217" y="1288171"/>
                            <a:pt x="9918" y="798483"/>
                            <a:pt x="27059" y="720454"/>
                          </a:cubicBezTo>
                          <a:cubicBezTo>
                            <a:pt x="-51400" y="1059464"/>
                            <a:pt x="18740" y="1375810"/>
                            <a:pt x="533601" y="1624169"/>
                          </a:cubicBezTo>
                          <a:cubicBezTo>
                            <a:pt x="1326439" y="2006567"/>
                            <a:pt x="1529329" y="1668347"/>
                            <a:pt x="1669106" y="1422642"/>
                          </a:cubicBezTo>
                          <a:cubicBezTo>
                            <a:pt x="1808884" y="1176937"/>
                            <a:pt x="1953251" y="999866"/>
                            <a:pt x="1953251" y="999866"/>
                          </a:cubicBezTo>
                          <a:cubicBezTo>
                            <a:pt x="1953251" y="999866"/>
                            <a:pt x="2072590" y="541232"/>
                            <a:pt x="1344153" y="190820"/>
                          </a:cubicBezTo>
                          <a:close/>
                        </a:path>
                      </a:pathLst>
                    </a:custGeom>
                    <a:solidFill>
                      <a:srgbClr val="FFCFA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444" name="图形 7">
                    <a:extLst>
                      <a:ext uri="{FF2B5EF4-FFF2-40B4-BE49-F238E27FC236}">
                        <a16:creationId xmlns:a16="http://schemas.microsoft.com/office/drawing/2014/main" id="{176D4FAF-0A36-4D00-6DA4-970348DC0430}"/>
                      </a:ext>
                    </a:extLst>
                  </p:cNvPr>
                  <p:cNvGrpSpPr/>
                  <p:nvPr/>
                </p:nvGrpSpPr>
                <p:grpSpPr>
                  <a:xfrm>
                    <a:off x="1188353" y="405948"/>
                    <a:ext cx="2399173" cy="1750593"/>
                    <a:chOff x="1188353" y="405948"/>
                    <a:chExt cx="2399173" cy="1750593"/>
                  </a:xfrm>
                  <a:solidFill>
                    <a:srgbClr val="52381E"/>
                  </a:solidFill>
                </p:grpSpPr>
                <p:sp>
                  <p:nvSpPr>
                    <p:cNvPr id="445" name="任意多边形: 形状 444">
                      <a:extLst>
                        <a:ext uri="{FF2B5EF4-FFF2-40B4-BE49-F238E27FC236}">
                          <a16:creationId xmlns:a16="http://schemas.microsoft.com/office/drawing/2014/main" id="{97A34F4F-3554-9EF4-9555-DBD74C7BF04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8353" y="405948"/>
                      <a:ext cx="2399173" cy="1750593"/>
                    </a:xfrm>
                    <a:custGeom>
                      <a:avLst/>
                      <a:gdLst>
                        <a:gd name="connsiteX0" fmla="*/ 1451860 w 2399173"/>
                        <a:gd name="connsiteY0" fmla="*/ 1086603 h 1750593"/>
                        <a:gd name="connsiteX1" fmla="*/ 1599885 w 2399173"/>
                        <a:gd name="connsiteY1" fmla="*/ 1533046 h 1750593"/>
                        <a:gd name="connsiteX2" fmla="*/ 1743894 w 2399173"/>
                        <a:gd name="connsiteY2" fmla="*/ 1239218 h 1750593"/>
                        <a:gd name="connsiteX3" fmla="*/ 1885537 w 2399173"/>
                        <a:gd name="connsiteY3" fmla="*/ 1635315 h 1750593"/>
                        <a:gd name="connsiteX4" fmla="*/ 1942194 w 2399173"/>
                        <a:gd name="connsiteY4" fmla="*/ 1333384 h 1750593"/>
                        <a:gd name="connsiteX5" fmla="*/ 2201883 w 2399173"/>
                        <a:gd name="connsiteY5" fmla="*/ 1741027 h 1750593"/>
                        <a:gd name="connsiteX6" fmla="*/ 2192488 w 2399173"/>
                        <a:gd name="connsiteY6" fmla="*/ 1206013 h 1750593"/>
                        <a:gd name="connsiteX7" fmla="*/ 2391362 w 2399173"/>
                        <a:gd name="connsiteY7" fmla="*/ 1378422 h 1750593"/>
                        <a:gd name="connsiteX8" fmla="*/ 1965143 w 2399173"/>
                        <a:gd name="connsiteY8" fmla="*/ 811566 h 1750593"/>
                        <a:gd name="connsiteX9" fmla="*/ 2168893 w 2399173"/>
                        <a:gd name="connsiteY9" fmla="*/ 792919 h 1750593"/>
                        <a:gd name="connsiteX10" fmla="*/ 1773370 w 2399173"/>
                        <a:gd name="connsiteY10" fmla="*/ 693375 h 1750593"/>
                        <a:gd name="connsiteX11" fmla="*/ 1899522 w 2399173"/>
                        <a:gd name="connsiteY11" fmla="*/ 424578 h 1750593"/>
                        <a:gd name="connsiteX12" fmla="*/ 1688959 w 2399173"/>
                        <a:gd name="connsiteY12" fmla="*/ 598349 h 1750593"/>
                        <a:gd name="connsiteX13" fmla="*/ 958299 w 2399173"/>
                        <a:gd name="connsiteY13" fmla="*/ 870 h 1750593"/>
                        <a:gd name="connsiteX14" fmla="*/ 1174528 w 2399173"/>
                        <a:gd name="connsiteY14" fmla="*/ 231514 h 1750593"/>
                        <a:gd name="connsiteX15" fmla="*/ 572530 w 2399173"/>
                        <a:gd name="connsiteY15" fmla="*/ 77464 h 1750593"/>
                        <a:gd name="connsiteX16" fmla="*/ 1729 w 2399173"/>
                        <a:gd name="connsiteY16" fmla="*/ 338301 h 1750593"/>
                        <a:gd name="connsiteX17" fmla="*/ 374303 w 2399173"/>
                        <a:gd name="connsiteY17" fmla="*/ 323384 h 1750593"/>
                        <a:gd name="connsiteX18" fmla="*/ 69861 w 2399173"/>
                        <a:gd name="connsiteY18" fmla="*/ 513149 h 1750593"/>
                        <a:gd name="connsiteX19" fmla="*/ 508773 w 2399173"/>
                        <a:gd name="connsiteY19" fmla="*/ 557901 h 1750593"/>
                        <a:gd name="connsiteX20" fmla="*/ 201750 w 2399173"/>
                        <a:gd name="connsiteY20" fmla="*/ 708293 h 1750593"/>
                        <a:gd name="connsiteX21" fmla="*/ 1148853 w 2399173"/>
                        <a:gd name="connsiteY21" fmla="*/ 826914 h 1750593"/>
                        <a:gd name="connsiteX22" fmla="*/ 891243 w 2399173"/>
                        <a:gd name="connsiteY22" fmla="*/ 940658 h 1750593"/>
                        <a:gd name="connsiteX23" fmla="*/ 1315238 w 2399173"/>
                        <a:gd name="connsiteY23" fmla="*/ 983760 h 1750593"/>
                        <a:gd name="connsiteX24" fmla="*/ 1268909 w 2399173"/>
                        <a:gd name="connsiteY24" fmla="*/ 1308139 h 1750593"/>
                        <a:gd name="connsiteX25" fmla="*/ 1451860 w 2399173"/>
                        <a:gd name="connsiteY25" fmla="*/ 1086603 h 17505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2399173" h="1750593">
                          <a:moveTo>
                            <a:pt x="1451860" y="1086603"/>
                          </a:moveTo>
                          <a:cubicBezTo>
                            <a:pt x="1451860" y="1086603"/>
                            <a:pt x="1499553" y="1368382"/>
                            <a:pt x="1599885" y="1533046"/>
                          </a:cubicBezTo>
                          <a:cubicBezTo>
                            <a:pt x="1649299" y="1614087"/>
                            <a:pt x="1725965" y="1337256"/>
                            <a:pt x="1743894" y="1239218"/>
                          </a:cubicBezTo>
                          <a:cubicBezTo>
                            <a:pt x="1746907" y="1222867"/>
                            <a:pt x="1868612" y="1514327"/>
                            <a:pt x="1885537" y="1635315"/>
                          </a:cubicBezTo>
                          <a:cubicBezTo>
                            <a:pt x="1894215" y="1697566"/>
                            <a:pt x="1966650" y="1518989"/>
                            <a:pt x="1942194" y="1333384"/>
                          </a:cubicBezTo>
                          <a:cubicBezTo>
                            <a:pt x="1935739" y="1284329"/>
                            <a:pt x="2127512" y="1494964"/>
                            <a:pt x="2201883" y="1741027"/>
                          </a:cubicBezTo>
                          <a:cubicBezTo>
                            <a:pt x="2223255" y="1811597"/>
                            <a:pt x="2346036" y="1477536"/>
                            <a:pt x="2192488" y="1206013"/>
                          </a:cubicBezTo>
                          <a:cubicBezTo>
                            <a:pt x="2170328" y="1166855"/>
                            <a:pt x="2305802" y="1227170"/>
                            <a:pt x="2391362" y="1378422"/>
                          </a:cubicBezTo>
                          <a:cubicBezTo>
                            <a:pt x="2413522" y="1417580"/>
                            <a:pt x="2419260" y="936498"/>
                            <a:pt x="1965143" y="811566"/>
                          </a:cubicBezTo>
                          <a:cubicBezTo>
                            <a:pt x="1935309" y="800521"/>
                            <a:pt x="2047619" y="773269"/>
                            <a:pt x="2168893" y="792919"/>
                          </a:cubicBezTo>
                          <a:cubicBezTo>
                            <a:pt x="2195859" y="797294"/>
                            <a:pt x="2090793" y="601003"/>
                            <a:pt x="1773370" y="693375"/>
                          </a:cubicBezTo>
                          <a:cubicBezTo>
                            <a:pt x="1748628" y="700547"/>
                            <a:pt x="1906694" y="621156"/>
                            <a:pt x="1899522" y="424578"/>
                          </a:cubicBezTo>
                          <a:cubicBezTo>
                            <a:pt x="1898948" y="409230"/>
                            <a:pt x="1862515" y="545780"/>
                            <a:pt x="1688959" y="598349"/>
                          </a:cubicBezTo>
                          <a:cubicBezTo>
                            <a:pt x="1677771" y="601720"/>
                            <a:pt x="1777100" y="133117"/>
                            <a:pt x="958299" y="870"/>
                          </a:cubicBezTo>
                          <a:cubicBezTo>
                            <a:pt x="905157" y="-7736"/>
                            <a:pt x="1071757" y="45980"/>
                            <a:pt x="1174528" y="231514"/>
                          </a:cubicBezTo>
                          <a:cubicBezTo>
                            <a:pt x="1188298" y="256400"/>
                            <a:pt x="962531" y="61615"/>
                            <a:pt x="572530" y="77464"/>
                          </a:cubicBezTo>
                          <a:cubicBezTo>
                            <a:pt x="182601" y="93385"/>
                            <a:pt x="21093" y="312841"/>
                            <a:pt x="1729" y="338301"/>
                          </a:cubicBezTo>
                          <a:cubicBezTo>
                            <a:pt x="-17706" y="363761"/>
                            <a:pt x="127952" y="291039"/>
                            <a:pt x="374303" y="323384"/>
                          </a:cubicBezTo>
                          <a:cubicBezTo>
                            <a:pt x="401627" y="326970"/>
                            <a:pt x="223050" y="354868"/>
                            <a:pt x="69861" y="513149"/>
                          </a:cubicBezTo>
                          <a:cubicBezTo>
                            <a:pt x="42608" y="541334"/>
                            <a:pt x="266081" y="486398"/>
                            <a:pt x="508773" y="557901"/>
                          </a:cubicBezTo>
                          <a:cubicBezTo>
                            <a:pt x="522399" y="561917"/>
                            <a:pt x="287811" y="565216"/>
                            <a:pt x="201750" y="708293"/>
                          </a:cubicBezTo>
                          <a:cubicBezTo>
                            <a:pt x="183677" y="738342"/>
                            <a:pt x="624023" y="817805"/>
                            <a:pt x="1148853" y="826914"/>
                          </a:cubicBezTo>
                          <a:cubicBezTo>
                            <a:pt x="1168647" y="827272"/>
                            <a:pt x="1017180" y="938865"/>
                            <a:pt x="891243" y="940658"/>
                          </a:cubicBezTo>
                          <a:cubicBezTo>
                            <a:pt x="867935" y="941016"/>
                            <a:pt x="959447" y="1035469"/>
                            <a:pt x="1315238" y="983760"/>
                          </a:cubicBezTo>
                          <a:cubicBezTo>
                            <a:pt x="1315238" y="983760"/>
                            <a:pt x="1198984" y="1139172"/>
                            <a:pt x="1268909" y="1308139"/>
                          </a:cubicBezTo>
                          <a:cubicBezTo>
                            <a:pt x="1286551" y="1350739"/>
                            <a:pt x="1324131" y="1173382"/>
                            <a:pt x="1451860" y="1086603"/>
                          </a:cubicBezTo>
                          <a:close/>
                        </a:path>
                      </a:pathLst>
                    </a:custGeom>
                    <a:solidFill>
                      <a:srgbClr val="52381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6" name="任意多边形: 形状 445">
                      <a:extLst>
                        <a:ext uri="{FF2B5EF4-FFF2-40B4-BE49-F238E27FC236}">
                          <a16:creationId xmlns:a16="http://schemas.microsoft.com/office/drawing/2014/main" id="{7B2F379B-CAC4-CB21-6A11-ADCC249362EE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188424" y="406092"/>
                      <a:ext cx="2399101" cy="1750449"/>
                    </a:xfrm>
                    <a:custGeom>
                      <a:avLst/>
                      <a:gdLst>
                        <a:gd name="connsiteX0" fmla="*/ 1729 w 2399101"/>
                        <a:gd name="connsiteY0" fmla="*/ 338300 h 1750449"/>
                        <a:gd name="connsiteX1" fmla="*/ 572530 w 2399101"/>
                        <a:gd name="connsiteY1" fmla="*/ 77463 h 1750449"/>
                        <a:gd name="connsiteX2" fmla="*/ 1174528 w 2399101"/>
                        <a:gd name="connsiteY2" fmla="*/ 231513 h 1750449"/>
                        <a:gd name="connsiteX3" fmla="*/ 958299 w 2399101"/>
                        <a:gd name="connsiteY3" fmla="*/ 869 h 1750449"/>
                        <a:gd name="connsiteX4" fmla="*/ 1457096 w 2399101"/>
                        <a:gd name="connsiteY4" fmla="*/ 176290 h 1750449"/>
                        <a:gd name="connsiteX5" fmla="*/ 1077136 w 2399101"/>
                        <a:gd name="connsiteY5" fmla="*/ 70722 h 1750449"/>
                        <a:gd name="connsiteX6" fmla="*/ 1230109 w 2399101"/>
                        <a:gd name="connsiteY6" fmla="*/ 296776 h 1750449"/>
                        <a:gd name="connsiteX7" fmla="*/ 560984 w 2399101"/>
                        <a:gd name="connsiteY7" fmla="*/ 92883 h 1750449"/>
                        <a:gd name="connsiteX8" fmla="*/ 101847 w 2399101"/>
                        <a:gd name="connsiteY8" fmla="*/ 292401 h 1750449"/>
                        <a:gd name="connsiteX9" fmla="*/ 647762 w 2399101"/>
                        <a:gd name="connsiteY9" fmla="*/ 306458 h 1750449"/>
                        <a:gd name="connsiteX10" fmla="*/ 147818 w 2399101"/>
                        <a:gd name="connsiteY10" fmla="*/ 498876 h 1750449"/>
                        <a:gd name="connsiteX11" fmla="*/ 624669 w 2399101"/>
                        <a:gd name="connsiteY11" fmla="*/ 566362 h 1750449"/>
                        <a:gd name="connsiteX12" fmla="*/ 295270 w 2399101"/>
                        <a:gd name="connsiteY12" fmla="*/ 699255 h 1750449"/>
                        <a:gd name="connsiteX13" fmla="*/ 1271992 w 2399101"/>
                        <a:gd name="connsiteY13" fmla="*/ 745298 h 1750449"/>
                        <a:gd name="connsiteX14" fmla="*/ 980819 w 2399101"/>
                        <a:gd name="connsiteY14" fmla="*/ 955933 h 1750449"/>
                        <a:gd name="connsiteX15" fmla="*/ 1359775 w 2399101"/>
                        <a:gd name="connsiteY15" fmla="*/ 921723 h 1750449"/>
                        <a:gd name="connsiteX16" fmla="*/ 1314234 w 2399101"/>
                        <a:gd name="connsiteY16" fmla="*/ 1188441 h 1750449"/>
                        <a:gd name="connsiteX17" fmla="*/ 1505146 w 2399101"/>
                        <a:gd name="connsiteY17" fmla="*/ 941804 h 1750449"/>
                        <a:gd name="connsiteX18" fmla="*/ 1657188 w 2399101"/>
                        <a:gd name="connsiteY18" fmla="*/ 1451789 h 1750449"/>
                        <a:gd name="connsiteX19" fmla="*/ 1727041 w 2399101"/>
                        <a:gd name="connsiteY19" fmla="*/ 1167428 h 1750449"/>
                        <a:gd name="connsiteX20" fmla="*/ 1915013 w 2399101"/>
                        <a:gd name="connsiteY20" fmla="*/ 1555206 h 1750449"/>
                        <a:gd name="connsiteX21" fmla="*/ 1892852 w 2399101"/>
                        <a:gd name="connsiteY21" fmla="*/ 1201853 h 1750449"/>
                        <a:gd name="connsiteX22" fmla="*/ 2198656 w 2399101"/>
                        <a:gd name="connsiteY22" fmla="*/ 1638398 h 1750449"/>
                        <a:gd name="connsiteX23" fmla="*/ 2247209 w 2399101"/>
                        <a:gd name="connsiteY23" fmla="*/ 1428265 h 1750449"/>
                        <a:gd name="connsiteX24" fmla="*/ 2052280 w 2399101"/>
                        <a:gd name="connsiteY24" fmla="*/ 1079431 h 1750449"/>
                        <a:gd name="connsiteX25" fmla="*/ 2325023 w 2399101"/>
                        <a:gd name="connsiteY25" fmla="*/ 1238285 h 1750449"/>
                        <a:gd name="connsiteX26" fmla="*/ 2303794 w 2399101"/>
                        <a:gd name="connsiteY26" fmla="*/ 1080004 h 1750449"/>
                        <a:gd name="connsiteX27" fmla="*/ 1886899 w 2399101"/>
                        <a:gd name="connsiteY27" fmla="*/ 797006 h 1750449"/>
                        <a:gd name="connsiteX28" fmla="*/ 2125504 w 2399101"/>
                        <a:gd name="connsiteY28" fmla="*/ 763945 h 1750449"/>
                        <a:gd name="connsiteX29" fmla="*/ 1984722 w 2399101"/>
                        <a:gd name="connsiteY29" fmla="*/ 671931 h 1750449"/>
                        <a:gd name="connsiteX30" fmla="*/ 2168822 w 2399101"/>
                        <a:gd name="connsiteY30" fmla="*/ 792775 h 1750449"/>
                        <a:gd name="connsiteX31" fmla="*/ 1965072 w 2399101"/>
                        <a:gd name="connsiteY31" fmla="*/ 811422 h 1750449"/>
                        <a:gd name="connsiteX32" fmla="*/ 2391290 w 2399101"/>
                        <a:gd name="connsiteY32" fmla="*/ 1378278 h 1750449"/>
                        <a:gd name="connsiteX33" fmla="*/ 2192417 w 2399101"/>
                        <a:gd name="connsiteY33" fmla="*/ 1205869 h 1750449"/>
                        <a:gd name="connsiteX34" fmla="*/ 2201812 w 2399101"/>
                        <a:gd name="connsiteY34" fmla="*/ 1740883 h 1750449"/>
                        <a:gd name="connsiteX35" fmla="*/ 1942122 w 2399101"/>
                        <a:gd name="connsiteY35" fmla="*/ 1333239 h 1750449"/>
                        <a:gd name="connsiteX36" fmla="*/ 1885465 w 2399101"/>
                        <a:gd name="connsiteY36" fmla="*/ 1635171 h 1750449"/>
                        <a:gd name="connsiteX37" fmla="*/ 1743823 w 2399101"/>
                        <a:gd name="connsiteY37" fmla="*/ 1239074 h 1750449"/>
                        <a:gd name="connsiteX38" fmla="*/ 1599814 w 2399101"/>
                        <a:gd name="connsiteY38" fmla="*/ 1532901 h 1750449"/>
                        <a:gd name="connsiteX39" fmla="*/ 1451789 w 2399101"/>
                        <a:gd name="connsiteY39" fmla="*/ 1086459 h 1750449"/>
                        <a:gd name="connsiteX40" fmla="*/ 1268980 w 2399101"/>
                        <a:gd name="connsiteY40" fmla="*/ 1308210 h 1750449"/>
                        <a:gd name="connsiteX41" fmla="*/ 1315310 w 2399101"/>
                        <a:gd name="connsiteY41" fmla="*/ 983831 h 1750449"/>
                        <a:gd name="connsiteX42" fmla="*/ 891315 w 2399101"/>
                        <a:gd name="connsiteY42" fmla="*/ 940729 h 1750449"/>
                        <a:gd name="connsiteX43" fmla="*/ 1148925 w 2399101"/>
                        <a:gd name="connsiteY43" fmla="*/ 826984 h 1750449"/>
                        <a:gd name="connsiteX44" fmla="*/ 201822 w 2399101"/>
                        <a:gd name="connsiteY44" fmla="*/ 708363 h 1750449"/>
                        <a:gd name="connsiteX45" fmla="*/ 508845 w 2399101"/>
                        <a:gd name="connsiteY45" fmla="*/ 557972 h 1750449"/>
                        <a:gd name="connsiteX46" fmla="*/ 69933 w 2399101"/>
                        <a:gd name="connsiteY46" fmla="*/ 513220 h 1750449"/>
                        <a:gd name="connsiteX47" fmla="*/ 374374 w 2399101"/>
                        <a:gd name="connsiteY47" fmla="*/ 323383 h 1750449"/>
                        <a:gd name="connsiteX48" fmla="*/ 1729 w 2399101"/>
                        <a:gd name="connsiteY48" fmla="*/ 338300 h 175044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</a:cxnLst>
                      <a:rect l="l" t="t" r="r" b="b"/>
                      <a:pathLst>
                        <a:path w="2399101" h="1750449">
                          <a:moveTo>
                            <a:pt x="1729" y="338300"/>
                          </a:moveTo>
                          <a:cubicBezTo>
                            <a:pt x="21165" y="312841"/>
                            <a:pt x="182601" y="93385"/>
                            <a:pt x="572530" y="77463"/>
                          </a:cubicBezTo>
                          <a:cubicBezTo>
                            <a:pt x="962459" y="61542"/>
                            <a:pt x="1188298" y="256327"/>
                            <a:pt x="1174528" y="231513"/>
                          </a:cubicBezTo>
                          <a:cubicBezTo>
                            <a:pt x="1071757" y="46051"/>
                            <a:pt x="905157" y="-7737"/>
                            <a:pt x="958299" y="869"/>
                          </a:cubicBezTo>
                          <a:cubicBezTo>
                            <a:pt x="1190736" y="38377"/>
                            <a:pt x="1349089" y="103066"/>
                            <a:pt x="1457096" y="176290"/>
                          </a:cubicBezTo>
                          <a:cubicBezTo>
                            <a:pt x="1298313" y="81981"/>
                            <a:pt x="1000756" y="7467"/>
                            <a:pt x="1077136" y="70722"/>
                          </a:cubicBezTo>
                          <a:cubicBezTo>
                            <a:pt x="1169365" y="147101"/>
                            <a:pt x="1230109" y="296776"/>
                            <a:pt x="1230109" y="296776"/>
                          </a:cubicBezTo>
                          <a:cubicBezTo>
                            <a:pt x="1178903" y="245641"/>
                            <a:pt x="854452" y="85567"/>
                            <a:pt x="560984" y="92883"/>
                          </a:cubicBezTo>
                          <a:cubicBezTo>
                            <a:pt x="267587" y="100198"/>
                            <a:pt x="47916" y="305884"/>
                            <a:pt x="101847" y="292401"/>
                          </a:cubicBezTo>
                          <a:cubicBezTo>
                            <a:pt x="364549" y="226708"/>
                            <a:pt x="683477" y="304450"/>
                            <a:pt x="647762" y="306458"/>
                          </a:cubicBezTo>
                          <a:cubicBezTo>
                            <a:pt x="342890" y="323957"/>
                            <a:pt x="100843" y="505187"/>
                            <a:pt x="147818" y="498876"/>
                          </a:cubicBezTo>
                          <a:cubicBezTo>
                            <a:pt x="400264" y="464882"/>
                            <a:pt x="624669" y="566362"/>
                            <a:pt x="624669" y="566362"/>
                          </a:cubicBezTo>
                          <a:cubicBezTo>
                            <a:pt x="468683" y="554888"/>
                            <a:pt x="217384" y="685844"/>
                            <a:pt x="295270" y="699255"/>
                          </a:cubicBezTo>
                          <a:cubicBezTo>
                            <a:pt x="784958" y="783739"/>
                            <a:pt x="1271992" y="745298"/>
                            <a:pt x="1271992" y="745298"/>
                          </a:cubicBezTo>
                          <a:cubicBezTo>
                            <a:pt x="1134797" y="927819"/>
                            <a:pt x="936282" y="949478"/>
                            <a:pt x="980819" y="955933"/>
                          </a:cubicBezTo>
                          <a:cubicBezTo>
                            <a:pt x="1190019" y="986269"/>
                            <a:pt x="1359775" y="921723"/>
                            <a:pt x="1359775" y="921723"/>
                          </a:cubicBezTo>
                          <a:cubicBezTo>
                            <a:pt x="1278088" y="1031236"/>
                            <a:pt x="1262454" y="1321047"/>
                            <a:pt x="1314234" y="1188441"/>
                          </a:cubicBezTo>
                          <a:cubicBezTo>
                            <a:pt x="1366014" y="1055835"/>
                            <a:pt x="1505146" y="941804"/>
                            <a:pt x="1505146" y="941804"/>
                          </a:cubicBezTo>
                          <a:cubicBezTo>
                            <a:pt x="1505362" y="1223153"/>
                            <a:pt x="1617528" y="1548034"/>
                            <a:pt x="1657188" y="1451789"/>
                          </a:cubicBezTo>
                          <a:cubicBezTo>
                            <a:pt x="1711765" y="1319541"/>
                            <a:pt x="1727041" y="1167428"/>
                            <a:pt x="1727041" y="1167428"/>
                          </a:cubicBezTo>
                          <a:cubicBezTo>
                            <a:pt x="1883529" y="1333311"/>
                            <a:pt x="1898087" y="1644566"/>
                            <a:pt x="1915013" y="1555206"/>
                          </a:cubicBezTo>
                          <a:cubicBezTo>
                            <a:pt x="1950226" y="1368883"/>
                            <a:pt x="1892852" y="1201853"/>
                            <a:pt x="1892852" y="1201853"/>
                          </a:cubicBezTo>
                          <a:cubicBezTo>
                            <a:pt x="2062034" y="1278734"/>
                            <a:pt x="2170041" y="1534981"/>
                            <a:pt x="2198656" y="1638398"/>
                          </a:cubicBezTo>
                          <a:cubicBezTo>
                            <a:pt x="2227271" y="1741815"/>
                            <a:pt x="2255600" y="1644853"/>
                            <a:pt x="2247209" y="1428265"/>
                          </a:cubicBezTo>
                          <a:cubicBezTo>
                            <a:pt x="2238818" y="1211678"/>
                            <a:pt x="2052280" y="1079431"/>
                            <a:pt x="2052280" y="1079431"/>
                          </a:cubicBezTo>
                          <a:cubicBezTo>
                            <a:pt x="2175276" y="1100444"/>
                            <a:pt x="2278980" y="1176106"/>
                            <a:pt x="2325023" y="1238285"/>
                          </a:cubicBezTo>
                          <a:cubicBezTo>
                            <a:pt x="2371065" y="1300464"/>
                            <a:pt x="2408287" y="1273642"/>
                            <a:pt x="2303794" y="1080004"/>
                          </a:cubicBezTo>
                          <a:cubicBezTo>
                            <a:pt x="2201955" y="891315"/>
                            <a:pt x="1886899" y="797006"/>
                            <a:pt x="1886899" y="797006"/>
                          </a:cubicBezTo>
                          <a:cubicBezTo>
                            <a:pt x="1886899" y="797006"/>
                            <a:pt x="2056655" y="735616"/>
                            <a:pt x="2125504" y="763945"/>
                          </a:cubicBezTo>
                          <a:cubicBezTo>
                            <a:pt x="2194066" y="792130"/>
                            <a:pt x="2090936" y="694092"/>
                            <a:pt x="1984722" y="671931"/>
                          </a:cubicBezTo>
                          <a:cubicBezTo>
                            <a:pt x="2137553" y="692012"/>
                            <a:pt x="2188616" y="796002"/>
                            <a:pt x="2168822" y="792775"/>
                          </a:cubicBezTo>
                          <a:cubicBezTo>
                            <a:pt x="2047547" y="773124"/>
                            <a:pt x="1935237" y="800377"/>
                            <a:pt x="1965072" y="811422"/>
                          </a:cubicBezTo>
                          <a:cubicBezTo>
                            <a:pt x="2419188" y="936354"/>
                            <a:pt x="2413451" y="1417508"/>
                            <a:pt x="2391290" y="1378278"/>
                          </a:cubicBezTo>
                          <a:cubicBezTo>
                            <a:pt x="2305802" y="1227025"/>
                            <a:pt x="2170256" y="1166711"/>
                            <a:pt x="2192417" y="1205869"/>
                          </a:cubicBezTo>
                          <a:cubicBezTo>
                            <a:pt x="2345964" y="1477392"/>
                            <a:pt x="2223112" y="1811453"/>
                            <a:pt x="2201812" y="1740883"/>
                          </a:cubicBezTo>
                          <a:cubicBezTo>
                            <a:pt x="2127369" y="1494819"/>
                            <a:pt x="1935667" y="1284184"/>
                            <a:pt x="1942122" y="1333239"/>
                          </a:cubicBezTo>
                          <a:cubicBezTo>
                            <a:pt x="1966578" y="1518845"/>
                            <a:pt x="1894143" y="1697422"/>
                            <a:pt x="1885465" y="1635171"/>
                          </a:cubicBezTo>
                          <a:cubicBezTo>
                            <a:pt x="1868612" y="1514183"/>
                            <a:pt x="1746835" y="1222651"/>
                            <a:pt x="1743823" y="1239074"/>
                          </a:cubicBezTo>
                          <a:cubicBezTo>
                            <a:pt x="1725893" y="1337040"/>
                            <a:pt x="1649227" y="1613942"/>
                            <a:pt x="1599814" y="1532901"/>
                          </a:cubicBezTo>
                          <a:cubicBezTo>
                            <a:pt x="1499481" y="1368166"/>
                            <a:pt x="1451789" y="1086459"/>
                            <a:pt x="1451789" y="1086459"/>
                          </a:cubicBezTo>
                          <a:cubicBezTo>
                            <a:pt x="1324059" y="1173237"/>
                            <a:pt x="1286479" y="1350595"/>
                            <a:pt x="1268980" y="1308210"/>
                          </a:cubicBezTo>
                          <a:cubicBezTo>
                            <a:pt x="1199056" y="1139243"/>
                            <a:pt x="1315310" y="983831"/>
                            <a:pt x="1315310" y="983831"/>
                          </a:cubicBezTo>
                          <a:cubicBezTo>
                            <a:pt x="959447" y="1035539"/>
                            <a:pt x="868007" y="941016"/>
                            <a:pt x="891315" y="940729"/>
                          </a:cubicBezTo>
                          <a:cubicBezTo>
                            <a:pt x="1017251" y="938936"/>
                            <a:pt x="1168719" y="827271"/>
                            <a:pt x="1148925" y="826984"/>
                          </a:cubicBezTo>
                          <a:cubicBezTo>
                            <a:pt x="624095" y="817805"/>
                            <a:pt x="183749" y="738413"/>
                            <a:pt x="201822" y="708363"/>
                          </a:cubicBezTo>
                          <a:cubicBezTo>
                            <a:pt x="287883" y="565287"/>
                            <a:pt x="522471" y="561988"/>
                            <a:pt x="508845" y="557972"/>
                          </a:cubicBezTo>
                          <a:cubicBezTo>
                            <a:pt x="266152" y="486469"/>
                            <a:pt x="42680" y="541405"/>
                            <a:pt x="69933" y="513220"/>
                          </a:cubicBezTo>
                          <a:cubicBezTo>
                            <a:pt x="223122" y="354939"/>
                            <a:pt x="401699" y="326969"/>
                            <a:pt x="374374" y="323383"/>
                          </a:cubicBezTo>
                          <a:cubicBezTo>
                            <a:pt x="127952" y="291038"/>
                            <a:pt x="-17706" y="363832"/>
                            <a:pt x="1729" y="338300"/>
                          </a:cubicBezTo>
                          <a:close/>
                        </a:path>
                      </a:pathLst>
                    </a:custGeom>
                    <a:solidFill>
                      <a:srgbClr val="52381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7" name="任意多边形: 形状 446">
                      <a:extLst>
                        <a:ext uri="{FF2B5EF4-FFF2-40B4-BE49-F238E27FC236}">
                          <a16:creationId xmlns:a16="http://schemas.microsoft.com/office/drawing/2014/main" id="{D076F1B1-3EBE-93AE-5B84-F40503EF217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383433" y="517080"/>
                      <a:ext cx="1018247" cy="205295"/>
                    </a:xfrm>
                    <a:custGeom>
                      <a:avLst/>
                      <a:gdLst>
                        <a:gd name="connsiteX0" fmla="*/ 1018247 w 1018247"/>
                        <a:gd name="connsiteY0" fmla="*/ 205296 h 205295"/>
                        <a:gd name="connsiteX1" fmla="*/ 0 w 1018247"/>
                        <a:gd name="connsiteY1" fmla="*/ 123394 h 205295"/>
                        <a:gd name="connsiteX2" fmla="*/ 1018247 w 1018247"/>
                        <a:gd name="connsiteY2" fmla="*/ 205296 h 20529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18247" h="205295">
                          <a:moveTo>
                            <a:pt x="1018247" y="205296"/>
                          </a:moveTo>
                          <a:cubicBezTo>
                            <a:pt x="1018247" y="205296"/>
                            <a:pt x="490692" y="-195893"/>
                            <a:pt x="0" y="123394"/>
                          </a:cubicBezTo>
                          <a:cubicBezTo>
                            <a:pt x="0" y="123322"/>
                            <a:pt x="444578" y="-67231"/>
                            <a:pt x="1018247" y="205296"/>
                          </a:cubicBezTo>
                          <a:close/>
                        </a:path>
                      </a:pathLst>
                    </a:custGeom>
                    <a:solidFill>
                      <a:srgbClr val="52381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8" name="任意多边形: 形状 447">
                      <a:extLst>
                        <a:ext uri="{FF2B5EF4-FFF2-40B4-BE49-F238E27FC236}">
                          <a16:creationId xmlns:a16="http://schemas.microsoft.com/office/drawing/2014/main" id="{EB5826DA-B7AB-7875-7226-F2E6C8E0A73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17986" y="459028"/>
                      <a:ext cx="533219" cy="551150"/>
                    </a:xfrm>
                    <a:custGeom>
                      <a:avLst/>
                      <a:gdLst>
                        <a:gd name="connsiteX0" fmla="*/ 532504 w 533219"/>
                        <a:gd name="connsiteY0" fmla="*/ 551150 h 551150"/>
                        <a:gd name="connsiteX1" fmla="*/ 0 w 533219"/>
                        <a:gd name="connsiteY1" fmla="*/ 0 h 551150"/>
                        <a:gd name="connsiteX2" fmla="*/ 532504 w 533219"/>
                        <a:gd name="connsiteY2" fmla="*/ 551150 h 55115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33219" h="551150">
                          <a:moveTo>
                            <a:pt x="532504" y="551150"/>
                          </a:moveTo>
                          <a:cubicBezTo>
                            <a:pt x="532504" y="551150"/>
                            <a:pt x="575247" y="141212"/>
                            <a:pt x="0" y="0"/>
                          </a:cubicBezTo>
                          <a:cubicBezTo>
                            <a:pt x="0" y="0"/>
                            <a:pt x="446371" y="134542"/>
                            <a:pt x="532504" y="551150"/>
                          </a:cubicBezTo>
                          <a:close/>
                        </a:path>
                      </a:pathLst>
                    </a:custGeom>
                    <a:solidFill>
                      <a:srgbClr val="52381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49" name="任意多边形: 形状 448">
                      <a:extLst>
                        <a:ext uri="{FF2B5EF4-FFF2-40B4-BE49-F238E27FC236}">
                          <a16:creationId xmlns:a16="http://schemas.microsoft.com/office/drawing/2014/main" id="{6BB4FC26-796D-ABE0-8DF3-49BC5FF3571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35116" y="1082256"/>
                      <a:ext cx="329183" cy="42168"/>
                    </a:xfrm>
                    <a:custGeom>
                      <a:avLst/>
                      <a:gdLst>
                        <a:gd name="connsiteX0" fmla="*/ 0 w 329183"/>
                        <a:gd name="connsiteY0" fmla="*/ 42169 h 42168"/>
                        <a:gd name="connsiteX1" fmla="*/ 329184 w 329183"/>
                        <a:gd name="connsiteY1" fmla="*/ 39730 h 42168"/>
                        <a:gd name="connsiteX2" fmla="*/ 0 w 329183"/>
                        <a:gd name="connsiteY2" fmla="*/ 42169 h 421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29183" h="42168">
                          <a:moveTo>
                            <a:pt x="0" y="42169"/>
                          </a:moveTo>
                          <a:cubicBezTo>
                            <a:pt x="0" y="42169"/>
                            <a:pt x="188187" y="-51064"/>
                            <a:pt x="329184" y="39730"/>
                          </a:cubicBezTo>
                          <a:cubicBezTo>
                            <a:pt x="323733" y="37651"/>
                            <a:pt x="190195" y="-9324"/>
                            <a:pt x="0" y="42169"/>
                          </a:cubicBezTo>
                          <a:close/>
                        </a:path>
                      </a:pathLst>
                    </a:custGeom>
                    <a:solidFill>
                      <a:srgbClr val="52381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0" name="任意多边形: 形状 449">
                      <a:extLst>
                        <a:ext uri="{FF2B5EF4-FFF2-40B4-BE49-F238E27FC236}">
                          <a16:creationId xmlns:a16="http://schemas.microsoft.com/office/drawing/2014/main" id="{220EC26D-B8EA-3DE1-4E4B-BF1A2813F3F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039752" y="1217801"/>
                      <a:ext cx="504390" cy="414384"/>
                    </a:xfrm>
                    <a:custGeom>
                      <a:avLst/>
                      <a:gdLst>
                        <a:gd name="connsiteX0" fmla="*/ 504390 w 504390"/>
                        <a:gd name="connsiteY0" fmla="*/ 414385 h 414384"/>
                        <a:gd name="connsiteX1" fmla="*/ 0 w 504390"/>
                        <a:gd name="connsiteY1" fmla="*/ 0 h 414384"/>
                        <a:gd name="connsiteX2" fmla="*/ 504390 w 504390"/>
                        <a:gd name="connsiteY2" fmla="*/ 414385 h 4143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504390" h="414384">
                          <a:moveTo>
                            <a:pt x="504390" y="414385"/>
                          </a:moveTo>
                          <a:cubicBezTo>
                            <a:pt x="504390" y="414385"/>
                            <a:pt x="453901" y="87496"/>
                            <a:pt x="0" y="0"/>
                          </a:cubicBezTo>
                          <a:cubicBezTo>
                            <a:pt x="0" y="0"/>
                            <a:pt x="354500" y="111378"/>
                            <a:pt x="504390" y="414385"/>
                          </a:cubicBezTo>
                          <a:close/>
                        </a:path>
                      </a:pathLst>
                    </a:custGeom>
                    <a:solidFill>
                      <a:srgbClr val="52381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grpSp>
            <p:nvGrpSpPr>
              <p:cNvPr id="451" name="图形 7">
                <a:extLst>
                  <a:ext uri="{FF2B5EF4-FFF2-40B4-BE49-F238E27FC236}">
                    <a16:creationId xmlns:a16="http://schemas.microsoft.com/office/drawing/2014/main" id="{D7D30E27-24DC-EE88-986B-F67DA6ABF755}"/>
                  </a:ext>
                </a:extLst>
              </p:cNvPr>
              <p:cNvGrpSpPr/>
              <p:nvPr/>
            </p:nvGrpSpPr>
            <p:grpSpPr>
              <a:xfrm>
                <a:off x="5822385" y="802740"/>
                <a:ext cx="3431700" cy="5506619"/>
                <a:chOff x="5822385" y="802740"/>
                <a:chExt cx="3431700" cy="5506619"/>
              </a:xfrm>
            </p:grpSpPr>
            <p:grpSp>
              <p:nvGrpSpPr>
                <p:cNvPr id="452" name="图形 7">
                  <a:extLst>
                    <a:ext uri="{FF2B5EF4-FFF2-40B4-BE49-F238E27FC236}">
                      <a16:creationId xmlns:a16="http://schemas.microsoft.com/office/drawing/2014/main" id="{CA193F5B-4220-B15D-97F4-CCFF20B23D9D}"/>
                    </a:ext>
                  </a:extLst>
                </p:cNvPr>
                <p:cNvGrpSpPr/>
                <p:nvPr/>
              </p:nvGrpSpPr>
              <p:grpSpPr>
                <a:xfrm>
                  <a:off x="7276936" y="2841915"/>
                  <a:ext cx="631087" cy="818172"/>
                  <a:chOff x="7276936" y="2841915"/>
                  <a:chExt cx="631087" cy="818172"/>
                </a:xfrm>
              </p:grpSpPr>
              <p:grpSp>
                <p:nvGrpSpPr>
                  <p:cNvPr id="453" name="图形 7">
                    <a:extLst>
                      <a:ext uri="{FF2B5EF4-FFF2-40B4-BE49-F238E27FC236}">
                        <a16:creationId xmlns:a16="http://schemas.microsoft.com/office/drawing/2014/main" id="{60FEC32E-77F8-917B-BB95-016FF9A7F785}"/>
                      </a:ext>
                    </a:extLst>
                  </p:cNvPr>
                  <p:cNvGrpSpPr/>
                  <p:nvPr/>
                </p:nvGrpSpPr>
                <p:grpSpPr>
                  <a:xfrm>
                    <a:off x="7276936" y="2841929"/>
                    <a:ext cx="631087" cy="818158"/>
                    <a:chOff x="7276936" y="2841929"/>
                    <a:chExt cx="631087" cy="818158"/>
                  </a:xfrm>
                </p:grpSpPr>
                <p:sp>
                  <p:nvSpPr>
                    <p:cNvPr id="454" name="任意多边形: 形状 453">
                      <a:extLst>
                        <a:ext uri="{FF2B5EF4-FFF2-40B4-BE49-F238E27FC236}">
                          <a16:creationId xmlns:a16="http://schemas.microsoft.com/office/drawing/2014/main" id="{D1B0CA5C-D15C-877C-9B01-5AFEF06180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88613" y="3250925"/>
                      <a:ext cx="335853" cy="248071"/>
                    </a:xfrm>
                    <a:custGeom>
                      <a:avLst/>
                      <a:gdLst>
                        <a:gd name="connsiteX0" fmla="*/ 0 w 335853"/>
                        <a:gd name="connsiteY0" fmla="*/ 248071 h 248071"/>
                        <a:gd name="connsiteX1" fmla="*/ 335853 w 335853"/>
                        <a:gd name="connsiteY1" fmla="*/ 0 h 248071"/>
                        <a:gd name="connsiteX2" fmla="*/ 0 w 335853"/>
                        <a:gd name="connsiteY2" fmla="*/ 248071 h 24807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335853" h="248071">
                          <a:moveTo>
                            <a:pt x="0" y="248071"/>
                          </a:moveTo>
                          <a:cubicBezTo>
                            <a:pt x="110158" y="102628"/>
                            <a:pt x="335853" y="0"/>
                            <a:pt x="335853" y="0"/>
                          </a:cubicBezTo>
                          <a:cubicBezTo>
                            <a:pt x="335853" y="0"/>
                            <a:pt x="214722" y="195359"/>
                            <a:pt x="0" y="248071"/>
                          </a:cubicBezTo>
                          <a:close/>
                        </a:path>
                      </a:pathLst>
                    </a:custGeom>
                    <a:solidFill>
                      <a:srgbClr val="AF0E0E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5" name="任意多边形: 形状 454">
                      <a:extLst>
                        <a:ext uri="{FF2B5EF4-FFF2-40B4-BE49-F238E27FC236}">
                          <a16:creationId xmlns:a16="http://schemas.microsoft.com/office/drawing/2014/main" id="{C3665C22-FA87-63DB-2450-965FED95E2C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489546" y="3109928"/>
                      <a:ext cx="418478" cy="550159"/>
                    </a:xfrm>
                    <a:custGeom>
                      <a:avLst/>
                      <a:gdLst>
                        <a:gd name="connsiteX0" fmla="*/ 0 w 418478"/>
                        <a:gd name="connsiteY0" fmla="*/ 198730 h 550159"/>
                        <a:gd name="connsiteX1" fmla="*/ 202459 w 418478"/>
                        <a:gd name="connsiteY1" fmla="*/ 479432 h 550159"/>
                        <a:gd name="connsiteX2" fmla="*/ 377736 w 418478"/>
                        <a:gd name="connsiteY2" fmla="*/ 289739 h 550159"/>
                        <a:gd name="connsiteX3" fmla="*/ 178290 w 418478"/>
                        <a:gd name="connsiteY3" fmla="*/ 0 h 550159"/>
                        <a:gd name="connsiteX4" fmla="*/ 0 w 418478"/>
                        <a:gd name="connsiteY4" fmla="*/ 198730 h 55015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8478" h="550159">
                          <a:moveTo>
                            <a:pt x="0" y="198730"/>
                          </a:moveTo>
                          <a:cubicBezTo>
                            <a:pt x="0" y="198730"/>
                            <a:pt x="81543" y="228492"/>
                            <a:pt x="202459" y="479432"/>
                          </a:cubicBezTo>
                          <a:cubicBezTo>
                            <a:pt x="253880" y="586148"/>
                            <a:pt x="518375" y="607018"/>
                            <a:pt x="377736" y="289739"/>
                          </a:cubicBezTo>
                          <a:cubicBezTo>
                            <a:pt x="281778" y="73295"/>
                            <a:pt x="178290" y="0"/>
                            <a:pt x="178290" y="0"/>
                          </a:cubicBezTo>
                          <a:lnTo>
                            <a:pt x="0" y="198730"/>
                          </a:lnTo>
                          <a:close/>
                        </a:path>
                      </a:pathLst>
                    </a:custGeom>
                    <a:solidFill>
                      <a:srgbClr val="F7BA9C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456" name="任意多边形: 形状 455">
                      <a:extLst>
                        <a:ext uri="{FF2B5EF4-FFF2-40B4-BE49-F238E27FC236}">
                          <a16:creationId xmlns:a16="http://schemas.microsoft.com/office/drawing/2014/main" id="{45ADAD2A-1CCD-686E-266E-5C227D7F233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7276936" y="2841929"/>
                      <a:ext cx="547530" cy="657067"/>
                    </a:xfrm>
                    <a:custGeom>
                      <a:avLst/>
                      <a:gdLst>
                        <a:gd name="connsiteX0" fmla="*/ 547530 w 547530"/>
                        <a:gd name="connsiteY0" fmla="*/ 408996 h 657067"/>
                        <a:gd name="connsiteX1" fmla="*/ 211677 w 547530"/>
                        <a:gd name="connsiteY1" fmla="*/ 657067 h 657067"/>
                        <a:gd name="connsiteX2" fmla="*/ 28223 w 547530"/>
                        <a:gd name="connsiteY2" fmla="*/ 45100 h 657067"/>
                        <a:gd name="connsiteX3" fmla="*/ 547530 w 547530"/>
                        <a:gd name="connsiteY3" fmla="*/ 408996 h 65706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547530" h="657067">
                          <a:moveTo>
                            <a:pt x="547530" y="408996"/>
                          </a:moveTo>
                          <a:cubicBezTo>
                            <a:pt x="547530" y="408996"/>
                            <a:pt x="321835" y="511624"/>
                            <a:pt x="211677" y="657067"/>
                          </a:cubicBezTo>
                          <a:cubicBezTo>
                            <a:pt x="211677" y="657067"/>
                            <a:pt x="-92191" y="203955"/>
                            <a:pt x="28223" y="45100"/>
                          </a:cubicBezTo>
                          <a:cubicBezTo>
                            <a:pt x="139241" y="-101419"/>
                            <a:pt x="395274" y="132596"/>
                            <a:pt x="547530" y="408996"/>
                          </a:cubicBezTo>
                          <a:close/>
                        </a:path>
                      </a:pathLst>
                    </a:custGeom>
                    <a:solidFill>
                      <a:srgbClr val="E84646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57" name="任意多边形: 形状 456">
                    <a:extLst>
                      <a:ext uri="{FF2B5EF4-FFF2-40B4-BE49-F238E27FC236}">
                        <a16:creationId xmlns:a16="http://schemas.microsoft.com/office/drawing/2014/main" id="{7EBD9D8C-E02E-878C-D725-51A1E15043ED}"/>
                      </a:ext>
                    </a:extLst>
                  </p:cNvPr>
                  <p:cNvSpPr/>
                  <p:nvPr/>
                </p:nvSpPr>
                <p:spPr>
                  <a:xfrm>
                    <a:off x="7276936" y="2841915"/>
                    <a:ext cx="419155" cy="657009"/>
                  </a:xfrm>
                  <a:custGeom>
                    <a:avLst/>
                    <a:gdLst>
                      <a:gd name="connsiteX0" fmla="*/ 419156 w 419155"/>
                      <a:gd name="connsiteY0" fmla="*/ 216663 h 657009"/>
                      <a:gd name="connsiteX1" fmla="*/ 406175 w 419155"/>
                      <a:gd name="connsiteY1" fmla="*/ 214870 h 657009"/>
                      <a:gd name="connsiteX2" fmla="*/ 226881 w 419155"/>
                      <a:gd name="connsiteY2" fmla="*/ 334567 h 657009"/>
                      <a:gd name="connsiteX3" fmla="*/ 238642 w 419155"/>
                      <a:gd name="connsiteY3" fmla="*/ 624736 h 657009"/>
                      <a:gd name="connsiteX4" fmla="*/ 211677 w 419155"/>
                      <a:gd name="connsiteY4" fmla="*/ 657009 h 657009"/>
                      <a:gd name="connsiteX5" fmla="*/ 28223 w 419155"/>
                      <a:gd name="connsiteY5" fmla="*/ 45043 h 657009"/>
                      <a:gd name="connsiteX6" fmla="*/ 419156 w 419155"/>
                      <a:gd name="connsiteY6" fmla="*/ 216663 h 65700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419155" h="657009">
                        <a:moveTo>
                          <a:pt x="419156" y="216663"/>
                        </a:moveTo>
                        <a:cubicBezTo>
                          <a:pt x="414925" y="215946"/>
                          <a:pt x="410622" y="215229"/>
                          <a:pt x="406175" y="214870"/>
                        </a:cubicBezTo>
                        <a:cubicBezTo>
                          <a:pt x="325851" y="208487"/>
                          <a:pt x="264963" y="272244"/>
                          <a:pt x="226881" y="334567"/>
                        </a:cubicBezTo>
                        <a:cubicBezTo>
                          <a:pt x="169650" y="428302"/>
                          <a:pt x="178256" y="545990"/>
                          <a:pt x="238642" y="624736"/>
                        </a:cubicBezTo>
                        <a:cubicBezTo>
                          <a:pt x="229104" y="635207"/>
                          <a:pt x="219996" y="645965"/>
                          <a:pt x="211677" y="657009"/>
                        </a:cubicBezTo>
                        <a:cubicBezTo>
                          <a:pt x="211677" y="657009"/>
                          <a:pt x="-92191" y="203897"/>
                          <a:pt x="28223" y="45043"/>
                        </a:cubicBezTo>
                        <a:cubicBezTo>
                          <a:pt x="111774" y="-65116"/>
                          <a:pt x="277370" y="40094"/>
                          <a:pt x="419156" y="216663"/>
                        </a:cubicBezTo>
                        <a:close/>
                      </a:path>
                    </a:pathLst>
                  </a:custGeom>
                  <a:solidFill>
                    <a:srgbClr val="8E8E8E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58" name="图形 7">
                  <a:extLst>
                    <a:ext uri="{FF2B5EF4-FFF2-40B4-BE49-F238E27FC236}">
                      <a16:creationId xmlns:a16="http://schemas.microsoft.com/office/drawing/2014/main" id="{A58987A6-4343-CFEC-67C3-E3B9767469D6}"/>
                    </a:ext>
                  </a:extLst>
                </p:cNvPr>
                <p:cNvGrpSpPr/>
                <p:nvPr/>
              </p:nvGrpSpPr>
              <p:grpSpPr>
                <a:xfrm>
                  <a:off x="5822385" y="802740"/>
                  <a:ext cx="3431700" cy="5506619"/>
                  <a:chOff x="5822385" y="802740"/>
                  <a:chExt cx="3431700" cy="5506619"/>
                </a:xfrm>
              </p:grpSpPr>
              <p:grpSp>
                <p:nvGrpSpPr>
                  <p:cNvPr id="459" name="图形 7">
                    <a:extLst>
                      <a:ext uri="{FF2B5EF4-FFF2-40B4-BE49-F238E27FC236}">
                        <a16:creationId xmlns:a16="http://schemas.microsoft.com/office/drawing/2014/main" id="{F708A399-372B-93EA-64E6-9198A40A9DCE}"/>
                      </a:ext>
                    </a:extLst>
                  </p:cNvPr>
                  <p:cNvGrpSpPr/>
                  <p:nvPr/>
                </p:nvGrpSpPr>
                <p:grpSpPr>
                  <a:xfrm>
                    <a:off x="8084084" y="1135854"/>
                    <a:ext cx="1170001" cy="1752680"/>
                    <a:chOff x="8084084" y="1135854"/>
                    <a:chExt cx="1170001" cy="1752680"/>
                  </a:xfrm>
                </p:grpSpPr>
                <p:grpSp>
                  <p:nvGrpSpPr>
                    <p:cNvPr id="460" name="图形 7">
                      <a:extLst>
                        <a:ext uri="{FF2B5EF4-FFF2-40B4-BE49-F238E27FC236}">
                          <a16:creationId xmlns:a16="http://schemas.microsoft.com/office/drawing/2014/main" id="{7E3C0962-48A8-B178-3100-DF0F09B3C2F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084084" y="1157322"/>
                      <a:ext cx="1170001" cy="1731213"/>
                      <a:chOff x="8084084" y="1157322"/>
                      <a:chExt cx="1170001" cy="1731213"/>
                    </a:xfrm>
                  </p:grpSpPr>
                  <p:grpSp>
                    <p:nvGrpSpPr>
                      <p:cNvPr id="461" name="图形 7">
                        <a:extLst>
                          <a:ext uri="{FF2B5EF4-FFF2-40B4-BE49-F238E27FC236}">
                            <a16:creationId xmlns:a16="http://schemas.microsoft.com/office/drawing/2014/main" id="{11276569-EFCB-9394-4504-6FE9669C634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8084084" y="1157322"/>
                        <a:ext cx="1170001" cy="1731213"/>
                        <a:chOff x="8084084" y="1157322"/>
                        <a:chExt cx="1170001" cy="1731213"/>
                      </a:xfrm>
                    </p:grpSpPr>
                    <p:sp>
                      <p:nvSpPr>
                        <p:cNvPr id="462" name="任意多边形: 形状 461">
                          <a:extLst>
                            <a:ext uri="{FF2B5EF4-FFF2-40B4-BE49-F238E27FC236}">
                              <a16:creationId xmlns:a16="http://schemas.microsoft.com/office/drawing/2014/main" id="{383D4701-69F3-E872-3CAA-1A0DE794F79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84084" y="1157364"/>
                          <a:ext cx="1169858" cy="1731171"/>
                        </a:xfrm>
                        <a:custGeom>
                          <a:avLst/>
                          <a:gdLst>
                            <a:gd name="connsiteX0" fmla="*/ 120558 w 1169858"/>
                            <a:gd name="connsiteY0" fmla="*/ 61656 h 1731171"/>
                            <a:gd name="connsiteX1" fmla="*/ 792695 w 1169858"/>
                            <a:gd name="connsiteY1" fmla="*/ 707330 h 1731171"/>
                            <a:gd name="connsiteX2" fmla="*/ 1169858 w 1169858"/>
                            <a:gd name="connsiteY2" fmla="*/ 1362471 h 1731171"/>
                            <a:gd name="connsiteX3" fmla="*/ 1111266 w 1169858"/>
                            <a:gd name="connsiteY3" fmla="*/ 1485897 h 1731171"/>
                            <a:gd name="connsiteX4" fmla="*/ 804314 w 1169858"/>
                            <a:gd name="connsiteY4" fmla="*/ 1283223 h 1731171"/>
                            <a:gd name="connsiteX5" fmla="*/ 827335 w 1169858"/>
                            <a:gd name="connsiteY5" fmla="*/ 1685917 h 1731171"/>
                            <a:gd name="connsiteX6" fmla="*/ 622222 w 1169858"/>
                            <a:gd name="connsiteY6" fmla="*/ 1685917 h 1731171"/>
                            <a:gd name="connsiteX7" fmla="*/ 608381 w 1169858"/>
                            <a:gd name="connsiteY7" fmla="*/ 1271892 h 1731171"/>
                            <a:gd name="connsiteX8" fmla="*/ 548496 w 1169858"/>
                            <a:gd name="connsiteY8" fmla="*/ 1731171 h 1731171"/>
                            <a:gd name="connsiteX9" fmla="*/ 271954 w 1169858"/>
                            <a:gd name="connsiteY9" fmla="*/ 1731171 h 1731171"/>
                            <a:gd name="connsiteX10" fmla="*/ 336858 w 1169858"/>
                            <a:gd name="connsiteY10" fmla="*/ 1274187 h 1731171"/>
                            <a:gd name="connsiteX11" fmla="*/ 175135 w 1169858"/>
                            <a:gd name="connsiteY11" fmla="*/ 1706285 h 1731171"/>
                            <a:gd name="connsiteX12" fmla="*/ 0 w 1169858"/>
                            <a:gd name="connsiteY12" fmla="*/ 1631627 h 1731171"/>
                            <a:gd name="connsiteX13" fmla="*/ 131817 w 1169858"/>
                            <a:gd name="connsiteY13" fmla="*/ 922985 h 1731171"/>
                            <a:gd name="connsiteX14" fmla="*/ 120558 w 1169858"/>
                            <a:gd name="connsiteY14" fmla="*/ 61656 h 173117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1169858" h="1731171">
                              <a:moveTo>
                                <a:pt x="120558" y="61656"/>
                              </a:moveTo>
                              <a:cubicBezTo>
                                <a:pt x="291317" y="-112474"/>
                                <a:pt x="642805" y="75928"/>
                                <a:pt x="792695" y="707330"/>
                              </a:cubicBezTo>
                              <a:cubicBezTo>
                                <a:pt x="942585" y="1338732"/>
                                <a:pt x="1169858" y="1362471"/>
                                <a:pt x="1169858" y="1362471"/>
                              </a:cubicBezTo>
                              <a:lnTo>
                                <a:pt x="1111266" y="1485897"/>
                              </a:lnTo>
                              <a:cubicBezTo>
                                <a:pt x="1111266" y="1485897"/>
                                <a:pt x="926449" y="1477793"/>
                                <a:pt x="804314" y="1283223"/>
                              </a:cubicBezTo>
                              <a:cubicBezTo>
                                <a:pt x="804314" y="1283223"/>
                                <a:pt x="880334" y="1468756"/>
                                <a:pt x="827335" y="1685917"/>
                              </a:cubicBezTo>
                              <a:lnTo>
                                <a:pt x="622222" y="1685917"/>
                              </a:lnTo>
                              <a:cubicBezTo>
                                <a:pt x="622222" y="1685917"/>
                                <a:pt x="707495" y="1412171"/>
                                <a:pt x="608381" y="1271892"/>
                              </a:cubicBezTo>
                              <a:cubicBezTo>
                                <a:pt x="608381" y="1271892"/>
                                <a:pt x="636064" y="1572819"/>
                                <a:pt x="548496" y="1731171"/>
                              </a:cubicBezTo>
                              <a:lnTo>
                                <a:pt x="271954" y="1731171"/>
                              </a:lnTo>
                              <a:cubicBezTo>
                                <a:pt x="271954" y="1731171"/>
                                <a:pt x="408719" y="1461943"/>
                                <a:pt x="336858" y="1274187"/>
                              </a:cubicBezTo>
                              <a:cubicBezTo>
                                <a:pt x="336858" y="1274187"/>
                                <a:pt x="338794" y="1581855"/>
                                <a:pt x="175135" y="1706285"/>
                              </a:cubicBezTo>
                              <a:lnTo>
                                <a:pt x="0" y="1631627"/>
                              </a:lnTo>
                              <a:cubicBezTo>
                                <a:pt x="0" y="1631627"/>
                                <a:pt x="203965" y="1514297"/>
                                <a:pt x="131817" y="922985"/>
                              </a:cubicBezTo>
                              <a:cubicBezTo>
                                <a:pt x="59741" y="331601"/>
                                <a:pt x="66770" y="116448"/>
                                <a:pt x="120558" y="6165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A623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63" name="任意多边形: 形状 462">
                          <a:extLst>
                            <a:ext uri="{FF2B5EF4-FFF2-40B4-BE49-F238E27FC236}">
                              <a16:creationId xmlns:a16="http://schemas.microsoft.com/office/drawing/2014/main" id="{EA683D1D-703C-B942-8695-87D3E1C3B44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8084228" y="1157322"/>
                          <a:ext cx="1169858" cy="1731141"/>
                        </a:xfrm>
                        <a:custGeom>
                          <a:avLst/>
                          <a:gdLst>
                            <a:gd name="connsiteX0" fmla="*/ 792624 w 1169858"/>
                            <a:gd name="connsiteY0" fmla="*/ 707301 h 1731141"/>
                            <a:gd name="connsiteX1" fmla="*/ 120486 w 1169858"/>
                            <a:gd name="connsiteY1" fmla="*/ 61626 h 1731141"/>
                            <a:gd name="connsiteX2" fmla="*/ 131817 w 1169858"/>
                            <a:gd name="connsiteY2" fmla="*/ 922956 h 1731141"/>
                            <a:gd name="connsiteX3" fmla="*/ 0 w 1169858"/>
                            <a:gd name="connsiteY3" fmla="*/ 1631598 h 1731141"/>
                            <a:gd name="connsiteX4" fmla="*/ 175135 w 1169858"/>
                            <a:gd name="connsiteY4" fmla="*/ 1706256 h 1731141"/>
                            <a:gd name="connsiteX5" fmla="*/ 336858 w 1169858"/>
                            <a:gd name="connsiteY5" fmla="*/ 1274157 h 1731141"/>
                            <a:gd name="connsiteX6" fmla="*/ 271954 w 1169858"/>
                            <a:gd name="connsiteY6" fmla="*/ 1731142 h 1731141"/>
                            <a:gd name="connsiteX7" fmla="*/ 548496 w 1169858"/>
                            <a:gd name="connsiteY7" fmla="*/ 1731142 h 1731141"/>
                            <a:gd name="connsiteX8" fmla="*/ 608381 w 1169858"/>
                            <a:gd name="connsiteY8" fmla="*/ 1271862 h 1731141"/>
                            <a:gd name="connsiteX9" fmla="*/ 622222 w 1169858"/>
                            <a:gd name="connsiteY9" fmla="*/ 1685888 h 1731141"/>
                            <a:gd name="connsiteX10" fmla="*/ 827335 w 1169858"/>
                            <a:gd name="connsiteY10" fmla="*/ 1685888 h 1731141"/>
                            <a:gd name="connsiteX11" fmla="*/ 804314 w 1169858"/>
                            <a:gd name="connsiteY11" fmla="*/ 1283193 h 1731141"/>
                            <a:gd name="connsiteX12" fmla="*/ 1111266 w 1169858"/>
                            <a:gd name="connsiteY12" fmla="*/ 1485867 h 1731141"/>
                            <a:gd name="connsiteX13" fmla="*/ 1169858 w 1169858"/>
                            <a:gd name="connsiteY13" fmla="*/ 1362441 h 1731141"/>
                            <a:gd name="connsiteX14" fmla="*/ 792624 w 1169858"/>
                            <a:gd name="connsiteY14" fmla="*/ 707301 h 1731141"/>
                            <a:gd name="connsiteX15" fmla="*/ 983967 w 1169858"/>
                            <a:gd name="connsiteY15" fmla="*/ 1294668 h 1731141"/>
                            <a:gd name="connsiteX16" fmla="*/ 1088315 w 1169858"/>
                            <a:gd name="connsiteY16" fmla="*/ 1409345 h 1731141"/>
                            <a:gd name="connsiteX17" fmla="*/ 722125 w 1169858"/>
                            <a:gd name="connsiteY17" fmla="*/ 1030747 h 1731141"/>
                            <a:gd name="connsiteX18" fmla="*/ 796998 w 1169858"/>
                            <a:gd name="connsiteY18" fmla="*/ 1631813 h 1731141"/>
                            <a:gd name="connsiteX19" fmla="*/ 761139 w 1169858"/>
                            <a:gd name="connsiteY19" fmla="*/ 1412429 h 1731141"/>
                            <a:gd name="connsiteX20" fmla="*/ 756478 w 1169858"/>
                            <a:gd name="connsiteY20" fmla="*/ 1631813 h 1731141"/>
                            <a:gd name="connsiteX21" fmla="*/ 663030 w 1169858"/>
                            <a:gd name="connsiteY21" fmla="*/ 1631167 h 1731141"/>
                            <a:gd name="connsiteX22" fmla="*/ 566426 w 1169858"/>
                            <a:gd name="connsiteY22" fmla="*/ 1166222 h 1731141"/>
                            <a:gd name="connsiteX23" fmla="*/ 528631 w 1169858"/>
                            <a:gd name="connsiteY23" fmla="*/ 1667313 h 1731141"/>
                            <a:gd name="connsiteX24" fmla="*/ 446442 w 1169858"/>
                            <a:gd name="connsiteY24" fmla="*/ 1667313 h 1731141"/>
                            <a:gd name="connsiteX25" fmla="*/ 466667 w 1169858"/>
                            <a:gd name="connsiteY25" fmla="*/ 1435809 h 1731141"/>
                            <a:gd name="connsiteX26" fmla="*/ 393443 w 1169858"/>
                            <a:gd name="connsiteY26" fmla="*/ 1667313 h 1731141"/>
                            <a:gd name="connsiteX27" fmla="*/ 323375 w 1169858"/>
                            <a:gd name="connsiteY27" fmla="*/ 1667313 h 1731141"/>
                            <a:gd name="connsiteX28" fmla="*/ 312474 w 1169858"/>
                            <a:gd name="connsiteY28" fmla="*/ 1172390 h 1731141"/>
                            <a:gd name="connsiteX29" fmla="*/ 190984 w 1169858"/>
                            <a:gd name="connsiteY29" fmla="*/ 1631885 h 1731141"/>
                            <a:gd name="connsiteX30" fmla="*/ 139562 w 1169858"/>
                            <a:gd name="connsiteY30" fmla="*/ 1613740 h 1731141"/>
                            <a:gd name="connsiteX31" fmla="*/ 233011 w 1169858"/>
                            <a:gd name="connsiteY31" fmla="*/ 1368179 h 1731141"/>
                            <a:gd name="connsiteX32" fmla="*/ 162942 w 1169858"/>
                            <a:gd name="connsiteY32" fmla="*/ 1514985 h 1731141"/>
                            <a:gd name="connsiteX33" fmla="*/ 219026 w 1169858"/>
                            <a:gd name="connsiteY33" fmla="*/ 1097301 h 1731141"/>
                            <a:gd name="connsiteX34" fmla="*/ 336715 w 1169858"/>
                            <a:gd name="connsiteY34" fmla="*/ 909114 h 1731141"/>
                            <a:gd name="connsiteX35" fmla="*/ 291389 w 1169858"/>
                            <a:gd name="connsiteY35" fmla="*/ 137862 h 1731141"/>
                            <a:gd name="connsiteX36" fmla="*/ 354787 w 1169858"/>
                            <a:gd name="connsiteY36" fmla="*/ 137862 h 1731141"/>
                            <a:gd name="connsiteX37" fmla="*/ 249003 w 1169858"/>
                            <a:gd name="connsiteY37" fmla="*/ 39968 h 1731141"/>
                            <a:gd name="connsiteX38" fmla="*/ 626454 w 1169858"/>
                            <a:gd name="connsiteY38" fmla="*/ 323826 h 1731141"/>
                            <a:gd name="connsiteX39" fmla="*/ 1111122 w 1169858"/>
                            <a:gd name="connsiteY39" fmla="*/ 1353548 h 1731141"/>
                            <a:gd name="connsiteX40" fmla="*/ 983967 w 1169858"/>
                            <a:gd name="connsiteY40" fmla="*/ 1294668 h 17311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</a:cxnLst>
                          <a:rect l="l" t="t" r="r" b="b"/>
                          <a:pathLst>
                            <a:path w="1169858" h="1731141">
                              <a:moveTo>
                                <a:pt x="792624" y="707301"/>
                              </a:moveTo>
                              <a:cubicBezTo>
                                <a:pt x="642734" y="75898"/>
                                <a:pt x="291245" y="-112432"/>
                                <a:pt x="120486" y="61626"/>
                              </a:cubicBezTo>
                              <a:cubicBezTo>
                                <a:pt x="66698" y="116491"/>
                                <a:pt x="59670" y="331572"/>
                                <a:pt x="131817" y="922956"/>
                              </a:cubicBezTo>
                              <a:cubicBezTo>
                                <a:pt x="203965" y="1514268"/>
                                <a:pt x="0" y="1631598"/>
                                <a:pt x="0" y="1631598"/>
                              </a:cubicBezTo>
                              <a:lnTo>
                                <a:pt x="175135" y="1706256"/>
                              </a:lnTo>
                              <a:cubicBezTo>
                                <a:pt x="338722" y="1581826"/>
                                <a:pt x="336858" y="1274157"/>
                                <a:pt x="336858" y="1274157"/>
                              </a:cubicBezTo>
                              <a:cubicBezTo>
                                <a:pt x="408719" y="1461914"/>
                                <a:pt x="271954" y="1731142"/>
                                <a:pt x="271954" y="1731142"/>
                              </a:cubicBezTo>
                              <a:lnTo>
                                <a:pt x="548496" y="1731142"/>
                              </a:lnTo>
                              <a:cubicBezTo>
                                <a:pt x="636064" y="1572789"/>
                                <a:pt x="608381" y="1271862"/>
                                <a:pt x="608381" y="1271862"/>
                              </a:cubicBezTo>
                              <a:cubicBezTo>
                                <a:pt x="707495" y="1412142"/>
                                <a:pt x="622222" y="1685888"/>
                                <a:pt x="622222" y="1685888"/>
                              </a:cubicBezTo>
                              <a:lnTo>
                                <a:pt x="827335" y="1685888"/>
                              </a:lnTo>
                              <a:cubicBezTo>
                                <a:pt x="880334" y="1468727"/>
                                <a:pt x="804314" y="1283193"/>
                                <a:pt x="804314" y="1283193"/>
                              </a:cubicBezTo>
                              <a:cubicBezTo>
                                <a:pt x="926449" y="1477763"/>
                                <a:pt x="1111266" y="1485867"/>
                                <a:pt x="1111266" y="1485867"/>
                              </a:cubicBezTo>
                              <a:lnTo>
                                <a:pt x="1169858" y="1362441"/>
                              </a:lnTo>
                              <a:cubicBezTo>
                                <a:pt x="1169786" y="1362441"/>
                                <a:pt x="942514" y="1338703"/>
                                <a:pt x="792624" y="707301"/>
                              </a:cubicBezTo>
                              <a:close/>
                              <a:moveTo>
                                <a:pt x="983967" y="1294668"/>
                              </a:moveTo>
                              <a:cubicBezTo>
                                <a:pt x="983967" y="1294668"/>
                                <a:pt x="1022909" y="1361939"/>
                                <a:pt x="1088315" y="1409345"/>
                              </a:cubicBezTo>
                              <a:cubicBezTo>
                                <a:pt x="1153506" y="1456607"/>
                                <a:pt x="850715" y="1408914"/>
                                <a:pt x="722125" y="1030747"/>
                              </a:cubicBezTo>
                              <a:cubicBezTo>
                                <a:pt x="735249" y="1067825"/>
                                <a:pt x="833360" y="1358138"/>
                                <a:pt x="796998" y="1631813"/>
                              </a:cubicBezTo>
                              <a:cubicBezTo>
                                <a:pt x="796998" y="1631813"/>
                                <a:pt x="800083" y="1504155"/>
                                <a:pt x="761139" y="1412429"/>
                              </a:cubicBezTo>
                              <a:cubicBezTo>
                                <a:pt x="761139" y="1412429"/>
                                <a:pt x="773618" y="1523949"/>
                                <a:pt x="756478" y="1631813"/>
                              </a:cubicBezTo>
                              <a:lnTo>
                                <a:pt x="663030" y="1631167"/>
                              </a:lnTo>
                              <a:cubicBezTo>
                                <a:pt x="663030" y="1631167"/>
                                <a:pt x="746796" y="1357349"/>
                                <a:pt x="566426" y="1166222"/>
                              </a:cubicBezTo>
                              <a:cubicBezTo>
                                <a:pt x="566426" y="1166222"/>
                                <a:pt x="647036" y="1273798"/>
                                <a:pt x="528631" y="1667313"/>
                              </a:cubicBezTo>
                              <a:lnTo>
                                <a:pt x="446442" y="1667313"/>
                              </a:lnTo>
                              <a:cubicBezTo>
                                <a:pt x="446442" y="1667313"/>
                                <a:pt x="494708" y="1583045"/>
                                <a:pt x="466667" y="1435809"/>
                              </a:cubicBezTo>
                              <a:cubicBezTo>
                                <a:pt x="466667" y="1435809"/>
                                <a:pt x="451104" y="1603413"/>
                                <a:pt x="393443" y="1667313"/>
                              </a:cubicBezTo>
                              <a:lnTo>
                                <a:pt x="323375" y="1667313"/>
                              </a:lnTo>
                              <a:cubicBezTo>
                                <a:pt x="323375" y="1667313"/>
                                <a:pt x="474484" y="1407839"/>
                                <a:pt x="312474" y="1172390"/>
                              </a:cubicBezTo>
                              <a:cubicBezTo>
                                <a:pt x="312474" y="1172390"/>
                                <a:pt x="343600" y="1475038"/>
                                <a:pt x="190984" y="1631885"/>
                              </a:cubicBezTo>
                              <a:lnTo>
                                <a:pt x="139562" y="1613740"/>
                              </a:lnTo>
                              <a:cubicBezTo>
                                <a:pt x="139562" y="1613740"/>
                                <a:pt x="229927" y="1511901"/>
                                <a:pt x="233011" y="1368179"/>
                              </a:cubicBezTo>
                              <a:cubicBezTo>
                                <a:pt x="233011" y="1368179"/>
                                <a:pt x="214292" y="1455316"/>
                                <a:pt x="162942" y="1514985"/>
                              </a:cubicBezTo>
                              <a:cubicBezTo>
                                <a:pt x="162942" y="1514985"/>
                                <a:pt x="259547" y="1277599"/>
                                <a:pt x="219026" y="1097301"/>
                              </a:cubicBezTo>
                              <a:cubicBezTo>
                                <a:pt x="219026" y="1097301"/>
                                <a:pt x="258686" y="1086687"/>
                                <a:pt x="336715" y="909114"/>
                              </a:cubicBezTo>
                              <a:cubicBezTo>
                                <a:pt x="427294" y="702926"/>
                                <a:pt x="482804" y="335731"/>
                                <a:pt x="291389" y="137862"/>
                              </a:cubicBezTo>
                              <a:cubicBezTo>
                                <a:pt x="199447" y="42836"/>
                                <a:pt x="287014" y="77476"/>
                                <a:pt x="354787" y="137862"/>
                              </a:cubicBezTo>
                              <a:cubicBezTo>
                                <a:pt x="354787" y="137862"/>
                                <a:pt x="342883" y="90816"/>
                                <a:pt x="249003" y="39968"/>
                              </a:cubicBezTo>
                              <a:cubicBezTo>
                                <a:pt x="155125" y="-10880"/>
                                <a:pt x="446801" y="-30459"/>
                                <a:pt x="626454" y="323826"/>
                              </a:cubicBezTo>
                              <a:cubicBezTo>
                                <a:pt x="806107" y="678111"/>
                                <a:pt x="780432" y="1194192"/>
                                <a:pt x="1111122" y="1353548"/>
                              </a:cubicBezTo>
                              <a:cubicBezTo>
                                <a:pt x="1111194" y="1353405"/>
                                <a:pt x="1080570" y="1371119"/>
                                <a:pt x="983967" y="129466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7A623">
                            <a:alpha val="8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464" name="任意多边形: 形状 463">
                        <a:extLst>
                          <a:ext uri="{FF2B5EF4-FFF2-40B4-BE49-F238E27FC236}">
                            <a16:creationId xmlns:a16="http://schemas.microsoft.com/office/drawing/2014/main" id="{8BFFAACE-6334-05F6-293B-83030544078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489504" y="1264776"/>
                        <a:ext cx="560545" cy="1130485"/>
                      </a:xfrm>
                      <a:custGeom>
                        <a:avLst/>
                        <a:gdLst>
                          <a:gd name="connsiteX0" fmla="*/ 0 w 560545"/>
                          <a:gd name="connsiteY0" fmla="*/ 0 h 1130485"/>
                          <a:gd name="connsiteX1" fmla="*/ 265355 w 560545"/>
                          <a:gd name="connsiteY1" fmla="*/ 436115 h 1130485"/>
                          <a:gd name="connsiteX2" fmla="*/ 560545 w 560545"/>
                          <a:gd name="connsiteY2" fmla="*/ 1130485 h 1130485"/>
                          <a:gd name="connsiteX3" fmla="*/ 280272 w 560545"/>
                          <a:gd name="connsiteY3" fmla="*/ 667118 h 1130485"/>
                          <a:gd name="connsiteX4" fmla="*/ 313765 w 560545"/>
                          <a:gd name="connsiteY4" fmla="*/ 877609 h 1130485"/>
                          <a:gd name="connsiteX5" fmla="*/ 220102 w 560545"/>
                          <a:gd name="connsiteY5" fmla="*/ 452036 h 1130485"/>
                          <a:gd name="connsiteX6" fmla="*/ 0 w 560545"/>
                          <a:gd name="connsiteY6" fmla="*/ 0 h 113048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</a:cxnLst>
                        <a:rect l="l" t="t" r="r" b="b"/>
                        <a:pathLst>
                          <a:path w="560545" h="1130485">
                            <a:moveTo>
                              <a:pt x="0" y="0"/>
                            </a:moveTo>
                            <a:cubicBezTo>
                              <a:pt x="0" y="0"/>
                              <a:pt x="174776" y="42959"/>
                              <a:pt x="265355" y="436115"/>
                            </a:cubicBezTo>
                            <a:cubicBezTo>
                              <a:pt x="356007" y="829271"/>
                              <a:pt x="415174" y="1014948"/>
                              <a:pt x="560545" y="1130485"/>
                            </a:cubicBezTo>
                            <a:cubicBezTo>
                              <a:pt x="560545" y="1130485"/>
                              <a:pt x="365688" y="1027929"/>
                              <a:pt x="280272" y="667118"/>
                            </a:cubicBezTo>
                            <a:cubicBezTo>
                              <a:pt x="280272" y="667118"/>
                              <a:pt x="280272" y="742349"/>
                              <a:pt x="313765" y="877609"/>
                            </a:cubicBezTo>
                            <a:cubicBezTo>
                              <a:pt x="313765" y="877609"/>
                              <a:pt x="272312" y="744358"/>
                              <a:pt x="220102" y="452036"/>
                            </a:cubicBezTo>
                            <a:cubicBezTo>
                              <a:pt x="159931" y="114318"/>
                              <a:pt x="0" y="0"/>
                              <a:pt x="0" y="0"/>
                            </a:cubicBezTo>
                            <a:close/>
                          </a:path>
                        </a:pathLst>
                      </a:custGeom>
                      <a:solidFill>
                        <a:srgbClr val="FFB636">
                          <a:alpha val="7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65" name="图形 7">
                      <a:extLst>
                        <a:ext uri="{FF2B5EF4-FFF2-40B4-BE49-F238E27FC236}">
                          <a16:creationId xmlns:a16="http://schemas.microsoft.com/office/drawing/2014/main" id="{F3A4C07F-CB3E-5E5E-6792-B371A163A0BB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8137927" y="1135854"/>
                      <a:ext cx="365960" cy="649821"/>
                      <a:chOff x="8137927" y="1135854"/>
                      <a:chExt cx="365960" cy="649821"/>
                    </a:xfrm>
                  </p:grpSpPr>
                  <p:sp>
                    <p:nvSpPr>
                      <p:cNvPr id="466" name="任意多边形: 形状 465">
                        <a:extLst>
                          <a:ext uri="{FF2B5EF4-FFF2-40B4-BE49-F238E27FC236}">
                            <a16:creationId xmlns:a16="http://schemas.microsoft.com/office/drawing/2014/main" id="{87B88330-8EA4-F415-865D-AA344D57312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179667" y="1135854"/>
                        <a:ext cx="324220" cy="626441"/>
                      </a:xfrm>
                      <a:custGeom>
                        <a:avLst/>
                        <a:gdLst>
                          <a:gd name="connsiteX0" fmla="*/ 806 w 324220"/>
                          <a:gd name="connsiteY0" fmla="*/ 43793 h 626441"/>
                          <a:gd name="connsiteX1" fmla="*/ 285167 w 324220"/>
                          <a:gd name="connsiteY1" fmla="*/ 274724 h 626441"/>
                          <a:gd name="connsiteX2" fmla="*/ 195448 w 324220"/>
                          <a:gd name="connsiteY2" fmla="*/ 564750 h 626441"/>
                          <a:gd name="connsiteX3" fmla="*/ 806 w 324220"/>
                          <a:gd name="connsiteY3" fmla="*/ 43793 h 6264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24220" h="626441">
                            <a:moveTo>
                              <a:pt x="806" y="43793"/>
                            </a:moveTo>
                            <a:cubicBezTo>
                              <a:pt x="-13968" y="-37392"/>
                              <a:pt x="177877" y="-29359"/>
                              <a:pt x="285167" y="274724"/>
                            </a:cubicBezTo>
                            <a:cubicBezTo>
                              <a:pt x="392384" y="578806"/>
                              <a:pt x="250742" y="715572"/>
                              <a:pt x="195448" y="564750"/>
                            </a:cubicBezTo>
                            <a:cubicBezTo>
                              <a:pt x="140081" y="413927"/>
                              <a:pt x="806" y="43793"/>
                              <a:pt x="806" y="43793"/>
                            </a:cubicBezTo>
                            <a:close/>
                          </a:path>
                        </a:pathLst>
                      </a:custGeom>
                      <a:solidFill>
                        <a:srgbClr val="E8464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467" name="任意多边形: 形状 466">
                        <a:extLst>
                          <a:ext uri="{FF2B5EF4-FFF2-40B4-BE49-F238E27FC236}">
                            <a16:creationId xmlns:a16="http://schemas.microsoft.com/office/drawing/2014/main" id="{B4567991-5881-9FD3-BF2E-84FAE027F90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8137927" y="1159234"/>
                        <a:ext cx="324220" cy="626441"/>
                      </a:xfrm>
                      <a:custGeom>
                        <a:avLst/>
                        <a:gdLst>
                          <a:gd name="connsiteX0" fmla="*/ 806 w 324220"/>
                          <a:gd name="connsiteY0" fmla="*/ 43793 h 626441"/>
                          <a:gd name="connsiteX1" fmla="*/ 285167 w 324220"/>
                          <a:gd name="connsiteY1" fmla="*/ 274724 h 626441"/>
                          <a:gd name="connsiteX2" fmla="*/ 195448 w 324220"/>
                          <a:gd name="connsiteY2" fmla="*/ 564750 h 626441"/>
                          <a:gd name="connsiteX3" fmla="*/ 806 w 324220"/>
                          <a:gd name="connsiteY3" fmla="*/ 43793 h 626441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324220" h="626441">
                            <a:moveTo>
                              <a:pt x="806" y="43793"/>
                            </a:moveTo>
                            <a:cubicBezTo>
                              <a:pt x="-13967" y="-37392"/>
                              <a:pt x="177877" y="-29359"/>
                              <a:pt x="285167" y="274724"/>
                            </a:cubicBezTo>
                            <a:cubicBezTo>
                              <a:pt x="392385" y="578806"/>
                              <a:pt x="250743" y="715572"/>
                              <a:pt x="195448" y="564750"/>
                            </a:cubicBezTo>
                            <a:cubicBezTo>
                              <a:pt x="140154" y="413927"/>
                              <a:pt x="806" y="43793"/>
                              <a:pt x="806" y="43793"/>
                            </a:cubicBezTo>
                            <a:close/>
                          </a:path>
                        </a:pathLst>
                      </a:custGeom>
                      <a:solidFill>
                        <a:srgbClr val="8E8E8E">
                          <a:alpha val="60000"/>
                        </a:srgbClr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468" name="图形 7">
                    <a:extLst>
                      <a:ext uri="{FF2B5EF4-FFF2-40B4-BE49-F238E27FC236}">
                        <a16:creationId xmlns:a16="http://schemas.microsoft.com/office/drawing/2014/main" id="{CD70EDBC-42E3-67CB-5BD5-80D073C88569}"/>
                      </a:ext>
                    </a:extLst>
                  </p:cNvPr>
                  <p:cNvGrpSpPr/>
                  <p:nvPr/>
                </p:nvGrpSpPr>
                <p:grpSpPr>
                  <a:xfrm>
                    <a:off x="5822385" y="802740"/>
                    <a:ext cx="2690196" cy="5506619"/>
                    <a:chOff x="5822385" y="802740"/>
                    <a:chExt cx="2690196" cy="5506619"/>
                  </a:xfrm>
                </p:grpSpPr>
                <p:grpSp>
                  <p:nvGrpSpPr>
                    <p:cNvPr id="469" name="图形 7">
                      <a:extLst>
                        <a:ext uri="{FF2B5EF4-FFF2-40B4-BE49-F238E27FC236}">
                          <a16:creationId xmlns:a16="http://schemas.microsoft.com/office/drawing/2014/main" id="{E42F9564-C59A-6D35-B758-C5BA6E73A8EA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604009" y="4388080"/>
                      <a:ext cx="501344" cy="1921279"/>
                      <a:chOff x="6604009" y="4388080"/>
                      <a:chExt cx="501344" cy="1921279"/>
                    </a:xfrm>
                  </p:grpSpPr>
                  <p:grpSp>
                    <p:nvGrpSpPr>
                      <p:cNvPr id="470" name="图形 7">
                        <a:extLst>
                          <a:ext uri="{FF2B5EF4-FFF2-40B4-BE49-F238E27FC236}">
                            <a16:creationId xmlns:a16="http://schemas.microsoft.com/office/drawing/2014/main" id="{8C29AB73-5C1A-27E3-5957-C03CE3D7D4B1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604009" y="4388080"/>
                        <a:ext cx="501344" cy="1921279"/>
                        <a:chOff x="6604009" y="4388080"/>
                        <a:chExt cx="501344" cy="1921279"/>
                      </a:xfrm>
                    </p:grpSpPr>
                    <p:sp>
                      <p:nvSpPr>
                        <p:cNvPr id="471" name="任意多边形: 形状 470">
                          <a:extLst>
                            <a:ext uri="{FF2B5EF4-FFF2-40B4-BE49-F238E27FC236}">
                              <a16:creationId xmlns:a16="http://schemas.microsoft.com/office/drawing/2014/main" id="{A7F4D3EA-6FE4-D8FE-6B3D-4D85BC46AE8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41797" y="5862308"/>
                          <a:ext cx="218822" cy="292839"/>
                        </a:xfrm>
                        <a:custGeom>
                          <a:avLst/>
                          <a:gdLst>
                            <a:gd name="connsiteX0" fmla="*/ 171092 w 218822"/>
                            <a:gd name="connsiteY0" fmla="*/ 63757 h 292839"/>
                            <a:gd name="connsiteX1" fmla="*/ 170160 w 218822"/>
                            <a:gd name="connsiteY1" fmla="*/ 75806 h 292839"/>
                            <a:gd name="connsiteX2" fmla="*/ 217134 w 218822"/>
                            <a:gd name="connsiteY2" fmla="*/ 233298 h 292839"/>
                            <a:gd name="connsiteX3" fmla="*/ 14819 w 218822"/>
                            <a:gd name="connsiteY3" fmla="*/ 236095 h 292839"/>
                            <a:gd name="connsiteX4" fmla="*/ 17688 w 218822"/>
                            <a:gd name="connsiteY4" fmla="*/ 54434 h 292839"/>
                            <a:gd name="connsiteX5" fmla="*/ 37912 w 218822"/>
                            <a:gd name="connsiteY5" fmla="*/ 0 h 292839"/>
                            <a:gd name="connsiteX6" fmla="*/ 171092 w 218822"/>
                            <a:gd name="connsiteY6" fmla="*/ 63757 h 2928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18822" h="292839">
                              <a:moveTo>
                                <a:pt x="171092" y="63757"/>
                              </a:moveTo>
                              <a:lnTo>
                                <a:pt x="170160" y="75806"/>
                              </a:lnTo>
                              <a:cubicBezTo>
                                <a:pt x="170160" y="75806"/>
                                <a:pt x="229470" y="149746"/>
                                <a:pt x="217134" y="233298"/>
                              </a:cubicBezTo>
                              <a:cubicBezTo>
                                <a:pt x="204799" y="316777"/>
                                <a:pt x="42574" y="307597"/>
                                <a:pt x="14819" y="236095"/>
                              </a:cubicBezTo>
                              <a:cubicBezTo>
                                <a:pt x="-13008" y="164592"/>
                                <a:pt x="4491" y="85774"/>
                                <a:pt x="17688" y="54434"/>
                              </a:cubicBezTo>
                              <a:cubicBezTo>
                                <a:pt x="30884" y="23022"/>
                                <a:pt x="37912" y="0"/>
                                <a:pt x="37912" y="0"/>
                              </a:cubicBezTo>
                              <a:lnTo>
                                <a:pt x="171092" y="6375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6BA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2" name="任意多边形: 形状 471">
                          <a:extLst>
                            <a:ext uri="{FF2B5EF4-FFF2-40B4-BE49-F238E27FC236}">
                              <a16:creationId xmlns:a16="http://schemas.microsoft.com/office/drawing/2014/main" id="{F36523D2-31AD-A44B-17E0-68C121DDFED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52651" y="4388080"/>
                          <a:ext cx="452702" cy="1566878"/>
                        </a:xfrm>
                        <a:custGeom>
                          <a:avLst/>
                          <a:gdLst>
                            <a:gd name="connsiteX0" fmla="*/ 452702 w 452702"/>
                            <a:gd name="connsiteY0" fmla="*/ 11618 h 1566878"/>
                            <a:gd name="connsiteX1" fmla="*/ 322606 w 452702"/>
                            <a:gd name="connsiteY1" fmla="*/ 526480 h 1566878"/>
                            <a:gd name="connsiteX2" fmla="*/ 158301 w 452702"/>
                            <a:gd name="connsiteY2" fmla="*/ 1557493 h 1566878"/>
                            <a:gd name="connsiteX3" fmla="*/ 28205 w 452702"/>
                            <a:gd name="connsiteY3" fmla="*/ 1528518 h 1566878"/>
                            <a:gd name="connsiteX4" fmla="*/ 2746 w 452702"/>
                            <a:gd name="connsiteY4" fmla="*/ 817295 h 1566878"/>
                            <a:gd name="connsiteX5" fmla="*/ 59761 w 452702"/>
                            <a:gd name="connsiteY5" fmla="*/ 480222 h 1566878"/>
                            <a:gd name="connsiteX6" fmla="*/ 52590 w 452702"/>
                            <a:gd name="connsiteY6" fmla="*/ 0 h 1566878"/>
                            <a:gd name="connsiteX7" fmla="*/ 452702 w 452702"/>
                            <a:gd name="connsiteY7" fmla="*/ 11618 h 15668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452702" h="1566878">
                              <a:moveTo>
                                <a:pt x="452702" y="11618"/>
                              </a:moveTo>
                              <a:cubicBezTo>
                                <a:pt x="452702" y="11618"/>
                                <a:pt x="378833" y="274822"/>
                                <a:pt x="322606" y="526480"/>
                              </a:cubicBezTo>
                              <a:cubicBezTo>
                                <a:pt x="266308" y="778065"/>
                                <a:pt x="158301" y="1557493"/>
                                <a:pt x="158301" y="1557493"/>
                              </a:cubicBezTo>
                              <a:cubicBezTo>
                                <a:pt x="158301" y="1557493"/>
                                <a:pt x="97341" y="1592060"/>
                                <a:pt x="28205" y="1528518"/>
                              </a:cubicBezTo>
                              <a:cubicBezTo>
                                <a:pt x="28205" y="1528518"/>
                                <a:pt x="-10450" y="1006486"/>
                                <a:pt x="2746" y="817295"/>
                              </a:cubicBezTo>
                              <a:cubicBezTo>
                                <a:pt x="15942" y="628103"/>
                                <a:pt x="54383" y="552011"/>
                                <a:pt x="59761" y="480222"/>
                              </a:cubicBezTo>
                              <a:cubicBezTo>
                                <a:pt x="65140" y="408432"/>
                                <a:pt x="52590" y="0"/>
                                <a:pt x="52590" y="0"/>
                              </a:cubicBezTo>
                              <a:lnTo>
                                <a:pt x="452702" y="1161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6BA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3" name="任意多边形: 形状 472">
                          <a:extLst>
                            <a:ext uri="{FF2B5EF4-FFF2-40B4-BE49-F238E27FC236}">
                              <a16:creationId xmlns:a16="http://schemas.microsoft.com/office/drawing/2014/main" id="{257A1E13-CEE1-5922-342C-C5F95A42BB99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41797" y="5862308"/>
                          <a:ext cx="218822" cy="292839"/>
                        </a:xfrm>
                        <a:custGeom>
                          <a:avLst/>
                          <a:gdLst>
                            <a:gd name="connsiteX0" fmla="*/ 171092 w 218822"/>
                            <a:gd name="connsiteY0" fmla="*/ 63757 h 292839"/>
                            <a:gd name="connsiteX1" fmla="*/ 170160 w 218822"/>
                            <a:gd name="connsiteY1" fmla="*/ 75806 h 292839"/>
                            <a:gd name="connsiteX2" fmla="*/ 217134 w 218822"/>
                            <a:gd name="connsiteY2" fmla="*/ 233298 h 292839"/>
                            <a:gd name="connsiteX3" fmla="*/ 14819 w 218822"/>
                            <a:gd name="connsiteY3" fmla="*/ 236095 h 292839"/>
                            <a:gd name="connsiteX4" fmla="*/ 17688 w 218822"/>
                            <a:gd name="connsiteY4" fmla="*/ 54434 h 292839"/>
                            <a:gd name="connsiteX5" fmla="*/ 37912 w 218822"/>
                            <a:gd name="connsiteY5" fmla="*/ 0 h 292839"/>
                            <a:gd name="connsiteX6" fmla="*/ 171092 w 218822"/>
                            <a:gd name="connsiteY6" fmla="*/ 63757 h 2928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18822" h="292839">
                              <a:moveTo>
                                <a:pt x="171092" y="63757"/>
                              </a:moveTo>
                              <a:lnTo>
                                <a:pt x="170160" y="75806"/>
                              </a:lnTo>
                              <a:cubicBezTo>
                                <a:pt x="170160" y="75806"/>
                                <a:pt x="229470" y="149746"/>
                                <a:pt x="217134" y="233298"/>
                              </a:cubicBezTo>
                              <a:cubicBezTo>
                                <a:pt x="204799" y="316777"/>
                                <a:pt x="42574" y="307597"/>
                                <a:pt x="14819" y="236095"/>
                              </a:cubicBezTo>
                              <a:cubicBezTo>
                                <a:pt x="-13008" y="164592"/>
                                <a:pt x="4491" y="85774"/>
                                <a:pt x="17688" y="54434"/>
                              </a:cubicBezTo>
                              <a:cubicBezTo>
                                <a:pt x="30884" y="23022"/>
                                <a:pt x="37912" y="0"/>
                                <a:pt x="37912" y="0"/>
                              </a:cubicBezTo>
                              <a:lnTo>
                                <a:pt x="171092" y="6375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AEAE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4" name="任意多边形: 形状 473">
                          <a:extLst>
                            <a:ext uri="{FF2B5EF4-FFF2-40B4-BE49-F238E27FC236}">
                              <a16:creationId xmlns:a16="http://schemas.microsoft.com/office/drawing/2014/main" id="{568F6109-EDA8-EEE4-21F4-28F0BD29249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52651" y="4388080"/>
                          <a:ext cx="452702" cy="1566878"/>
                        </a:xfrm>
                        <a:custGeom>
                          <a:avLst/>
                          <a:gdLst>
                            <a:gd name="connsiteX0" fmla="*/ 452702 w 452702"/>
                            <a:gd name="connsiteY0" fmla="*/ 11618 h 1566878"/>
                            <a:gd name="connsiteX1" fmla="*/ 322606 w 452702"/>
                            <a:gd name="connsiteY1" fmla="*/ 526480 h 1566878"/>
                            <a:gd name="connsiteX2" fmla="*/ 158301 w 452702"/>
                            <a:gd name="connsiteY2" fmla="*/ 1557493 h 1566878"/>
                            <a:gd name="connsiteX3" fmla="*/ 28205 w 452702"/>
                            <a:gd name="connsiteY3" fmla="*/ 1528518 h 1566878"/>
                            <a:gd name="connsiteX4" fmla="*/ 2746 w 452702"/>
                            <a:gd name="connsiteY4" fmla="*/ 817295 h 1566878"/>
                            <a:gd name="connsiteX5" fmla="*/ 59761 w 452702"/>
                            <a:gd name="connsiteY5" fmla="*/ 480222 h 1566878"/>
                            <a:gd name="connsiteX6" fmla="*/ 52590 w 452702"/>
                            <a:gd name="connsiteY6" fmla="*/ 0 h 1566878"/>
                            <a:gd name="connsiteX7" fmla="*/ 452702 w 452702"/>
                            <a:gd name="connsiteY7" fmla="*/ 11618 h 15668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452702" h="1566878">
                              <a:moveTo>
                                <a:pt x="452702" y="11618"/>
                              </a:moveTo>
                              <a:cubicBezTo>
                                <a:pt x="452702" y="11618"/>
                                <a:pt x="378833" y="274822"/>
                                <a:pt x="322606" y="526480"/>
                              </a:cubicBezTo>
                              <a:cubicBezTo>
                                <a:pt x="266308" y="778065"/>
                                <a:pt x="158301" y="1557493"/>
                                <a:pt x="158301" y="1557493"/>
                              </a:cubicBezTo>
                              <a:cubicBezTo>
                                <a:pt x="158301" y="1557493"/>
                                <a:pt x="97341" y="1592060"/>
                                <a:pt x="28205" y="1528518"/>
                              </a:cubicBezTo>
                              <a:cubicBezTo>
                                <a:pt x="28205" y="1528518"/>
                                <a:pt x="-10450" y="1006486"/>
                                <a:pt x="2746" y="817295"/>
                              </a:cubicBezTo>
                              <a:cubicBezTo>
                                <a:pt x="15942" y="628103"/>
                                <a:pt x="54383" y="552011"/>
                                <a:pt x="59761" y="480222"/>
                              </a:cubicBezTo>
                              <a:cubicBezTo>
                                <a:pt x="65140" y="408432"/>
                                <a:pt x="52590" y="0"/>
                                <a:pt x="52590" y="0"/>
                              </a:cubicBezTo>
                              <a:lnTo>
                                <a:pt x="452702" y="1161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6BA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5" name="任意多边形: 形状 474">
                          <a:extLst>
                            <a:ext uri="{FF2B5EF4-FFF2-40B4-BE49-F238E27FC236}">
                              <a16:creationId xmlns:a16="http://schemas.microsoft.com/office/drawing/2014/main" id="{03D5E225-3C7E-D255-A5ED-DF1A8806E4F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61637" y="5595518"/>
                          <a:ext cx="199662" cy="359439"/>
                        </a:xfrm>
                        <a:custGeom>
                          <a:avLst/>
                          <a:gdLst>
                            <a:gd name="connsiteX0" fmla="*/ 0 w 199662"/>
                            <a:gd name="connsiteY0" fmla="*/ 6096 h 359439"/>
                            <a:gd name="connsiteX1" fmla="*/ 19220 w 199662"/>
                            <a:gd name="connsiteY1" fmla="*/ 321080 h 359439"/>
                            <a:gd name="connsiteX2" fmla="*/ 149244 w 199662"/>
                            <a:gd name="connsiteY2" fmla="*/ 350054 h 359439"/>
                            <a:gd name="connsiteX3" fmla="*/ 199662 w 199662"/>
                            <a:gd name="connsiteY3" fmla="*/ 0 h 359439"/>
                            <a:gd name="connsiteX4" fmla="*/ 0 w 199662"/>
                            <a:gd name="connsiteY4" fmla="*/ 6096 h 3594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99662" h="359439">
                              <a:moveTo>
                                <a:pt x="0" y="6096"/>
                              </a:moveTo>
                              <a:cubicBezTo>
                                <a:pt x="8248" y="173054"/>
                                <a:pt x="19220" y="321080"/>
                                <a:pt x="19220" y="321080"/>
                              </a:cubicBezTo>
                              <a:cubicBezTo>
                                <a:pt x="88284" y="384621"/>
                                <a:pt x="149244" y="350054"/>
                                <a:pt x="149244" y="350054"/>
                              </a:cubicBezTo>
                              <a:cubicBezTo>
                                <a:pt x="149244" y="350054"/>
                                <a:pt x="170831" y="194498"/>
                                <a:pt x="199662" y="0"/>
                              </a:cubicBezTo>
                              <a:cubicBezTo>
                                <a:pt x="133754" y="13052"/>
                                <a:pt x="66554" y="15419"/>
                                <a:pt x="0" y="60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AEAE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6" name="任意多边形: 形状 475">
                          <a:extLst>
                            <a:ext uri="{FF2B5EF4-FFF2-40B4-BE49-F238E27FC236}">
                              <a16:creationId xmlns:a16="http://schemas.microsoft.com/office/drawing/2014/main" id="{93E5085E-AC0C-F6B1-6525-63F26FD7421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41797" y="4388080"/>
                          <a:ext cx="463484" cy="1766764"/>
                        </a:xfrm>
                        <a:custGeom>
                          <a:avLst/>
                          <a:gdLst>
                            <a:gd name="connsiteX0" fmla="*/ 17688 w 463484"/>
                            <a:gd name="connsiteY0" fmla="*/ 1528662 h 1766764"/>
                            <a:gd name="connsiteX1" fmla="*/ 35689 w 463484"/>
                            <a:gd name="connsiteY1" fmla="*/ 1481041 h 1766764"/>
                            <a:gd name="connsiteX2" fmla="*/ 13528 w 463484"/>
                            <a:gd name="connsiteY2" fmla="*/ 817295 h 1766764"/>
                            <a:gd name="connsiteX3" fmla="*/ 70544 w 463484"/>
                            <a:gd name="connsiteY3" fmla="*/ 480222 h 1766764"/>
                            <a:gd name="connsiteX4" fmla="*/ 63372 w 463484"/>
                            <a:gd name="connsiteY4" fmla="*/ 0 h 1766764"/>
                            <a:gd name="connsiteX5" fmla="*/ 463484 w 463484"/>
                            <a:gd name="connsiteY5" fmla="*/ 11690 h 1766764"/>
                            <a:gd name="connsiteX6" fmla="*/ 460114 w 463484"/>
                            <a:gd name="connsiteY6" fmla="*/ 23739 h 1766764"/>
                            <a:gd name="connsiteX7" fmla="*/ 118307 w 463484"/>
                            <a:gd name="connsiteY7" fmla="*/ 13770 h 1766764"/>
                            <a:gd name="connsiteX8" fmla="*/ 125479 w 463484"/>
                            <a:gd name="connsiteY8" fmla="*/ 493991 h 1766764"/>
                            <a:gd name="connsiteX9" fmla="*/ 68464 w 463484"/>
                            <a:gd name="connsiteY9" fmla="*/ 831064 h 1766764"/>
                            <a:gd name="connsiteX10" fmla="*/ 90624 w 463484"/>
                            <a:gd name="connsiteY10" fmla="*/ 1494811 h 1766764"/>
                            <a:gd name="connsiteX11" fmla="*/ 72623 w 463484"/>
                            <a:gd name="connsiteY11" fmla="*/ 1542432 h 1766764"/>
                            <a:gd name="connsiteX12" fmla="*/ 69755 w 463484"/>
                            <a:gd name="connsiteY12" fmla="*/ 1724093 h 1766764"/>
                            <a:gd name="connsiteX13" fmla="*/ 113861 w 463484"/>
                            <a:gd name="connsiteY13" fmla="*/ 1766765 h 1766764"/>
                            <a:gd name="connsiteX14" fmla="*/ 14819 w 463484"/>
                            <a:gd name="connsiteY14" fmla="*/ 1710394 h 1766764"/>
                            <a:gd name="connsiteX15" fmla="*/ 17688 w 463484"/>
                            <a:gd name="connsiteY15" fmla="*/ 1528662 h 1766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463484" h="1766764">
                              <a:moveTo>
                                <a:pt x="17688" y="1528662"/>
                              </a:moveTo>
                              <a:cubicBezTo>
                                <a:pt x="26581" y="1507505"/>
                                <a:pt x="32676" y="1490150"/>
                                <a:pt x="35689" y="1481041"/>
                              </a:cubicBezTo>
                              <a:cubicBezTo>
                                <a:pt x="26581" y="1348149"/>
                                <a:pt x="2770" y="971774"/>
                                <a:pt x="13528" y="817295"/>
                              </a:cubicBezTo>
                              <a:cubicBezTo>
                                <a:pt x="26724" y="628103"/>
                                <a:pt x="65165" y="552011"/>
                                <a:pt x="70544" y="480222"/>
                              </a:cubicBezTo>
                              <a:cubicBezTo>
                                <a:pt x="75922" y="408432"/>
                                <a:pt x="63372" y="0"/>
                                <a:pt x="63372" y="0"/>
                              </a:cubicBezTo>
                              <a:lnTo>
                                <a:pt x="463484" y="11690"/>
                              </a:lnTo>
                              <a:cubicBezTo>
                                <a:pt x="463484" y="11690"/>
                                <a:pt x="462265" y="15922"/>
                                <a:pt x="460114" y="23739"/>
                              </a:cubicBezTo>
                              <a:lnTo>
                                <a:pt x="118307" y="13770"/>
                              </a:lnTo>
                              <a:cubicBezTo>
                                <a:pt x="118307" y="13770"/>
                                <a:pt x="130787" y="422202"/>
                                <a:pt x="125479" y="493991"/>
                              </a:cubicBezTo>
                              <a:cubicBezTo>
                                <a:pt x="120100" y="565781"/>
                                <a:pt x="81660" y="641873"/>
                                <a:pt x="68464" y="831064"/>
                              </a:cubicBezTo>
                              <a:cubicBezTo>
                                <a:pt x="57706" y="985544"/>
                                <a:pt x="81516" y="1361918"/>
                                <a:pt x="90624" y="1494811"/>
                              </a:cubicBezTo>
                              <a:cubicBezTo>
                                <a:pt x="87612" y="1503919"/>
                                <a:pt x="81516" y="1521275"/>
                                <a:pt x="72623" y="1542432"/>
                              </a:cubicBezTo>
                              <a:cubicBezTo>
                                <a:pt x="59427" y="1573772"/>
                                <a:pt x="41928" y="1652590"/>
                                <a:pt x="69755" y="1724093"/>
                              </a:cubicBezTo>
                              <a:cubicBezTo>
                                <a:pt x="76998" y="1742739"/>
                                <a:pt x="93422" y="1757083"/>
                                <a:pt x="113861" y="1766765"/>
                              </a:cubicBezTo>
                              <a:cubicBezTo>
                                <a:pt x="70830" y="1763896"/>
                                <a:pt x="27872" y="1744102"/>
                                <a:pt x="14819" y="1710394"/>
                              </a:cubicBezTo>
                              <a:cubicBezTo>
                                <a:pt x="-13008" y="1638820"/>
                                <a:pt x="4491" y="1559931"/>
                                <a:pt x="17688" y="15286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939393">
                            <a:alpha val="6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7" name="任意多边形: 形状 476">
                          <a:extLst>
                            <a:ext uri="{FF2B5EF4-FFF2-40B4-BE49-F238E27FC236}">
                              <a16:creationId xmlns:a16="http://schemas.microsoft.com/office/drawing/2014/main" id="{45D75D95-8023-B07D-615B-C8D60492CDF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04009" y="5916741"/>
                          <a:ext cx="301210" cy="392617"/>
                        </a:xfrm>
                        <a:custGeom>
                          <a:avLst/>
                          <a:gdLst>
                            <a:gd name="connsiteX0" fmla="*/ 38335 w 301210"/>
                            <a:gd name="connsiteY0" fmla="*/ 22017 h 392617"/>
                            <a:gd name="connsiteX1" fmla="*/ 55476 w 301210"/>
                            <a:gd name="connsiteY1" fmla="*/ 0 h 392617"/>
                            <a:gd name="connsiteX2" fmla="*/ 46367 w 301210"/>
                            <a:gd name="connsiteY2" fmla="*/ 58737 h 392617"/>
                            <a:gd name="connsiteX3" fmla="*/ 52965 w 301210"/>
                            <a:gd name="connsiteY3" fmla="*/ 128805 h 392617"/>
                            <a:gd name="connsiteX4" fmla="*/ 134867 w 301210"/>
                            <a:gd name="connsiteY4" fmla="*/ 199662 h 392617"/>
                            <a:gd name="connsiteX5" fmla="*/ 231973 w 301210"/>
                            <a:gd name="connsiteY5" fmla="*/ 173485 h 392617"/>
                            <a:gd name="connsiteX6" fmla="*/ 236491 w 301210"/>
                            <a:gd name="connsiteY6" fmla="*/ 121490 h 392617"/>
                            <a:gd name="connsiteX7" fmla="*/ 236419 w 301210"/>
                            <a:gd name="connsiteY7" fmla="*/ 120916 h 392617"/>
                            <a:gd name="connsiteX8" fmla="*/ 234411 w 301210"/>
                            <a:gd name="connsiteY8" fmla="*/ 104779 h 392617"/>
                            <a:gd name="connsiteX9" fmla="*/ 216195 w 301210"/>
                            <a:gd name="connsiteY9" fmla="*/ 35357 h 392617"/>
                            <a:gd name="connsiteX10" fmla="*/ 284040 w 301210"/>
                            <a:gd name="connsiteY10" fmla="*/ 353066 h 392617"/>
                            <a:gd name="connsiteX11" fmla="*/ 38909 w 301210"/>
                            <a:gd name="connsiteY11" fmla="*/ 349767 h 392617"/>
                            <a:gd name="connsiteX12" fmla="*/ 38335 w 301210"/>
                            <a:gd name="connsiteY12" fmla="*/ 22017 h 3926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01210" h="392617">
                              <a:moveTo>
                                <a:pt x="38335" y="22017"/>
                              </a:moveTo>
                              <a:cubicBezTo>
                                <a:pt x="41777" y="11618"/>
                                <a:pt x="48519" y="4662"/>
                                <a:pt x="55476" y="0"/>
                              </a:cubicBezTo>
                              <a:cubicBezTo>
                                <a:pt x="51316" y="19292"/>
                                <a:pt x="45937" y="38297"/>
                                <a:pt x="46367" y="58737"/>
                              </a:cubicBezTo>
                              <a:cubicBezTo>
                                <a:pt x="46869" y="82332"/>
                                <a:pt x="47945" y="105712"/>
                                <a:pt x="52965" y="128805"/>
                              </a:cubicBezTo>
                              <a:cubicBezTo>
                                <a:pt x="61213" y="167676"/>
                                <a:pt x="98004" y="192060"/>
                                <a:pt x="134867" y="199662"/>
                              </a:cubicBezTo>
                              <a:cubicBezTo>
                                <a:pt x="170869" y="207049"/>
                                <a:pt x="210027" y="207264"/>
                                <a:pt x="231973" y="173485"/>
                              </a:cubicBezTo>
                              <a:cubicBezTo>
                                <a:pt x="241368" y="158998"/>
                                <a:pt x="239431" y="137626"/>
                                <a:pt x="236491" y="121490"/>
                              </a:cubicBezTo>
                              <a:cubicBezTo>
                                <a:pt x="236491" y="121274"/>
                                <a:pt x="236491" y="121059"/>
                                <a:pt x="236419" y="120916"/>
                              </a:cubicBezTo>
                              <a:cubicBezTo>
                                <a:pt x="235917" y="115322"/>
                                <a:pt x="235200" y="109943"/>
                                <a:pt x="234411" y="104779"/>
                              </a:cubicBezTo>
                              <a:cubicBezTo>
                                <a:pt x="232116" y="90723"/>
                                <a:pt x="212896" y="45828"/>
                                <a:pt x="216195" y="35357"/>
                              </a:cubicBezTo>
                              <a:cubicBezTo>
                                <a:pt x="261592" y="110947"/>
                                <a:pt x="334672" y="305661"/>
                                <a:pt x="284040" y="353066"/>
                              </a:cubicBezTo>
                              <a:cubicBezTo>
                                <a:pt x="231901" y="401906"/>
                                <a:pt x="126117" y="410727"/>
                                <a:pt x="38909" y="349767"/>
                              </a:cubicBezTo>
                              <a:cubicBezTo>
                                <a:pt x="-48300" y="288807"/>
                                <a:pt x="38335" y="22017"/>
                                <a:pt x="38335" y="220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05137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8" name="任意多边形: 形状 477">
                          <a:extLst>
                            <a:ext uri="{FF2B5EF4-FFF2-40B4-BE49-F238E27FC236}">
                              <a16:creationId xmlns:a16="http://schemas.microsoft.com/office/drawing/2014/main" id="{98D2B602-2938-B453-D8D0-310F11F3E26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04009" y="5916741"/>
                          <a:ext cx="301210" cy="392617"/>
                        </a:xfrm>
                        <a:custGeom>
                          <a:avLst/>
                          <a:gdLst>
                            <a:gd name="connsiteX0" fmla="*/ 38335 w 301210"/>
                            <a:gd name="connsiteY0" fmla="*/ 22017 h 392617"/>
                            <a:gd name="connsiteX1" fmla="*/ 55476 w 301210"/>
                            <a:gd name="connsiteY1" fmla="*/ 0 h 392617"/>
                            <a:gd name="connsiteX2" fmla="*/ 46367 w 301210"/>
                            <a:gd name="connsiteY2" fmla="*/ 58737 h 392617"/>
                            <a:gd name="connsiteX3" fmla="*/ 52965 w 301210"/>
                            <a:gd name="connsiteY3" fmla="*/ 128805 h 392617"/>
                            <a:gd name="connsiteX4" fmla="*/ 134867 w 301210"/>
                            <a:gd name="connsiteY4" fmla="*/ 199662 h 392617"/>
                            <a:gd name="connsiteX5" fmla="*/ 231973 w 301210"/>
                            <a:gd name="connsiteY5" fmla="*/ 173485 h 392617"/>
                            <a:gd name="connsiteX6" fmla="*/ 236491 w 301210"/>
                            <a:gd name="connsiteY6" fmla="*/ 121490 h 392617"/>
                            <a:gd name="connsiteX7" fmla="*/ 236419 w 301210"/>
                            <a:gd name="connsiteY7" fmla="*/ 120916 h 392617"/>
                            <a:gd name="connsiteX8" fmla="*/ 234411 w 301210"/>
                            <a:gd name="connsiteY8" fmla="*/ 104779 h 392617"/>
                            <a:gd name="connsiteX9" fmla="*/ 216195 w 301210"/>
                            <a:gd name="connsiteY9" fmla="*/ 35357 h 392617"/>
                            <a:gd name="connsiteX10" fmla="*/ 284040 w 301210"/>
                            <a:gd name="connsiteY10" fmla="*/ 353066 h 392617"/>
                            <a:gd name="connsiteX11" fmla="*/ 38909 w 301210"/>
                            <a:gd name="connsiteY11" fmla="*/ 349767 h 392617"/>
                            <a:gd name="connsiteX12" fmla="*/ 38335 w 301210"/>
                            <a:gd name="connsiteY12" fmla="*/ 22017 h 3926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01210" h="392617">
                              <a:moveTo>
                                <a:pt x="38335" y="22017"/>
                              </a:moveTo>
                              <a:cubicBezTo>
                                <a:pt x="41777" y="11618"/>
                                <a:pt x="48519" y="4662"/>
                                <a:pt x="55476" y="0"/>
                              </a:cubicBezTo>
                              <a:cubicBezTo>
                                <a:pt x="51316" y="19292"/>
                                <a:pt x="45937" y="38297"/>
                                <a:pt x="46367" y="58737"/>
                              </a:cubicBezTo>
                              <a:cubicBezTo>
                                <a:pt x="46869" y="82332"/>
                                <a:pt x="47945" y="105712"/>
                                <a:pt x="52965" y="128805"/>
                              </a:cubicBezTo>
                              <a:cubicBezTo>
                                <a:pt x="61213" y="167676"/>
                                <a:pt x="98004" y="192060"/>
                                <a:pt x="134867" y="199662"/>
                              </a:cubicBezTo>
                              <a:cubicBezTo>
                                <a:pt x="170869" y="207049"/>
                                <a:pt x="210027" y="207264"/>
                                <a:pt x="231973" y="173485"/>
                              </a:cubicBezTo>
                              <a:cubicBezTo>
                                <a:pt x="241368" y="158998"/>
                                <a:pt x="239431" y="137626"/>
                                <a:pt x="236491" y="121490"/>
                              </a:cubicBezTo>
                              <a:cubicBezTo>
                                <a:pt x="236491" y="121274"/>
                                <a:pt x="236491" y="121059"/>
                                <a:pt x="236419" y="120916"/>
                              </a:cubicBezTo>
                              <a:cubicBezTo>
                                <a:pt x="235917" y="115322"/>
                                <a:pt x="235200" y="109943"/>
                                <a:pt x="234411" y="104779"/>
                              </a:cubicBezTo>
                              <a:cubicBezTo>
                                <a:pt x="232116" y="90723"/>
                                <a:pt x="212896" y="45828"/>
                                <a:pt x="216195" y="35357"/>
                              </a:cubicBezTo>
                              <a:cubicBezTo>
                                <a:pt x="261592" y="110947"/>
                                <a:pt x="334672" y="305661"/>
                                <a:pt x="284040" y="353066"/>
                              </a:cubicBezTo>
                              <a:cubicBezTo>
                                <a:pt x="231901" y="401906"/>
                                <a:pt x="126117" y="410727"/>
                                <a:pt x="38909" y="349767"/>
                              </a:cubicBezTo>
                              <a:cubicBezTo>
                                <a:pt x="-48300" y="288807"/>
                                <a:pt x="38335" y="22017"/>
                                <a:pt x="38335" y="220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464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79" name="任意多边形: 形状 478">
                          <a:extLst>
                            <a:ext uri="{FF2B5EF4-FFF2-40B4-BE49-F238E27FC236}">
                              <a16:creationId xmlns:a16="http://schemas.microsoft.com/office/drawing/2014/main" id="{A5FE2FD2-A426-E7FB-542F-7957CB7D0D4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83780" y="6129408"/>
                          <a:ext cx="93159" cy="122012"/>
                        </a:xfrm>
                        <a:custGeom>
                          <a:avLst/>
                          <a:gdLst>
                            <a:gd name="connsiteX0" fmla="*/ 925 w 93159"/>
                            <a:gd name="connsiteY0" fmla="*/ 63160 h 122012"/>
                            <a:gd name="connsiteX1" fmla="*/ 27532 w 93159"/>
                            <a:gd name="connsiteY1" fmla="*/ 3132 h 122012"/>
                            <a:gd name="connsiteX2" fmla="*/ 91073 w 93159"/>
                            <a:gd name="connsiteY2" fmla="*/ 53693 h 122012"/>
                            <a:gd name="connsiteX3" fmla="*/ 53207 w 93159"/>
                            <a:gd name="connsiteY3" fmla="*/ 121968 h 122012"/>
                            <a:gd name="connsiteX4" fmla="*/ 4797 w 93159"/>
                            <a:gd name="connsiteY4" fmla="*/ 90412 h 122012"/>
                            <a:gd name="connsiteX5" fmla="*/ 925 w 93159"/>
                            <a:gd name="connsiteY5" fmla="*/ 63160 h 1220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93159" h="122012">
                              <a:moveTo>
                                <a:pt x="925" y="63160"/>
                              </a:moveTo>
                              <a:cubicBezTo>
                                <a:pt x="-1658" y="40210"/>
                                <a:pt x="8168" y="12455"/>
                                <a:pt x="27532" y="3132"/>
                              </a:cubicBezTo>
                              <a:cubicBezTo>
                                <a:pt x="58227" y="-11713"/>
                                <a:pt x="84906" y="29739"/>
                                <a:pt x="91073" y="53693"/>
                              </a:cubicBezTo>
                              <a:cubicBezTo>
                                <a:pt x="98389" y="81591"/>
                                <a:pt x="86627" y="120247"/>
                                <a:pt x="53207" y="121968"/>
                              </a:cubicBezTo>
                              <a:cubicBezTo>
                                <a:pt x="32480" y="122972"/>
                                <a:pt x="14766" y="106836"/>
                                <a:pt x="4797" y="90412"/>
                              </a:cubicBezTo>
                              <a:cubicBezTo>
                                <a:pt x="-295" y="81950"/>
                                <a:pt x="-868" y="72339"/>
                                <a:pt x="925" y="631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464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0" name="任意多边形: 形状 479">
                          <a:extLst>
                            <a:ext uri="{FF2B5EF4-FFF2-40B4-BE49-F238E27FC236}">
                              <a16:creationId xmlns:a16="http://schemas.microsoft.com/office/drawing/2014/main" id="{199422D4-561F-071F-0292-59969ED5883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614948" y="6202608"/>
                          <a:ext cx="289997" cy="106679"/>
                        </a:xfrm>
                        <a:custGeom>
                          <a:avLst/>
                          <a:gdLst>
                            <a:gd name="connsiteX0" fmla="*/ 162799 w 289997"/>
                            <a:gd name="connsiteY0" fmla="*/ 77814 h 106679"/>
                            <a:gd name="connsiteX1" fmla="*/ 271810 w 289997"/>
                            <a:gd name="connsiteY1" fmla="*/ 34926 h 106679"/>
                            <a:gd name="connsiteX2" fmla="*/ 289668 w 289997"/>
                            <a:gd name="connsiteY2" fmla="*/ 0 h 106679"/>
                            <a:gd name="connsiteX3" fmla="*/ 273029 w 289997"/>
                            <a:gd name="connsiteY3" fmla="*/ 67128 h 106679"/>
                            <a:gd name="connsiteX4" fmla="*/ 27898 w 289997"/>
                            <a:gd name="connsiteY4" fmla="*/ 63829 h 106679"/>
                            <a:gd name="connsiteX5" fmla="*/ 0 w 289997"/>
                            <a:gd name="connsiteY5" fmla="*/ 25245 h 106679"/>
                            <a:gd name="connsiteX6" fmla="*/ 162799 w 289997"/>
                            <a:gd name="connsiteY6" fmla="*/ 77814 h 1066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89997" h="106679">
                              <a:moveTo>
                                <a:pt x="162799" y="77814"/>
                              </a:moveTo>
                              <a:cubicBezTo>
                                <a:pt x="201025" y="80467"/>
                                <a:pt x="246996" y="67845"/>
                                <a:pt x="271810" y="34926"/>
                              </a:cubicBezTo>
                              <a:cubicBezTo>
                                <a:pt x="280129" y="24026"/>
                                <a:pt x="285652" y="12264"/>
                                <a:pt x="289668" y="0"/>
                              </a:cubicBezTo>
                              <a:cubicBezTo>
                                <a:pt x="291317" y="29691"/>
                                <a:pt x="286942" y="54075"/>
                                <a:pt x="273029" y="67128"/>
                              </a:cubicBezTo>
                              <a:cubicBezTo>
                                <a:pt x="220890" y="115967"/>
                                <a:pt x="115107" y="124789"/>
                                <a:pt x="27898" y="63829"/>
                              </a:cubicBezTo>
                              <a:cubicBezTo>
                                <a:pt x="15061" y="54936"/>
                                <a:pt x="6168" y="41453"/>
                                <a:pt x="0" y="25245"/>
                              </a:cubicBezTo>
                              <a:cubicBezTo>
                                <a:pt x="42887" y="63757"/>
                                <a:pt x="92660" y="73080"/>
                                <a:pt x="162799" y="778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9B1212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481" name="任意多边形: 形状 480">
                        <a:extLst>
                          <a:ext uri="{FF2B5EF4-FFF2-40B4-BE49-F238E27FC236}">
                            <a16:creationId xmlns:a16="http://schemas.microsoft.com/office/drawing/2014/main" id="{74F6FE67-5049-35FE-1CE7-893FCDABD1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647471" y="5972568"/>
                        <a:ext cx="193440" cy="65662"/>
                      </a:xfrm>
                      <a:custGeom>
                        <a:avLst/>
                        <a:gdLst>
                          <a:gd name="connsiteX0" fmla="*/ 7783 w 193440"/>
                          <a:gd name="connsiteY0" fmla="*/ 64157 h 65662"/>
                          <a:gd name="connsiteX1" fmla="*/ 193030 w 193440"/>
                          <a:gd name="connsiteY1" fmla="*/ 65663 h 65662"/>
                          <a:gd name="connsiteX2" fmla="*/ 187507 w 193440"/>
                          <a:gd name="connsiteY2" fmla="*/ 36115 h 65662"/>
                          <a:gd name="connsiteX3" fmla="*/ 4412 w 193440"/>
                          <a:gd name="connsiteY3" fmla="*/ 36115 h 65662"/>
                          <a:gd name="connsiteX4" fmla="*/ 7783 w 193440"/>
                          <a:gd name="connsiteY4" fmla="*/ 64157 h 656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3440" h="65662">
                            <a:moveTo>
                              <a:pt x="7783" y="64157"/>
                            </a:moveTo>
                            <a:cubicBezTo>
                              <a:pt x="45650" y="14958"/>
                              <a:pt x="168072" y="28728"/>
                              <a:pt x="193030" y="65663"/>
                            </a:cubicBezTo>
                            <a:cubicBezTo>
                              <a:pt x="193030" y="65663"/>
                              <a:pt x="195683" y="47231"/>
                              <a:pt x="187507" y="36115"/>
                            </a:cubicBezTo>
                            <a:cubicBezTo>
                              <a:pt x="125042" y="-17673"/>
                              <a:pt x="31450" y="-6055"/>
                              <a:pt x="4412" y="36115"/>
                            </a:cubicBezTo>
                            <a:cubicBezTo>
                              <a:pt x="-3046" y="43932"/>
                              <a:pt x="-464" y="60643"/>
                              <a:pt x="7783" y="64157"/>
                            </a:cubicBezTo>
                            <a:close/>
                          </a:path>
                        </a:pathLst>
                      </a:custGeom>
                      <a:solidFill>
                        <a:srgbClr val="E8464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82" name="图形 7">
                      <a:extLst>
                        <a:ext uri="{FF2B5EF4-FFF2-40B4-BE49-F238E27FC236}">
                          <a16:creationId xmlns:a16="http://schemas.microsoft.com/office/drawing/2014/main" id="{B9E8DA80-94B3-1F74-D37F-2A1FACBEC0B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7105354" y="4388080"/>
                      <a:ext cx="501344" cy="1921279"/>
                      <a:chOff x="7105354" y="4388080"/>
                      <a:chExt cx="501344" cy="1921279"/>
                    </a:xfrm>
                  </p:grpSpPr>
                  <p:grpSp>
                    <p:nvGrpSpPr>
                      <p:cNvPr id="483" name="图形 7">
                        <a:extLst>
                          <a:ext uri="{FF2B5EF4-FFF2-40B4-BE49-F238E27FC236}">
                            <a16:creationId xmlns:a16="http://schemas.microsoft.com/office/drawing/2014/main" id="{C4AE3D7B-92A0-4C49-9AD9-EA5024A0376A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7105354" y="4388080"/>
                        <a:ext cx="501344" cy="1921279"/>
                        <a:chOff x="7105354" y="4388080"/>
                        <a:chExt cx="501344" cy="1921279"/>
                      </a:xfrm>
                    </p:grpSpPr>
                    <p:sp>
                      <p:nvSpPr>
                        <p:cNvPr id="484" name="任意多边形: 形状 483">
                          <a:extLst>
                            <a:ext uri="{FF2B5EF4-FFF2-40B4-BE49-F238E27FC236}">
                              <a16:creationId xmlns:a16="http://schemas.microsoft.com/office/drawing/2014/main" id="{4AFB7483-AD32-C782-872A-A180D825CC9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50087" y="5862308"/>
                          <a:ext cx="218822" cy="292839"/>
                        </a:xfrm>
                        <a:custGeom>
                          <a:avLst/>
                          <a:gdLst>
                            <a:gd name="connsiteX0" fmla="*/ 47731 w 218822"/>
                            <a:gd name="connsiteY0" fmla="*/ 63757 h 292839"/>
                            <a:gd name="connsiteX1" fmla="*/ 48664 w 218822"/>
                            <a:gd name="connsiteY1" fmla="*/ 75806 h 292839"/>
                            <a:gd name="connsiteX2" fmla="*/ 1688 w 218822"/>
                            <a:gd name="connsiteY2" fmla="*/ 233298 h 292839"/>
                            <a:gd name="connsiteX3" fmla="*/ 204004 w 218822"/>
                            <a:gd name="connsiteY3" fmla="*/ 236095 h 292839"/>
                            <a:gd name="connsiteX4" fmla="*/ 201135 w 218822"/>
                            <a:gd name="connsiteY4" fmla="*/ 54434 h 292839"/>
                            <a:gd name="connsiteX5" fmla="*/ 180910 w 218822"/>
                            <a:gd name="connsiteY5" fmla="*/ 0 h 292839"/>
                            <a:gd name="connsiteX6" fmla="*/ 47731 w 218822"/>
                            <a:gd name="connsiteY6" fmla="*/ 63757 h 2928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18822" h="292839">
                              <a:moveTo>
                                <a:pt x="47731" y="63757"/>
                              </a:moveTo>
                              <a:lnTo>
                                <a:pt x="48664" y="75806"/>
                              </a:lnTo>
                              <a:cubicBezTo>
                                <a:pt x="48664" y="75806"/>
                                <a:pt x="-10647" y="149746"/>
                                <a:pt x="1688" y="233298"/>
                              </a:cubicBezTo>
                              <a:cubicBezTo>
                                <a:pt x="14023" y="316777"/>
                                <a:pt x="176249" y="307597"/>
                                <a:pt x="204004" y="236095"/>
                              </a:cubicBezTo>
                              <a:cubicBezTo>
                                <a:pt x="231830" y="164592"/>
                                <a:pt x="214331" y="85774"/>
                                <a:pt x="201135" y="54434"/>
                              </a:cubicBezTo>
                              <a:cubicBezTo>
                                <a:pt x="187939" y="23022"/>
                                <a:pt x="180910" y="0"/>
                                <a:pt x="180910" y="0"/>
                              </a:cubicBezTo>
                              <a:lnTo>
                                <a:pt x="47731" y="6375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6BA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5" name="任意多边形: 形状 484">
                          <a:extLst>
                            <a:ext uri="{FF2B5EF4-FFF2-40B4-BE49-F238E27FC236}">
                              <a16:creationId xmlns:a16="http://schemas.microsoft.com/office/drawing/2014/main" id="{1055284E-0414-575D-5ACB-8CCD3A1FF5F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5354" y="4388080"/>
                          <a:ext cx="452702" cy="1566878"/>
                        </a:xfrm>
                        <a:custGeom>
                          <a:avLst/>
                          <a:gdLst>
                            <a:gd name="connsiteX0" fmla="*/ 0 w 452702"/>
                            <a:gd name="connsiteY0" fmla="*/ 11618 h 1566878"/>
                            <a:gd name="connsiteX1" fmla="*/ 130096 w 452702"/>
                            <a:gd name="connsiteY1" fmla="*/ 526480 h 1566878"/>
                            <a:gd name="connsiteX2" fmla="*/ 294401 w 452702"/>
                            <a:gd name="connsiteY2" fmla="*/ 1557493 h 1566878"/>
                            <a:gd name="connsiteX3" fmla="*/ 424497 w 452702"/>
                            <a:gd name="connsiteY3" fmla="*/ 1528518 h 1566878"/>
                            <a:gd name="connsiteX4" fmla="*/ 449956 w 452702"/>
                            <a:gd name="connsiteY4" fmla="*/ 817295 h 1566878"/>
                            <a:gd name="connsiteX5" fmla="*/ 392941 w 452702"/>
                            <a:gd name="connsiteY5" fmla="*/ 480222 h 1566878"/>
                            <a:gd name="connsiteX6" fmla="*/ 400113 w 452702"/>
                            <a:gd name="connsiteY6" fmla="*/ 0 h 1566878"/>
                            <a:gd name="connsiteX7" fmla="*/ 0 w 452702"/>
                            <a:gd name="connsiteY7" fmla="*/ 11618 h 15668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452702" h="1566878">
                              <a:moveTo>
                                <a:pt x="0" y="11618"/>
                              </a:moveTo>
                              <a:cubicBezTo>
                                <a:pt x="0" y="11618"/>
                                <a:pt x="73869" y="274822"/>
                                <a:pt x="130096" y="526480"/>
                              </a:cubicBezTo>
                              <a:cubicBezTo>
                                <a:pt x="186394" y="778065"/>
                                <a:pt x="294401" y="1557493"/>
                                <a:pt x="294401" y="1557493"/>
                              </a:cubicBezTo>
                              <a:cubicBezTo>
                                <a:pt x="294401" y="1557493"/>
                                <a:pt x="355361" y="1592060"/>
                                <a:pt x="424497" y="1528518"/>
                              </a:cubicBezTo>
                              <a:cubicBezTo>
                                <a:pt x="424497" y="1528518"/>
                                <a:pt x="463152" y="1006486"/>
                                <a:pt x="449956" y="817295"/>
                              </a:cubicBezTo>
                              <a:cubicBezTo>
                                <a:pt x="436761" y="628103"/>
                                <a:pt x="398320" y="552011"/>
                                <a:pt x="392941" y="480222"/>
                              </a:cubicBezTo>
                              <a:cubicBezTo>
                                <a:pt x="387562" y="408432"/>
                                <a:pt x="400113" y="0"/>
                                <a:pt x="400113" y="0"/>
                              </a:cubicBezTo>
                              <a:lnTo>
                                <a:pt x="0" y="1161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6BA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6" name="任意多边形: 形状 485">
                          <a:extLst>
                            <a:ext uri="{FF2B5EF4-FFF2-40B4-BE49-F238E27FC236}">
                              <a16:creationId xmlns:a16="http://schemas.microsoft.com/office/drawing/2014/main" id="{AFB0FB2E-1F6E-18C3-9E9A-30712C371BF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50087" y="5862308"/>
                          <a:ext cx="218822" cy="292839"/>
                        </a:xfrm>
                        <a:custGeom>
                          <a:avLst/>
                          <a:gdLst>
                            <a:gd name="connsiteX0" fmla="*/ 47731 w 218822"/>
                            <a:gd name="connsiteY0" fmla="*/ 63757 h 292839"/>
                            <a:gd name="connsiteX1" fmla="*/ 48664 w 218822"/>
                            <a:gd name="connsiteY1" fmla="*/ 75806 h 292839"/>
                            <a:gd name="connsiteX2" fmla="*/ 1688 w 218822"/>
                            <a:gd name="connsiteY2" fmla="*/ 233298 h 292839"/>
                            <a:gd name="connsiteX3" fmla="*/ 204004 w 218822"/>
                            <a:gd name="connsiteY3" fmla="*/ 236095 h 292839"/>
                            <a:gd name="connsiteX4" fmla="*/ 201135 w 218822"/>
                            <a:gd name="connsiteY4" fmla="*/ 54434 h 292839"/>
                            <a:gd name="connsiteX5" fmla="*/ 180910 w 218822"/>
                            <a:gd name="connsiteY5" fmla="*/ 0 h 292839"/>
                            <a:gd name="connsiteX6" fmla="*/ 47731 w 218822"/>
                            <a:gd name="connsiteY6" fmla="*/ 63757 h 2928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18822" h="292839">
                              <a:moveTo>
                                <a:pt x="47731" y="63757"/>
                              </a:moveTo>
                              <a:lnTo>
                                <a:pt x="48664" y="75806"/>
                              </a:lnTo>
                              <a:cubicBezTo>
                                <a:pt x="48664" y="75806"/>
                                <a:pt x="-10647" y="149746"/>
                                <a:pt x="1688" y="233298"/>
                              </a:cubicBezTo>
                              <a:cubicBezTo>
                                <a:pt x="14023" y="316777"/>
                                <a:pt x="176249" y="307597"/>
                                <a:pt x="204004" y="236095"/>
                              </a:cubicBezTo>
                              <a:cubicBezTo>
                                <a:pt x="231830" y="164592"/>
                                <a:pt x="214331" y="85774"/>
                                <a:pt x="201135" y="54434"/>
                              </a:cubicBezTo>
                              <a:cubicBezTo>
                                <a:pt x="187939" y="23022"/>
                                <a:pt x="180910" y="0"/>
                                <a:pt x="180910" y="0"/>
                              </a:cubicBezTo>
                              <a:lnTo>
                                <a:pt x="47731" y="6375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EAEAE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7" name="任意多边形: 形状 486">
                          <a:extLst>
                            <a:ext uri="{FF2B5EF4-FFF2-40B4-BE49-F238E27FC236}">
                              <a16:creationId xmlns:a16="http://schemas.microsoft.com/office/drawing/2014/main" id="{DA820B7D-C40F-6F35-E2D1-491A3820763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5354" y="4388080"/>
                          <a:ext cx="452702" cy="1566878"/>
                        </a:xfrm>
                        <a:custGeom>
                          <a:avLst/>
                          <a:gdLst>
                            <a:gd name="connsiteX0" fmla="*/ 0 w 452702"/>
                            <a:gd name="connsiteY0" fmla="*/ 11618 h 1566878"/>
                            <a:gd name="connsiteX1" fmla="*/ 130096 w 452702"/>
                            <a:gd name="connsiteY1" fmla="*/ 526480 h 1566878"/>
                            <a:gd name="connsiteX2" fmla="*/ 294401 w 452702"/>
                            <a:gd name="connsiteY2" fmla="*/ 1557493 h 1566878"/>
                            <a:gd name="connsiteX3" fmla="*/ 424497 w 452702"/>
                            <a:gd name="connsiteY3" fmla="*/ 1528518 h 1566878"/>
                            <a:gd name="connsiteX4" fmla="*/ 449956 w 452702"/>
                            <a:gd name="connsiteY4" fmla="*/ 817295 h 1566878"/>
                            <a:gd name="connsiteX5" fmla="*/ 392941 w 452702"/>
                            <a:gd name="connsiteY5" fmla="*/ 480222 h 1566878"/>
                            <a:gd name="connsiteX6" fmla="*/ 400113 w 452702"/>
                            <a:gd name="connsiteY6" fmla="*/ 0 h 1566878"/>
                            <a:gd name="connsiteX7" fmla="*/ 0 w 452702"/>
                            <a:gd name="connsiteY7" fmla="*/ 11618 h 156687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452702" h="1566878">
                              <a:moveTo>
                                <a:pt x="0" y="11618"/>
                              </a:moveTo>
                              <a:cubicBezTo>
                                <a:pt x="0" y="11618"/>
                                <a:pt x="73869" y="274822"/>
                                <a:pt x="130096" y="526480"/>
                              </a:cubicBezTo>
                              <a:cubicBezTo>
                                <a:pt x="186394" y="778065"/>
                                <a:pt x="294401" y="1557493"/>
                                <a:pt x="294401" y="1557493"/>
                              </a:cubicBezTo>
                              <a:cubicBezTo>
                                <a:pt x="294401" y="1557493"/>
                                <a:pt x="355361" y="1592060"/>
                                <a:pt x="424497" y="1528518"/>
                              </a:cubicBezTo>
                              <a:cubicBezTo>
                                <a:pt x="424497" y="1528518"/>
                                <a:pt x="463152" y="1006486"/>
                                <a:pt x="449956" y="817295"/>
                              </a:cubicBezTo>
                              <a:cubicBezTo>
                                <a:pt x="436761" y="628103"/>
                                <a:pt x="398320" y="552011"/>
                                <a:pt x="392941" y="480222"/>
                              </a:cubicBezTo>
                              <a:cubicBezTo>
                                <a:pt x="387562" y="408432"/>
                                <a:pt x="400113" y="0"/>
                                <a:pt x="400113" y="0"/>
                              </a:cubicBezTo>
                              <a:lnTo>
                                <a:pt x="0" y="1161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6BA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8" name="任意多边形: 形状 487">
                          <a:extLst>
                            <a:ext uri="{FF2B5EF4-FFF2-40B4-BE49-F238E27FC236}">
                              <a16:creationId xmlns:a16="http://schemas.microsoft.com/office/drawing/2014/main" id="{605B9792-0430-494F-378D-AB86313D540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49337" y="5595518"/>
                          <a:ext cx="199733" cy="359439"/>
                        </a:xfrm>
                        <a:custGeom>
                          <a:avLst/>
                          <a:gdLst>
                            <a:gd name="connsiteX0" fmla="*/ 199733 w 199733"/>
                            <a:gd name="connsiteY0" fmla="*/ 6096 h 359439"/>
                            <a:gd name="connsiteX1" fmla="*/ 180514 w 199733"/>
                            <a:gd name="connsiteY1" fmla="*/ 321080 h 359439"/>
                            <a:gd name="connsiteX2" fmla="*/ 50418 w 199733"/>
                            <a:gd name="connsiteY2" fmla="*/ 350054 h 359439"/>
                            <a:gd name="connsiteX3" fmla="*/ 0 w 199733"/>
                            <a:gd name="connsiteY3" fmla="*/ 0 h 359439"/>
                            <a:gd name="connsiteX4" fmla="*/ 199733 w 199733"/>
                            <a:gd name="connsiteY4" fmla="*/ 6096 h 35943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99733" h="359439">
                              <a:moveTo>
                                <a:pt x="199733" y="6096"/>
                              </a:moveTo>
                              <a:cubicBezTo>
                                <a:pt x="191486" y="173054"/>
                                <a:pt x="180514" y="321080"/>
                                <a:pt x="180514" y="321080"/>
                              </a:cubicBezTo>
                              <a:cubicBezTo>
                                <a:pt x="111378" y="384621"/>
                                <a:pt x="50418" y="350054"/>
                                <a:pt x="50418" y="350054"/>
                              </a:cubicBezTo>
                              <a:cubicBezTo>
                                <a:pt x="50418" y="350054"/>
                                <a:pt x="28831" y="194498"/>
                                <a:pt x="0" y="0"/>
                              </a:cubicBezTo>
                              <a:cubicBezTo>
                                <a:pt x="65980" y="13052"/>
                                <a:pt x="133179" y="15419"/>
                                <a:pt x="199733" y="609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AEAE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89" name="任意多边形: 形状 488">
                          <a:extLst>
                            <a:ext uri="{FF2B5EF4-FFF2-40B4-BE49-F238E27FC236}">
                              <a16:creationId xmlns:a16="http://schemas.microsoft.com/office/drawing/2014/main" id="{620DF8AC-4010-25FB-F588-19B76C9CEE6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05425" y="4388080"/>
                          <a:ext cx="463484" cy="1766764"/>
                        </a:xfrm>
                        <a:custGeom>
                          <a:avLst/>
                          <a:gdLst>
                            <a:gd name="connsiteX0" fmla="*/ 445797 w 463484"/>
                            <a:gd name="connsiteY0" fmla="*/ 1528662 h 1766764"/>
                            <a:gd name="connsiteX1" fmla="*/ 427796 w 463484"/>
                            <a:gd name="connsiteY1" fmla="*/ 1481041 h 1766764"/>
                            <a:gd name="connsiteX2" fmla="*/ 449956 w 463484"/>
                            <a:gd name="connsiteY2" fmla="*/ 817295 h 1766764"/>
                            <a:gd name="connsiteX3" fmla="*/ 392941 w 463484"/>
                            <a:gd name="connsiteY3" fmla="*/ 480222 h 1766764"/>
                            <a:gd name="connsiteX4" fmla="*/ 400113 w 463484"/>
                            <a:gd name="connsiteY4" fmla="*/ 0 h 1766764"/>
                            <a:gd name="connsiteX5" fmla="*/ 0 w 463484"/>
                            <a:gd name="connsiteY5" fmla="*/ 11690 h 1766764"/>
                            <a:gd name="connsiteX6" fmla="*/ 3371 w 463484"/>
                            <a:gd name="connsiteY6" fmla="*/ 23739 h 1766764"/>
                            <a:gd name="connsiteX7" fmla="*/ 345177 w 463484"/>
                            <a:gd name="connsiteY7" fmla="*/ 13770 h 1766764"/>
                            <a:gd name="connsiteX8" fmla="*/ 338005 w 463484"/>
                            <a:gd name="connsiteY8" fmla="*/ 493991 h 1766764"/>
                            <a:gd name="connsiteX9" fmla="*/ 395021 w 463484"/>
                            <a:gd name="connsiteY9" fmla="*/ 831064 h 1766764"/>
                            <a:gd name="connsiteX10" fmla="*/ 372860 w 463484"/>
                            <a:gd name="connsiteY10" fmla="*/ 1494811 h 1766764"/>
                            <a:gd name="connsiteX11" fmla="*/ 390861 w 463484"/>
                            <a:gd name="connsiteY11" fmla="*/ 1542432 h 1766764"/>
                            <a:gd name="connsiteX12" fmla="*/ 393730 w 463484"/>
                            <a:gd name="connsiteY12" fmla="*/ 1724093 h 1766764"/>
                            <a:gd name="connsiteX13" fmla="*/ 349624 w 463484"/>
                            <a:gd name="connsiteY13" fmla="*/ 1766765 h 1766764"/>
                            <a:gd name="connsiteX14" fmla="*/ 448666 w 463484"/>
                            <a:gd name="connsiteY14" fmla="*/ 1710394 h 1766764"/>
                            <a:gd name="connsiteX15" fmla="*/ 445797 w 463484"/>
                            <a:gd name="connsiteY15" fmla="*/ 1528662 h 176676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463484" h="1766764">
                              <a:moveTo>
                                <a:pt x="445797" y="1528662"/>
                              </a:moveTo>
                              <a:cubicBezTo>
                                <a:pt x="436904" y="1507505"/>
                                <a:pt x="430808" y="1490150"/>
                                <a:pt x="427796" y="1481041"/>
                              </a:cubicBezTo>
                              <a:cubicBezTo>
                                <a:pt x="436904" y="1348149"/>
                                <a:pt x="460714" y="971774"/>
                                <a:pt x="449956" y="817295"/>
                              </a:cubicBezTo>
                              <a:cubicBezTo>
                                <a:pt x="436761" y="628103"/>
                                <a:pt x="398320" y="552011"/>
                                <a:pt x="392941" y="480222"/>
                              </a:cubicBezTo>
                              <a:cubicBezTo>
                                <a:pt x="387562" y="408432"/>
                                <a:pt x="400113" y="0"/>
                                <a:pt x="400113" y="0"/>
                              </a:cubicBezTo>
                              <a:lnTo>
                                <a:pt x="0" y="11690"/>
                              </a:lnTo>
                              <a:cubicBezTo>
                                <a:pt x="0" y="11690"/>
                                <a:pt x="1147" y="15922"/>
                                <a:pt x="3371" y="23739"/>
                              </a:cubicBezTo>
                              <a:lnTo>
                                <a:pt x="345177" y="13770"/>
                              </a:lnTo>
                              <a:cubicBezTo>
                                <a:pt x="345177" y="13770"/>
                                <a:pt x="332698" y="422202"/>
                                <a:pt x="338005" y="493991"/>
                              </a:cubicBezTo>
                              <a:cubicBezTo>
                                <a:pt x="343384" y="565781"/>
                                <a:pt x="381825" y="641873"/>
                                <a:pt x="395021" y="831064"/>
                              </a:cubicBezTo>
                              <a:cubicBezTo>
                                <a:pt x="405778" y="985544"/>
                                <a:pt x="381968" y="1361918"/>
                                <a:pt x="372860" y="1494811"/>
                              </a:cubicBezTo>
                              <a:cubicBezTo>
                                <a:pt x="375872" y="1503919"/>
                                <a:pt x="381968" y="1521275"/>
                                <a:pt x="390861" y="1542432"/>
                              </a:cubicBezTo>
                              <a:cubicBezTo>
                                <a:pt x="404057" y="1573772"/>
                                <a:pt x="421557" y="1652590"/>
                                <a:pt x="393730" y="1724093"/>
                              </a:cubicBezTo>
                              <a:cubicBezTo>
                                <a:pt x="386487" y="1742739"/>
                                <a:pt x="370063" y="1757083"/>
                                <a:pt x="349624" y="1766765"/>
                              </a:cubicBezTo>
                              <a:cubicBezTo>
                                <a:pt x="392654" y="1763896"/>
                                <a:pt x="435613" y="1744102"/>
                                <a:pt x="448666" y="1710394"/>
                              </a:cubicBezTo>
                              <a:cubicBezTo>
                                <a:pt x="476492" y="1638820"/>
                                <a:pt x="458993" y="1559931"/>
                                <a:pt x="445797" y="152866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939393">
                            <a:alpha val="6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90" name="任意多边形: 形状 489">
                          <a:extLst>
                            <a:ext uri="{FF2B5EF4-FFF2-40B4-BE49-F238E27FC236}">
                              <a16:creationId xmlns:a16="http://schemas.microsoft.com/office/drawing/2014/main" id="{A422CF43-6FD2-460A-CB56-D71F82C314E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05487" y="5916741"/>
                          <a:ext cx="301210" cy="392617"/>
                        </a:xfrm>
                        <a:custGeom>
                          <a:avLst/>
                          <a:gdLst>
                            <a:gd name="connsiteX0" fmla="*/ 262876 w 301210"/>
                            <a:gd name="connsiteY0" fmla="*/ 22017 h 392617"/>
                            <a:gd name="connsiteX1" fmla="*/ 245735 w 301210"/>
                            <a:gd name="connsiteY1" fmla="*/ 0 h 392617"/>
                            <a:gd name="connsiteX2" fmla="*/ 254844 w 301210"/>
                            <a:gd name="connsiteY2" fmla="*/ 58737 h 392617"/>
                            <a:gd name="connsiteX3" fmla="*/ 248245 w 301210"/>
                            <a:gd name="connsiteY3" fmla="*/ 128805 h 392617"/>
                            <a:gd name="connsiteX4" fmla="*/ 166343 w 301210"/>
                            <a:gd name="connsiteY4" fmla="*/ 199662 h 392617"/>
                            <a:gd name="connsiteX5" fmla="*/ 69238 w 301210"/>
                            <a:gd name="connsiteY5" fmla="*/ 173485 h 392617"/>
                            <a:gd name="connsiteX6" fmla="*/ 64720 w 301210"/>
                            <a:gd name="connsiteY6" fmla="*/ 121490 h 392617"/>
                            <a:gd name="connsiteX7" fmla="*/ 64792 w 301210"/>
                            <a:gd name="connsiteY7" fmla="*/ 120916 h 392617"/>
                            <a:gd name="connsiteX8" fmla="*/ 66799 w 301210"/>
                            <a:gd name="connsiteY8" fmla="*/ 104779 h 392617"/>
                            <a:gd name="connsiteX9" fmla="*/ 85016 w 301210"/>
                            <a:gd name="connsiteY9" fmla="*/ 35357 h 392617"/>
                            <a:gd name="connsiteX10" fmla="*/ 17171 w 301210"/>
                            <a:gd name="connsiteY10" fmla="*/ 353066 h 392617"/>
                            <a:gd name="connsiteX11" fmla="*/ 262302 w 301210"/>
                            <a:gd name="connsiteY11" fmla="*/ 349767 h 392617"/>
                            <a:gd name="connsiteX12" fmla="*/ 262876 w 301210"/>
                            <a:gd name="connsiteY12" fmla="*/ 22017 h 3926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01210" h="392617">
                              <a:moveTo>
                                <a:pt x="262876" y="22017"/>
                              </a:moveTo>
                              <a:cubicBezTo>
                                <a:pt x="259433" y="11618"/>
                                <a:pt x="252692" y="4662"/>
                                <a:pt x="245735" y="0"/>
                              </a:cubicBezTo>
                              <a:cubicBezTo>
                                <a:pt x="249895" y="19292"/>
                                <a:pt x="255273" y="38297"/>
                                <a:pt x="254844" y="58737"/>
                              </a:cubicBezTo>
                              <a:cubicBezTo>
                                <a:pt x="254341" y="82332"/>
                                <a:pt x="253265" y="105712"/>
                                <a:pt x="248245" y="128805"/>
                              </a:cubicBezTo>
                              <a:cubicBezTo>
                                <a:pt x="239998" y="167676"/>
                                <a:pt x="203206" y="192060"/>
                                <a:pt x="166343" y="199662"/>
                              </a:cubicBezTo>
                              <a:cubicBezTo>
                                <a:pt x="130341" y="207049"/>
                                <a:pt x="91183" y="207264"/>
                                <a:pt x="69238" y="173485"/>
                              </a:cubicBezTo>
                              <a:cubicBezTo>
                                <a:pt x="59843" y="158998"/>
                                <a:pt x="61779" y="137626"/>
                                <a:pt x="64720" y="121490"/>
                              </a:cubicBezTo>
                              <a:cubicBezTo>
                                <a:pt x="64720" y="121274"/>
                                <a:pt x="64720" y="121059"/>
                                <a:pt x="64792" y="120916"/>
                              </a:cubicBezTo>
                              <a:cubicBezTo>
                                <a:pt x="65222" y="115322"/>
                                <a:pt x="66010" y="109943"/>
                                <a:pt x="66799" y="104779"/>
                              </a:cubicBezTo>
                              <a:cubicBezTo>
                                <a:pt x="69095" y="90723"/>
                                <a:pt x="88315" y="45828"/>
                                <a:pt x="85016" y="35357"/>
                              </a:cubicBezTo>
                              <a:cubicBezTo>
                                <a:pt x="39619" y="110947"/>
                                <a:pt x="-33462" y="305661"/>
                                <a:pt x="17171" y="353066"/>
                              </a:cubicBezTo>
                              <a:cubicBezTo>
                                <a:pt x="69381" y="401906"/>
                                <a:pt x="175094" y="410727"/>
                                <a:pt x="262302" y="349767"/>
                              </a:cubicBezTo>
                              <a:cubicBezTo>
                                <a:pt x="349511" y="288807"/>
                                <a:pt x="262876" y="22017"/>
                                <a:pt x="262876" y="220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05137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91" name="任意多边形: 形状 490">
                          <a:extLst>
                            <a:ext uri="{FF2B5EF4-FFF2-40B4-BE49-F238E27FC236}">
                              <a16:creationId xmlns:a16="http://schemas.microsoft.com/office/drawing/2014/main" id="{9CC01DB2-F03C-547C-E924-07E25FE8290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05487" y="5916741"/>
                          <a:ext cx="301210" cy="392617"/>
                        </a:xfrm>
                        <a:custGeom>
                          <a:avLst/>
                          <a:gdLst>
                            <a:gd name="connsiteX0" fmla="*/ 262876 w 301210"/>
                            <a:gd name="connsiteY0" fmla="*/ 22017 h 392617"/>
                            <a:gd name="connsiteX1" fmla="*/ 245735 w 301210"/>
                            <a:gd name="connsiteY1" fmla="*/ 0 h 392617"/>
                            <a:gd name="connsiteX2" fmla="*/ 254844 w 301210"/>
                            <a:gd name="connsiteY2" fmla="*/ 58737 h 392617"/>
                            <a:gd name="connsiteX3" fmla="*/ 248245 w 301210"/>
                            <a:gd name="connsiteY3" fmla="*/ 128805 h 392617"/>
                            <a:gd name="connsiteX4" fmla="*/ 166343 w 301210"/>
                            <a:gd name="connsiteY4" fmla="*/ 199662 h 392617"/>
                            <a:gd name="connsiteX5" fmla="*/ 69238 w 301210"/>
                            <a:gd name="connsiteY5" fmla="*/ 173485 h 392617"/>
                            <a:gd name="connsiteX6" fmla="*/ 64720 w 301210"/>
                            <a:gd name="connsiteY6" fmla="*/ 121490 h 392617"/>
                            <a:gd name="connsiteX7" fmla="*/ 64792 w 301210"/>
                            <a:gd name="connsiteY7" fmla="*/ 120916 h 392617"/>
                            <a:gd name="connsiteX8" fmla="*/ 66799 w 301210"/>
                            <a:gd name="connsiteY8" fmla="*/ 104779 h 392617"/>
                            <a:gd name="connsiteX9" fmla="*/ 85016 w 301210"/>
                            <a:gd name="connsiteY9" fmla="*/ 35357 h 392617"/>
                            <a:gd name="connsiteX10" fmla="*/ 17171 w 301210"/>
                            <a:gd name="connsiteY10" fmla="*/ 353066 h 392617"/>
                            <a:gd name="connsiteX11" fmla="*/ 262302 w 301210"/>
                            <a:gd name="connsiteY11" fmla="*/ 349767 h 392617"/>
                            <a:gd name="connsiteX12" fmla="*/ 262876 w 301210"/>
                            <a:gd name="connsiteY12" fmla="*/ 22017 h 39261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</a:cxnLst>
                          <a:rect l="l" t="t" r="r" b="b"/>
                          <a:pathLst>
                            <a:path w="301210" h="392617">
                              <a:moveTo>
                                <a:pt x="262876" y="22017"/>
                              </a:moveTo>
                              <a:cubicBezTo>
                                <a:pt x="259433" y="11618"/>
                                <a:pt x="252692" y="4662"/>
                                <a:pt x="245735" y="0"/>
                              </a:cubicBezTo>
                              <a:cubicBezTo>
                                <a:pt x="249895" y="19292"/>
                                <a:pt x="255273" y="38297"/>
                                <a:pt x="254844" y="58737"/>
                              </a:cubicBezTo>
                              <a:cubicBezTo>
                                <a:pt x="254341" y="82332"/>
                                <a:pt x="253265" y="105712"/>
                                <a:pt x="248245" y="128805"/>
                              </a:cubicBezTo>
                              <a:cubicBezTo>
                                <a:pt x="239998" y="167676"/>
                                <a:pt x="203206" y="192060"/>
                                <a:pt x="166343" y="199662"/>
                              </a:cubicBezTo>
                              <a:cubicBezTo>
                                <a:pt x="130341" y="207049"/>
                                <a:pt x="91183" y="207264"/>
                                <a:pt x="69238" y="173485"/>
                              </a:cubicBezTo>
                              <a:cubicBezTo>
                                <a:pt x="59843" y="158998"/>
                                <a:pt x="61779" y="137626"/>
                                <a:pt x="64720" y="121490"/>
                              </a:cubicBezTo>
                              <a:cubicBezTo>
                                <a:pt x="64720" y="121274"/>
                                <a:pt x="64720" y="121059"/>
                                <a:pt x="64792" y="120916"/>
                              </a:cubicBezTo>
                              <a:cubicBezTo>
                                <a:pt x="65222" y="115322"/>
                                <a:pt x="66010" y="109943"/>
                                <a:pt x="66799" y="104779"/>
                              </a:cubicBezTo>
                              <a:cubicBezTo>
                                <a:pt x="69095" y="90723"/>
                                <a:pt x="88315" y="45828"/>
                                <a:pt x="85016" y="35357"/>
                              </a:cubicBezTo>
                              <a:cubicBezTo>
                                <a:pt x="39619" y="110947"/>
                                <a:pt x="-33462" y="305661"/>
                                <a:pt x="17171" y="353066"/>
                              </a:cubicBezTo>
                              <a:cubicBezTo>
                                <a:pt x="69381" y="401906"/>
                                <a:pt x="175094" y="410727"/>
                                <a:pt x="262302" y="349767"/>
                              </a:cubicBezTo>
                              <a:cubicBezTo>
                                <a:pt x="349511" y="288807"/>
                                <a:pt x="262876" y="22017"/>
                                <a:pt x="262876" y="220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464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92" name="任意多边形: 形状 491">
                          <a:extLst>
                            <a:ext uri="{FF2B5EF4-FFF2-40B4-BE49-F238E27FC236}">
                              <a16:creationId xmlns:a16="http://schemas.microsoft.com/office/drawing/2014/main" id="{D7BC7800-72EF-5A19-668E-DCAA3F172142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33769" y="6129408"/>
                          <a:ext cx="93161" cy="122012"/>
                        </a:xfrm>
                        <a:custGeom>
                          <a:avLst/>
                          <a:gdLst>
                            <a:gd name="connsiteX0" fmla="*/ 92234 w 93161"/>
                            <a:gd name="connsiteY0" fmla="*/ 63160 h 122012"/>
                            <a:gd name="connsiteX1" fmla="*/ 65627 w 93161"/>
                            <a:gd name="connsiteY1" fmla="*/ 3132 h 122012"/>
                            <a:gd name="connsiteX2" fmla="*/ 2086 w 93161"/>
                            <a:gd name="connsiteY2" fmla="*/ 53693 h 122012"/>
                            <a:gd name="connsiteX3" fmla="*/ 40024 w 93161"/>
                            <a:gd name="connsiteY3" fmla="*/ 121968 h 122012"/>
                            <a:gd name="connsiteX4" fmla="*/ 88434 w 93161"/>
                            <a:gd name="connsiteY4" fmla="*/ 90412 h 122012"/>
                            <a:gd name="connsiteX5" fmla="*/ 92234 w 93161"/>
                            <a:gd name="connsiteY5" fmla="*/ 63160 h 12201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93161" h="122012">
                              <a:moveTo>
                                <a:pt x="92234" y="63160"/>
                              </a:moveTo>
                              <a:cubicBezTo>
                                <a:pt x="94817" y="40210"/>
                                <a:pt x="84991" y="12455"/>
                                <a:pt x="65627" y="3132"/>
                              </a:cubicBezTo>
                              <a:cubicBezTo>
                                <a:pt x="34932" y="-11713"/>
                                <a:pt x="8253" y="29739"/>
                                <a:pt x="2086" y="53693"/>
                              </a:cubicBezTo>
                              <a:cubicBezTo>
                                <a:pt x="-5230" y="81591"/>
                                <a:pt x="6532" y="120247"/>
                                <a:pt x="40024" y="121968"/>
                              </a:cubicBezTo>
                              <a:cubicBezTo>
                                <a:pt x="60679" y="122972"/>
                                <a:pt x="78465" y="106836"/>
                                <a:pt x="88434" y="90412"/>
                              </a:cubicBezTo>
                              <a:cubicBezTo>
                                <a:pt x="93454" y="81950"/>
                                <a:pt x="94027" y="72339"/>
                                <a:pt x="92234" y="6316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464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93" name="任意多边形: 形状 492">
                          <a:extLst>
                            <a:ext uri="{FF2B5EF4-FFF2-40B4-BE49-F238E27FC236}">
                              <a16:creationId xmlns:a16="http://schemas.microsoft.com/office/drawing/2014/main" id="{D8995845-ECEB-5739-C328-9D98B8783C2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305761" y="6202608"/>
                          <a:ext cx="289997" cy="106679"/>
                        </a:xfrm>
                        <a:custGeom>
                          <a:avLst/>
                          <a:gdLst>
                            <a:gd name="connsiteX0" fmla="*/ 127199 w 289997"/>
                            <a:gd name="connsiteY0" fmla="*/ 77814 h 106679"/>
                            <a:gd name="connsiteX1" fmla="*/ 18188 w 289997"/>
                            <a:gd name="connsiteY1" fmla="*/ 34926 h 106679"/>
                            <a:gd name="connsiteX2" fmla="*/ 330 w 289997"/>
                            <a:gd name="connsiteY2" fmla="*/ 0 h 106679"/>
                            <a:gd name="connsiteX3" fmla="*/ 16969 w 289997"/>
                            <a:gd name="connsiteY3" fmla="*/ 67128 h 106679"/>
                            <a:gd name="connsiteX4" fmla="*/ 262100 w 289997"/>
                            <a:gd name="connsiteY4" fmla="*/ 63829 h 106679"/>
                            <a:gd name="connsiteX5" fmla="*/ 289998 w 289997"/>
                            <a:gd name="connsiteY5" fmla="*/ 25245 h 106679"/>
                            <a:gd name="connsiteX6" fmla="*/ 127199 w 289997"/>
                            <a:gd name="connsiteY6" fmla="*/ 77814 h 10667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89997" h="106679">
                              <a:moveTo>
                                <a:pt x="127199" y="77814"/>
                              </a:moveTo>
                              <a:cubicBezTo>
                                <a:pt x="88973" y="80467"/>
                                <a:pt x="43003" y="67845"/>
                                <a:pt x="18188" y="34926"/>
                              </a:cubicBezTo>
                              <a:cubicBezTo>
                                <a:pt x="9869" y="24026"/>
                                <a:pt x="4346" y="12264"/>
                                <a:pt x="330" y="0"/>
                              </a:cubicBezTo>
                              <a:cubicBezTo>
                                <a:pt x="-1319" y="29691"/>
                                <a:pt x="3055" y="54075"/>
                                <a:pt x="16969" y="67128"/>
                              </a:cubicBezTo>
                              <a:cubicBezTo>
                                <a:pt x="69179" y="115967"/>
                                <a:pt x="174891" y="124789"/>
                                <a:pt x="262100" y="63829"/>
                              </a:cubicBezTo>
                              <a:cubicBezTo>
                                <a:pt x="274937" y="54936"/>
                                <a:pt x="283830" y="41453"/>
                                <a:pt x="289998" y="25245"/>
                              </a:cubicBezTo>
                              <a:cubicBezTo>
                                <a:pt x="247111" y="63757"/>
                                <a:pt x="197338" y="73080"/>
                                <a:pt x="127199" y="7781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9B1212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494" name="任意多边形: 形状 493">
                        <a:extLst>
                          <a:ext uri="{FF2B5EF4-FFF2-40B4-BE49-F238E27FC236}">
                            <a16:creationId xmlns:a16="http://schemas.microsoft.com/office/drawing/2014/main" id="{CDDEBAC2-43EE-F086-44F7-843E3915A69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7369796" y="5972568"/>
                        <a:ext cx="193461" cy="65662"/>
                      </a:xfrm>
                      <a:custGeom>
                        <a:avLst/>
                        <a:gdLst>
                          <a:gd name="connsiteX0" fmla="*/ 185658 w 193461"/>
                          <a:gd name="connsiteY0" fmla="*/ 64157 h 65662"/>
                          <a:gd name="connsiteX1" fmla="*/ 411 w 193461"/>
                          <a:gd name="connsiteY1" fmla="*/ 65663 h 65662"/>
                          <a:gd name="connsiteX2" fmla="*/ 5933 w 193461"/>
                          <a:gd name="connsiteY2" fmla="*/ 36115 h 65662"/>
                          <a:gd name="connsiteX3" fmla="*/ 189028 w 193461"/>
                          <a:gd name="connsiteY3" fmla="*/ 36115 h 65662"/>
                          <a:gd name="connsiteX4" fmla="*/ 185658 w 193461"/>
                          <a:gd name="connsiteY4" fmla="*/ 64157 h 6566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3461" h="65662">
                            <a:moveTo>
                              <a:pt x="185658" y="64157"/>
                            </a:moveTo>
                            <a:cubicBezTo>
                              <a:pt x="147790" y="14958"/>
                              <a:pt x="25369" y="28728"/>
                              <a:pt x="411" y="65663"/>
                            </a:cubicBezTo>
                            <a:cubicBezTo>
                              <a:pt x="411" y="65663"/>
                              <a:pt x="-2242" y="47231"/>
                              <a:pt x="5933" y="36115"/>
                            </a:cubicBezTo>
                            <a:cubicBezTo>
                              <a:pt x="68399" y="-17673"/>
                              <a:pt x="161990" y="-6055"/>
                              <a:pt x="189028" y="36115"/>
                            </a:cubicBezTo>
                            <a:cubicBezTo>
                              <a:pt x="196487" y="43932"/>
                              <a:pt x="193977" y="60643"/>
                              <a:pt x="185658" y="64157"/>
                            </a:cubicBezTo>
                            <a:close/>
                          </a:path>
                        </a:pathLst>
                      </a:custGeom>
                      <a:solidFill>
                        <a:srgbClr val="E8464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495" name="图形 7">
                      <a:extLst>
                        <a:ext uri="{FF2B5EF4-FFF2-40B4-BE49-F238E27FC236}">
                          <a16:creationId xmlns:a16="http://schemas.microsoft.com/office/drawing/2014/main" id="{EE0E11E0-1471-10EB-DAD6-F85B4957863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251914" y="3943430"/>
                      <a:ext cx="1626914" cy="827406"/>
                      <a:chOff x="6251914" y="3943430"/>
                      <a:chExt cx="1626914" cy="827406"/>
                    </a:xfrm>
                  </p:grpSpPr>
                  <p:sp>
                    <p:nvSpPr>
                      <p:cNvPr id="496" name="任意多边形: 形状 495">
                        <a:extLst>
                          <a:ext uri="{FF2B5EF4-FFF2-40B4-BE49-F238E27FC236}">
                            <a16:creationId xmlns:a16="http://schemas.microsoft.com/office/drawing/2014/main" id="{3E5B2425-3D20-7E0B-1CA2-C64B2DEFF88E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51914" y="3943430"/>
                        <a:ext cx="1626842" cy="827334"/>
                      </a:xfrm>
                      <a:custGeom>
                        <a:avLst/>
                        <a:gdLst>
                          <a:gd name="connsiteX0" fmla="*/ 1391610 w 1626842"/>
                          <a:gd name="connsiteY0" fmla="*/ 0 h 827334"/>
                          <a:gd name="connsiteX1" fmla="*/ 861688 w 1626842"/>
                          <a:gd name="connsiteY1" fmla="*/ 212786 h 827334"/>
                          <a:gd name="connsiteX2" fmla="*/ 292823 w 1626842"/>
                          <a:gd name="connsiteY2" fmla="*/ 123426 h 827334"/>
                          <a:gd name="connsiteX3" fmla="*/ 0 w 1626842"/>
                          <a:gd name="connsiteY3" fmla="*/ 515793 h 827334"/>
                          <a:gd name="connsiteX4" fmla="*/ 87496 w 1626842"/>
                          <a:gd name="connsiteY4" fmla="*/ 592603 h 827334"/>
                          <a:gd name="connsiteX5" fmla="*/ 63111 w 1626842"/>
                          <a:gd name="connsiteY5" fmla="*/ 635418 h 827334"/>
                          <a:gd name="connsiteX6" fmla="*/ 257825 w 1626842"/>
                          <a:gd name="connsiteY6" fmla="*/ 728508 h 827334"/>
                          <a:gd name="connsiteX7" fmla="*/ 276328 w 1626842"/>
                          <a:gd name="connsiteY7" fmla="*/ 685262 h 827334"/>
                          <a:gd name="connsiteX8" fmla="*/ 608453 w 1626842"/>
                          <a:gd name="connsiteY8" fmla="*/ 753465 h 827334"/>
                          <a:gd name="connsiteX9" fmla="*/ 605584 w 1626842"/>
                          <a:gd name="connsiteY9" fmla="*/ 797787 h 827334"/>
                          <a:gd name="connsiteX10" fmla="*/ 1011075 w 1626842"/>
                          <a:gd name="connsiteY10" fmla="*/ 764869 h 827334"/>
                          <a:gd name="connsiteX11" fmla="*/ 1016885 w 1626842"/>
                          <a:gd name="connsiteY11" fmla="*/ 827335 h 827334"/>
                          <a:gd name="connsiteX12" fmla="*/ 1307198 w 1626842"/>
                          <a:gd name="connsiteY12" fmla="*/ 657364 h 827334"/>
                          <a:gd name="connsiteX13" fmla="*/ 1319677 w 1626842"/>
                          <a:gd name="connsiteY13" fmla="*/ 709216 h 827334"/>
                          <a:gd name="connsiteX14" fmla="*/ 1626843 w 1626842"/>
                          <a:gd name="connsiteY14" fmla="*/ 489688 h 827334"/>
                          <a:gd name="connsiteX15" fmla="*/ 1391610 w 1626842"/>
                          <a:gd name="connsiteY15" fmla="*/ 0 h 8273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</a:cxnLst>
                        <a:rect l="l" t="t" r="r" b="b"/>
                        <a:pathLst>
                          <a:path w="1626842" h="827334">
                            <a:moveTo>
                              <a:pt x="1391610" y="0"/>
                            </a:moveTo>
                            <a:cubicBezTo>
                              <a:pt x="1332729" y="62179"/>
                              <a:pt x="1187644" y="168321"/>
                              <a:pt x="861688" y="212786"/>
                            </a:cubicBezTo>
                            <a:cubicBezTo>
                              <a:pt x="462794" y="267148"/>
                              <a:pt x="326315" y="159357"/>
                              <a:pt x="292823" y="123426"/>
                            </a:cubicBezTo>
                            <a:lnTo>
                              <a:pt x="0" y="515793"/>
                            </a:lnTo>
                            <a:lnTo>
                              <a:pt x="87496" y="592603"/>
                            </a:lnTo>
                            <a:lnTo>
                              <a:pt x="63111" y="635418"/>
                            </a:lnTo>
                            <a:cubicBezTo>
                              <a:pt x="63111" y="635418"/>
                              <a:pt x="137339" y="705056"/>
                              <a:pt x="257825" y="728508"/>
                            </a:cubicBezTo>
                            <a:lnTo>
                              <a:pt x="276328" y="685262"/>
                            </a:lnTo>
                            <a:cubicBezTo>
                              <a:pt x="276328" y="685262"/>
                              <a:pt x="444865" y="756693"/>
                              <a:pt x="608453" y="753465"/>
                            </a:cubicBezTo>
                            <a:lnTo>
                              <a:pt x="605584" y="797787"/>
                            </a:lnTo>
                            <a:cubicBezTo>
                              <a:pt x="605584" y="797787"/>
                              <a:pt x="893028" y="825757"/>
                              <a:pt x="1011075" y="764869"/>
                            </a:cubicBezTo>
                            <a:lnTo>
                              <a:pt x="1016885" y="827335"/>
                            </a:lnTo>
                            <a:cubicBezTo>
                              <a:pt x="1016885" y="827335"/>
                              <a:pt x="1180472" y="762072"/>
                              <a:pt x="1307198" y="657364"/>
                            </a:cubicBezTo>
                            <a:lnTo>
                              <a:pt x="1319677" y="709216"/>
                            </a:lnTo>
                            <a:cubicBezTo>
                              <a:pt x="1319677" y="709216"/>
                              <a:pt x="1516828" y="640223"/>
                              <a:pt x="1626843" y="489688"/>
                            </a:cubicBezTo>
                            <a:lnTo>
                              <a:pt x="1391610" y="0"/>
                            </a:lnTo>
                            <a:close/>
                          </a:path>
                        </a:pathLst>
                      </a:custGeom>
                      <a:solidFill>
                        <a:srgbClr val="E8464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497" name="图形 7">
                        <a:extLst>
                          <a:ext uri="{FF2B5EF4-FFF2-40B4-BE49-F238E27FC236}">
                            <a16:creationId xmlns:a16="http://schemas.microsoft.com/office/drawing/2014/main" id="{CDE11BC8-7BBA-7FDA-0493-3CDD3F27167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307423" y="4235895"/>
                        <a:ext cx="1251688" cy="534941"/>
                        <a:chOff x="6307423" y="4235895"/>
                        <a:chExt cx="1251688" cy="534941"/>
                      </a:xfrm>
                      <a:solidFill>
                        <a:srgbClr val="AD2A2A"/>
                      </a:solidFill>
                    </p:grpSpPr>
                    <p:sp>
                      <p:nvSpPr>
                        <p:cNvPr id="498" name="任意多边形: 形状 497">
                          <a:extLst>
                            <a:ext uri="{FF2B5EF4-FFF2-40B4-BE49-F238E27FC236}">
                              <a16:creationId xmlns:a16="http://schemas.microsoft.com/office/drawing/2014/main" id="{5C606A3B-3ADB-8600-2052-D87859B7338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07423" y="4235895"/>
                          <a:ext cx="225265" cy="354930"/>
                        </a:xfrm>
                        <a:custGeom>
                          <a:avLst/>
                          <a:gdLst>
                            <a:gd name="connsiteX0" fmla="*/ 0 w 225265"/>
                            <a:gd name="connsiteY0" fmla="*/ 272097 h 354930"/>
                            <a:gd name="connsiteX1" fmla="*/ 31986 w 225265"/>
                            <a:gd name="connsiteY1" fmla="*/ 300210 h 354930"/>
                            <a:gd name="connsiteX2" fmla="*/ 7602 w 225265"/>
                            <a:gd name="connsiteY2" fmla="*/ 342954 h 354930"/>
                            <a:gd name="connsiteX3" fmla="*/ 22017 w 225265"/>
                            <a:gd name="connsiteY3" fmla="*/ 354931 h 354930"/>
                            <a:gd name="connsiteX4" fmla="*/ 225265 w 225265"/>
                            <a:gd name="connsiteY4" fmla="*/ 0 h 3549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225265" h="354930">
                              <a:moveTo>
                                <a:pt x="0" y="272097"/>
                              </a:moveTo>
                              <a:lnTo>
                                <a:pt x="31986" y="300210"/>
                              </a:lnTo>
                              <a:lnTo>
                                <a:pt x="7602" y="342954"/>
                              </a:lnTo>
                              <a:lnTo>
                                <a:pt x="22017" y="354931"/>
                              </a:lnTo>
                              <a:lnTo>
                                <a:pt x="225265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D2A2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499" name="任意多边形: 形状 498">
                          <a:extLst>
                            <a:ext uri="{FF2B5EF4-FFF2-40B4-BE49-F238E27FC236}">
                              <a16:creationId xmlns:a16="http://schemas.microsoft.com/office/drawing/2014/main" id="{17048C51-9159-9306-D82E-7BC29A38A7C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84064" y="4257697"/>
                          <a:ext cx="196865" cy="414241"/>
                        </a:xfrm>
                        <a:custGeom>
                          <a:avLst/>
                          <a:gdLst>
                            <a:gd name="connsiteX0" fmla="*/ 0 w 196865"/>
                            <a:gd name="connsiteY0" fmla="*/ 407285 h 414241"/>
                            <a:gd name="connsiteX1" fmla="*/ 25675 w 196865"/>
                            <a:gd name="connsiteY1" fmla="*/ 414241 h 414241"/>
                            <a:gd name="connsiteX2" fmla="*/ 44178 w 196865"/>
                            <a:gd name="connsiteY2" fmla="*/ 370996 h 414241"/>
                            <a:gd name="connsiteX3" fmla="*/ 73224 w 196865"/>
                            <a:gd name="connsiteY3" fmla="*/ 382184 h 414241"/>
                            <a:gd name="connsiteX4" fmla="*/ 196865 w 196865"/>
                            <a:gd name="connsiteY4" fmla="*/ 0 h 4142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96865" h="414241">
                              <a:moveTo>
                                <a:pt x="0" y="407285"/>
                              </a:moveTo>
                              <a:lnTo>
                                <a:pt x="25675" y="414241"/>
                              </a:lnTo>
                              <a:lnTo>
                                <a:pt x="44178" y="370996"/>
                              </a:lnTo>
                              <a:lnTo>
                                <a:pt x="73224" y="382184"/>
                              </a:lnTo>
                              <a:lnTo>
                                <a:pt x="196865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D2A2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0" name="任意多边形: 形状 499">
                          <a:extLst>
                            <a:ext uri="{FF2B5EF4-FFF2-40B4-BE49-F238E27FC236}">
                              <a16:creationId xmlns:a16="http://schemas.microsoft.com/office/drawing/2014/main" id="{930DEC4B-18F0-C217-1EFA-0ACF5363A77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792952" y="4286958"/>
                          <a:ext cx="111234" cy="456984"/>
                        </a:xfrm>
                        <a:custGeom>
                          <a:avLst/>
                          <a:gdLst>
                            <a:gd name="connsiteX0" fmla="*/ 0 w 111234"/>
                            <a:gd name="connsiteY0" fmla="*/ 408002 h 456984"/>
                            <a:gd name="connsiteX1" fmla="*/ 67415 w 111234"/>
                            <a:gd name="connsiteY1" fmla="*/ 409938 h 456984"/>
                            <a:gd name="connsiteX2" fmla="*/ 64546 w 111234"/>
                            <a:gd name="connsiteY2" fmla="*/ 454331 h 456984"/>
                            <a:gd name="connsiteX3" fmla="*/ 106716 w 111234"/>
                            <a:gd name="connsiteY3" fmla="*/ 456985 h 456984"/>
                            <a:gd name="connsiteX4" fmla="*/ 111234 w 111234"/>
                            <a:gd name="connsiteY4" fmla="*/ 0 h 4569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111234" h="456984">
                              <a:moveTo>
                                <a:pt x="0" y="408002"/>
                              </a:moveTo>
                              <a:lnTo>
                                <a:pt x="67415" y="409938"/>
                              </a:lnTo>
                              <a:lnTo>
                                <a:pt x="64546" y="454331"/>
                              </a:lnTo>
                              <a:lnTo>
                                <a:pt x="106716" y="456985"/>
                              </a:lnTo>
                              <a:lnTo>
                                <a:pt x="111234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D2A2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1" name="任意多边形: 形状 500">
                          <a:extLst>
                            <a:ext uri="{FF2B5EF4-FFF2-40B4-BE49-F238E27FC236}">
                              <a16:creationId xmlns:a16="http://schemas.microsoft.com/office/drawing/2014/main" id="{21D07A05-8290-C718-E75A-A3D1B6D8399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87327" y="4281077"/>
                          <a:ext cx="102413" cy="489759"/>
                        </a:xfrm>
                        <a:custGeom>
                          <a:avLst/>
                          <a:gdLst>
                            <a:gd name="connsiteX0" fmla="*/ 0 w 102413"/>
                            <a:gd name="connsiteY0" fmla="*/ 450961 h 489759"/>
                            <a:gd name="connsiteX1" fmla="*/ 75662 w 102413"/>
                            <a:gd name="connsiteY1" fmla="*/ 427294 h 489759"/>
                            <a:gd name="connsiteX2" fmla="*/ 81472 w 102413"/>
                            <a:gd name="connsiteY2" fmla="*/ 489760 h 489759"/>
                            <a:gd name="connsiteX3" fmla="*/ 102413 w 102413"/>
                            <a:gd name="connsiteY3" fmla="*/ 481010 h 489759"/>
                            <a:gd name="connsiteX4" fmla="*/ 43031 w 102413"/>
                            <a:gd name="connsiteY4" fmla="*/ 0 h 489759"/>
                            <a:gd name="connsiteX5" fmla="*/ 0 w 102413"/>
                            <a:gd name="connsiteY5" fmla="*/ 450961 h 48975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02413" h="489759">
                              <a:moveTo>
                                <a:pt x="0" y="450961"/>
                              </a:moveTo>
                              <a:cubicBezTo>
                                <a:pt x="0" y="450961"/>
                                <a:pt x="43174" y="443645"/>
                                <a:pt x="75662" y="427294"/>
                              </a:cubicBezTo>
                              <a:lnTo>
                                <a:pt x="81472" y="489760"/>
                              </a:lnTo>
                              <a:lnTo>
                                <a:pt x="102413" y="481010"/>
                              </a:lnTo>
                              <a:lnTo>
                                <a:pt x="43031" y="0"/>
                              </a:lnTo>
                              <a:lnTo>
                                <a:pt x="0" y="45096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D2A2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2" name="任意多边形: 形状 501">
                          <a:extLst>
                            <a:ext uri="{FF2B5EF4-FFF2-40B4-BE49-F238E27FC236}">
                              <a16:creationId xmlns:a16="http://schemas.microsoft.com/office/drawing/2014/main" id="{EB3DF88B-7F84-4DA0-6ED6-95B2D5CB860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461145" y="4257697"/>
                          <a:ext cx="97966" cy="378884"/>
                        </a:xfrm>
                        <a:custGeom>
                          <a:avLst/>
                          <a:gdLst>
                            <a:gd name="connsiteX0" fmla="*/ 51422 w 97966"/>
                            <a:gd name="connsiteY0" fmla="*/ 378884 h 378884"/>
                            <a:gd name="connsiteX1" fmla="*/ 97967 w 97966"/>
                            <a:gd name="connsiteY1" fmla="*/ 343169 h 378884"/>
                            <a:gd name="connsiteX2" fmla="*/ 0 w 97966"/>
                            <a:gd name="connsiteY2" fmla="*/ 0 h 37888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97966" h="378884">
                              <a:moveTo>
                                <a:pt x="51422" y="378884"/>
                              </a:moveTo>
                              <a:lnTo>
                                <a:pt x="97967" y="343169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AD2A2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503" name="任意多边形: 形状 502">
                        <a:extLst>
                          <a:ext uri="{FF2B5EF4-FFF2-40B4-BE49-F238E27FC236}">
                            <a16:creationId xmlns:a16="http://schemas.microsoft.com/office/drawing/2014/main" id="{A00D8D77-E0E7-0B23-4D2B-5424282E5C3B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6251985" y="3943430"/>
                        <a:ext cx="1626842" cy="827334"/>
                      </a:xfrm>
                      <a:custGeom>
                        <a:avLst/>
                        <a:gdLst>
                          <a:gd name="connsiteX0" fmla="*/ 1391538 w 1626842"/>
                          <a:gd name="connsiteY0" fmla="*/ 0 h 827334"/>
                          <a:gd name="connsiteX1" fmla="*/ 861616 w 1626842"/>
                          <a:gd name="connsiteY1" fmla="*/ 212786 h 827334"/>
                          <a:gd name="connsiteX2" fmla="*/ 292752 w 1626842"/>
                          <a:gd name="connsiteY2" fmla="*/ 123426 h 827334"/>
                          <a:gd name="connsiteX3" fmla="*/ 829128 w 1626842"/>
                          <a:gd name="connsiteY3" fmla="*/ 257753 h 827334"/>
                          <a:gd name="connsiteX4" fmla="*/ 1407459 w 1626842"/>
                          <a:gd name="connsiteY4" fmla="*/ 262487 h 827334"/>
                          <a:gd name="connsiteX5" fmla="*/ 1533395 w 1626842"/>
                          <a:gd name="connsiteY5" fmla="*/ 509984 h 827334"/>
                          <a:gd name="connsiteX6" fmla="*/ 1328211 w 1626842"/>
                          <a:gd name="connsiteY6" fmla="*/ 669269 h 827334"/>
                          <a:gd name="connsiteX7" fmla="*/ 1194099 w 1626842"/>
                          <a:gd name="connsiteY7" fmla="*/ 241473 h 827334"/>
                          <a:gd name="connsiteX8" fmla="*/ 1240715 w 1626842"/>
                          <a:gd name="connsiteY8" fmla="*/ 678664 h 827334"/>
                          <a:gd name="connsiteX9" fmla="*/ 1039404 w 1626842"/>
                          <a:gd name="connsiteY9" fmla="*/ 767666 h 827334"/>
                          <a:gd name="connsiteX10" fmla="*/ 978085 w 1626842"/>
                          <a:gd name="connsiteY10" fmla="*/ 268368 h 827334"/>
                          <a:gd name="connsiteX11" fmla="*/ 925732 w 1626842"/>
                          <a:gd name="connsiteY11" fmla="*/ 759562 h 827334"/>
                          <a:gd name="connsiteX12" fmla="*/ 662384 w 1626842"/>
                          <a:gd name="connsiteY12" fmla="*/ 769602 h 827334"/>
                          <a:gd name="connsiteX13" fmla="*/ 660161 w 1626842"/>
                          <a:gd name="connsiteY13" fmla="*/ 280201 h 827334"/>
                          <a:gd name="connsiteX14" fmla="*/ 520527 w 1626842"/>
                          <a:gd name="connsiteY14" fmla="*/ 728221 h 827334"/>
                          <a:gd name="connsiteX15" fmla="*/ 329112 w 1626842"/>
                          <a:gd name="connsiteY15" fmla="*/ 686912 h 827334"/>
                          <a:gd name="connsiteX16" fmla="*/ 455551 w 1626842"/>
                          <a:gd name="connsiteY16" fmla="*/ 251012 h 827334"/>
                          <a:gd name="connsiteX17" fmla="*/ 220747 w 1626842"/>
                          <a:gd name="connsiteY17" fmla="*/ 691717 h 827334"/>
                          <a:gd name="connsiteX18" fmla="*/ 95026 w 1626842"/>
                          <a:gd name="connsiteY18" fmla="*/ 639004 h 827334"/>
                          <a:gd name="connsiteX19" fmla="*/ 340300 w 1626842"/>
                          <a:gd name="connsiteY19" fmla="*/ 207981 h 827334"/>
                          <a:gd name="connsiteX20" fmla="*/ 62179 w 1626842"/>
                          <a:gd name="connsiteY20" fmla="*/ 540536 h 827334"/>
                          <a:gd name="connsiteX21" fmla="*/ 29189 w 1626842"/>
                          <a:gd name="connsiteY21" fmla="*/ 503314 h 827334"/>
                          <a:gd name="connsiteX22" fmla="*/ 127442 w 1626842"/>
                          <a:gd name="connsiteY22" fmla="*/ 345034 h 827334"/>
                          <a:gd name="connsiteX23" fmla="*/ 0 w 1626842"/>
                          <a:gd name="connsiteY23" fmla="*/ 515793 h 827334"/>
                          <a:gd name="connsiteX24" fmla="*/ 87496 w 1626842"/>
                          <a:gd name="connsiteY24" fmla="*/ 592603 h 827334"/>
                          <a:gd name="connsiteX25" fmla="*/ 63111 w 1626842"/>
                          <a:gd name="connsiteY25" fmla="*/ 635418 h 827334"/>
                          <a:gd name="connsiteX26" fmla="*/ 257825 w 1626842"/>
                          <a:gd name="connsiteY26" fmla="*/ 728508 h 827334"/>
                          <a:gd name="connsiteX27" fmla="*/ 276328 w 1626842"/>
                          <a:gd name="connsiteY27" fmla="*/ 685262 h 827334"/>
                          <a:gd name="connsiteX28" fmla="*/ 608453 w 1626842"/>
                          <a:gd name="connsiteY28" fmla="*/ 753465 h 827334"/>
                          <a:gd name="connsiteX29" fmla="*/ 605584 w 1626842"/>
                          <a:gd name="connsiteY29" fmla="*/ 797787 h 827334"/>
                          <a:gd name="connsiteX30" fmla="*/ 1011075 w 1626842"/>
                          <a:gd name="connsiteY30" fmla="*/ 764869 h 827334"/>
                          <a:gd name="connsiteX31" fmla="*/ 1016884 w 1626842"/>
                          <a:gd name="connsiteY31" fmla="*/ 827335 h 827334"/>
                          <a:gd name="connsiteX32" fmla="*/ 1307198 w 1626842"/>
                          <a:gd name="connsiteY32" fmla="*/ 657364 h 827334"/>
                          <a:gd name="connsiteX33" fmla="*/ 1319677 w 1626842"/>
                          <a:gd name="connsiteY33" fmla="*/ 709216 h 827334"/>
                          <a:gd name="connsiteX34" fmla="*/ 1626843 w 1626842"/>
                          <a:gd name="connsiteY34" fmla="*/ 489688 h 827334"/>
                          <a:gd name="connsiteX35" fmla="*/ 1391538 w 1626842"/>
                          <a:gd name="connsiteY35" fmla="*/ 0 h 82733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  <a:cxn ang="0">
                            <a:pos x="connsiteX23" y="connsiteY23"/>
                          </a:cxn>
                          <a:cxn ang="0">
                            <a:pos x="connsiteX24" y="connsiteY24"/>
                          </a:cxn>
                          <a:cxn ang="0">
                            <a:pos x="connsiteX25" y="connsiteY25"/>
                          </a:cxn>
                          <a:cxn ang="0">
                            <a:pos x="connsiteX26" y="connsiteY26"/>
                          </a:cxn>
                          <a:cxn ang="0">
                            <a:pos x="connsiteX27" y="connsiteY27"/>
                          </a:cxn>
                          <a:cxn ang="0">
                            <a:pos x="connsiteX28" y="connsiteY28"/>
                          </a:cxn>
                          <a:cxn ang="0">
                            <a:pos x="connsiteX29" y="connsiteY29"/>
                          </a:cxn>
                          <a:cxn ang="0">
                            <a:pos x="connsiteX30" y="connsiteY30"/>
                          </a:cxn>
                          <a:cxn ang="0">
                            <a:pos x="connsiteX31" y="connsiteY31"/>
                          </a:cxn>
                          <a:cxn ang="0">
                            <a:pos x="connsiteX32" y="connsiteY32"/>
                          </a:cxn>
                          <a:cxn ang="0">
                            <a:pos x="connsiteX33" y="connsiteY33"/>
                          </a:cxn>
                          <a:cxn ang="0">
                            <a:pos x="connsiteX34" y="connsiteY34"/>
                          </a:cxn>
                          <a:cxn ang="0">
                            <a:pos x="connsiteX35" y="connsiteY35"/>
                          </a:cxn>
                        </a:cxnLst>
                        <a:rect l="l" t="t" r="r" b="b"/>
                        <a:pathLst>
                          <a:path w="1626842" h="827334">
                            <a:moveTo>
                              <a:pt x="1391538" y="0"/>
                            </a:moveTo>
                            <a:cubicBezTo>
                              <a:pt x="1332657" y="62179"/>
                              <a:pt x="1187572" y="168321"/>
                              <a:pt x="861616" y="212786"/>
                            </a:cubicBezTo>
                            <a:cubicBezTo>
                              <a:pt x="462722" y="267148"/>
                              <a:pt x="326244" y="159357"/>
                              <a:pt x="292752" y="123426"/>
                            </a:cubicBezTo>
                            <a:cubicBezTo>
                              <a:pt x="292752" y="123426"/>
                              <a:pt x="378741" y="311900"/>
                              <a:pt x="829128" y="257753"/>
                            </a:cubicBezTo>
                            <a:cubicBezTo>
                              <a:pt x="1279515" y="203606"/>
                              <a:pt x="1310067" y="101480"/>
                              <a:pt x="1407459" y="262487"/>
                            </a:cubicBezTo>
                            <a:cubicBezTo>
                              <a:pt x="1504851" y="423493"/>
                              <a:pt x="1533395" y="509984"/>
                              <a:pt x="1533395" y="509984"/>
                            </a:cubicBezTo>
                            <a:cubicBezTo>
                              <a:pt x="1487998" y="607377"/>
                              <a:pt x="1328211" y="669269"/>
                              <a:pt x="1328211" y="669269"/>
                            </a:cubicBezTo>
                            <a:lnTo>
                              <a:pt x="1194099" y="241473"/>
                            </a:lnTo>
                            <a:lnTo>
                              <a:pt x="1240715" y="678664"/>
                            </a:lnTo>
                            <a:lnTo>
                              <a:pt x="1039404" y="767666"/>
                            </a:lnTo>
                            <a:lnTo>
                              <a:pt x="978085" y="268368"/>
                            </a:lnTo>
                            <a:lnTo>
                              <a:pt x="925732" y="759562"/>
                            </a:lnTo>
                            <a:lnTo>
                              <a:pt x="662384" y="769602"/>
                            </a:lnTo>
                            <a:lnTo>
                              <a:pt x="660161" y="280201"/>
                            </a:lnTo>
                            <a:lnTo>
                              <a:pt x="520527" y="728221"/>
                            </a:lnTo>
                            <a:lnTo>
                              <a:pt x="329112" y="686912"/>
                            </a:lnTo>
                            <a:lnTo>
                              <a:pt x="455551" y="251012"/>
                            </a:lnTo>
                            <a:lnTo>
                              <a:pt x="220747" y="691717"/>
                            </a:lnTo>
                            <a:lnTo>
                              <a:pt x="95026" y="639004"/>
                            </a:lnTo>
                            <a:lnTo>
                              <a:pt x="340300" y="207981"/>
                            </a:lnTo>
                            <a:lnTo>
                              <a:pt x="62179" y="540536"/>
                            </a:lnTo>
                            <a:lnTo>
                              <a:pt x="29189" y="503314"/>
                            </a:lnTo>
                            <a:lnTo>
                              <a:pt x="127442" y="345034"/>
                            </a:lnTo>
                            <a:lnTo>
                              <a:pt x="0" y="515793"/>
                            </a:lnTo>
                            <a:lnTo>
                              <a:pt x="87496" y="592603"/>
                            </a:lnTo>
                            <a:lnTo>
                              <a:pt x="63111" y="635418"/>
                            </a:lnTo>
                            <a:cubicBezTo>
                              <a:pt x="63111" y="635418"/>
                              <a:pt x="137339" y="705056"/>
                              <a:pt x="257825" y="728508"/>
                            </a:cubicBezTo>
                            <a:lnTo>
                              <a:pt x="276328" y="685262"/>
                            </a:lnTo>
                            <a:cubicBezTo>
                              <a:pt x="276328" y="685262"/>
                              <a:pt x="444865" y="756693"/>
                              <a:pt x="608453" y="753465"/>
                            </a:cubicBezTo>
                            <a:lnTo>
                              <a:pt x="605584" y="797787"/>
                            </a:lnTo>
                            <a:cubicBezTo>
                              <a:pt x="605584" y="797787"/>
                              <a:pt x="893028" y="825757"/>
                              <a:pt x="1011075" y="764869"/>
                            </a:cubicBezTo>
                            <a:lnTo>
                              <a:pt x="1016884" y="827335"/>
                            </a:lnTo>
                            <a:cubicBezTo>
                              <a:pt x="1016884" y="827335"/>
                              <a:pt x="1180472" y="762072"/>
                              <a:pt x="1307198" y="657364"/>
                            </a:cubicBezTo>
                            <a:lnTo>
                              <a:pt x="1319677" y="709216"/>
                            </a:lnTo>
                            <a:cubicBezTo>
                              <a:pt x="1319677" y="709216"/>
                              <a:pt x="1516828" y="640223"/>
                              <a:pt x="1626843" y="489688"/>
                            </a:cubicBezTo>
                            <a:lnTo>
                              <a:pt x="1391538" y="0"/>
                            </a:lnTo>
                            <a:close/>
                          </a:path>
                        </a:pathLst>
                      </a:custGeom>
                      <a:solidFill>
                        <a:srgbClr val="E8464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grpSp>
                  <p:nvGrpSpPr>
                    <p:cNvPr id="504" name="图形 7">
                      <a:extLst>
                        <a:ext uri="{FF2B5EF4-FFF2-40B4-BE49-F238E27FC236}">
                          <a16:creationId xmlns:a16="http://schemas.microsoft.com/office/drawing/2014/main" id="{0465D18B-ACE4-9E18-FF1D-3AF7940A490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5822385" y="2696698"/>
                      <a:ext cx="1878440" cy="1920991"/>
                      <a:chOff x="5822385" y="2696698"/>
                      <a:chExt cx="1878440" cy="1920991"/>
                    </a:xfrm>
                  </p:grpSpPr>
                  <p:grpSp>
                    <p:nvGrpSpPr>
                      <p:cNvPr id="505" name="图形 7">
                        <a:extLst>
                          <a:ext uri="{FF2B5EF4-FFF2-40B4-BE49-F238E27FC236}">
                            <a16:creationId xmlns:a16="http://schemas.microsoft.com/office/drawing/2014/main" id="{648BCAA0-FB26-0657-9876-DB6EF664E91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271005" y="2860124"/>
                        <a:ext cx="662270" cy="894123"/>
                        <a:chOff x="6271005" y="2860124"/>
                        <a:chExt cx="662270" cy="894123"/>
                      </a:xfrm>
                    </p:grpSpPr>
                    <p:sp>
                      <p:nvSpPr>
                        <p:cNvPr id="506" name="任意多边形: 形状 505">
                          <a:extLst>
                            <a:ext uri="{FF2B5EF4-FFF2-40B4-BE49-F238E27FC236}">
                              <a16:creationId xmlns:a16="http://schemas.microsoft.com/office/drawing/2014/main" id="{BA9FACF9-E7A0-4CFF-2ECC-9E4FECC0AB9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23821" y="3230772"/>
                          <a:ext cx="306019" cy="234229"/>
                        </a:xfrm>
                        <a:custGeom>
                          <a:avLst/>
                          <a:gdLst>
                            <a:gd name="connsiteX0" fmla="*/ 306019 w 306019"/>
                            <a:gd name="connsiteY0" fmla="*/ 234230 h 234229"/>
                            <a:gd name="connsiteX1" fmla="*/ 0 w 306019"/>
                            <a:gd name="connsiteY1" fmla="*/ 0 h 234229"/>
                            <a:gd name="connsiteX2" fmla="*/ 306019 w 306019"/>
                            <a:gd name="connsiteY2" fmla="*/ 234230 h 23422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306019" h="234229">
                              <a:moveTo>
                                <a:pt x="306019" y="234230"/>
                              </a:moveTo>
                              <a:cubicBezTo>
                                <a:pt x="206619" y="98253"/>
                                <a:pt x="0" y="0"/>
                                <a:pt x="0" y="0"/>
                              </a:cubicBezTo>
                              <a:cubicBezTo>
                                <a:pt x="0" y="0"/>
                                <a:pt x="108724" y="182163"/>
                                <a:pt x="306019" y="23423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AF0E0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7" name="任意多边形: 形状 506">
                          <a:extLst>
                            <a:ext uri="{FF2B5EF4-FFF2-40B4-BE49-F238E27FC236}">
                              <a16:creationId xmlns:a16="http://schemas.microsoft.com/office/drawing/2014/main" id="{13195FCA-AD55-D3CF-9362-966E388CC56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71005" y="3140623"/>
                          <a:ext cx="441336" cy="613624"/>
                        </a:xfrm>
                        <a:custGeom>
                          <a:avLst/>
                          <a:gdLst>
                            <a:gd name="connsiteX0" fmla="*/ 441336 w 441336"/>
                            <a:gd name="connsiteY0" fmla="*/ 184099 h 613624"/>
                            <a:gd name="connsiteX1" fmla="*/ 199218 w 441336"/>
                            <a:gd name="connsiteY1" fmla="*/ 548855 h 613624"/>
                            <a:gd name="connsiteX2" fmla="*/ 38211 w 441336"/>
                            <a:gd name="connsiteY2" fmla="*/ 373075 h 613624"/>
                            <a:gd name="connsiteX3" fmla="*/ 277605 w 441336"/>
                            <a:gd name="connsiteY3" fmla="*/ 0 h 613624"/>
                            <a:gd name="connsiteX4" fmla="*/ 441336 w 441336"/>
                            <a:gd name="connsiteY4" fmla="*/ 184099 h 6136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41336" h="613624">
                              <a:moveTo>
                                <a:pt x="441336" y="184099"/>
                              </a:moveTo>
                              <a:cubicBezTo>
                                <a:pt x="441336" y="184099"/>
                                <a:pt x="311743" y="317781"/>
                                <a:pt x="199218" y="548855"/>
                              </a:cubicBezTo>
                              <a:cubicBezTo>
                                <a:pt x="151310" y="647108"/>
                                <a:pt x="-92816" y="665325"/>
                                <a:pt x="38211" y="373075"/>
                              </a:cubicBezTo>
                              <a:cubicBezTo>
                                <a:pt x="127572" y="173700"/>
                                <a:pt x="277605" y="0"/>
                                <a:pt x="277605" y="0"/>
                              </a:cubicBezTo>
                              <a:lnTo>
                                <a:pt x="441336" y="184099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7BA9C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8" name="任意多边形: 形状 507">
                          <a:extLst>
                            <a:ext uri="{FF2B5EF4-FFF2-40B4-BE49-F238E27FC236}">
                              <a16:creationId xmlns:a16="http://schemas.microsoft.com/office/drawing/2014/main" id="{C2E68195-BD5D-8B1D-3555-5A5522050BE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423821" y="2860131"/>
                          <a:ext cx="509454" cy="604870"/>
                        </a:xfrm>
                        <a:custGeom>
                          <a:avLst/>
                          <a:gdLst>
                            <a:gd name="connsiteX0" fmla="*/ 0 w 509454"/>
                            <a:gd name="connsiteY0" fmla="*/ 370641 h 604870"/>
                            <a:gd name="connsiteX1" fmla="*/ 306019 w 509454"/>
                            <a:gd name="connsiteY1" fmla="*/ 604871 h 604870"/>
                            <a:gd name="connsiteX2" fmla="*/ 484955 w 509454"/>
                            <a:gd name="connsiteY2" fmla="*/ 43034 h 604870"/>
                            <a:gd name="connsiteX3" fmla="*/ 0 w 509454"/>
                            <a:gd name="connsiteY3" fmla="*/ 370641 h 6048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509454" h="604870">
                              <a:moveTo>
                                <a:pt x="0" y="370641"/>
                              </a:moveTo>
                              <a:cubicBezTo>
                                <a:pt x="0" y="370641"/>
                                <a:pt x="206619" y="468894"/>
                                <a:pt x="306019" y="604871"/>
                              </a:cubicBezTo>
                              <a:cubicBezTo>
                                <a:pt x="306019" y="604871"/>
                                <a:pt x="593535" y="191562"/>
                                <a:pt x="484955" y="43034"/>
                              </a:cubicBezTo>
                              <a:cubicBezTo>
                                <a:pt x="384765" y="-93946"/>
                                <a:pt x="144869" y="117980"/>
                                <a:pt x="0" y="37064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464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09" name="任意多边形: 形状 508">
                          <a:extLst>
                            <a:ext uri="{FF2B5EF4-FFF2-40B4-BE49-F238E27FC236}">
                              <a16:creationId xmlns:a16="http://schemas.microsoft.com/office/drawing/2014/main" id="{4D212D3E-2966-DA12-2EBA-44D506EA01B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45311" y="2860124"/>
                          <a:ext cx="387964" cy="604806"/>
                        </a:xfrm>
                        <a:custGeom>
                          <a:avLst/>
                          <a:gdLst>
                            <a:gd name="connsiteX0" fmla="*/ 0 w 387964"/>
                            <a:gd name="connsiteY0" fmla="*/ 195227 h 604806"/>
                            <a:gd name="connsiteX1" fmla="*/ 12049 w 387964"/>
                            <a:gd name="connsiteY1" fmla="*/ 193793 h 604806"/>
                            <a:gd name="connsiteX2" fmla="*/ 175565 w 387964"/>
                            <a:gd name="connsiteY2" fmla="*/ 307035 h 604806"/>
                            <a:gd name="connsiteX3" fmla="*/ 160145 w 387964"/>
                            <a:gd name="connsiteY3" fmla="*/ 574613 h 604806"/>
                            <a:gd name="connsiteX4" fmla="*/ 184529 w 387964"/>
                            <a:gd name="connsiteY4" fmla="*/ 604807 h 604806"/>
                            <a:gd name="connsiteX5" fmla="*/ 363465 w 387964"/>
                            <a:gd name="connsiteY5" fmla="*/ 42970 h 604806"/>
                            <a:gd name="connsiteX6" fmla="*/ 0 w 387964"/>
                            <a:gd name="connsiteY6" fmla="*/ 195227 h 60480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387964" h="604806">
                              <a:moveTo>
                                <a:pt x="0" y="195227"/>
                              </a:moveTo>
                              <a:cubicBezTo>
                                <a:pt x="3944" y="194653"/>
                                <a:pt x="7889" y="194079"/>
                                <a:pt x="12049" y="193793"/>
                              </a:cubicBezTo>
                              <a:cubicBezTo>
                                <a:pt x="86276" y="189131"/>
                                <a:pt x="141499" y="248944"/>
                                <a:pt x="175565" y="307035"/>
                              </a:cubicBezTo>
                              <a:cubicBezTo>
                                <a:pt x="226914" y="394387"/>
                                <a:pt x="217089" y="502896"/>
                                <a:pt x="160145" y="574613"/>
                              </a:cubicBezTo>
                              <a:cubicBezTo>
                                <a:pt x="168751" y="584439"/>
                                <a:pt x="176999" y="594551"/>
                                <a:pt x="184529" y="604807"/>
                              </a:cubicBezTo>
                              <a:cubicBezTo>
                                <a:pt x="184529" y="604807"/>
                                <a:pt x="472045" y="191498"/>
                                <a:pt x="363465" y="42970"/>
                              </a:cubicBezTo>
                              <a:cubicBezTo>
                                <a:pt x="288090" y="-60016"/>
                                <a:pt x="133610" y="34508"/>
                                <a:pt x="0" y="19522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8E8E8E">
                            <a:alpha val="6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510" name="图形 7">
                        <a:extLst>
                          <a:ext uri="{FF2B5EF4-FFF2-40B4-BE49-F238E27FC236}">
                            <a16:creationId xmlns:a16="http://schemas.microsoft.com/office/drawing/2014/main" id="{9A2EC635-AEC3-799F-B7A3-0448C7C2EAE0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5822385" y="3525788"/>
                        <a:ext cx="667942" cy="1091901"/>
                        <a:chOff x="5822385" y="3525788"/>
                        <a:chExt cx="667942" cy="1091901"/>
                      </a:xfrm>
                      <a:solidFill>
                        <a:srgbClr val="FFCFAE"/>
                      </a:solidFill>
                    </p:grpSpPr>
                    <p:sp>
                      <p:nvSpPr>
                        <p:cNvPr id="511" name="任意多边形: 形状 510">
                          <a:extLst>
                            <a:ext uri="{FF2B5EF4-FFF2-40B4-BE49-F238E27FC236}">
                              <a16:creationId xmlns:a16="http://schemas.microsoft.com/office/drawing/2014/main" id="{3FF52F10-0BD4-36A1-FE63-72CA31A1889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073767" y="3525788"/>
                          <a:ext cx="416560" cy="695260"/>
                        </a:xfrm>
                        <a:custGeom>
                          <a:avLst/>
                          <a:gdLst>
                            <a:gd name="connsiteX0" fmla="*/ 0 w 416560"/>
                            <a:gd name="connsiteY0" fmla="*/ 695261 h 695260"/>
                            <a:gd name="connsiteX1" fmla="*/ 215296 w 416560"/>
                            <a:gd name="connsiteY1" fmla="*/ 63141 h 695260"/>
                            <a:gd name="connsiteX2" fmla="*/ 408575 w 416560"/>
                            <a:gd name="connsiteY2" fmla="*/ 156876 h 695260"/>
                            <a:gd name="connsiteX3" fmla="*/ 158998 w 416560"/>
                            <a:gd name="connsiteY3" fmla="*/ 689810 h 695260"/>
                            <a:gd name="connsiteX4" fmla="*/ 0 w 416560"/>
                            <a:gd name="connsiteY4" fmla="*/ 695261 h 69526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416560" h="695260">
                              <a:moveTo>
                                <a:pt x="0" y="695261"/>
                              </a:moveTo>
                              <a:cubicBezTo>
                                <a:pt x="0" y="695261"/>
                                <a:pt x="136335" y="187428"/>
                                <a:pt x="215296" y="63141"/>
                              </a:cubicBezTo>
                              <a:cubicBezTo>
                                <a:pt x="311685" y="-88541"/>
                                <a:pt x="451534" y="69596"/>
                                <a:pt x="408575" y="156876"/>
                              </a:cubicBezTo>
                              <a:cubicBezTo>
                                <a:pt x="365616" y="244085"/>
                                <a:pt x="158998" y="689810"/>
                                <a:pt x="158998" y="689810"/>
                              </a:cubicBezTo>
                              <a:lnTo>
                                <a:pt x="0" y="69526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2" name="任意多边形: 形状 511">
                          <a:extLst>
                            <a:ext uri="{FF2B5EF4-FFF2-40B4-BE49-F238E27FC236}">
                              <a16:creationId xmlns:a16="http://schemas.microsoft.com/office/drawing/2014/main" id="{07B17968-239C-DD18-717B-FB3530302D4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5822385" y="4087594"/>
                          <a:ext cx="523871" cy="530096"/>
                        </a:xfrm>
                        <a:custGeom>
                          <a:avLst/>
                          <a:gdLst>
                            <a:gd name="connsiteX0" fmla="*/ 2091 w 523871"/>
                            <a:gd name="connsiteY0" fmla="*/ 227836 h 530096"/>
                            <a:gd name="connsiteX1" fmla="*/ 222336 w 523871"/>
                            <a:gd name="connsiteY1" fmla="*/ 163147 h 530096"/>
                            <a:gd name="connsiteX2" fmla="*/ 83921 w 523871"/>
                            <a:gd name="connsiteY2" fmla="*/ 376005 h 530096"/>
                            <a:gd name="connsiteX3" fmla="*/ 278204 w 523871"/>
                            <a:gd name="connsiteY3" fmla="*/ 256021 h 530096"/>
                            <a:gd name="connsiteX4" fmla="*/ 198239 w 523871"/>
                            <a:gd name="connsiteY4" fmla="*/ 489247 h 530096"/>
                            <a:gd name="connsiteX5" fmla="*/ 339953 w 523871"/>
                            <a:gd name="connsiteY5" fmla="*/ 291019 h 530096"/>
                            <a:gd name="connsiteX6" fmla="*/ 350281 w 523871"/>
                            <a:gd name="connsiteY6" fmla="*/ 529695 h 530096"/>
                            <a:gd name="connsiteX7" fmla="*/ 415041 w 523871"/>
                            <a:gd name="connsiteY7" fmla="*/ 252722 h 530096"/>
                            <a:gd name="connsiteX8" fmla="*/ 516737 w 523871"/>
                            <a:gd name="connsiteY8" fmla="*/ 369478 h 530096"/>
                            <a:gd name="connsiteX9" fmla="*/ 484966 w 523871"/>
                            <a:gd name="connsiteY9" fmla="*/ 235510 h 530096"/>
                            <a:gd name="connsiteX10" fmla="*/ 455562 w 523871"/>
                            <a:gd name="connsiteY10" fmla="*/ 60590 h 530096"/>
                            <a:gd name="connsiteX11" fmla="*/ 318581 w 523871"/>
                            <a:gd name="connsiteY11" fmla="*/ 204 h 530096"/>
                            <a:gd name="connsiteX12" fmla="*/ 254107 w 523871"/>
                            <a:gd name="connsiteY12" fmla="*/ 18994 h 530096"/>
                            <a:gd name="connsiteX13" fmla="*/ 209785 w 523871"/>
                            <a:gd name="connsiteY13" fmla="*/ 78591 h 530096"/>
                            <a:gd name="connsiteX14" fmla="*/ 2091 w 523871"/>
                            <a:gd name="connsiteY14" fmla="*/ 227836 h 53009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</a:cxnLst>
                          <a:rect l="l" t="t" r="r" b="b"/>
                          <a:pathLst>
                            <a:path w="523871" h="530096">
                              <a:moveTo>
                                <a:pt x="2091" y="227836"/>
                              </a:moveTo>
                              <a:cubicBezTo>
                                <a:pt x="23607" y="263551"/>
                                <a:pt x="222336" y="163147"/>
                                <a:pt x="222336" y="163147"/>
                              </a:cubicBezTo>
                              <a:cubicBezTo>
                                <a:pt x="222336" y="163147"/>
                                <a:pt x="56095" y="348250"/>
                                <a:pt x="83921" y="376005"/>
                              </a:cubicBezTo>
                              <a:cubicBezTo>
                                <a:pt x="111748" y="403759"/>
                                <a:pt x="278204" y="256021"/>
                                <a:pt x="278204" y="256021"/>
                              </a:cubicBezTo>
                              <a:cubicBezTo>
                                <a:pt x="278204" y="256021"/>
                                <a:pt x="170484" y="461492"/>
                                <a:pt x="198239" y="489247"/>
                              </a:cubicBezTo>
                              <a:cubicBezTo>
                                <a:pt x="226066" y="517001"/>
                                <a:pt x="339953" y="291019"/>
                                <a:pt x="339953" y="291019"/>
                              </a:cubicBezTo>
                              <a:cubicBezTo>
                                <a:pt x="339953" y="291019"/>
                                <a:pt x="320446" y="517073"/>
                                <a:pt x="350281" y="529695"/>
                              </a:cubicBezTo>
                              <a:cubicBezTo>
                                <a:pt x="380115" y="542318"/>
                                <a:pt x="415041" y="252722"/>
                                <a:pt x="415041" y="252722"/>
                              </a:cubicBezTo>
                              <a:cubicBezTo>
                                <a:pt x="415041" y="252722"/>
                                <a:pt x="494576" y="391137"/>
                                <a:pt x="516737" y="369478"/>
                              </a:cubicBezTo>
                              <a:cubicBezTo>
                                <a:pt x="541193" y="345668"/>
                                <a:pt x="495795" y="262332"/>
                                <a:pt x="484966" y="235510"/>
                              </a:cubicBezTo>
                              <a:cubicBezTo>
                                <a:pt x="462303" y="179355"/>
                                <a:pt x="492640" y="114522"/>
                                <a:pt x="455562" y="60590"/>
                              </a:cubicBezTo>
                              <a:cubicBezTo>
                                <a:pt x="427736" y="20070"/>
                                <a:pt x="364768" y="2714"/>
                                <a:pt x="318581" y="204"/>
                              </a:cubicBezTo>
                              <a:cubicBezTo>
                                <a:pt x="293050" y="-1159"/>
                                <a:pt x="271965" y="4220"/>
                                <a:pt x="254107" y="18994"/>
                              </a:cubicBezTo>
                              <a:cubicBezTo>
                                <a:pt x="241772" y="29178"/>
                                <a:pt x="222695" y="75507"/>
                                <a:pt x="209785" y="78591"/>
                              </a:cubicBezTo>
                              <a:cubicBezTo>
                                <a:pt x="130323" y="97310"/>
                                <a:pt x="-19424" y="192120"/>
                                <a:pt x="2091" y="22783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513" name="图形 7">
                        <a:extLst>
                          <a:ext uri="{FF2B5EF4-FFF2-40B4-BE49-F238E27FC236}">
                            <a16:creationId xmlns:a16="http://schemas.microsoft.com/office/drawing/2014/main" id="{55B70FCE-5DC8-F47F-FDDF-35C02B8A7E8F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534624" y="2748209"/>
                        <a:ext cx="1166200" cy="1468139"/>
                        <a:chOff x="6534624" y="2748209"/>
                        <a:chExt cx="1166200" cy="1468139"/>
                      </a:xfrm>
                    </p:grpSpPr>
                    <p:sp>
                      <p:nvSpPr>
                        <p:cNvPr id="514" name="任意多边形: 形状 513">
                          <a:extLst>
                            <a:ext uri="{FF2B5EF4-FFF2-40B4-BE49-F238E27FC236}">
                              <a16:creationId xmlns:a16="http://schemas.microsoft.com/office/drawing/2014/main" id="{853B644E-AA2F-5657-F103-CEF48F5A789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34768" y="2748209"/>
                          <a:ext cx="1166057" cy="1468133"/>
                        </a:xfrm>
                        <a:custGeom>
                          <a:avLst/>
                          <a:gdLst>
                            <a:gd name="connsiteX0" fmla="*/ 464946 w 1166057"/>
                            <a:gd name="connsiteY0" fmla="*/ 4923 h 1468133"/>
                            <a:gd name="connsiteX1" fmla="*/ 1004765 w 1166057"/>
                            <a:gd name="connsiteY1" fmla="*/ 515122 h 1468133"/>
                            <a:gd name="connsiteX2" fmla="*/ 1166057 w 1166057"/>
                            <a:gd name="connsiteY2" fmla="*/ 1298638 h 1468133"/>
                            <a:gd name="connsiteX3" fmla="*/ 578690 w 1166057"/>
                            <a:gd name="connsiteY3" fmla="*/ 1467748 h 1468133"/>
                            <a:gd name="connsiteX4" fmla="*/ 0 w 1166057"/>
                            <a:gd name="connsiteY4" fmla="*/ 1323954 h 1468133"/>
                            <a:gd name="connsiteX5" fmla="*/ 464946 w 1166057"/>
                            <a:gd name="connsiteY5" fmla="*/ 4923 h 146813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1166057" h="1468133">
                              <a:moveTo>
                                <a:pt x="464946" y="4923"/>
                              </a:moveTo>
                              <a:cubicBezTo>
                                <a:pt x="690139" y="-24768"/>
                                <a:pt x="871155" y="71836"/>
                                <a:pt x="1004765" y="515122"/>
                              </a:cubicBezTo>
                              <a:cubicBezTo>
                                <a:pt x="1138375" y="958409"/>
                                <a:pt x="1166057" y="1298638"/>
                                <a:pt x="1166057" y="1298638"/>
                              </a:cubicBezTo>
                              <a:cubicBezTo>
                                <a:pt x="1166057" y="1298638"/>
                                <a:pt x="1062640" y="1458711"/>
                                <a:pt x="578690" y="1467748"/>
                              </a:cubicBezTo>
                              <a:cubicBezTo>
                                <a:pt x="94739" y="1476784"/>
                                <a:pt x="0" y="1323954"/>
                                <a:pt x="0" y="1323954"/>
                              </a:cubicBezTo>
                              <a:cubicBezTo>
                                <a:pt x="0" y="1323954"/>
                                <a:pt x="102556" y="52687"/>
                                <a:pt x="464946" y="492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AEAEA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5" name="任意多边形: 形状 514">
                          <a:extLst>
                            <a:ext uri="{FF2B5EF4-FFF2-40B4-BE49-F238E27FC236}">
                              <a16:creationId xmlns:a16="http://schemas.microsoft.com/office/drawing/2014/main" id="{BBE62F80-1252-A821-3E43-4FD4926E161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96804" y="3092931"/>
                          <a:ext cx="1021330" cy="589258"/>
                        </a:xfrm>
                        <a:custGeom>
                          <a:avLst/>
                          <a:gdLst>
                            <a:gd name="connsiteX0" fmla="*/ 176210 w 1021330"/>
                            <a:gd name="connsiteY0" fmla="*/ 565494 h 589258"/>
                            <a:gd name="connsiteX1" fmla="*/ 590738 w 1021330"/>
                            <a:gd name="connsiteY1" fmla="*/ 580124 h 589258"/>
                            <a:gd name="connsiteX2" fmla="*/ 961662 w 1021330"/>
                            <a:gd name="connsiteY2" fmla="*/ 489760 h 589258"/>
                            <a:gd name="connsiteX3" fmla="*/ 1021331 w 1021330"/>
                            <a:gd name="connsiteY3" fmla="*/ 466810 h 589258"/>
                            <a:gd name="connsiteX4" fmla="*/ 942800 w 1021330"/>
                            <a:gd name="connsiteY4" fmla="*/ 170329 h 589258"/>
                            <a:gd name="connsiteX5" fmla="*/ 886645 w 1021330"/>
                            <a:gd name="connsiteY5" fmla="*/ 10686 h 589258"/>
                            <a:gd name="connsiteX6" fmla="*/ 597408 w 1021330"/>
                            <a:gd name="connsiteY6" fmla="*/ 55796 h 589258"/>
                            <a:gd name="connsiteX7" fmla="*/ 129881 w 1021330"/>
                            <a:gd name="connsiteY7" fmla="*/ 0 h 589258"/>
                            <a:gd name="connsiteX8" fmla="*/ 0 w 1021330"/>
                            <a:gd name="connsiteY8" fmla="*/ 513713 h 589258"/>
                            <a:gd name="connsiteX9" fmla="*/ 176210 w 1021330"/>
                            <a:gd name="connsiteY9" fmla="*/ 565494 h 58925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</a:cxnLst>
                          <a:rect l="l" t="t" r="r" b="b"/>
                          <a:pathLst>
                            <a:path w="1021330" h="589258">
                              <a:moveTo>
                                <a:pt x="176210" y="565494"/>
                              </a:moveTo>
                              <a:cubicBezTo>
                                <a:pt x="312545" y="592388"/>
                                <a:pt x="452754" y="595257"/>
                                <a:pt x="590738" y="580124"/>
                              </a:cubicBezTo>
                              <a:cubicBezTo>
                                <a:pt x="716531" y="566354"/>
                                <a:pt x="836299" y="535659"/>
                                <a:pt x="961662" y="489760"/>
                              </a:cubicBezTo>
                              <a:cubicBezTo>
                                <a:pt x="981385" y="482516"/>
                                <a:pt x="1001321" y="474914"/>
                                <a:pt x="1021331" y="466810"/>
                              </a:cubicBezTo>
                              <a:cubicBezTo>
                                <a:pt x="1000461" y="375944"/>
                                <a:pt x="974643" y="276113"/>
                                <a:pt x="942800" y="170329"/>
                              </a:cubicBezTo>
                              <a:cubicBezTo>
                                <a:pt x="924943" y="111019"/>
                                <a:pt x="906153" y="58091"/>
                                <a:pt x="886645" y="10686"/>
                              </a:cubicBezTo>
                              <a:cubicBezTo>
                                <a:pt x="791046" y="36935"/>
                                <a:pt x="692290" y="50704"/>
                                <a:pt x="597408" y="55796"/>
                              </a:cubicBezTo>
                              <a:cubicBezTo>
                                <a:pt x="443717" y="64044"/>
                                <a:pt x="279771" y="50919"/>
                                <a:pt x="129881" y="0"/>
                              </a:cubicBezTo>
                              <a:cubicBezTo>
                                <a:pt x="72148" y="156488"/>
                                <a:pt x="29906" y="344460"/>
                                <a:pt x="0" y="513713"/>
                              </a:cubicBezTo>
                              <a:cubicBezTo>
                                <a:pt x="56514" y="537667"/>
                                <a:pt x="116613" y="553804"/>
                                <a:pt x="176210" y="56549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464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6" name="任意多边形: 形状 515">
                          <a:extLst>
                            <a:ext uri="{FF2B5EF4-FFF2-40B4-BE49-F238E27FC236}">
                              <a16:creationId xmlns:a16="http://schemas.microsoft.com/office/drawing/2014/main" id="{0BB4B9F3-2706-F4CA-B0B7-851865D25DA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534624" y="2791214"/>
                          <a:ext cx="1166057" cy="1425134"/>
                        </a:xfrm>
                        <a:custGeom>
                          <a:avLst/>
                          <a:gdLst>
                            <a:gd name="connsiteX0" fmla="*/ 1004836 w 1166057"/>
                            <a:gd name="connsiteY0" fmla="*/ 472117 h 1425134"/>
                            <a:gd name="connsiteX1" fmla="*/ 711726 w 1166057"/>
                            <a:gd name="connsiteY1" fmla="*/ 0 h 1425134"/>
                            <a:gd name="connsiteX2" fmla="*/ 6527 w 1166057"/>
                            <a:gd name="connsiteY2" fmla="*/ 1212817 h 1425134"/>
                            <a:gd name="connsiteX3" fmla="*/ 0 w 1166057"/>
                            <a:gd name="connsiteY3" fmla="*/ 1280949 h 1425134"/>
                            <a:gd name="connsiteX4" fmla="*/ 578690 w 1166057"/>
                            <a:gd name="connsiteY4" fmla="*/ 1424743 h 1425134"/>
                            <a:gd name="connsiteX5" fmla="*/ 1166057 w 1166057"/>
                            <a:gd name="connsiteY5" fmla="*/ 1255633 h 1425134"/>
                            <a:gd name="connsiteX6" fmla="*/ 1004836 w 1166057"/>
                            <a:gd name="connsiteY6" fmla="*/ 472117 h 142513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1166057" h="1425134">
                              <a:moveTo>
                                <a:pt x="1004836" y="472117"/>
                              </a:moveTo>
                              <a:cubicBezTo>
                                <a:pt x="924226" y="204539"/>
                                <a:pt x="826187" y="63398"/>
                                <a:pt x="711726" y="0"/>
                              </a:cubicBezTo>
                              <a:cubicBezTo>
                                <a:pt x="1121593" y="1275140"/>
                                <a:pt x="437837" y="1505138"/>
                                <a:pt x="6527" y="1212817"/>
                              </a:cubicBezTo>
                              <a:cubicBezTo>
                                <a:pt x="2080" y="1255920"/>
                                <a:pt x="0" y="1280949"/>
                                <a:pt x="0" y="1280949"/>
                              </a:cubicBezTo>
                              <a:cubicBezTo>
                                <a:pt x="0" y="1280949"/>
                                <a:pt x="94739" y="1433851"/>
                                <a:pt x="578690" y="1424743"/>
                              </a:cubicBezTo>
                              <a:cubicBezTo>
                                <a:pt x="1062640" y="1415706"/>
                                <a:pt x="1166057" y="1255633"/>
                                <a:pt x="1166057" y="1255633"/>
                              </a:cubicBezTo>
                              <a:cubicBezTo>
                                <a:pt x="1166057" y="1255633"/>
                                <a:pt x="1138446" y="915404"/>
                                <a:pt x="1004836" y="47211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8E8E8E">
                            <a:alpha val="6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517" name="图形 7">
                        <a:extLst>
                          <a:ext uri="{FF2B5EF4-FFF2-40B4-BE49-F238E27FC236}">
                            <a16:creationId xmlns:a16="http://schemas.microsoft.com/office/drawing/2014/main" id="{5EE32B84-5521-0FEE-DE7A-EA6BDB1B2909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904347" y="2696698"/>
                        <a:ext cx="271455" cy="326450"/>
                        <a:chOff x="6904347" y="2696698"/>
                        <a:chExt cx="271455" cy="326450"/>
                      </a:xfrm>
                    </p:grpSpPr>
                    <p:sp>
                      <p:nvSpPr>
                        <p:cNvPr id="518" name="任意多边形: 形状 517">
                          <a:extLst>
                            <a:ext uri="{FF2B5EF4-FFF2-40B4-BE49-F238E27FC236}">
                              <a16:creationId xmlns:a16="http://schemas.microsoft.com/office/drawing/2014/main" id="{0658F5F5-C12A-F078-AECC-6682B4A797A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913742" y="2717573"/>
                          <a:ext cx="262060" cy="305576"/>
                        </a:xfrm>
                        <a:custGeom>
                          <a:avLst/>
                          <a:gdLst>
                            <a:gd name="connsiteX0" fmla="*/ 5863 w 262060"/>
                            <a:gd name="connsiteY0" fmla="*/ 70558 h 305576"/>
                            <a:gd name="connsiteX1" fmla="*/ 115806 w 262060"/>
                            <a:gd name="connsiteY1" fmla="*/ 303856 h 305576"/>
                            <a:gd name="connsiteX2" fmla="*/ 262039 w 262060"/>
                            <a:gd name="connsiteY2" fmla="*/ 33982 h 305576"/>
                            <a:gd name="connsiteX3" fmla="*/ 5863 w 262060"/>
                            <a:gd name="connsiteY3" fmla="*/ 70558 h 30557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62060" h="305576">
                              <a:moveTo>
                                <a:pt x="5863" y="70558"/>
                              </a:moveTo>
                              <a:cubicBezTo>
                                <a:pt x="-5253" y="118752"/>
                                <a:pt x="-14361" y="326518"/>
                                <a:pt x="115806" y="303856"/>
                              </a:cubicBezTo>
                              <a:cubicBezTo>
                                <a:pt x="245902" y="281193"/>
                                <a:pt x="259241" y="93292"/>
                                <a:pt x="262039" y="33982"/>
                              </a:cubicBezTo>
                              <a:cubicBezTo>
                                <a:pt x="264764" y="-25257"/>
                                <a:pt x="11601" y="-3239"/>
                                <a:pt x="5863" y="7055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8E8E8E">
                            <a:alpha val="6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9" name="任意多边形: 形状 518">
                          <a:extLst>
                            <a:ext uri="{FF2B5EF4-FFF2-40B4-BE49-F238E27FC236}">
                              <a16:creationId xmlns:a16="http://schemas.microsoft.com/office/drawing/2014/main" id="{D9BC64AE-571D-B10E-7387-08F0E9EC82F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904347" y="2696698"/>
                          <a:ext cx="262060" cy="305509"/>
                        </a:xfrm>
                        <a:custGeom>
                          <a:avLst/>
                          <a:gdLst>
                            <a:gd name="connsiteX0" fmla="*/ 5863 w 262060"/>
                            <a:gd name="connsiteY0" fmla="*/ 70491 h 305509"/>
                            <a:gd name="connsiteX1" fmla="*/ 115806 w 262060"/>
                            <a:gd name="connsiteY1" fmla="*/ 303788 h 305509"/>
                            <a:gd name="connsiteX2" fmla="*/ 262039 w 262060"/>
                            <a:gd name="connsiteY2" fmla="*/ 33986 h 305509"/>
                            <a:gd name="connsiteX3" fmla="*/ 5863 w 262060"/>
                            <a:gd name="connsiteY3" fmla="*/ 70491 h 30550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262060" h="305509">
                              <a:moveTo>
                                <a:pt x="5863" y="70491"/>
                              </a:moveTo>
                              <a:cubicBezTo>
                                <a:pt x="-5253" y="118685"/>
                                <a:pt x="-14361" y="326451"/>
                                <a:pt x="115806" y="303788"/>
                              </a:cubicBezTo>
                              <a:cubicBezTo>
                                <a:pt x="245902" y="281197"/>
                                <a:pt x="259241" y="93225"/>
                                <a:pt x="262039" y="33986"/>
                              </a:cubicBezTo>
                              <a:cubicBezTo>
                                <a:pt x="264764" y="-25253"/>
                                <a:pt x="11601" y="-3235"/>
                                <a:pt x="5863" y="7049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0" name="任意多边形: 形状 519">
                          <a:extLst>
                            <a:ext uri="{FF2B5EF4-FFF2-40B4-BE49-F238E27FC236}">
                              <a16:creationId xmlns:a16="http://schemas.microsoft.com/office/drawing/2014/main" id="{97BC5165-BE92-8AEE-8EB5-A0FE4530D9A4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937032" y="2699990"/>
                          <a:ext cx="229302" cy="302221"/>
                        </a:xfrm>
                        <a:custGeom>
                          <a:avLst/>
                          <a:gdLst>
                            <a:gd name="connsiteX0" fmla="*/ 185820 w 229302"/>
                            <a:gd name="connsiteY0" fmla="*/ 0 h 302221"/>
                            <a:gd name="connsiteX1" fmla="*/ 185820 w 229302"/>
                            <a:gd name="connsiteY1" fmla="*/ 359 h 302221"/>
                            <a:gd name="connsiteX2" fmla="*/ 39588 w 229302"/>
                            <a:gd name="connsiteY2" fmla="*/ 270160 h 302221"/>
                            <a:gd name="connsiteX3" fmla="*/ 0 w 229302"/>
                            <a:gd name="connsiteY3" fmla="*/ 269300 h 302221"/>
                            <a:gd name="connsiteX4" fmla="*/ 83049 w 229302"/>
                            <a:gd name="connsiteY4" fmla="*/ 300497 h 302221"/>
                            <a:gd name="connsiteX5" fmla="*/ 229281 w 229302"/>
                            <a:gd name="connsiteY5" fmla="*/ 30695 h 302221"/>
                            <a:gd name="connsiteX6" fmla="*/ 185820 w 229302"/>
                            <a:gd name="connsiteY6" fmla="*/ 0 h 30222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</a:cxnLst>
                          <a:rect l="l" t="t" r="r" b="b"/>
                          <a:pathLst>
                            <a:path w="229302" h="302221">
                              <a:moveTo>
                                <a:pt x="185820" y="0"/>
                              </a:moveTo>
                              <a:cubicBezTo>
                                <a:pt x="185820" y="143"/>
                                <a:pt x="185892" y="215"/>
                                <a:pt x="185820" y="359"/>
                              </a:cubicBezTo>
                              <a:cubicBezTo>
                                <a:pt x="183023" y="59669"/>
                                <a:pt x="169756" y="247569"/>
                                <a:pt x="39588" y="270160"/>
                              </a:cubicBezTo>
                              <a:cubicBezTo>
                                <a:pt x="24599" y="272742"/>
                                <a:pt x="11475" y="272168"/>
                                <a:pt x="0" y="269300"/>
                              </a:cubicBezTo>
                              <a:cubicBezTo>
                                <a:pt x="17714" y="293325"/>
                                <a:pt x="44106" y="307310"/>
                                <a:pt x="83049" y="300497"/>
                              </a:cubicBezTo>
                              <a:cubicBezTo>
                                <a:pt x="213145" y="277906"/>
                                <a:pt x="226484" y="89934"/>
                                <a:pt x="229281" y="30695"/>
                              </a:cubicBezTo>
                              <a:cubicBezTo>
                                <a:pt x="229999" y="14774"/>
                                <a:pt x="212212" y="4805"/>
                                <a:pt x="18582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grpSp>
                  <p:nvGrpSpPr>
                    <p:cNvPr id="521" name="图形 7">
                      <a:extLst>
                        <a:ext uri="{FF2B5EF4-FFF2-40B4-BE49-F238E27FC236}">
                          <a16:creationId xmlns:a16="http://schemas.microsoft.com/office/drawing/2014/main" id="{42EE24B8-63CE-3A02-0056-0755BAB787ED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166458" y="802740"/>
                      <a:ext cx="2346123" cy="2030839"/>
                      <a:chOff x="6166458" y="802740"/>
                      <a:chExt cx="2346123" cy="2030839"/>
                    </a:xfrm>
                  </p:grpSpPr>
                  <p:grpSp>
                    <p:nvGrpSpPr>
                      <p:cNvPr id="522" name="图形 7">
                        <a:extLst>
                          <a:ext uri="{FF2B5EF4-FFF2-40B4-BE49-F238E27FC236}">
                            <a16:creationId xmlns:a16="http://schemas.microsoft.com/office/drawing/2014/main" id="{A35B303C-B7FC-97F0-A8CA-477B9B5BC094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250519" y="802740"/>
                        <a:ext cx="2262062" cy="1953985"/>
                        <a:chOff x="6250519" y="802740"/>
                        <a:chExt cx="2262062" cy="1953985"/>
                      </a:xfrm>
                    </p:grpSpPr>
                    <p:sp>
                      <p:nvSpPr>
                        <p:cNvPr id="523" name="任意多边形: 形状 522">
                          <a:extLst>
                            <a:ext uri="{FF2B5EF4-FFF2-40B4-BE49-F238E27FC236}">
                              <a16:creationId xmlns:a16="http://schemas.microsoft.com/office/drawing/2014/main" id="{0705B912-F391-07C6-ECDA-135047B3EADA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50551" y="802752"/>
                          <a:ext cx="2262030" cy="1953973"/>
                        </a:xfrm>
                        <a:custGeom>
                          <a:avLst/>
                          <a:gdLst>
                            <a:gd name="connsiteX0" fmla="*/ 68849 w 2262030"/>
                            <a:gd name="connsiteY0" fmla="*/ 1276665 h 1953973"/>
                            <a:gd name="connsiteX1" fmla="*/ 68849 w 2262030"/>
                            <a:gd name="connsiteY1" fmla="*/ 474647 h 1953973"/>
                            <a:gd name="connsiteX2" fmla="*/ 1004119 w 2262030"/>
                            <a:gd name="connsiteY2" fmla="*/ 1740 h 1953973"/>
                            <a:gd name="connsiteX3" fmla="*/ 2218586 w 2262030"/>
                            <a:gd name="connsiteY3" fmla="*/ 841339 h 1953973"/>
                            <a:gd name="connsiteX4" fmla="*/ 1295221 w 2262030"/>
                            <a:gd name="connsiteY4" fmla="*/ 1951744 h 1953973"/>
                            <a:gd name="connsiteX5" fmla="*/ 68849 w 2262030"/>
                            <a:gd name="connsiteY5" fmla="*/ 1276665 h 195397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262030" h="1953973">
                              <a:moveTo>
                                <a:pt x="68849" y="1276665"/>
                              </a:moveTo>
                              <a:cubicBezTo>
                                <a:pt x="68849" y="1276665"/>
                                <a:pt x="-86061" y="844279"/>
                                <a:pt x="68849" y="474647"/>
                              </a:cubicBezTo>
                              <a:cubicBezTo>
                                <a:pt x="223759" y="105014"/>
                                <a:pt x="587583" y="-16404"/>
                                <a:pt x="1004119" y="1740"/>
                              </a:cubicBezTo>
                              <a:cubicBezTo>
                                <a:pt x="1420655" y="19885"/>
                                <a:pt x="2030828" y="187131"/>
                                <a:pt x="2218586" y="841339"/>
                              </a:cubicBezTo>
                              <a:cubicBezTo>
                                <a:pt x="2406342" y="1495547"/>
                                <a:pt x="1964705" y="1991475"/>
                                <a:pt x="1295221" y="1951744"/>
                              </a:cubicBezTo>
                              <a:lnTo>
                                <a:pt x="68849" y="1276665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B63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4" name="任意多边形: 形状 523">
                          <a:extLst>
                            <a:ext uri="{FF2B5EF4-FFF2-40B4-BE49-F238E27FC236}">
                              <a16:creationId xmlns:a16="http://schemas.microsoft.com/office/drawing/2014/main" id="{CE47A0B1-D769-E19A-BA44-641CAD231305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50519" y="802740"/>
                          <a:ext cx="2262062" cy="1953985"/>
                        </a:xfrm>
                        <a:custGeom>
                          <a:avLst/>
                          <a:gdLst>
                            <a:gd name="connsiteX0" fmla="*/ 2218618 w 2262062"/>
                            <a:gd name="connsiteY0" fmla="*/ 841351 h 1953985"/>
                            <a:gd name="connsiteX1" fmla="*/ 1004151 w 2262062"/>
                            <a:gd name="connsiteY1" fmla="*/ 1752 h 1953985"/>
                            <a:gd name="connsiteX2" fmla="*/ 68881 w 2262062"/>
                            <a:gd name="connsiteY2" fmla="*/ 474659 h 1953985"/>
                            <a:gd name="connsiteX3" fmla="*/ 68881 w 2262062"/>
                            <a:gd name="connsiteY3" fmla="*/ 1276677 h 1953985"/>
                            <a:gd name="connsiteX4" fmla="*/ 1295181 w 2262062"/>
                            <a:gd name="connsiteY4" fmla="*/ 1951756 h 1953985"/>
                            <a:gd name="connsiteX5" fmla="*/ 2218618 w 2262062"/>
                            <a:gd name="connsiteY5" fmla="*/ 841351 h 1953985"/>
                            <a:gd name="connsiteX6" fmla="*/ 2127823 w 2262062"/>
                            <a:gd name="connsiteY6" fmla="*/ 1480786 h 1953985"/>
                            <a:gd name="connsiteX7" fmla="*/ 2048574 w 2262062"/>
                            <a:gd name="connsiteY7" fmla="*/ 919523 h 1953985"/>
                            <a:gd name="connsiteX8" fmla="*/ 1973414 w 2262062"/>
                            <a:gd name="connsiteY8" fmla="*/ 1194130 h 1953985"/>
                            <a:gd name="connsiteX9" fmla="*/ 1560249 w 2262062"/>
                            <a:gd name="connsiteY9" fmla="*/ 152933 h 1953985"/>
                            <a:gd name="connsiteX10" fmla="*/ 2127823 w 2262062"/>
                            <a:gd name="connsiteY10" fmla="*/ 1480786 h 195398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</a:cxnLst>
                          <a:rect l="l" t="t" r="r" b="b"/>
                          <a:pathLst>
                            <a:path w="2262062" h="1953985">
                              <a:moveTo>
                                <a:pt x="2218618" y="841351"/>
                              </a:moveTo>
                              <a:cubicBezTo>
                                <a:pt x="2030860" y="187143"/>
                                <a:pt x="1420687" y="19969"/>
                                <a:pt x="1004151" y="1752"/>
                              </a:cubicBezTo>
                              <a:cubicBezTo>
                                <a:pt x="587614" y="-16464"/>
                                <a:pt x="223863" y="105026"/>
                                <a:pt x="68881" y="474659"/>
                              </a:cubicBezTo>
                              <a:cubicBezTo>
                                <a:pt x="-86101" y="844291"/>
                                <a:pt x="68881" y="1276677"/>
                                <a:pt x="68881" y="1276677"/>
                              </a:cubicBezTo>
                              <a:lnTo>
                                <a:pt x="1295181" y="1951756"/>
                              </a:lnTo>
                              <a:cubicBezTo>
                                <a:pt x="1964737" y="1991487"/>
                                <a:pt x="2406374" y="1495559"/>
                                <a:pt x="2218618" y="841351"/>
                              </a:cubicBezTo>
                              <a:close/>
                              <a:moveTo>
                                <a:pt x="2127823" y="1480786"/>
                              </a:moveTo>
                              <a:cubicBezTo>
                                <a:pt x="2210083" y="1217582"/>
                                <a:pt x="2048574" y="919523"/>
                                <a:pt x="2048574" y="919523"/>
                              </a:cubicBezTo>
                              <a:cubicBezTo>
                                <a:pt x="2034733" y="1127505"/>
                                <a:pt x="1973414" y="1194130"/>
                                <a:pt x="1973414" y="1194130"/>
                              </a:cubicBezTo>
                              <a:cubicBezTo>
                                <a:pt x="1973414" y="1194130"/>
                                <a:pt x="2109033" y="439589"/>
                                <a:pt x="1560249" y="152933"/>
                              </a:cubicBezTo>
                              <a:cubicBezTo>
                                <a:pt x="2474004" y="574275"/>
                                <a:pt x="2127823" y="1480786"/>
                                <a:pt x="2127823" y="148078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B636">
                            <a:alpha val="8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525" name="图形 7">
                        <a:extLst>
                          <a:ext uri="{FF2B5EF4-FFF2-40B4-BE49-F238E27FC236}">
                            <a16:creationId xmlns:a16="http://schemas.microsoft.com/office/drawing/2014/main" id="{90AAA3D1-029A-DAF6-1139-3CD1272C576D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166458" y="1911880"/>
                        <a:ext cx="216604" cy="374353"/>
                        <a:chOff x="6166458" y="1911880"/>
                        <a:chExt cx="216604" cy="374353"/>
                      </a:xfrm>
                    </p:grpSpPr>
                    <p:sp>
                      <p:nvSpPr>
                        <p:cNvPr id="526" name="任意多边形: 形状 525">
                          <a:extLst>
                            <a:ext uri="{FF2B5EF4-FFF2-40B4-BE49-F238E27FC236}">
                              <a16:creationId xmlns:a16="http://schemas.microsoft.com/office/drawing/2014/main" id="{14536444-7164-820F-3936-33A9BCA6712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66458" y="1911880"/>
                          <a:ext cx="216604" cy="374342"/>
                        </a:xfrm>
                        <a:custGeom>
                          <a:avLst/>
                          <a:gdLst>
                            <a:gd name="connsiteX0" fmla="*/ 216484 w 216604"/>
                            <a:gd name="connsiteY0" fmla="*/ 15352 h 374342"/>
                            <a:gd name="connsiteX1" fmla="*/ 196331 w 216604"/>
                            <a:gd name="connsiteY1" fmla="*/ 232656 h 374342"/>
                            <a:gd name="connsiteX2" fmla="*/ 196331 w 216604"/>
                            <a:gd name="connsiteY2" fmla="*/ 232656 h 374342"/>
                            <a:gd name="connsiteX3" fmla="*/ 151508 w 216604"/>
                            <a:gd name="connsiteY3" fmla="*/ 374227 h 374342"/>
                            <a:gd name="connsiteX4" fmla="*/ 183 w 216604"/>
                            <a:gd name="connsiteY4" fmla="*/ 220751 h 374342"/>
                            <a:gd name="connsiteX5" fmla="*/ 216484 w 216604"/>
                            <a:gd name="connsiteY5" fmla="*/ 15352 h 37434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216604" h="374342">
                              <a:moveTo>
                                <a:pt x="216484" y="15352"/>
                              </a:moveTo>
                              <a:cubicBezTo>
                                <a:pt x="218420" y="110521"/>
                                <a:pt x="196331" y="232513"/>
                                <a:pt x="196331" y="232656"/>
                              </a:cubicBezTo>
                              <a:lnTo>
                                <a:pt x="196331" y="232656"/>
                              </a:lnTo>
                              <a:cubicBezTo>
                                <a:pt x="196331" y="232656"/>
                                <a:pt x="173668" y="297059"/>
                                <a:pt x="151508" y="374227"/>
                              </a:cubicBezTo>
                              <a:cubicBezTo>
                                <a:pt x="151508" y="374227"/>
                                <a:pt x="4917" y="384124"/>
                                <a:pt x="183" y="220751"/>
                              </a:cubicBezTo>
                              <a:cubicBezTo>
                                <a:pt x="-5841" y="14778"/>
                                <a:pt x="138240" y="-28109"/>
                                <a:pt x="216484" y="15352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2C09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7" name="任意多边形: 形状 526">
                          <a:extLst>
                            <a:ext uri="{FF2B5EF4-FFF2-40B4-BE49-F238E27FC236}">
                              <a16:creationId xmlns:a16="http://schemas.microsoft.com/office/drawing/2014/main" id="{87CA7010-3E28-5905-8833-A7B24D534220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88013" y="1925296"/>
                          <a:ext cx="195048" cy="360938"/>
                        </a:xfrm>
                        <a:custGeom>
                          <a:avLst/>
                          <a:gdLst>
                            <a:gd name="connsiteX0" fmla="*/ 37938 w 195048"/>
                            <a:gd name="connsiteY0" fmla="*/ 196865 h 360938"/>
                            <a:gd name="connsiteX1" fmla="*/ 113529 w 195048"/>
                            <a:gd name="connsiteY1" fmla="*/ 80682 h 360938"/>
                            <a:gd name="connsiteX2" fmla="*/ 189478 w 195048"/>
                            <a:gd name="connsiteY2" fmla="*/ 0 h 360938"/>
                            <a:gd name="connsiteX3" fmla="*/ 194929 w 195048"/>
                            <a:gd name="connsiteY3" fmla="*/ 1936 h 360938"/>
                            <a:gd name="connsiteX4" fmla="*/ 174776 w 195048"/>
                            <a:gd name="connsiteY4" fmla="*/ 219241 h 360938"/>
                            <a:gd name="connsiteX5" fmla="*/ 174776 w 195048"/>
                            <a:gd name="connsiteY5" fmla="*/ 219241 h 360938"/>
                            <a:gd name="connsiteX6" fmla="*/ 129952 w 195048"/>
                            <a:gd name="connsiteY6" fmla="*/ 360812 h 360938"/>
                            <a:gd name="connsiteX7" fmla="*/ 0 w 195048"/>
                            <a:gd name="connsiteY7" fmla="*/ 295835 h 360938"/>
                            <a:gd name="connsiteX8" fmla="*/ 37938 w 195048"/>
                            <a:gd name="connsiteY8" fmla="*/ 196865 h 360938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</a:cxnLst>
                          <a:rect l="l" t="t" r="r" b="b"/>
                          <a:pathLst>
                            <a:path w="195048" h="360938">
                              <a:moveTo>
                                <a:pt x="37938" y="196865"/>
                              </a:moveTo>
                              <a:cubicBezTo>
                                <a:pt x="35141" y="131100"/>
                                <a:pt x="64187" y="106286"/>
                                <a:pt x="113529" y="80682"/>
                              </a:cubicBezTo>
                              <a:cubicBezTo>
                                <a:pt x="151180" y="61103"/>
                                <a:pt x="202602" y="43317"/>
                                <a:pt x="189478" y="0"/>
                              </a:cubicBezTo>
                              <a:cubicBezTo>
                                <a:pt x="191343" y="574"/>
                                <a:pt x="193207" y="1219"/>
                                <a:pt x="194929" y="1936"/>
                              </a:cubicBezTo>
                              <a:cubicBezTo>
                                <a:pt x="196865" y="97106"/>
                                <a:pt x="174776" y="219097"/>
                                <a:pt x="174776" y="219241"/>
                              </a:cubicBezTo>
                              <a:lnTo>
                                <a:pt x="174776" y="219241"/>
                              </a:lnTo>
                              <a:cubicBezTo>
                                <a:pt x="174776" y="219241"/>
                                <a:pt x="152113" y="283643"/>
                                <a:pt x="129952" y="360812"/>
                              </a:cubicBezTo>
                              <a:cubicBezTo>
                                <a:pt x="129952" y="360812"/>
                                <a:pt x="40162" y="366836"/>
                                <a:pt x="0" y="295835"/>
                              </a:cubicBezTo>
                              <a:cubicBezTo>
                                <a:pt x="53716" y="314123"/>
                                <a:pt x="39660" y="238031"/>
                                <a:pt x="37938" y="19686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8" name="任意多边形: 形状 527">
                          <a:extLst>
                            <a:ext uri="{FF2B5EF4-FFF2-40B4-BE49-F238E27FC236}">
                              <a16:creationId xmlns:a16="http://schemas.microsoft.com/office/drawing/2014/main" id="{4165381D-E1F7-63E7-DC3D-9BCE1CF326BD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57221" y="2032008"/>
                          <a:ext cx="111108" cy="183503"/>
                        </a:xfrm>
                        <a:custGeom>
                          <a:avLst/>
                          <a:gdLst>
                            <a:gd name="connsiteX0" fmla="*/ 6885 w 111108"/>
                            <a:gd name="connsiteY0" fmla="*/ 20873 h 183503"/>
                            <a:gd name="connsiteX1" fmla="*/ 13985 w 111108"/>
                            <a:gd name="connsiteY1" fmla="*/ 13845 h 183503"/>
                            <a:gd name="connsiteX2" fmla="*/ 27468 w 111108"/>
                            <a:gd name="connsiteY2" fmla="*/ 5382 h 183503"/>
                            <a:gd name="connsiteX3" fmla="*/ 36791 w 111108"/>
                            <a:gd name="connsiteY3" fmla="*/ 1868 h 183503"/>
                            <a:gd name="connsiteX4" fmla="*/ 42098 w 111108"/>
                            <a:gd name="connsiteY4" fmla="*/ 577 h 183503"/>
                            <a:gd name="connsiteX5" fmla="*/ 47907 w 111108"/>
                            <a:gd name="connsiteY5" fmla="*/ 146 h 183503"/>
                            <a:gd name="connsiteX6" fmla="*/ 73511 w 111108"/>
                            <a:gd name="connsiteY6" fmla="*/ 5525 h 183503"/>
                            <a:gd name="connsiteX7" fmla="*/ 96389 w 111108"/>
                            <a:gd name="connsiteY7" fmla="*/ 25606 h 183503"/>
                            <a:gd name="connsiteX8" fmla="*/ 109154 w 111108"/>
                            <a:gd name="connsiteY8" fmla="*/ 55154 h 183503"/>
                            <a:gd name="connsiteX9" fmla="*/ 110445 w 111108"/>
                            <a:gd name="connsiteY9" fmla="*/ 86925 h 183503"/>
                            <a:gd name="connsiteX10" fmla="*/ 107792 w 111108"/>
                            <a:gd name="connsiteY10" fmla="*/ 101555 h 183503"/>
                            <a:gd name="connsiteX11" fmla="*/ 103776 w 111108"/>
                            <a:gd name="connsiteY11" fmla="*/ 115684 h 183503"/>
                            <a:gd name="connsiteX12" fmla="*/ 92516 w 111108"/>
                            <a:gd name="connsiteY12" fmla="*/ 140713 h 183503"/>
                            <a:gd name="connsiteX13" fmla="*/ 77886 w 111108"/>
                            <a:gd name="connsiteY13" fmla="*/ 160866 h 183503"/>
                            <a:gd name="connsiteX14" fmla="*/ 60960 w 111108"/>
                            <a:gd name="connsiteY14" fmla="*/ 174994 h 183503"/>
                            <a:gd name="connsiteX15" fmla="*/ 52282 w 111108"/>
                            <a:gd name="connsiteY15" fmla="*/ 179512 h 183503"/>
                            <a:gd name="connsiteX16" fmla="*/ 43891 w 111108"/>
                            <a:gd name="connsiteY16" fmla="*/ 182166 h 183503"/>
                            <a:gd name="connsiteX17" fmla="*/ 36218 w 111108"/>
                            <a:gd name="connsiteY17" fmla="*/ 183385 h 183503"/>
                            <a:gd name="connsiteX18" fmla="*/ 29691 w 111108"/>
                            <a:gd name="connsiteY18" fmla="*/ 183457 h 183503"/>
                            <a:gd name="connsiteX19" fmla="*/ 20583 w 111108"/>
                            <a:gd name="connsiteY19" fmla="*/ 182309 h 183503"/>
                            <a:gd name="connsiteX20" fmla="*/ 17427 w 111108"/>
                            <a:gd name="connsiteY20" fmla="*/ 181736 h 183503"/>
                            <a:gd name="connsiteX21" fmla="*/ 20583 w 111108"/>
                            <a:gd name="connsiteY21" fmla="*/ 181592 h 183503"/>
                            <a:gd name="connsiteX22" fmla="*/ 29333 w 111108"/>
                            <a:gd name="connsiteY22" fmla="*/ 180875 h 183503"/>
                            <a:gd name="connsiteX23" fmla="*/ 35357 w 111108"/>
                            <a:gd name="connsiteY23" fmla="*/ 179656 h 183503"/>
                            <a:gd name="connsiteX24" fmla="*/ 42098 w 111108"/>
                            <a:gd name="connsiteY24" fmla="*/ 177432 h 183503"/>
                            <a:gd name="connsiteX25" fmla="*/ 49199 w 111108"/>
                            <a:gd name="connsiteY25" fmla="*/ 173847 h 183503"/>
                            <a:gd name="connsiteX26" fmla="*/ 56370 w 111108"/>
                            <a:gd name="connsiteY26" fmla="*/ 168826 h 183503"/>
                            <a:gd name="connsiteX27" fmla="*/ 69996 w 111108"/>
                            <a:gd name="connsiteY27" fmla="*/ 154339 h 183503"/>
                            <a:gd name="connsiteX28" fmla="*/ 81830 w 111108"/>
                            <a:gd name="connsiteY28" fmla="*/ 134761 h 183503"/>
                            <a:gd name="connsiteX29" fmla="*/ 85559 w 111108"/>
                            <a:gd name="connsiteY29" fmla="*/ 126083 h 183503"/>
                            <a:gd name="connsiteX30" fmla="*/ 84770 w 111108"/>
                            <a:gd name="connsiteY30" fmla="*/ 126800 h 183503"/>
                            <a:gd name="connsiteX31" fmla="*/ 73941 w 111108"/>
                            <a:gd name="connsiteY31" fmla="*/ 132896 h 183503"/>
                            <a:gd name="connsiteX32" fmla="*/ 61821 w 111108"/>
                            <a:gd name="connsiteY32" fmla="*/ 136912 h 183503"/>
                            <a:gd name="connsiteX33" fmla="*/ 49199 w 111108"/>
                            <a:gd name="connsiteY33" fmla="*/ 138203 h 183503"/>
                            <a:gd name="connsiteX34" fmla="*/ 36791 w 111108"/>
                            <a:gd name="connsiteY34" fmla="*/ 137271 h 183503"/>
                            <a:gd name="connsiteX35" fmla="*/ 25531 w 111108"/>
                            <a:gd name="connsiteY35" fmla="*/ 134115 h 183503"/>
                            <a:gd name="connsiteX36" fmla="*/ 15993 w 111108"/>
                            <a:gd name="connsiteY36" fmla="*/ 129597 h 183503"/>
                            <a:gd name="connsiteX37" fmla="*/ 11977 w 111108"/>
                            <a:gd name="connsiteY37" fmla="*/ 127158 h 183503"/>
                            <a:gd name="connsiteX38" fmla="*/ 8678 w 111108"/>
                            <a:gd name="connsiteY38" fmla="*/ 124433 h 183503"/>
                            <a:gd name="connsiteX39" fmla="*/ 3729 w 111108"/>
                            <a:gd name="connsiteY39" fmla="*/ 119700 h 183503"/>
                            <a:gd name="connsiteX40" fmla="*/ 0 w 111108"/>
                            <a:gd name="connsiteY40" fmla="*/ 115038 h 183503"/>
                            <a:gd name="connsiteX41" fmla="*/ 5236 w 111108"/>
                            <a:gd name="connsiteY41" fmla="*/ 117405 h 183503"/>
                            <a:gd name="connsiteX42" fmla="*/ 11117 w 111108"/>
                            <a:gd name="connsiteY42" fmla="*/ 119772 h 183503"/>
                            <a:gd name="connsiteX43" fmla="*/ 18719 w 111108"/>
                            <a:gd name="connsiteY43" fmla="*/ 122138 h 183503"/>
                            <a:gd name="connsiteX44" fmla="*/ 27612 w 111108"/>
                            <a:gd name="connsiteY44" fmla="*/ 124003 h 183503"/>
                            <a:gd name="connsiteX45" fmla="*/ 37437 w 111108"/>
                            <a:gd name="connsiteY45" fmla="*/ 124935 h 183503"/>
                            <a:gd name="connsiteX46" fmla="*/ 47836 w 111108"/>
                            <a:gd name="connsiteY46" fmla="*/ 124648 h 183503"/>
                            <a:gd name="connsiteX47" fmla="*/ 58306 w 111108"/>
                            <a:gd name="connsiteY47" fmla="*/ 123142 h 183503"/>
                            <a:gd name="connsiteX48" fmla="*/ 68419 w 111108"/>
                            <a:gd name="connsiteY48" fmla="*/ 120202 h 183503"/>
                            <a:gd name="connsiteX49" fmla="*/ 77742 w 111108"/>
                            <a:gd name="connsiteY49" fmla="*/ 116114 h 183503"/>
                            <a:gd name="connsiteX50" fmla="*/ 85846 w 111108"/>
                            <a:gd name="connsiteY50" fmla="*/ 110879 h 183503"/>
                            <a:gd name="connsiteX51" fmla="*/ 92301 w 111108"/>
                            <a:gd name="connsiteY51" fmla="*/ 105141 h 183503"/>
                            <a:gd name="connsiteX52" fmla="*/ 94022 w 111108"/>
                            <a:gd name="connsiteY52" fmla="*/ 98328 h 183503"/>
                            <a:gd name="connsiteX53" fmla="*/ 96174 w 111108"/>
                            <a:gd name="connsiteY53" fmla="*/ 84773 h 183503"/>
                            <a:gd name="connsiteX54" fmla="*/ 95313 w 111108"/>
                            <a:gd name="connsiteY54" fmla="*/ 57951 h 183503"/>
                            <a:gd name="connsiteX55" fmla="*/ 85774 w 111108"/>
                            <a:gd name="connsiteY55" fmla="*/ 33423 h 183503"/>
                            <a:gd name="connsiteX56" fmla="*/ 68634 w 111108"/>
                            <a:gd name="connsiteY56" fmla="*/ 16140 h 183503"/>
                            <a:gd name="connsiteX57" fmla="*/ 48123 w 111108"/>
                            <a:gd name="connsiteY57" fmla="*/ 9398 h 183503"/>
                            <a:gd name="connsiteX58" fmla="*/ 43031 w 111108"/>
                            <a:gd name="connsiteY58" fmla="*/ 9039 h 183503"/>
                            <a:gd name="connsiteX59" fmla="*/ 38297 w 111108"/>
                            <a:gd name="connsiteY59" fmla="*/ 9541 h 183503"/>
                            <a:gd name="connsiteX60" fmla="*/ 29476 w 111108"/>
                            <a:gd name="connsiteY60" fmla="*/ 11191 h 183503"/>
                            <a:gd name="connsiteX61" fmla="*/ 15634 w 111108"/>
                            <a:gd name="connsiteY61" fmla="*/ 16426 h 183503"/>
                            <a:gd name="connsiteX62" fmla="*/ 4232 w 111108"/>
                            <a:gd name="connsiteY62" fmla="*/ 23240 h 183503"/>
                            <a:gd name="connsiteX63" fmla="*/ 6885 w 111108"/>
                            <a:gd name="connsiteY63" fmla="*/ 20873 h 183503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  <a:cxn ang="0">
                              <a:pos x="connsiteX52" y="connsiteY52"/>
                            </a:cxn>
                            <a:cxn ang="0">
                              <a:pos x="connsiteX53" y="connsiteY53"/>
                            </a:cxn>
                            <a:cxn ang="0">
                              <a:pos x="connsiteX54" y="connsiteY54"/>
                            </a:cxn>
                            <a:cxn ang="0">
                              <a:pos x="connsiteX55" y="connsiteY55"/>
                            </a:cxn>
                            <a:cxn ang="0">
                              <a:pos x="connsiteX56" y="connsiteY56"/>
                            </a:cxn>
                            <a:cxn ang="0">
                              <a:pos x="connsiteX57" y="connsiteY57"/>
                            </a:cxn>
                            <a:cxn ang="0">
                              <a:pos x="connsiteX58" y="connsiteY58"/>
                            </a:cxn>
                            <a:cxn ang="0">
                              <a:pos x="connsiteX59" y="connsiteY59"/>
                            </a:cxn>
                            <a:cxn ang="0">
                              <a:pos x="connsiteX60" y="connsiteY60"/>
                            </a:cxn>
                            <a:cxn ang="0">
                              <a:pos x="connsiteX61" y="connsiteY61"/>
                            </a:cxn>
                            <a:cxn ang="0">
                              <a:pos x="connsiteX62" y="connsiteY62"/>
                            </a:cxn>
                            <a:cxn ang="0">
                              <a:pos x="connsiteX63" y="connsiteY63"/>
                            </a:cxn>
                          </a:cxnLst>
                          <a:rect l="l" t="t" r="r" b="b"/>
                          <a:pathLst>
                            <a:path w="111108" h="183503">
                              <a:moveTo>
                                <a:pt x="6885" y="20873"/>
                              </a:moveTo>
                              <a:cubicBezTo>
                                <a:pt x="8534" y="19295"/>
                                <a:pt x="10686" y="16642"/>
                                <a:pt x="13985" y="13845"/>
                              </a:cubicBezTo>
                              <a:cubicBezTo>
                                <a:pt x="17571" y="11478"/>
                                <a:pt x="21731" y="7605"/>
                                <a:pt x="27468" y="5382"/>
                              </a:cubicBezTo>
                              <a:cubicBezTo>
                                <a:pt x="30265" y="3947"/>
                                <a:pt x="33277" y="2585"/>
                                <a:pt x="36791" y="1868"/>
                              </a:cubicBezTo>
                              <a:cubicBezTo>
                                <a:pt x="38584" y="1437"/>
                                <a:pt x="40305" y="1007"/>
                                <a:pt x="42098" y="577"/>
                              </a:cubicBezTo>
                              <a:cubicBezTo>
                                <a:pt x="43963" y="290"/>
                                <a:pt x="45899" y="290"/>
                                <a:pt x="47907" y="146"/>
                              </a:cubicBezTo>
                              <a:cubicBezTo>
                                <a:pt x="55868" y="-571"/>
                                <a:pt x="64905" y="1366"/>
                                <a:pt x="73511" y="5525"/>
                              </a:cubicBezTo>
                              <a:cubicBezTo>
                                <a:pt x="82260" y="9685"/>
                                <a:pt x="90077" y="16928"/>
                                <a:pt x="96389" y="25606"/>
                              </a:cubicBezTo>
                              <a:cubicBezTo>
                                <a:pt x="102628" y="34212"/>
                                <a:pt x="106644" y="44611"/>
                                <a:pt x="109154" y="55154"/>
                              </a:cubicBezTo>
                              <a:cubicBezTo>
                                <a:pt x="111306" y="65696"/>
                                <a:pt x="111593" y="76526"/>
                                <a:pt x="110445" y="86925"/>
                              </a:cubicBezTo>
                              <a:cubicBezTo>
                                <a:pt x="109728" y="92519"/>
                                <a:pt x="109011" y="96392"/>
                                <a:pt x="107792" y="101555"/>
                              </a:cubicBezTo>
                              <a:cubicBezTo>
                                <a:pt x="106716" y="106576"/>
                                <a:pt x="105210" y="111094"/>
                                <a:pt x="103776" y="115684"/>
                              </a:cubicBezTo>
                              <a:cubicBezTo>
                                <a:pt x="100692" y="124648"/>
                                <a:pt x="96962" y="133111"/>
                                <a:pt x="92516" y="140713"/>
                              </a:cubicBezTo>
                              <a:cubicBezTo>
                                <a:pt x="88213" y="148315"/>
                                <a:pt x="83336" y="155128"/>
                                <a:pt x="77886" y="160866"/>
                              </a:cubicBezTo>
                              <a:cubicBezTo>
                                <a:pt x="72794" y="166818"/>
                                <a:pt x="66698" y="171337"/>
                                <a:pt x="60960" y="174994"/>
                              </a:cubicBezTo>
                              <a:cubicBezTo>
                                <a:pt x="58020" y="176715"/>
                                <a:pt x="55008" y="178078"/>
                                <a:pt x="52282" y="179512"/>
                              </a:cubicBezTo>
                              <a:cubicBezTo>
                                <a:pt x="49342" y="180445"/>
                                <a:pt x="46473" y="181377"/>
                                <a:pt x="43891" y="182166"/>
                              </a:cubicBezTo>
                              <a:cubicBezTo>
                                <a:pt x="41166" y="182596"/>
                                <a:pt x="38584" y="183026"/>
                                <a:pt x="36218" y="183385"/>
                              </a:cubicBezTo>
                              <a:cubicBezTo>
                                <a:pt x="33851" y="183600"/>
                                <a:pt x="31628" y="183457"/>
                                <a:pt x="29691" y="183457"/>
                              </a:cubicBezTo>
                              <a:cubicBezTo>
                                <a:pt x="25747" y="183672"/>
                                <a:pt x="22663" y="182524"/>
                                <a:pt x="20583" y="182309"/>
                              </a:cubicBezTo>
                              <a:cubicBezTo>
                                <a:pt x="18575" y="181951"/>
                                <a:pt x="17427" y="181736"/>
                                <a:pt x="17427" y="181736"/>
                              </a:cubicBezTo>
                              <a:cubicBezTo>
                                <a:pt x="17427" y="181736"/>
                                <a:pt x="18503" y="181664"/>
                                <a:pt x="20583" y="181592"/>
                              </a:cubicBezTo>
                              <a:cubicBezTo>
                                <a:pt x="22663" y="181377"/>
                                <a:pt x="25675" y="181736"/>
                                <a:pt x="29333" y="180875"/>
                              </a:cubicBezTo>
                              <a:cubicBezTo>
                                <a:pt x="31197" y="180516"/>
                                <a:pt x="33205" y="180301"/>
                                <a:pt x="35357" y="179656"/>
                              </a:cubicBezTo>
                              <a:cubicBezTo>
                                <a:pt x="37437" y="179010"/>
                                <a:pt x="39732" y="178221"/>
                                <a:pt x="42098" y="177432"/>
                              </a:cubicBezTo>
                              <a:cubicBezTo>
                                <a:pt x="44321" y="176285"/>
                                <a:pt x="46688" y="175066"/>
                                <a:pt x="49199" y="173847"/>
                              </a:cubicBezTo>
                              <a:cubicBezTo>
                                <a:pt x="51493" y="172197"/>
                                <a:pt x="54004" y="170763"/>
                                <a:pt x="56370" y="168826"/>
                              </a:cubicBezTo>
                              <a:cubicBezTo>
                                <a:pt x="61032" y="164810"/>
                                <a:pt x="65837" y="160149"/>
                                <a:pt x="69996" y="154339"/>
                              </a:cubicBezTo>
                              <a:cubicBezTo>
                                <a:pt x="74443" y="148745"/>
                                <a:pt x="78172" y="142004"/>
                                <a:pt x="81830" y="134761"/>
                              </a:cubicBezTo>
                              <a:cubicBezTo>
                                <a:pt x="83265" y="132035"/>
                                <a:pt x="84412" y="129023"/>
                                <a:pt x="85559" y="126083"/>
                              </a:cubicBezTo>
                              <a:cubicBezTo>
                                <a:pt x="85344" y="126298"/>
                                <a:pt x="85057" y="126585"/>
                                <a:pt x="84770" y="126800"/>
                              </a:cubicBezTo>
                              <a:cubicBezTo>
                                <a:pt x="81400" y="128951"/>
                                <a:pt x="77886" y="131390"/>
                                <a:pt x="73941" y="132896"/>
                              </a:cubicBezTo>
                              <a:cubicBezTo>
                                <a:pt x="70140" y="134832"/>
                                <a:pt x="65980" y="135765"/>
                                <a:pt x="61821" y="136912"/>
                              </a:cubicBezTo>
                              <a:cubicBezTo>
                                <a:pt x="57589" y="137486"/>
                                <a:pt x="53430" y="138418"/>
                                <a:pt x="49199" y="138203"/>
                              </a:cubicBezTo>
                              <a:cubicBezTo>
                                <a:pt x="44967" y="138418"/>
                                <a:pt x="40807" y="137773"/>
                                <a:pt x="36791" y="137271"/>
                              </a:cubicBezTo>
                              <a:cubicBezTo>
                                <a:pt x="32847" y="136482"/>
                                <a:pt x="28974" y="135549"/>
                                <a:pt x="25531" y="134115"/>
                              </a:cubicBezTo>
                              <a:cubicBezTo>
                                <a:pt x="22017" y="132824"/>
                                <a:pt x="18790" y="131390"/>
                                <a:pt x="15993" y="129597"/>
                              </a:cubicBezTo>
                              <a:cubicBezTo>
                                <a:pt x="14631" y="128736"/>
                                <a:pt x="13268" y="128019"/>
                                <a:pt x="11977" y="127158"/>
                              </a:cubicBezTo>
                              <a:cubicBezTo>
                                <a:pt x="10829" y="126226"/>
                                <a:pt x="9754" y="125294"/>
                                <a:pt x="8678" y="124433"/>
                              </a:cubicBezTo>
                              <a:cubicBezTo>
                                <a:pt x="6598" y="122784"/>
                                <a:pt x="4949" y="121206"/>
                                <a:pt x="3729" y="119700"/>
                              </a:cubicBezTo>
                              <a:cubicBezTo>
                                <a:pt x="1220" y="116759"/>
                                <a:pt x="0" y="115038"/>
                                <a:pt x="0" y="115038"/>
                              </a:cubicBezTo>
                              <a:cubicBezTo>
                                <a:pt x="0" y="115038"/>
                                <a:pt x="2008" y="115899"/>
                                <a:pt x="5236" y="117405"/>
                              </a:cubicBezTo>
                              <a:cubicBezTo>
                                <a:pt x="6741" y="118265"/>
                                <a:pt x="8822" y="118983"/>
                                <a:pt x="11117" y="119772"/>
                              </a:cubicBezTo>
                              <a:cubicBezTo>
                                <a:pt x="13340" y="120704"/>
                                <a:pt x="15850" y="121493"/>
                                <a:pt x="18719" y="122138"/>
                              </a:cubicBezTo>
                              <a:cubicBezTo>
                                <a:pt x="21444" y="122999"/>
                                <a:pt x="24456" y="123429"/>
                                <a:pt x="27612" y="124003"/>
                              </a:cubicBezTo>
                              <a:cubicBezTo>
                                <a:pt x="30695" y="124648"/>
                                <a:pt x="34066" y="124577"/>
                                <a:pt x="37437" y="124935"/>
                              </a:cubicBezTo>
                              <a:cubicBezTo>
                                <a:pt x="40879" y="124935"/>
                                <a:pt x="44321" y="125079"/>
                                <a:pt x="47836" y="124648"/>
                              </a:cubicBezTo>
                              <a:cubicBezTo>
                                <a:pt x="51350" y="124505"/>
                                <a:pt x="54864" y="123644"/>
                                <a:pt x="58306" y="123142"/>
                              </a:cubicBezTo>
                              <a:cubicBezTo>
                                <a:pt x="61749" y="122210"/>
                                <a:pt x="65192" y="121493"/>
                                <a:pt x="68419" y="120202"/>
                              </a:cubicBezTo>
                              <a:cubicBezTo>
                                <a:pt x="71789" y="119198"/>
                                <a:pt x="74730" y="117477"/>
                                <a:pt x="77742" y="116114"/>
                              </a:cubicBezTo>
                              <a:cubicBezTo>
                                <a:pt x="80467" y="114249"/>
                                <a:pt x="83623" y="112958"/>
                                <a:pt x="85846" y="110879"/>
                              </a:cubicBezTo>
                              <a:cubicBezTo>
                                <a:pt x="88284" y="109014"/>
                                <a:pt x="90436" y="107221"/>
                                <a:pt x="92301" y="105141"/>
                              </a:cubicBezTo>
                              <a:cubicBezTo>
                                <a:pt x="92874" y="102918"/>
                                <a:pt x="93592" y="100623"/>
                                <a:pt x="94022" y="98328"/>
                              </a:cubicBezTo>
                              <a:cubicBezTo>
                                <a:pt x="95026" y="94383"/>
                                <a:pt x="95815" y="88718"/>
                                <a:pt x="96174" y="84773"/>
                              </a:cubicBezTo>
                              <a:cubicBezTo>
                                <a:pt x="97249" y="75880"/>
                                <a:pt x="97034" y="66772"/>
                                <a:pt x="95313" y="57951"/>
                              </a:cubicBezTo>
                              <a:cubicBezTo>
                                <a:pt x="93233" y="49273"/>
                                <a:pt x="90651" y="40524"/>
                                <a:pt x="85774" y="33423"/>
                              </a:cubicBezTo>
                              <a:cubicBezTo>
                                <a:pt x="80970" y="26467"/>
                                <a:pt x="75375" y="20012"/>
                                <a:pt x="68634" y="16140"/>
                              </a:cubicBezTo>
                              <a:cubicBezTo>
                                <a:pt x="61964" y="12338"/>
                                <a:pt x="54936" y="9613"/>
                                <a:pt x="48123" y="9398"/>
                              </a:cubicBezTo>
                              <a:cubicBezTo>
                                <a:pt x="46402" y="9326"/>
                                <a:pt x="44752" y="9039"/>
                                <a:pt x="43031" y="9039"/>
                              </a:cubicBezTo>
                              <a:cubicBezTo>
                                <a:pt x="41381" y="9183"/>
                                <a:pt x="39804" y="9326"/>
                                <a:pt x="38297" y="9541"/>
                              </a:cubicBezTo>
                              <a:cubicBezTo>
                                <a:pt x="35142" y="9613"/>
                                <a:pt x="32201" y="10402"/>
                                <a:pt x="29476" y="11191"/>
                              </a:cubicBezTo>
                              <a:cubicBezTo>
                                <a:pt x="23882" y="12410"/>
                                <a:pt x="19579" y="14920"/>
                                <a:pt x="15634" y="16426"/>
                              </a:cubicBezTo>
                              <a:cubicBezTo>
                                <a:pt x="8391" y="20729"/>
                                <a:pt x="4232" y="23240"/>
                                <a:pt x="4232" y="23240"/>
                              </a:cubicBezTo>
                              <a:cubicBezTo>
                                <a:pt x="4232" y="23240"/>
                                <a:pt x="5236" y="22522"/>
                                <a:pt x="6885" y="208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D38467">
                            <a:alpha val="6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29" name="任意多边形: 形状 528">
                          <a:extLst>
                            <a:ext uri="{FF2B5EF4-FFF2-40B4-BE49-F238E27FC236}">
                              <a16:creationId xmlns:a16="http://schemas.microsoft.com/office/drawing/2014/main" id="{42D2BCB7-5ED5-B4DD-264A-69080E56DDB3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50901" y="2037086"/>
                          <a:ext cx="115337" cy="179127"/>
                        </a:xfrm>
                        <a:custGeom>
                          <a:avLst/>
                          <a:gdLst>
                            <a:gd name="connsiteX0" fmla="*/ 113322 w 115337"/>
                            <a:gd name="connsiteY0" fmla="*/ 99275 h 179127"/>
                            <a:gd name="connsiteX1" fmla="*/ 1443 w 115337"/>
                            <a:gd name="connsiteY1" fmla="*/ 65711 h 179127"/>
                            <a:gd name="connsiteX2" fmla="*/ 113322 w 115337"/>
                            <a:gd name="connsiteY2" fmla="*/ 99275 h 179127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115337" h="179127">
                              <a:moveTo>
                                <a:pt x="113322" y="99275"/>
                              </a:moveTo>
                              <a:cubicBezTo>
                                <a:pt x="132184" y="8050"/>
                                <a:pt x="12702" y="-52910"/>
                                <a:pt x="1443" y="65711"/>
                              </a:cubicBezTo>
                              <a:cubicBezTo>
                                <a:pt x="-13546" y="223490"/>
                                <a:pt x="92739" y="199106"/>
                                <a:pt x="113322" y="9927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530" name="图形 7">
                        <a:extLst>
                          <a:ext uri="{FF2B5EF4-FFF2-40B4-BE49-F238E27FC236}">
                            <a16:creationId xmlns:a16="http://schemas.microsoft.com/office/drawing/2014/main" id="{42DEBB39-98D4-6D07-2568-8F8870F599A3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291686" y="1119937"/>
                        <a:ext cx="2001171" cy="1713641"/>
                        <a:chOff x="6291686" y="1119937"/>
                        <a:chExt cx="2001171" cy="1713641"/>
                      </a:xfrm>
                    </p:grpSpPr>
                    <p:sp>
                      <p:nvSpPr>
                        <p:cNvPr id="531" name="任意多边形: 形状 530">
                          <a:extLst>
                            <a:ext uri="{FF2B5EF4-FFF2-40B4-BE49-F238E27FC236}">
                              <a16:creationId xmlns:a16="http://schemas.microsoft.com/office/drawing/2014/main" id="{42A28681-7443-C77D-5EEE-B5A32BBF992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91686" y="1119937"/>
                          <a:ext cx="2001171" cy="1713641"/>
                        </a:xfrm>
                        <a:custGeom>
                          <a:avLst/>
                          <a:gdLst>
                            <a:gd name="connsiteX0" fmla="*/ 108540 w 2001171"/>
                            <a:gd name="connsiteY0" fmla="*/ 425183 h 1713641"/>
                            <a:gd name="connsiteX1" fmla="*/ 46791 w 2001171"/>
                            <a:gd name="connsiteY1" fmla="*/ 908631 h 1713641"/>
                            <a:gd name="connsiteX2" fmla="*/ 677476 w 2001171"/>
                            <a:gd name="connsiteY2" fmla="*/ 1702976 h 1713641"/>
                            <a:gd name="connsiteX3" fmla="*/ 1614897 w 2001171"/>
                            <a:gd name="connsiteY3" fmla="*/ 1359162 h 1713641"/>
                            <a:gd name="connsiteX4" fmla="*/ 1872866 w 2001171"/>
                            <a:gd name="connsiteY4" fmla="*/ 1409651 h 1713641"/>
                            <a:gd name="connsiteX5" fmla="*/ 1734881 w 2001171"/>
                            <a:gd name="connsiteY5" fmla="*/ 1015276 h 1713641"/>
                            <a:gd name="connsiteX6" fmla="*/ 878572 w 2001171"/>
                            <a:gd name="connsiteY6" fmla="*/ 41 h 1713641"/>
                            <a:gd name="connsiteX7" fmla="*/ 108540 w 2001171"/>
                            <a:gd name="connsiteY7" fmla="*/ 425183 h 171364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</a:cxnLst>
                          <a:rect l="l" t="t" r="r" b="b"/>
                          <a:pathLst>
                            <a:path w="2001171" h="1713641">
                              <a:moveTo>
                                <a:pt x="108540" y="425183"/>
                              </a:moveTo>
                              <a:cubicBezTo>
                                <a:pt x="108540" y="425183"/>
                                <a:pt x="159962" y="646360"/>
                                <a:pt x="46791" y="908631"/>
                              </a:cubicBezTo>
                              <a:cubicBezTo>
                                <a:pt x="-66379" y="1170903"/>
                                <a:pt x="-16464" y="1618636"/>
                                <a:pt x="677476" y="1702976"/>
                              </a:cubicBezTo>
                              <a:cubicBezTo>
                                <a:pt x="896071" y="1729512"/>
                                <a:pt x="1306727" y="1735393"/>
                                <a:pt x="1614897" y="1359162"/>
                              </a:cubicBezTo>
                              <a:cubicBezTo>
                                <a:pt x="1614897" y="1359162"/>
                                <a:pt x="1723693" y="1541253"/>
                                <a:pt x="1872866" y="1409651"/>
                              </a:cubicBezTo>
                              <a:cubicBezTo>
                                <a:pt x="2177881" y="1140638"/>
                                <a:pt x="1859526" y="815112"/>
                                <a:pt x="1734881" y="1015276"/>
                              </a:cubicBezTo>
                              <a:cubicBezTo>
                                <a:pt x="1859526" y="710045"/>
                                <a:pt x="1797634" y="5850"/>
                                <a:pt x="878572" y="41"/>
                              </a:cubicBezTo>
                              <a:cubicBezTo>
                                <a:pt x="236341" y="-4047"/>
                                <a:pt x="96922" y="302187"/>
                                <a:pt x="108540" y="42518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32" name="任意多边形: 形状 531">
                          <a:extLst>
                            <a:ext uri="{FF2B5EF4-FFF2-40B4-BE49-F238E27FC236}">
                              <a16:creationId xmlns:a16="http://schemas.microsoft.com/office/drawing/2014/main" id="{19511BD9-DAC8-9DE7-DB7B-21D052AAB58F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369029" y="1119937"/>
                          <a:ext cx="1923806" cy="1713570"/>
                        </a:xfrm>
                        <a:custGeom>
                          <a:avLst/>
                          <a:gdLst>
                            <a:gd name="connsiteX0" fmla="*/ 1657610 w 1923806"/>
                            <a:gd name="connsiteY0" fmla="*/ 1015276 h 1713570"/>
                            <a:gd name="connsiteX1" fmla="*/ 801301 w 1923806"/>
                            <a:gd name="connsiteY1" fmla="*/ 41 h 1713570"/>
                            <a:gd name="connsiteX2" fmla="*/ 31197 w 1923806"/>
                            <a:gd name="connsiteY2" fmla="*/ 425111 h 1713570"/>
                            <a:gd name="connsiteX3" fmla="*/ 0 w 1923806"/>
                            <a:gd name="connsiteY3" fmla="*/ 826945 h 1713570"/>
                            <a:gd name="connsiteX4" fmla="*/ 77599 w 1923806"/>
                            <a:gd name="connsiteY4" fmla="*/ 449782 h 1713570"/>
                            <a:gd name="connsiteX5" fmla="*/ 225409 w 1923806"/>
                            <a:gd name="connsiteY5" fmla="*/ 436801 h 1713570"/>
                            <a:gd name="connsiteX6" fmla="*/ 274105 w 1923806"/>
                            <a:gd name="connsiteY6" fmla="*/ 307996 h 1713570"/>
                            <a:gd name="connsiteX7" fmla="*/ 280918 w 1923806"/>
                            <a:gd name="connsiteY7" fmla="*/ 451718 h 1713570"/>
                            <a:gd name="connsiteX8" fmla="*/ 541970 w 1923806"/>
                            <a:gd name="connsiteY8" fmla="*/ 485928 h 1713570"/>
                            <a:gd name="connsiteX9" fmla="*/ 609456 w 1923806"/>
                            <a:gd name="connsiteY9" fmla="*/ 307996 h 1713570"/>
                            <a:gd name="connsiteX10" fmla="*/ 602643 w 1923806"/>
                            <a:gd name="connsiteY10" fmla="*/ 486932 h 1713570"/>
                            <a:gd name="connsiteX11" fmla="*/ 975217 w 1923806"/>
                            <a:gd name="connsiteY11" fmla="*/ 498693 h 1713570"/>
                            <a:gd name="connsiteX12" fmla="*/ 1012510 w 1923806"/>
                            <a:gd name="connsiteY12" fmla="*/ 338333 h 1713570"/>
                            <a:gd name="connsiteX13" fmla="*/ 1044783 w 1923806"/>
                            <a:gd name="connsiteY13" fmla="*/ 500056 h 1713570"/>
                            <a:gd name="connsiteX14" fmla="*/ 1367081 w 1923806"/>
                            <a:gd name="connsiteY14" fmla="*/ 524010 h 1713570"/>
                            <a:gd name="connsiteX15" fmla="*/ 1499974 w 1923806"/>
                            <a:gd name="connsiteY15" fmla="*/ 856780 h 1713570"/>
                            <a:gd name="connsiteX16" fmla="*/ 1041340 w 1923806"/>
                            <a:gd name="connsiteY16" fmla="*/ 1589591 h 1713570"/>
                            <a:gd name="connsiteX17" fmla="*/ 173987 w 1923806"/>
                            <a:gd name="connsiteY17" fmla="*/ 1568792 h 1713570"/>
                            <a:gd name="connsiteX18" fmla="*/ 600061 w 1923806"/>
                            <a:gd name="connsiteY18" fmla="*/ 1702905 h 1713570"/>
                            <a:gd name="connsiteX19" fmla="*/ 1537483 w 1923806"/>
                            <a:gd name="connsiteY19" fmla="*/ 1359090 h 1713570"/>
                            <a:gd name="connsiteX20" fmla="*/ 1795452 w 1923806"/>
                            <a:gd name="connsiteY20" fmla="*/ 1409579 h 1713570"/>
                            <a:gd name="connsiteX21" fmla="*/ 1657610 w 1923806"/>
                            <a:gd name="connsiteY21" fmla="*/ 1015276 h 171357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</a:cxnLst>
                          <a:rect l="l" t="t" r="r" b="b"/>
                          <a:pathLst>
                            <a:path w="1923806" h="1713570">
                              <a:moveTo>
                                <a:pt x="1657610" y="1015276"/>
                              </a:moveTo>
                              <a:cubicBezTo>
                                <a:pt x="1782255" y="710045"/>
                                <a:pt x="1720363" y="5850"/>
                                <a:pt x="801301" y="41"/>
                              </a:cubicBezTo>
                              <a:cubicBezTo>
                                <a:pt x="159070" y="-4047"/>
                                <a:pt x="19651" y="302187"/>
                                <a:pt x="31197" y="425111"/>
                              </a:cubicBezTo>
                              <a:cubicBezTo>
                                <a:pt x="31197" y="425111"/>
                                <a:pt x="72220" y="601967"/>
                                <a:pt x="0" y="826945"/>
                              </a:cubicBezTo>
                              <a:cubicBezTo>
                                <a:pt x="51350" y="715926"/>
                                <a:pt x="99472" y="599600"/>
                                <a:pt x="77599" y="449782"/>
                              </a:cubicBezTo>
                              <a:cubicBezTo>
                                <a:pt x="123641" y="428267"/>
                                <a:pt x="225409" y="436801"/>
                                <a:pt x="225409" y="436801"/>
                              </a:cubicBezTo>
                              <a:cubicBezTo>
                                <a:pt x="225409" y="362502"/>
                                <a:pt x="274105" y="307996"/>
                                <a:pt x="274105" y="307996"/>
                              </a:cubicBezTo>
                              <a:cubicBezTo>
                                <a:pt x="244772" y="389181"/>
                                <a:pt x="280918" y="451718"/>
                                <a:pt x="280918" y="451718"/>
                              </a:cubicBezTo>
                              <a:cubicBezTo>
                                <a:pt x="419979" y="494749"/>
                                <a:pt x="541970" y="485928"/>
                                <a:pt x="541970" y="485928"/>
                              </a:cubicBezTo>
                              <a:cubicBezTo>
                                <a:pt x="556672" y="364653"/>
                                <a:pt x="609456" y="307996"/>
                                <a:pt x="609456" y="307996"/>
                              </a:cubicBezTo>
                              <a:cubicBezTo>
                                <a:pt x="587941" y="376415"/>
                                <a:pt x="602643" y="486932"/>
                                <a:pt x="602643" y="486932"/>
                              </a:cubicBezTo>
                              <a:cubicBezTo>
                                <a:pt x="748374" y="528026"/>
                                <a:pt x="975217" y="498693"/>
                                <a:pt x="975217" y="498693"/>
                              </a:cubicBezTo>
                              <a:cubicBezTo>
                                <a:pt x="1015307" y="461544"/>
                                <a:pt x="1012510" y="338333"/>
                                <a:pt x="1012510" y="338333"/>
                              </a:cubicBezTo>
                              <a:cubicBezTo>
                                <a:pt x="1038902" y="409692"/>
                                <a:pt x="1044783" y="500056"/>
                                <a:pt x="1044783" y="500056"/>
                              </a:cubicBezTo>
                              <a:cubicBezTo>
                                <a:pt x="1199836" y="561518"/>
                                <a:pt x="1367081" y="524010"/>
                                <a:pt x="1367081" y="524010"/>
                              </a:cubicBezTo>
                              <a:cubicBezTo>
                                <a:pt x="1367081" y="524010"/>
                                <a:pt x="1473439" y="636965"/>
                                <a:pt x="1499974" y="856780"/>
                              </a:cubicBezTo>
                              <a:cubicBezTo>
                                <a:pt x="1526582" y="1076594"/>
                                <a:pt x="1420224" y="1441207"/>
                                <a:pt x="1041340" y="1589591"/>
                              </a:cubicBezTo>
                              <a:cubicBezTo>
                                <a:pt x="784232" y="1690354"/>
                                <a:pt x="421700" y="1702331"/>
                                <a:pt x="173987" y="1568792"/>
                              </a:cubicBezTo>
                              <a:cubicBezTo>
                                <a:pt x="276471" y="1632334"/>
                                <a:pt x="415460" y="1680457"/>
                                <a:pt x="600061" y="1702905"/>
                              </a:cubicBezTo>
                              <a:cubicBezTo>
                                <a:pt x="818657" y="1729440"/>
                                <a:pt x="1229312" y="1735321"/>
                                <a:pt x="1537483" y="1359090"/>
                              </a:cubicBezTo>
                              <a:cubicBezTo>
                                <a:pt x="1537483" y="1359090"/>
                                <a:pt x="1646279" y="1541181"/>
                                <a:pt x="1795452" y="1409579"/>
                              </a:cubicBezTo>
                              <a:cubicBezTo>
                                <a:pt x="2100538" y="1140638"/>
                                <a:pt x="1782183" y="815112"/>
                                <a:pt x="1657610" y="1015276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CFAE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grpSp>
                      <p:nvGrpSpPr>
                        <p:cNvPr id="533" name="图形 7">
                          <a:extLst>
                            <a:ext uri="{FF2B5EF4-FFF2-40B4-BE49-F238E27FC236}">
                              <a16:creationId xmlns:a16="http://schemas.microsoft.com/office/drawing/2014/main" id="{610B7FC1-A936-8EA7-5475-55B45CE36A40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6305906" y="1646127"/>
                          <a:ext cx="1390837" cy="1100406"/>
                          <a:chOff x="6305906" y="1646127"/>
                          <a:chExt cx="1390837" cy="1100406"/>
                        </a:xfrm>
                      </p:grpSpPr>
                      <p:grpSp>
                        <p:nvGrpSpPr>
                          <p:cNvPr id="534" name="图形 7">
                            <a:extLst>
                              <a:ext uri="{FF2B5EF4-FFF2-40B4-BE49-F238E27FC236}">
                                <a16:creationId xmlns:a16="http://schemas.microsoft.com/office/drawing/2014/main" id="{BD22EB73-368C-670B-3390-80A3DCDB4F1D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7044291" y="1674860"/>
                            <a:ext cx="652453" cy="738725"/>
                            <a:chOff x="7044291" y="1674860"/>
                            <a:chExt cx="652453" cy="738725"/>
                          </a:xfrm>
                        </p:grpSpPr>
                        <p:sp>
                          <p:nvSpPr>
                            <p:cNvPr id="535" name="任意多边形: 形状 534">
                              <a:extLst>
                                <a:ext uri="{FF2B5EF4-FFF2-40B4-BE49-F238E27FC236}">
                                  <a16:creationId xmlns:a16="http://schemas.microsoft.com/office/drawing/2014/main" id="{261B0AA4-A7F3-43F2-0ACA-0F42A3893A96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7044291" y="1674860"/>
                              <a:ext cx="349689" cy="587664"/>
                            </a:xfrm>
                            <a:custGeom>
                              <a:avLst/>
                              <a:gdLst>
                                <a:gd name="connsiteX0" fmla="*/ 74904 w 349689"/>
                                <a:gd name="connsiteY0" fmla="*/ 66480 h 587664"/>
                                <a:gd name="connsiteX1" fmla="*/ 102659 w 349689"/>
                                <a:gd name="connsiteY1" fmla="*/ 131384 h 587664"/>
                                <a:gd name="connsiteX2" fmla="*/ 20973 w 349689"/>
                                <a:gd name="connsiteY2" fmla="*/ 289737 h 587664"/>
                                <a:gd name="connsiteX3" fmla="*/ 150997 w 349689"/>
                                <a:gd name="connsiteY3" fmla="*/ 586576 h 587664"/>
                                <a:gd name="connsiteX4" fmla="*/ 349368 w 349689"/>
                                <a:gd name="connsiteY4" fmla="*/ 357367 h 587664"/>
                                <a:gd name="connsiteX5" fmla="*/ 281667 w 349689"/>
                                <a:gd name="connsiteY5" fmla="*/ 128014 h 587664"/>
                                <a:gd name="connsiteX6" fmla="*/ 322331 w 349689"/>
                                <a:gd name="connsiteY6" fmla="*/ 142285 h 587664"/>
                                <a:gd name="connsiteX7" fmla="*/ 312362 w 349689"/>
                                <a:gd name="connsiteY7" fmla="*/ 62679 h 587664"/>
                                <a:gd name="connsiteX8" fmla="*/ 74904 w 349689"/>
                                <a:gd name="connsiteY8" fmla="*/ 66480 h 58766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</a:cxnLst>
                              <a:rect l="l" t="t" r="r" b="b"/>
                              <a:pathLst>
                                <a:path w="349689" h="587664">
                                  <a:moveTo>
                                    <a:pt x="74904" y="66480"/>
                                  </a:moveTo>
                                  <a:cubicBezTo>
                                    <a:pt x="40265" y="117184"/>
                                    <a:pt x="68880" y="149672"/>
                                    <a:pt x="102659" y="131384"/>
                                  </a:cubicBezTo>
                                  <a:cubicBezTo>
                                    <a:pt x="136438" y="113096"/>
                                    <a:pt x="71032" y="129305"/>
                                    <a:pt x="20973" y="289737"/>
                                  </a:cubicBezTo>
                                  <a:cubicBezTo>
                                    <a:pt x="-20480" y="422630"/>
                                    <a:pt x="-11659" y="572304"/>
                                    <a:pt x="150997" y="586576"/>
                                  </a:cubicBezTo>
                                  <a:cubicBezTo>
                                    <a:pt x="313652" y="600848"/>
                                    <a:pt x="344921" y="472115"/>
                                    <a:pt x="349368" y="357367"/>
                                  </a:cubicBezTo>
                                  <a:cubicBezTo>
                                    <a:pt x="353815" y="242547"/>
                                    <a:pt x="311142" y="157920"/>
                                    <a:pt x="281667" y="128014"/>
                                  </a:cubicBezTo>
                                  <a:cubicBezTo>
                                    <a:pt x="235552" y="81325"/>
                                    <a:pt x="289771" y="96530"/>
                                    <a:pt x="322331" y="142285"/>
                                  </a:cubicBezTo>
                                  <a:cubicBezTo>
                                    <a:pt x="354890" y="188041"/>
                                    <a:pt x="350946" y="111877"/>
                                    <a:pt x="312362" y="62679"/>
                                  </a:cubicBezTo>
                                  <a:cubicBezTo>
                                    <a:pt x="268686" y="7098"/>
                                    <a:pt x="152359" y="-46619"/>
                                    <a:pt x="74904" y="6648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CFAE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grpSp>
                          <p:nvGrpSpPr>
                            <p:cNvPr id="536" name="图形 7">
                              <a:extLst>
                                <a:ext uri="{FF2B5EF4-FFF2-40B4-BE49-F238E27FC236}">
                                  <a16:creationId xmlns:a16="http://schemas.microsoft.com/office/drawing/2014/main" id="{D99FD619-AE62-9150-A297-BBA8D6737E95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7063964" y="1800638"/>
                              <a:ext cx="302028" cy="448722"/>
                              <a:chOff x="7063964" y="1800638"/>
                              <a:chExt cx="302028" cy="448722"/>
                            </a:xfrm>
                          </p:grpSpPr>
                          <p:sp>
                            <p:nvSpPr>
                              <p:cNvPr id="537" name="任意多边形: 形状 536">
                                <a:extLst>
                                  <a:ext uri="{FF2B5EF4-FFF2-40B4-BE49-F238E27FC236}">
                                    <a16:creationId xmlns:a16="http://schemas.microsoft.com/office/drawing/2014/main" id="{5EC44E8E-0014-A75B-30E4-0300AB46687F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063964" y="1800702"/>
                                <a:ext cx="301957" cy="448657"/>
                              </a:xfrm>
                              <a:custGeom>
                                <a:avLst/>
                                <a:gdLst>
                                  <a:gd name="connsiteX0" fmla="*/ 301940 w 301957"/>
                                  <a:gd name="connsiteY0" fmla="*/ 226146 h 448657"/>
                                  <a:gd name="connsiteX1" fmla="*/ 172849 w 301957"/>
                                  <a:gd name="connsiteY1" fmla="*/ 92 h 448657"/>
                                  <a:gd name="connsiteX2" fmla="*/ 40458 w 301957"/>
                                  <a:gd name="connsiteY2" fmla="*/ 405727 h 448657"/>
                                  <a:gd name="connsiteX3" fmla="*/ 301940 w 301957"/>
                                  <a:gd name="connsiteY3" fmla="*/ 226146 h 448657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</a:cxnLst>
                                <a:rect l="l" t="t" r="r" b="b"/>
                                <a:pathLst>
                                  <a:path w="301957" h="448657">
                                    <a:moveTo>
                                      <a:pt x="301940" y="226146"/>
                                    </a:moveTo>
                                    <a:cubicBezTo>
                                      <a:pt x="301940" y="226146"/>
                                      <a:pt x="306386" y="6475"/>
                                      <a:pt x="172849" y="92"/>
                                    </a:cubicBezTo>
                                    <a:cubicBezTo>
                                      <a:pt x="39310" y="-6148"/>
                                      <a:pt x="-58656" y="307402"/>
                                      <a:pt x="40458" y="405727"/>
                                    </a:cubicBezTo>
                                    <a:cubicBezTo>
                                      <a:pt x="121857" y="486553"/>
                                      <a:pt x="298857" y="467189"/>
                                      <a:pt x="301940" y="226146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FFFFFF"/>
                              </a:solidFill>
                              <a:ln w="7172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zh-CN" altLang="en-US"/>
                              </a:p>
                            </p:txBody>
                          </p:sp>
                          <p:sp>
                            <p:nvSpPr>
                              <p:cNvPr id="538" name="任意多边形: 形状 537">
                                <a:extLst>
                                  <a:ext uri="{FF2B5EF4-FFF2-40B4-BE49-F238E27FC236}">
                                    <a16:creationId xmlns:a16="http://schemas.microsoft.com/office/drawing/2014/main" id="{DC226D34-16A5-EC1C-2880-E94E240AB0E1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7146161" y="1800638"/>
                                <a:ext cx="219831" cy="227931"/>
                              </a:xfrm>
                              <a:custGeom>
                                <a:avLst/>
                                <a:gdLst>
                                  <a:gd name="connsiteX0" fmla="*/ 172051 w 219831"/>
                                  <a:gd name="connsiteY0" fmla="*/ 84281 h 227931"/>
                                  <a:gd name="connsiteX1" fmla="*/ 219743 w 219831"/>
                                  <a:gd name="connsiteY1" fmla="*/ 227931 h 227931"/>
                                  <a:gd name="connsiteX2" fmla="*/ 219814 w 219831"/>
                                  <a:gd name="connsiteY2" fmla="*/ 226138 h 227931"/>
                                  <a:gd name="connsiteX3" fmla="*/ 90723 w 219831"/>
                                  <a:gd name="connsiteY3" fmla="*/ 84 h 227931"/>
                                  <a:gd name="connsiteX4" fmla="*/ 0 w 219831"/>
                                  <a:gd name="connsiteY4" fmla="*/ 52080 h 227931"/>
                                  <a:gd name="connsiteX5" fmla="*/ 172051 w 219831"/>
                                  <a:gd name="connsiteY5" fmla="*/ 84281 h 227931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  <a:cxn ang="0">
                                    <a:pos x="connsiteX4" y="connsiteY4"/>
                                  </a:cxn>
                                  <a:cxn ang="0">
                                    <a:pos x="connsiteX5" y="connsiteY5"/>
                                  </a:cxn>
                                </a:cxnLst>
                                <a:rect l="l" t="t" r="r" b="b"/>
                                <a:pathLst>
                                  <a:path w="219831" h="227931">
                                    <a:moveTo>
                                      <a:pt x="172051" y="84281"/>
                                    </a:moveTo>
                                    <a:cubicBezTo>
                                      <a:pt x="195574" y="125734"/>
                                      <a:pt x="211997" y="175793"/>
                                      <a:pt x="219743" y="227931"/>
                                    </a:cubicBezTo>
                                    <a:cubicBezTo>
                                      <a:pt x="219743" y="227358"/>
                                      <a:pt x="219743" y="226784"/>
                                      <a:pt x="219814" y="226138"/>
                                    </a:cubicBezTo>
                                    <a:cubicBezTo>
                                      <a:pt x="219814" y="226138"/>
                                      <a:pt x="224261" y="6467"/>
                                      <a:pt x="90723" y="84"/>
                                    </a:cubicBezTo>
                                    <a:cubicBezTo>
                                      <a:pt x="57087" y="-1493"/>
                                      <a:pt x="26177" y="19161"/>
                                      <a:pt x="0" y="52080"/>
                                    </a:cubicBezTo>
                                    <a:cubicBezTo>
                                      <a:pt x="57159" y="12061"/>
                                      <a:pt x="128948" y="8404"/>
                                      <a:pt x="172051" y="84281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D5D7D8">
                                  <a:alpha val="50000"/>
                                </a:srgbClr>
                              </a:solidFill>
                              <a:ln w="7172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zh-CN" altLang="en-US"/>
                              </a:p>
                            </p:txBody>
                          </p:sp>
                          <p:grpSp>
                            <p:nvGrpSpPr>
                              <p:cNvPr id="539" name="图形 7">
                                <a:extLst>
                                  <a:ext uri="{FF2B5EF4-FFF2-40B4-BE49-F238E27FC236}">
                                    <a16:creationId xmlns:a16="http://schemas.microsoft.com/office/drawing/2014/main" id="{2664F4B2-86B9-13C6-E6BE-17FE87E9903B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7173455" y="1904610"/>
                                <a:ext cx="186543" cy="325658"/>
                                <a:chOff x="7173455" y="1904610"/>
                                <a:chExt cx="186543" cy="325658"/>
                              </a:xfrm>
                            </p:grpSpPr>
                            <p:sp>
                              <p:nvSpPr>
                                <p:cNvPr id="540" name="任意多边形: 形状 539">
                                  <a:extLst>
                                    <a:ext uri="{FF2B5EF4-FFF2-40B4-BE49-F238E27FC236}">
                                      <a16:creationId xmlns:a16="http://schemas.microsoft.com/office/drawing/2014/main" id="{4D3A7E91-6B43-BA69-AB20-CDA6676E06C4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173455" y="1904610"/>
                                  <a:ext cx="186543" cy="325658"/>
                                </a:xfrm>
                                <a:custGeom>
                                  <a:avLst/>
                                  <a:gdLst>
                                    <a:gd name="connsiteX0" fmla="*/ 185348 w 186543"/>
                                    <a:gd name="connsiteY0" fmla="*/ 168423 h 325658"/>
                                    <a:gd name="connsiteX1" fmla="*/ 78561 w 186543"/>
                                    <a:gd name="connsiteY1" fmla="*/ 325557 h 325658"/>
                                    <a:gd name="connsiteX2" fmla="*/ 1178 w 186543"/>
                                    <a:gd name="connsiteY2" fmla="*/ 157164 h 325658"/>
                                    <a:gd name="connsiteX3" fmla="*/ 107965 w 186543"/>
                                    <a:gd name="connsiteY3" fmla="*/ 102 h 325658"/>
                                    <a:gd name="connsiteX4" fmla="*/ 185348 w 186543"/>
                                    <a:gd name="connsiteY4" fmla="*/ 168423 h 325658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186543" h="325658">
                                      <a:moveTo>
                                        <a:pt x="185348" y="168423"/>
                                      </a:moveTo>
                                      <a:cubicBezTo>
                                        <a:pt x="177244" y="258286"/>
                                        <a:pt x="129480" y="328712"/>
                                        <a:pt x="78561" y="325557"/>
                                      </a:cubicBezTo>
                                      <a:cubicBezTo>
                                        <a:pt x="27642" y="322401"/>
                                        <a:pt x="-6926" y="247026"/>
                                        <a:pt x="1178" y="157164"/>
                                      </a:cubicBezTo>
                                      <a:cubicBezTo>
                                        <a:pt x="9210" y="67230"/>
                                        <a:pt x="57046" y="-3053"/>
                                        <a:pt x="107965" y="102"/>
                                      </a:cubicBezTo>
                                      <a:cubicBezTo>
                                        <a:pt x="158885" y="3114"/>
                                        <a:pt x="193524" y="78561"/>
                                        <a:pt x="185348" y="168423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7A5646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41" name="任意多边形: 形状 540">
                                  <a:extLst>
                                    <a:ext uri="{FF2B5EF4-FFF2-40B4-BE49-F238E27FC236}">
                                      <a16:creationId xmlns:a16="http://schemas.microsoft.com/office/drawing/2014/main" id="{D42A9FBD-23E4-FE59-99A6-066208986339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189801" y="1935329"/>
                                  <a:ext cx="153494" cy="267883"/>
                                </a:xfrm>
                                <a:custGeom>
                                  <a:avLst/>
                                  <a:gdLst>
                                    <a:gd name="connsiteX0" fmla="*/ 152508 w 153494"/>
                                    <a:gd name="connsiteY0" fmla="*/ 138566 h 267883"/>
                                    <a:gd name="connsiteX1" fmla="*/ 64654 w 153494"/>
                                    <a:gd name="connsiteY1" fmla="*/ 267801 h 267883"/>
                                    <a:gd name="connsiteX2" fmla="*/ 969 w 153494"/>
                                    <a:gd name="connsiteY2" fmla="*/ 129314 h 267883"/>
                                    <a:gd name="connsiteX3" fmla="*/ 88823 w 153494"/>
                                    <a:gd name="connsiteY3" fmla="*/ 79 h 267883"/>
                                    <a:gd name="connsiteX4" fmla="*/ 152508 w 153494"/>
                                    <a:gd name="connsiteY4" fmla="*/ 138566 h 267883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153494" h="267883">
                                      <a:moveTo>
                                        <a:pt x="152508" y="138566"/>
                                      </a:moveTo>
                                      <a:cubicBezTo>
                                        <a:pt x="145838" y="212506"/>
                                        <a:pt x="106537" y="270383"/>
                                        <a:pt x="64654" y="267801"/>
                                      </a:cubicBezTo>
                                      <a:cubicBezTo>
                                        <a:pt x="22771" y="265219"/>
                                        <a:pt x="-5701" y="203183"/>
                                        <a:pt x="969" y="129314"/>
                                      </a:cubicBezTo>
                                      <a:cubicBezTo>
                                        <a:pt x="7639" y="55373"/>
                                        <a:pt x="47012" y="-2431"/>
                                        <a:pt x="88823" y="79"/>
                                      </a:cubicBezTo>
                                      <a:cubicBezTo>
                                        <a:pt x="130706" y="2661"/>
                                        <a:pt x="159249" y="64625"/>
                                        <a:pt x="152508" y="138566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99715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42" name="任意多边形: 形状 541">
                                  <a:extLst>
                                    <a:ext uri="{FF2B5EF4-FFF2-40B4-BE49-F238E27FC236}">
                                      <a16:creationId xmlns:a16="http://schemas.microsoft.com/office/drawing/2014/main" id="{3DCAE359-FC3A-04B0-06E9-8255A26322E7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240870" y="1991083"/>
                                  <a:ext cx="96159" cy="167918"/>
                                </a:xfrm>
                                <a:custGeom>
                                  <a:avLst/>
                                  <a:gdLst>
                                    <a:gd name="connsiteX0" fmla="*/ 95558 w 96159"/>
                                    <a:gd name="connsiteY0" fmla="*/ 86900 h 167918"/>
                                    <a:gd name="connsiteX1" fmla="*/ 40550 w 96159"/>
                                    <a:gd name="connsiteY1" fmla="*/ 167869 h 167918"/>
                                    <a:gd name="connsiteX2" fmla="*/ 603 w 96159"/>
                                    <a:gd name="connsiteY2" fmla="*/ 81091 h 167918"/>
                                    <a:gd name="connsiteX3" fmla="*/ 55683 w 96159"/>
                                    <a:gd name="connsiteY3" fmla="*/ 50 h 167918"/>
                                    <a:gd name="connsiteX4" fmla="*/ 95558 w 96159"/>
                                    <a:gd name="connsiteY4" fmla="*/ 86900 h 167918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96159" h="167918">
                                      <a:moveTo>
                                        <a:pt x="95558" y="86900"/>
                                      </a:moveTo>
                                      <a:cubicBezTo>
                                        <a:pt x="91398" y="133158"/>
                                        <a:pt x="66727" y="169447"/>
                                        <a:pt x="40550" y="167869"/>
                                      </a:cubicBezTo>
                                      <a:cubicBezTo>
                                        <a:pt x="14230" y="166363"/>
                                        <a:pt x="-3556" y="127420"/>
                                        <a:pt x="603" y="81091"/>
                                      </a:cubicBezTo>
                                      <a:cubicBezTo>
                                        <a:pt x="4691" y="34689"/>
                                        <a:pt x="29434" y="-1528"/>
                                        <a:pt x="55683" y="50"/>
                                      </a:cubicBezTo>
                                      <a:cubicBezTo>
                                        <a:pt x="81859" y="1699"/>
                                        <a:pt x="99717" y="40498"/>
                                        <a:pt x="95558" y="86900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170000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43" name="任意多边形: 形状 542">
                                  <a:extLst>
                                    <a:ext uri="{FF2B5EF4-FFF2-40B4-BE49-F238E27FC236}">
                                      <a16:creationId xmlns:a16="http://schemas.microsoft.com/office/drawing/2014/main" id="{936DA5A1-9640-1912-00F5-8C3FB1E8A29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240190" y="1970464"/>
                                  <a:ext cx="50265" cy="72505"/>
                                </a:xfrm>
                                <a:custGeom>
                                  <a:avLst/>
                                  <a:gdLst>
                                    <a:gd name="connsiteX0" fmla="*/ 45032 w 50265"/>
                                    <a:gd name="connsiteY0" fmla="*/ 43977 h 72505"/>
                                    <a:gd name="connsiteX1" fmla="*/ 9818 w 50265"/>
                                    <a:gd name="connsiteY1" fmla="*/ 71660 h 72505"/>
                                    <a:gd name="connsiteX2" fmla="*/ 5229 w 50265"/>
                                    <a:gd name="connsiteY2" fmla="*/ 28486 h 72505"/>
                                    <a:gd name="connsiteX3" fmla="*/ 40514 w 50265"/>
                                    <a:gd name="connsiteY3" fmla="*/ 874 h 72505"/>
                                    <a:gd name="connsiteX4" fmla="*/ 45032 w 50265"/>
                                    <a:gd name="connsiteY4" fmla="*/ 43977 h 72505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50265" h="72505">
                                      <a:moveTo>
                                        <a:pt x="45032" y="43977"/>
                                      </a:moveTo>
                                      <a:cubicBezTo>
                                        <a:pt x="36497" y="63412"/>
                                        <a:pt x="20791" y="75963"/>
                                        <a:pt x="9818" y="71660"/>
                                      </a:cubicBezTo>
                                      <a:cubicBezTo>
                                        <a:pt x="-1226" y="67428"/>
                                        <a:pt x="-3234" y="48065"/>
                                        <a:pt x="5229" y="28486"/>
                                      </a:cubicBezTo>
                                      <a:cubicBezTo>
                                        <a:pt x="13763" y="8979"/>
                                        <a:pt x="29541" y="-3500"/>
                                        <a:pt x="40514" y="874"/>
                                      </a:cubicBezTo>
                                      <a:cubicBezTo>
                                        <a:pt x="51486" y="5034"/>
                                        <a:pt x="53494" y="24398"/>
                                        <a:pt x="45032" y="43977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FFFFF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44" name="任意多边形: 形状 543">
                                  <a:extLst>
                                    <a:ext uri="{FF2B5EF4-FFF2-40B4-BE49-F238E27FC236}">
                                      <a16:creationId xmlns:a16="http://schemas.microsoft.com/office/drawing/2014/main" id="{50DC5CA2-1FDB-3C3F-03DD-E3EC2887E716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7219166" y="2064061"/>
                                  <a:ext cx="19712" cy="34301"/>
                                </a:xfrm>
                                <a:custGeom>
                                  <a:avLst/>
                                  <a:gdLst>
                                    <a:gd name="connsiteX0" fmla="*/ 19583 w 19712"/>
                                    <a:gd name="connsiteY0" fmla="*/ 17722 h 34301"/>
                                    <a:gd name="connsiteX1" fmla="*/ 8108 w 19712"/>
                                    <a:gd name="connsiteY1" fmla="*/ 34289 h 34301"/>
                                    <a:gd name="connsiteX2" fmla="*/ 148 w 19712"/>
                                    <a:gd name="connsiteY2" fmla="*/ 16503 h 34301"/>
                                    <a:gd name="connsiteX3" fmla="*/ 11622 w 19712"/>
                                    <a:gd name="connsiteY3" fmla="*/ 8 h 34301"/>
                                    <a:gd name="connsiteX4" fmla="*/ 19583 w 19712"/>
                                    <a:gd name="connsiteY4" fmla="*/ 17722 h 34301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19712" h="34301">
                                      <a:moveTo>
                                        <a:pt x="19583" y="17722"/>
                                      </a:moveTo>
                                      <a:cubicBezTo>
                                        <a:pt x="18579" y="27261"/>
                                        <a:pt x="13487" y="34648"/>
                                        <a:pt x="8108" y="34289"/>
                                      </a:cubicBezTo>
                                      <a:cubicBezTo>
                                        <a:pt x="2801" y="33931"/>
                                        <a:pt x="-785" y="25970"/>
                                        <a:pt x="148" y="16503"/>
                                      </a:cubicBezTo>
                                      <a:cubicBezTo>
                                        <a:pt x="1080" y="6965"/>
                                        <a:pt x="6172" y="-279"/>
                                        <a:pt x="11622" y="8"/>
                                      </a:cubicBezTo>
                                      <a:cubicBezTo>
                                        <a:pt x="16929" y="367"/>
                                        <a:pt x="20444" y="8328"/>
                                        <a:pt x="19583" y="17722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FFFFF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</p:grpSp>
                        </p:grpSp>
                        <p:sp>
                          <p:nvSpPr>
                            <p:cNvPr id="545" name="任意多边形: 形状 544">
                              <a:extLst>
                                <a:ext uri="{FF2B5EF4-FFF2-40B4-BE49-F238E27FC236}">
                                  <a16:creationId xmlns:a16="http://schemas.microsoft.com/office/drawing/2014/main" id="{A089E034-80D0-AC55-5C28-7BE12F74458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7125962" y="1681989"/>
                              <a:ext cx="248691" cy="124901"/>
                            </a:xfrm>
                            <a:custGeom>
                              <a:avLst/>
                              <a:gdLst>
                                <a:gd name="connsiteX0" fmla="*/ 248692 w 248691"/>
                                <a:gd name="connsiteY0" fmla="*/ 124901 h 124901"/>
                                <a:gd name="connsiteX1" fmla="*/ 4063 w 248691"/>
                                <a:gd name="connsiteY1" fmla="*/ 61359 h 124901"/>
                                <a:gd name="connsiteX2" fmla="*/ 52831 w 248691"/>
                                <a:gd name="connsiteY2" fmla="*/ 82659 h 124901"/>
                                <a:gd name="connsiteX3" fmla="*/ 248692 w 248691"/>
                                <a:gd name="connsiteY3" fmla="*/ 124901 h 124901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248691" h="124901">
                                  <a:moveTo>
                                    <a:pt x="248692" y="124901"/>
                                  </a:moveTo>
                                  <a:cubicBezTo>
                                    <a:pt x="230547" y="17181"/>
                                    <a:pt x="74131" y="-59198"/>
                                    <a:pt x="4063" y="61359"/>
                                  </a:cubicBezTo>
                                  <a:cubicBezTo>
                                    <a:pt x="-14154" y="92772"/>
                                    <a:pt x="33682" y="114574"/>
                                    <a:pt x="52831" y="82659"/>
                                  </a:cubicBezTo>
                                  <a:cubicBezTo>
                                    <a:pt x="71406" y="51534"/>
                                    <a:pt x="165571" y="-19466"/>
                                    <a:pt x="248692" y="124901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2710A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546" name="任意多边形: 形状 545">
                              <a:extLst>
                                <a:ext uri="{FF2B5EF4-FFF2-40B4-BE49-F238E27FC236}">
                                  <a16:creationId xmlns:a16="http://schemas.microsoft.com/office/drawing/2014/main" id="{2A7A8307-130E-31CB-BA61-1570544838EC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7336207" y="2153912"/>
                              <a:ext cx="360536" cy="259673"/>
                            </a:xfrm>
                            <a:custGeom>
                              <a:avLst/>
                              <a:gdLst>
                                <a:gd name="connsiteX0" fmla="*/ 172989 w 360536"/>
                                <a:gd name="connsiteY0" fmla="*/ 306 h 259673"/>
                                <a:gd name="connsiteX1" fmla="*/ 150 w 360536"/>
                                <a:gd name="connsiteY1" fmla="*/ 138721 h 259673"/>
                                <a:gd name="connsiteX2" fmla="*/ 187476 w 360536"/>
                                <a:gd name="connsiteY2" fmla="*/ 259350 h 259673"/>
                                <a:gd name="connsiteX3" fmla="*/ 360388 w 360536"/>
                                <a:gd name="connsiteY3" fmla="*/ 120864 h 259673"/>
                                <a:gd name="connsiteX4" fmla="*/ 172989 w 360536"/>
                                <a:gd name="connsiteY4" fmla="*/ 306 h 259673"/>
                                <a:gd name="connsiteX5" fmla="*/ 91016 w 360536"/>
                                <a:gd name="connsiteY5" fmla="*/ 96838 h 259673"/>
                                <a:gd name="connsiteX6" fmla="*/ 64910 w 360536"/>
                                <a:gd name="connsiteY6" fmla="*/ 129255 h 259673"/>
                                <a:gd name="connsiteX7" fmla="*/ 29195 w 360536"/>
                                <a:gd name="connsiteY7" fmla="*/ 116345 h 259673"/>
                                <a:gd name="connsiteX8" fmla="*/ 47985 w 360536"/>
                                <a:gd name="connsiteY8" fmla="*/ 73028 h 259673"/>
                                <a:gd name="connsiteX9" fmla="*/ 50782 w 360536"/>
                                <a:gd name="connsiteY9" fmla="*/ 72024 h 259673"/>
                                <a:gd name="connsiteX10" fmla="*/ 71580 w 360536"/>
                                <a:gd name="connsiteY10" fmla="*/ 66860 h 259673"/>
                                <a:gd name="connsiteX11" fmla="*/ 91016 w 360536"/>
                                <a:gd name="connsiteY11" fmla="*/ 96838 h 259673"/>
                                <a:gd name="connsiteX12" fmla="*/ 123504 w 360536"/>
                                <a:gd name="connsiteY12" fmla="*/ 55744 h 259673"/>
                                <a:gd name="connsiteX13" fmla="*/ 118483 w 360536"/>
                                <a:gd name="connsiteY13" fmla="*/ 64135 h 259673"/>
                                <a:gd name="connsiteX14" fmla="*/ 110523 w 360536"/>
                                <a:gd name="connsiteY14" fmla="*/ 69657 h 259673"/>
                                <a:gd name="connsiteX15" fmla="*/ 97972 w 360536"/>
                                <a:gd name="connsiteY15" fmla="*/ 63490 h 259673"/>
                                <a:gd name="connsiteX16" fmla="*/ 103494 w 360536"/>
                                <a:gd name="connsiteY16" fmla="*/ 48285 h 259673"/>
                                <a:gd name="connsiteX17" fmla="*/ 109590 w 360536"/>
                                <a:gd name="connsiteY17" fmla="*/ 45273 h 259673"/>
                                <a:gd name="connsiteX18" fmla="*/ 111025 w 360536"/>
                                <a:gd name="connsiteY18" fmla="*/ 43982 h 259673"/>
                                <a:gd name="connsiteX19" fmla="*/ 116117 w 360536"/>
                                <a:gd name="connsiteY19" fmla="*/ 42620 h 259673"/>
                                <a:gd name="connsiteX20" fmla="*/ 123504 w 360536"/>
                                <a:gd name="connsiteY20" fmla="*/ 55744 h 25967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  <a:cxn ang="0">
                                  <a:pos x="connsiteX14" y="connsiteY14"/>
                                </a:cxn>
                                <a:cxn ang="0">
                                  <a:pos x="connsiteX15" y="connsiteY15"/>
                                </a:cxn>
                                <a:cxn ang="0">
                                  <a:pos x="connsiteX16" y="connsiteY16"/>
                                </a:cxn>
                                <a:cxn ang="0">
                                  <a:pos x="connsiteX17" y="connsiteY17"/>
                                </a:cxn>
                                <a:cxn ang="0">
                                  <a:pos x="connsiteX18" y="connsiteY18"/>
                                </a:cxn>
                                <a:cxn ang="0">
                                  <a:pos x="connsiteX19" y="connsiteY19"/>
                                </a:cxn>
                                <a:cxn ang="0">
                                  <a:pos x="connsiteX20" y="connsiteY20"/>
                                </a:cxn>
                              </a:cxnLst>
                              <a:rect l="l" t="t" r="r" b="b"/>
                              <a:pathLst>
                                <a:path w="360536" h="259673">
                                  <a:moveTo>
                                    <a:pt x="172989" y="306"/>
                                  </a:moveTo>
                                  <a:cubicBezTo>
                                    <a:pt x="73517" y="5255"/>
                                    <a:pt x="-3867" y="67219"/>
                                    <a:pt x="150" y="138721"/>
                                  </a:cubicBezTo>
                                  <a:cubicBezTo>
                                    <a:pt x="4094" y="210296"/>
                                    <a:pt x="88075" y="264371"/>
                                    <a:pt x="187476" y="259350"/>
                                  </a:cubicBezTo>
                                  <a:cubicBezTo>
                                    <a:pt x="286948" y="254402"/>
                                    <a:pt x="364403" y="192438"/>
                                    <a:pt x="360388" y="120864"/>
                                  </a:cubicBezTo>
                                  <a:cubicBezTo>
                                    <a:pt x="356371" y="49361"/>
                                    <a:pt x="272462" y="-4570"/>
                                    <a:pt x="172989" y="306"/>
                                  </a:cubicBezTo>
                                  <a:close/>
                                  <a:moveTo>
                                    <a:pt x="91016" y="96838"/>
                                  </a:moveTo>
                                  <a:cubicBezTo>
                                    <a:pt x="88290" y="110751"/>
                                    <a:pt x="77748" y="123230"/>
                                    <a:pt x="64910" y="129255"/>
                                  </a:cubicBezTo>
                                  <a:cubicBezTo>
                                    <a:pt x="51930" y="135422"/>
                                    <a:pt x="33283" y="132123"/>
                                    <a:pt x="29195" y="116345"/>
                                  </a:cubicBezTo>
                                  <a:cubicBezTo>
                                    <a:pt x="24964" y="100137"/>
                                    <a:pt x="33785" y="81778"/>
                                    <a:pt x="47985" y="73028"/>
                                  </a:cubicBezTo>
                                  <a:cubicBezTo>
                                    <a:pt x="48846" y="72454"/>
                                    <a:pt x="49850" y="72239"/>
                                    <a:pt x="50782" y="72024"/>
                                  </a:cubicBezTo>
                                  <a:cubicBezTo>
                                    <a:pt x="56950" y="67291"/>
                                    <a:pt x="64193" y="64852"/>
                                    <a:pt x="71580" y="66860"/>
                                  </a:cubicBezTo>
                                  <a:cubicBezTo>
                                    <a:pt x="84704" y="70446"/>
                                    <a:pt x="93597" y="83499"/>
                                    <a:pt x="91016" y="96838"/>
                                  </a:cubicBezTo>
                                  <a:close/>
                                  <a:moveTo>
                                    <a:pt x="123504" y="55744"/>
                                  </a:moveTo>
                                  <a:cubicBezTo>
                                    <a:pt x="124006" y="59187"/>
                                    <a:pt x="122787" y="62701"/>
                                    <a:pt x="118483" y="64135"/>
                                  </a:cubicBezTo>
                                  <a:cubicBezTo>
                                    <a:pt x="116260" y="66430"/>
                                    <a:pt x="113033" y="68008"/>
                                    <a:pt x="110523" y="69657"/>
                                  </a:cubicBezTo>
                                  <a:cubicBezTo>
                                    <a:pt x="105575" y="72956"/>
                                    <a:pt x="98044" y="69514"/>
                                    <a:pt x="97972" y="63490"/>
                                  </a:cubicBezTo>
                                  <a:cubicBezTo>
                                    <a:pt x="97900" y="57752"/>
                                    <a:pt x="98546" y="52086"/>
                                    <a:pt x="103494" y="48285"/>
                                  </a:cubicBezTo>
                                  <a:cubicBezTo>
                                    <a:pt x="105431" y="46851"/>
                                    <a:pt x="107511" y="46134"/>
                                    <a:pt x="109590" y="45273"/>
                                  </a:cubicBezTo>
                                  <a:cubicBezTo>
                                    <a:pt x="110165" y="44843"/>
                                    <a:pt x="110451" y="44413"/>
                                    <a:pt x="111025" y="43982"/>
                                  </a:cubicBezTo>
                                  <a:cubicBezTo>
                                    <a:pt x="112531" y="42763"/>
                                    <a:pt x="114396" y="42620"/>
                                    <a:pt x="116117" y="42620"/>
                                  </a:cubicBezTo>
                                  <a:cubicBezTo>
                                    <a:pt x="123001" y="41616"/>
                                    <a:pt x="128380" y="50437"/>
                                    <a:pt x="123504" y="55744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F7B63">
                                <a:alpha val="24000"/>
                              </a:srgbClr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grpSp>
                        <p:nvGrpSpPr>
                          <p:cNvPr id="547" name="图形 7">
                            <a:extLst>
                              <a:ext uri="{FF2B5EF4-FFF2-40B4-BE49-F238E27FC236}">
                                <a16:creationId xmlns:a16="http://schemas.microsoft.com/office/drawing/2014/main" id="{E8868CC9-3C29-1B35-D2C9-284E7CE290E2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6305906" y="1646127"/>
                            <a:ext cx="406495" cy="683739"/>
                            <a:chOff x="6305906" y="1646127"/>
                            <a:chExt cx="406495" cy="683739"/>
                          </a:xfrm>
                        </p:grpSpPr>
                        <p:sp>
                          <p:nvSpPr>
                            <p:cNvPr id="548" name="任意多边形: 形状 547">
                              <a:extLst>
                                <a:ext uri="{FF2B5EF4-FFF2-40B4-BE49-F238E27FC236}">
                                  <a16:creationId xmlns:a16="http://schemas.microsoft.com/office/drawing/2014/main" id="{F03487E4-6403-36C6-D572-F86245FAD77B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425519" y="1646127"/>
                              <a:ext cx="286882" cy="501560"/>
                            </a:xfrm>
                            <a:custGeom>
                              <a:avLst/>
                              <a:gdLst>
                                <a:gd name="connsiteX0" fmla="*/ 49437 w 286882"/>
                                <a:gd name="connsiteY0" fmla="*/ 465993 h 501560"/>
                                <a:gd name="connsiteX1" fmla="*/ 261291 w 286882"/>
                                <a:gd name="connsiteY1" fmla="*/ 419090 h 501560"/>
                                <a:gd name="connsiteX2" fmla="*/ 246230 w 286882"/>
                                <a:gd name="connsiteY2" fmla="*/ 146921 h 501560"/>
                                <a:gd name="connsiteX3" fmla="*/ 267602 w 286882"/>
                                <a:gd name="connsiteY3" fmla="*/ 110775 h 501560"/>
                                <a:gd name="connsiteX4" fmla="*/ 166480 w 286882"/>
                                <a:gd name="connsiteY4" fmla="*/ 43 h 501560"/>
                                <a:gd name="connsiteX5" fmla="*/ 61628 w 286882"/>
                                <a:gd name="connsiteY5" fmla="*/ 109198 h 501560"/>
                                <a:gd name="connsiteX6" fmla="*/ 100715 w 286882"/>
                                <a:gd name="connsiteY6" fmla="*/ 109556 h 501560"/>
                                <a:gd name="connsiteX7" fmla="*/ 36456 w 286882"/>
                                <a:gd name="connsiteY7" fmla="*/ 203650 h 501560"/>
                                <a:gd name="connsiteX8" fmla="*/ 49437 w 286882"/>
                                <a:gd name="connsiteY8" fmla="*/ 465993 h 501560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</a:cxnLst>
                              <a:rect l="l" t="t" r="r" b="b"/>
                              <a:pathLst>
                                <a:path w="286882" h="501560">
                                  <a:moveTo>
                                    <a:pt x="49437" y="465993"/>
                                  </a:moveTo>
                                  <a:cubicBezTo>
                                    <a:pt x="127537" y="531471"/>
                                    <a:pt x="227583" y="501135"/>
                                    <a:pt x="261291" y="419090"/>
                                  </a:cubicBezTo>
                                  <a:cubicBezTo>
                                    <a:pt x="294998" y="337045"/>
                                    <a:pt x="300592" y="216917"/>
                                    <a:pt x="246230" y="146921"/>
                                  </a:cubicBezTo>
                                  <a:cubicBezTo>
                                    <a:pt x="228229" y="123828"/>
                                    <a:pt x="268606" y="156675"/>
                                    <a:pt x="267602" y="110775"/>
                                  </a:cubicBezTo>
                                  <a:cubicBezTo>
                                    <a:pt x="266598" y="64876"/>
                                    <a:pt x="244150" y="2769"/>
                                    <a:pt x="166480" y="43"/>
                                  </a:cubicBezTo>
                                  <a:cubicBezTo>
                                    <a:pt x="88882" y="-2682"/>
                                    <a:pt x="21753" y="124043"/>
                                    <a:pt x="61628" y="109198"/>
                                  </a:cubicBezTo>
                                  <a:cubicBezTo>
                                    <a:pt x="79988" y="102384"/>
                                    <a:pt x="112763" y="99587"/>
                                    <a:pt x="100715" y="109556"/>
                                  </a:cubicBezTo>
                                  <a:cubicBezTo>
                                    <a:pt x="77263" y="128848"/>
                                    <a:pt x="70091" y="145702"/>
                                    <a:pt x="36456" y="203650"/>
                                  </a:cubicBezTo>
                                  <a:cubicBezTo>
                                    <a:pt x="-10448" y="284404"/>
                                    <a:pt x="-18122" y="409408"/>
                                    <a:pt x="49437" y="465993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FCFAE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grpSp>
                          <p:nvGrpSpPr>
                            <p:cNvPr id="549" name="图形 7">
                              <a:extLst>
                                <a:ext uri="{FF2B5EF4-FFF2-40B4-BE49-F238E27FC236}">
                                  <a16:creationId xmlns:a16="http://schemas.microsoft.com/office/drawing/2014/main" id="{CAFCCCD6-4DBC-0C77-14E2-19399A5FDAAE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6443177" y="1765017"/>
                              <a:ext cx="250151" cy="370059"/>
                              <a:chOff x="6443177" y="1765017"/>
                              <a:chExt cx="250151" cy="370059"/>
                            </a:xfrm>
                          </p:grpSpPr>
                          <p:sp>
                            <p:nvSpPr>
                              <p:cNvPr id="550" name="任意多边形: 形状 549">
                                <a:extLst>
                                  <a:ext uri="{FF2B5EF4-FFF2-40B4-BE49-F238E27FC236}">
                                    <a16:creationId xmlns:a16="http://schemas.microsoft.com/office/drawing/2014/main" id="{8FC6DD3A-1BA4-E2D2-47B0-E70D0F2C3417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443177" y="1765017"/>
                                <a:ext cx="250079" cy="370059"/>
                              </a:xfrm>
                              <a:custGeom>
                                <a:avLst/>
                                <a:gdLst>
                                  <a:gd name="connsiteX0" fmla="*/ 250015 w 250079"/>
                                  <a:gd name="connsiteY0" fmla="*/ 188248 h 370059"/>
                                  <a:gd name="connsiteX1" fmla="*/ 146096 w 250079"/>
                                  <a:gd name="connsiteY1" fmla="*/ 133 h 370059"/>
                                  <a:gd name="connsiteX2" fmla="*/ 31921 w 250079"/>
                                  <a:gd name="connsiteY2" fmla="*/ 333404 h 370059"/>
                                  <a:gd name="connsiteX3" fmla="*/ 250015 w 250079"/>
                                  <a:gd name="connsiteY3" fmla="*/ 188248 h 370059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</a:cxnLst>
                                <a:rect l="l" t="t" r="r" b="b"/>
                                <a:pathLst>
                                  <a:path w="250079" h="370059">
                                    <a:moveTo>
                                      <a:pt x="250015" y="188248"/>
                                    </a:moveTo>
                                    <a:cubicBezTo>
                                      <a:pt x="250015" y="188248"/>
                                      <a:pt x="256254" y="6946"/>
                                      <a:pt x="146096" y="133"/>
                                    </a:cubicBezTo>
                                    <a:cubicBezTo>
                                      <a:pt x="35938" y="-6681"/>
                                      <a:pt x="-48689" y="251073"/>
                                      <a:pt x="31921" y="333404"/>
                                    </a:cubicBezTo>
                                    <a:cubicBezTo>
                                      <a:pt x="98260" y="401034"/>
                                      <a:pt x="244564" y="387193"/>
                                      <a:pt x="250015" y="188248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FFFFFF"/>
                              </a:solidFill>
                              <a:ln w="7172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zh-CN" altLang="en-US"/>
                              </a:p>
                            </p:txBody>
                          </p:sp>
                          <p:sp>
                            <p:nvSpPr>
                              <p:cNvPr id="551" name="任意多边形: 形状 550">
                                <a:extLst>
                                  <a:ext uri="{FF2B5EF4-FFF2-40B4-BE49-F238E27FC236}">
                                    <a16:creationId xmlns:a16="http://schemas.microsoft.com/office/drawing/2014/main" id="{23EA9429-CB27-7FE9-471B-B6F90F796040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513827" y="1765029"/>
                                <a:ext cx="179502" cy="189742"/>
                              </a:xfrm>
                              <a:custGeom>
                                <a:avLst/>
                                <a:gdLst>
                                  <a:gd name="connsiteX0" fmla="*/ 141714 w 179502"/>
                                  <a:gd name="connsiteY0" fmla="*/ 70548 h 189742"/>
                                  <a:gd name="connsiteX1" fmla="*/ 179366 w 179502"/>
                                  <a:gd name="connsiteY1" fmla="*/ 189743 h 189742"/>
                                  <a:gd name="connsiteX2" fmla="*/ 179438 w 179502"/>
                                  <a:gd name="connsiteY2" fmla="*/ 188237 h 189742"/>
                                  <a:gd name="connsiteX3" fmla="*/ 75518 w 179502"/>
                                  <a:gd name="connsiteY3" fmla="*/ 121 h 189742"/>
                                  <a:gd name="connsiteX4" fmla="*/ 0 w 179502"/>
                                  <a:gd name="connsiteY4" fmla="*/ 42004 h 189742"/>
                                  <a:gd name="connsiteX5" fmla="*/ 141714 w 179502"/>
                                  <a:gd name="connsiteY5" fmla="*/ 70548 h 189742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  <a:cxn ang="0">
                                    <a:pos x="connsiteX4" y="connsiteY4"/>
                                  </a:cxn>
                                  <a:cxn ang="0">
                                    <a:pos x="connsiteX5" y="connsiteY5"/>
                                  </a:cxn>
                                </a:cxnLst>
                                <a:rect l="l" t="t" r="r" b="b"/>
                                <a:pathLst>
                                  <a:path w="179502" h="189742">
                                    <a:moveTo>
                                      <a:pt x="141714" y="70548"/>
                                    </a:moveTo>
                                    <a:cubicBezTo>
                                      <a:pt x="160647" y="105044"/>
                                      <a:pt x="173557" y="146569"/>
                                      <a:pt x="179366" y="189743"/>
                                    </a:cubicBezTo>
                                    <a:cubicBezTo>
                                      <a:pt x="179366" y="189241"/>
                                      <a:pt x="179366" y="188739"/>
                                      <a:pt x="179438" y="188237"/>
                                    </a:cubicBezTo>
                                    <a:cubicBezTo>
                                      <a:pt x="179438" y="188237"/>
                                      <a:pt x="185677" y="6935"/>
                                      <a:pt x="75518" y="121"/>
                                    </a:cubicBezTo>
                                    <a:cubicBezTo>
                                      <a:pt x="47764" y="-1600"/>
                                      <a:pt x="22017" y="15110"/>
                                      <a:pt x="0" y="42004"/>
                                    </a:cubicBezTo>
                                    <a:cubicBezTo>
                                      <a:pt x="47692" y="9516"/>
                                      <a:pt x="107003" y="7293"/>
                                      <a:pt x="141714" y="70548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D5D7D8">
                                  <a:alpha val="50000"/>
                                </a:srgbClr>
                              </a:solidFill>
                              <a:ln w="7172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zh-CN" altLang="en-US"/>
                              </a:p>
                            </p:txBody>
                          </p:sp>
                          <p:grpSp>
                            <p:nvGrpSpPr>
                              <p:cNvPr id="552" name="图形 7">
                                <a:extLst>
                                  <a:ext uri="{FF2B5EF4-FFF2-40B4-BE49-F238E27FC236}">
                                    <a16:creationId xmlns:a16="http://schemas.microsoft.com/office/drawing/2014/main" id="{AAD085A9-F677-F726-DD66-307CA3A6CB7F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6534112" y="1849504"/>
                                <a:ext cx="154591" cy="268549"/>
                                <a:chOff x="6534112" y="1849504"/>
                                <a:chExt cx="154591" cy="268549"/>
                              </a:xfrm>
                            </p:grpSpPr>
                            <p:sp>
                              <p:nvSpPr>
                                <p:cNvPr id="553" name="任意多边形: 形状 552">
                                  <a:extLst>
                                    <a:ext uri="{FF2B5EF4-FFF2-40B4-BE49-F238E27FC236}">
                                      <a16:creationId xmlns:a16="http://schemas.microsoft.com/office/drawing/2014/main" id="{BAD8632C-BB21-9077-53DF-CF9F3AF9231B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534112" y="1849504"/>
                                  <a:ext cx="154591" cy="268549"/>
                                </a:xfrm>
                                <a:custGeom>
                                  <a:avLst/>
                                  <a:gdLst>
                                    <a:gd name="connsiteX0" fmla="*/ 153271 w 154591"/>
                                    <a:gd name="connsiteY0" fmla="*/ 139979 h 268549"/>
                                    <a:gd name="connsiteX1" fmla="*/ 63194 w 154591"/>
                                    <a:gd name="connsiteY1" fmla="*/ 268425 h 268549"/>
                                    <a:gd name="connsiteX2" fmla="*/ 1302 w 154591"/>
                                    <a:gd name="connsiteY2" fmla="*/ 128504 h 268549"/>
                                    <a:gd name="connsiteX3" fmla="*/ 91307 w 154591"/>
                                    <a:gd name="connsiteY3" fmla="*/ 130 h 268549"/>
                                    <a:gd name="connsiteX4" fmla="*/ 153271 w 154591"/>
                                    <a:gd name="connsiteY4" fmla="*/ 139979 h 268549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154591" h="268549">
                                      <a:moveTo>
                                        <a:pt x="153271" y="139979"/>
                                      </a:moveTo>
                                      <a:cubicBezTo>
                                        <a:pt x="145526" y="214063"/>
                                        <a:pt x="105220" y="271581"/>
                                        <a:pt x="63194" y="268425"/>
                                      </a:cubicBezTo>
                                      <a:cubicBezTo>
                                        <a:pt x="21167" y="265270"/>
                                        <a:pt x="-6444" y="202588"/>
                                        <a:pt x="1302" y="128504"/>
                                      </a:cubicBezTo>
                                      <a:cubicBezTo>
                                        <a:pt x="9047" y="54348"/>
                                        <a:pt x="49352" y="-3098"/>
                                        <a:pt x="91307" y="130"/>
                                      </a:cubicBezTo>
                                      <a:cubicBezTo>
                                        <a:pt x="133405" y="3142"/>
                                        <a:pt x="161088" y="65895"/>
                                        <a:pt x="153271" y="139979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7A5646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54" name="任意多边形: 形状 553">
                                  <a:extLst>
                                    <a:ext uri="{FF2B5EF4-FFF2-40B4-BE49-F238E27FC236}">
                                      <a16:creationId xmlns:a16="http://schemas.microsoft.com/office/drawing/2014/main" id="{1ECCFCFC-BB38-FD86-35F0-4F6E0F5886E9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547682" y="1874849"/>
                                  <a:ext cx="127145" cy="220877"/>
                                </a:xfrm>
                                <a:custGeom>
                                  <a:avLst/>
                                  <a:gdLst>
                                    <a:gd name="connsiteX0" fmla="*/ 126075 w 127145"/>
                                    <a:gd name="connsiteY0" fmla="*/ 115136 h 220877"/>
                                    <a:gd name="connsiteX1" fmla="*/ 51990 w 127145"/>
                                    <a:gd name="connsiteY1" fmla="*/ 220776 h 220877"/>
                                    <a:gd name="connsiteX2" fmla="*/ 1071 w 127145"/>
                                    <a:gd name="connsiteY2" fmla="*/ 105741 h 220877"/>
                                    <a:gd name="connsiteX3" fmla="*/ 75084 w 127145"/>
                                    <a:gd name="connsiteY3" fmla="*/ 101 h 220877"/>
                                    <a:gd name="connsiteX4" fmla="*/ 126075 w 127145"/>
                                    <a:gd name="connsiteY4" fmla="*/ 115136 h 220877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127145" h="220877">
                                      <a:moveTo>
                                        <a:pt x="126075" y="115136"/>
                                      </a:moveTo>
                                      <a:cubicBezTo>
                                        <a:pt x="119692" y="176096"/>
                                        <a:pt x="86558" y="223358"/>
                                        <a:pt x="51990" y="220776"/>
                                      </a:cubicBezTo>
                                      <a:cubicBezTo>
                                        <a:pt x="17494" y="218123"/>
                                        <a:pt x="-5312" y="166629"/>
                                        <a:pt x="1071" y="105741"/>
                                      </a:cubicBezTo>
                                      <a:cubicBezTo>
                                        <a:pt x="7454" y="44781"/>
                                        <a:pt x="40659" y="-2481"/>
                                        <a:pt x="75084" y="101"/>
                                      </a:cubicBezTo>
                                      <a:cubicBezTo>
                                        <a:pt x="109652" y="2683"/>
                                        <a:pt x="132458" y="54176"/>
                                        <a:pt x="126075" y="115136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99715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55" name="任意多边形: 形状 554">
                                  <a:extLst>
                                    <a:ext uri="{FF2B5EF4-FFF2-40B4-BE49-F238E27FC236}">
                                      <a16:creationId xmlns:a16="http://schemas.microsoft.com/office/drawing/2014/main" id="{E1224E43-4C15-0FBF-E4E9-8A5FBB8AD5DE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590963" y="1924303"/>
                                  <a:ext cx="79669" cy="138469"/>
                                </a:xfrm>
                                <a:custGeom>
                                  <a:avLst/>
                                  <a:gdLst>
                                    <a:gd name="connsiteX0" fmla="*/ 78993 w 79669"/>
                                    <a:gd name="connsiteY0" fmla="*/ 72208 h 138469"/>
                                    <a:gd name="connsiteX1" fmla="*/ 32591 w 79669"/>
                                    <a:gd name="connsiteY1" fmla="*/ 138404 h 138469"/>
                                    <a:gd name="connsiteX2" fmla="*/ 677 w 79669"/>
                                    <a:gd name="connsiteY2" fmla="*/ 66327 h 138469"/>
                                    <a:gd name="connsiteX3" fmla="*/ 47078 w 79669"/>
                                    <a:gd name="connsiteY3" fmla="*/ 60 h 138469"/>
                                    <a:gd name="connsiteX4" fmla="*/ 78993 w 79669"/>
                                    <a:gd name="connsiteY4" fmla="*/ 72208 h 138469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79669" h="138469">
                                      <a:moveTo>
                                        <a:pt x="78993" y="72208"/>
                                      </a:moveTo>
                                      <a:cubicBezTo>
                                        <a:pt x="74976" y="110362"/>
                                        <a:pt x="54250" y="140053"/>
                                        <a:pt x="32591" y="138404"/>
                                      </a:cubicBezTo>
                                      <a:cubicBezTo>
                                        <a:pt x="10932" y="136826"/>
                                        <a:pt x="-3339" y="104481"/>
                                        <a:pt x="677" y="66327"/>
                                      </a:cubicBezTo>
                                      <a:cubicBezTo>
                                        <a:pt x="4621" y="28102"/>
                                        <a:pt x="25491" y="-1518"/>
                                        <a:pt x="47078" y="60"/>
                                      </a:cubicBezTo>
                                      <a:cubicBezTo>
                                        <a:pt x="68737" y="1710"/>
                                        <a:pt x="83009" y="33983"/>
                                        <a:pt x="78993" y="72208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170000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56" name="任意多边形: 形状 555">
                                  <a:extLst>
                                    <a:ext uri="{FF2B5EF4-FFF2-40B4-BE49-F238E27FC236}">
                                      <a16:creationId xmlns:a16="http://schemas.microsoft.com/office/drawing/2014/main" id="{97A565D8-63C5-A8FE-9565-88C2C43E385D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591170" y="1907090"/>
                                  <a:ext cx="41877" cy="59617"/>
                                </a:xfrm>
                                <a:custGeom>
                                  <a:avLst/>
                                  <a:gdLst>
                                    <a:gd name="connsiteX0" fmla="*/ 37261 w 41877"/>
                                    <a:gd name="connsiteY0" fmla="*/ 36422 h 59617"/>
                                    <a:gd name="connsiteX1" fmla="*/ 7857 w 41877"/>
                                    <a:gd name="connsiteY1" fmla="*/ 58869 h 59617"/>
                                    <a:gd name="connsiteX2" fmla="*/ 4558 w 41877"/>
                                    <a:gd name="connsiteY2" fmla="*/ 23154 h 59617"/>
                                    <a:gd name="connsiteX3" fmla="*/ 34034 w 41877"/>
                                    <a:gd name="connsiteY3" fmla="*/ 778 h 59617"/>
                                    <a:gd name="connsiteX4" fmla="*/ 37261 w 41877"/>
                                    <a:gd name="connsiteY4" fmla="*/ 36422 h 59617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41877" h="59617">
                                      <a:moveTo>
                                        <a:pt x="37261" y="36422"/>
                                      </a:moveTo>
                                      <a:cubicBezTo>
                                        <a:pt x="30017" y="52415"/>
                                        <a:pt x="16893" y="62527"/>
                                        <a:pt x="7857" y="58869"/>
                                      </a:cubicBezTo>
                                      <a:cubicBezTo>
                                        <a:pt x="-1180" y="55212"/>
                                        <a:pt x="-2614" y="39219"/>
                                        <a:pt x="4558" y="23154"/>
                                      </a:cubicBezTo>
                                      <a:cubicBezTo>
                                        <a:pt x="11801" y="7089"/>
                                        <a:pt x="24998" y="-2951"/>
                                        <a:pt x="34034" y="778"/>
                                      </a:cubicBezTo>
                                      <a:cubicBezTo>
                                        <a:pt x="43070" y="4292"/>
                                        <a:pt x="44505" y="20285"/>
                                        <a:pt x="37261" y="36422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FFFFF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57" name="任意多边形: 形状 556">
                                  <a:extLst>
                                    <a:ext uri="{FF2B5EF4-FFF2-40B4-BE49-F238E27FC236}">
                                      <a16:creationId xmlns:a16="http://schemas.microsoft.com/office/drawing/2014/main" id="{5E1E316B-80B0-86B3-7D37-64956649AFC8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573056" y="1983730"/>
                                  <a:ext cx="16370" cy="28293"/>
                                </a:xfrm>
                                <a:custGeom>
                                  <a:avLst/>
                                  <a:gdLst>
                                    <a:gd name="connsiteX0" fmla="*/ 16218 w 16370"/>
                                    <a:gd name="connsiteY0" fmla="*/ 14789 h 28293"/>
                                    <a:gd name="connsiteX1" fmla="*/ 6536 w 16370"/>
                                    <a:gd name="connsiteY1" fmla="*/ 28272 h 28293"/>
                                    <a:gd name="connsiteX2" fmla="*/ 153 w 16370"/>
                                    <a:gd name="connsiteY2" fmla="*/ 13498 h 28293"/>
                                    <a:gd name="connsiteX3" fmla="*/ 9835 w 16370"/>
                                    <a:gd name="connsiteY3" fmla="*/ 15 h 28293"/>
                                    <a:gd name="connsiteX4" fmla="*/ 16218 w 16370"/>
                                    <a:gd name="connsiteY4" fmla="*/ 14789 h 28293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16370" h="28293">
                                      <a:moveTo>
                                        <a:pt x="16218" y="14789"/>
                                      </a:moveTo>
                                      <a:cubicBezTo>
                                        <a:pt x="15285" y="22678"/>
                                        <a:pt x="10982" y="28702"/>
                                        <a:pt x="6536" y="28272"/>
                                      </a:cubicBezTo>
                                      <a:cubicBezTo>
                                        <a:pt x="2161" y="27914"/>
                                        <a:pt x="-708" y="21316"/>
                                        <a:pt x="153" y="13498"/>
                                      </a:cubicBezTo>
                                      <a:cubicBezTo>
                                        <a:pt x="1013" y="5609"/>
                                        <a:pt x="5316" y="-343"/>
                                        <a:pt x="9835" y="15"/>
                                      </a:cubicBezTo>
                                      <a:cubicBezTo>
                                        <a:pt x="14209" y="374"/>
                                        <a:pt x="17078" y="7044"/>
                                        <a:pt x="16218" y="14789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FFFFF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</p:grpSp>
                        </p:grpSp>
                        <p:sp>
                          <p:nvSpPr>
                            <p:cNvPr id="558" name="任意多边形: 形状 557">
                              <a:extLst>
                                <a:ext uri="{FF2B5EF4-FFF2-40B4-BE49-F238E27FC236}">
                                  <a16:creationId xmlns:a16="http://schemas.microsoft.com/office/drawing/2014/main" id="{92C6324D-5C60-772D-AA55-597BF8DC602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488223" y="1664539"/>
                              <a:ext cx="197244" cy="109272"/>
                            </a:xfrm>
                            <a:custGeom>
                              <a:avLst/>
                              <a:gdLst>
                                <a:gd name="connsiteX0" fmla="*/ 0 w 197244"/>
                                <a:gd name="connsiteY0" fmla="*/ 81965 h 109272"/>
                                <a:gd name="connsiteX1" fmla="*/ 196507 w 197244"/>
                                <a:gd name="connsiteY1" fmla="*/ 82395 h 109272"/>
                                <a:gd name="connsiteX2" fmla="*/ 155484 w 197244"/>
                                <a:gd name="connsiteY2" fmla="*/ 89495 h 109272"/>
                                <a:gd name="connsiteX3" fmla="*/ 0 w 197244"/>
                                <a:gd name="connsiteY3" fmla="*/ 81965 h 109272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197244" h="109272">
                                  <a:moveTo>
                                    <a:pt x="0" y="81965"/>
                                  </a:moveTo>
                                  <a:cubicBezTo>
                                    <a:pt x="37724" y="-20592"/>
                                    <a:pt x="170903" y="-34003"/>
                                    <a:pt x="196507" y="82395"/>
                                  </a:cubicBezTo>
                                  <a:cubicBezTo>
                                    <a:pt x="203176" y="112731"/>
                                    <a:pt x="162656" y="120477"/>
                                    <a:pt x="155484" y="89495"/>
                                  </a:cubicBezTo>
                                  <a:cubicBezTo>
                                    <a:pt x="148456" y="59445"/>
                                    <a:pt x="93950" y="-20735"/>
                                    <a:pt x="0" y="81965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2710A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559" name="任意多边形: 形状 558">
                              <a:extLst>
                                <a:ext uri="{FF2B5EF4-FFF2-40B4-BE49-F238E27FC236}">
                                  <a16:creationId xmlns:a16="http://schemas.microsoft.com/office/drawing/2014/main" id="{FF9BD20A-7D80-1F28-C48D-53A22D264C8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305906" y="2137538"/>
                              <a:ext cx="253475" cy="192328"/>
                            </a:xfrm>
                            <a:custGeom>
                              <a:avLst/>
                              <a:gdLst>
                                <a:gd name="connsiteX0" fmla="*/ 153415 w 253475"/>
                                <a:gd name="connsiteY0" fmla="*/ 7214 h 192328"/>
                                <a:gd name="connsiteX1" fmla="*/ 2880 w 253475"/>
                                <a:gd name="connsiteY1" fmla="*/ 59711 h 192328"/>
                                <a:gd name="connsiteX2" fmla="*/ 99986 w 253475"/>
                                <a:gd name="connsiteY2" fmla="*/ 185145 h 192328"/>
                                <a:gd name="connsiteX3" fmla="*/ 250593 w 253475"/>
                                <a:gd name="connsiteY3" fmla="*/ 132648 h 192328"/>
                                <a:gd name="connsiteX4" fmla="*/ 153415 w 253475"/>
                                <a:gd name="connsiteY4" fmla="*/ 7214 h 192328"/>
                                <a:gd name="connsiteX5" fmla="*/ 74526 w 253475"/>
                                <a:gd name="connsiteY5" fmla="*/ 52898 h 192328"/>
                                <a:gd name="connsiteX6" fmla="*/ 48994 w 253475"/>
                                <a:gd name="connsiteY6" fmla="*/ 68532 h 192328"/>
                                <a:gd name="connsiteX7" fmla="*/ 27981 w 253475"/>
                                <a:gd name="connsiteY7" fmla="*/ 51463 h 192328"/>
                                <a:gd name="connsiteX8" fmla="*/ 51217 w 253475"/>
                                <a:gd name="connsiteY8" fmla="*/ 26721 h 192328"/>
                                <a:gd name="connsiteX9" fmla="*/ 53369 w 253475"/>
                                <a:gd name="connsiteY9" fmla="*/ 26649 h 192328"/>
                                <a:gd name="connsiteX10" fmla="*/ 68716 w 253475"/>
                                <a:gd name="connsiteY10" fmla="*/ 28083 h 192328"/>
                                <a:gd name="connsiteX11" fmla="*/ 74526 w 253475"/>
                                <a:gd name="connsiteY11" fmla="*/ 52898 h 192328"/>
                                <a:gd name="connsiteX12" fmla="*/ 106512 w 253475"/>
                                <a:gd name="connsiteY12" fmla="*/ 32888 h 192328"/>
                                <a:gd name="connsiteX13" fmla="*/ 101061 w 253475"/>
                                <a:gd name="connsiteY13" fmla="*/ 37407 h 192328"/>
                                <a:gd name="connsiteX14" fmla="*/ 94391 w 253475"/>
                                <a:gd name="connsiteY14" fmla="*/ 39271 h 192328"/>
                                <a:gd name="connsiteX15" fmla="*/ 87435 w 253475"/>
                                <a:gd name="connsiteY15" fmla="*/ 32100 h 192328"/>
                                <a:gd name="connsiteX16" fmla="*/ 94894 w 253475"/>
                                <a:gd name="connsiteY16" fmla="*/ 23135 h 192328"/>
                                <a:gd name="connsiteX17" fmla="*/ 99770 w 253475"/>
                                <a:gd name="connsiteY17" fmla="*/ 22633 h 192328"/>
                                <a:gd name="connsiteX18" fmla="*/ 100989 w 253475"/>
                                <a:gd name="connsiteY18" fmla="*/ 22059 h 192328"/>
                                <a:gd name="connsiteX19" fmla="*/ 104791 w 253475"/>
                                <a:gd name="connsiteY19" fmla="*/ 22418 h 192328"/>
                                <a:gd name="connsiteX20" fmla="*/ 106512 w 253475"/>
                                <a:gd name="connsiteY20" fmla="*/ 32888 h 192328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  <a:cxn ang="0">
                                  <a:pos x="connsiteX14" y="connsiteY14"/>
                                </a:cxn>
                                <a:cxn ang="0">
                                  <a:pos x="connsiteX15" y="connsiteY15"/>
                                </a:cxn>
                                <a:cxn ang="0">
                                  <a:pos x="connsiteX16" y="connsiteY16"/>
                                </a:cxn>
                                <a:cxn ang="0">
                                  <a:pos x="connsiteX17" y="connsiteY17"/>
                                </a:cxn>
                                <a:cxn ang="0">
                                  <a:pos x="connsiteX18" y="connsiteY18"/>
                                </a:cxn>
                                <a:cxn ang="0">
                                  <a:pos x="connsiteX19" y="connsiteY19"/>
                                </a:cxn>
                                <a:cxn ang="0">
                                  <a:pos x="connsiteX20" y="connsiteY20"/>
                                </a:cxn>
                              </a:cxnLst>
                              <a:rect l="l" t="t" r="r" b="b"/>
                              <a:pathLst>
                                <a:path w="253475" h="192328">
                                  <a:moveTo>
                                    <a:pt x="153415" y="7214"/>
                                  </a:moveTo>
                                  <a:cubicBezTo>
                                    <a:pt x="85068" y="-12939"/>
                                    <a:pt x="17654" y="10584"/>
                                    <a:pt x="2880" y="59711"/>
                                  </a:cubicBezTo>
                                  <a:cubicBezTo>
                                    <a:pt x="-11894" y="108838"/>
                                    <a:pt x="31639" y="165064"/>
                                    <a:pt x="99986" y="185145"/>
                                  </a:cubicBezTo>
                                  <a:cubicBezTo>
                                    <a:pt x="168404" y="205226"/>
                                    <a:pt x="235819" y="181774"/>
                                    <a:pt x="250593" y="132648"/>
                                  </a:cubicBezTo>
                                  <a:cubicBezTo>
                                    <a:pt x="265367" y="83521"/>
                                    <a:pt x="221906" y="27366"/>
                                    <a:pt x="153415" y="7214"/>
                                  </a:cubicBezTo>
                                  <a:close/>
                                  <a:moveTo>
                                    <a:pt x="74526" y="52898"/>
                                  </a:moveTo>
                                  <a:cubicBezTo>
                                    <a:pt x="69362" y="61647"/>
                                    <a:pt x="59107" y="67456"/>
                                    <a:pt x="48994" y="68532"/>
                                  </a:cubicBezTo>
                                  <a:cubicBezTo>
                                    <a:pt x="38667" y="69680"/>
                                    <a:pt x="26977" y="62938"/>
                                    <a:pt x="27981" y="51463"/>
                                  </a:cubicBezTo>
                                  <a:cubicBezTo>
                                    <a:pt x="29129" y="39558"/>
                                    <a:pt x="39528" y="29231"/>
                                    <a:pt x="51217" y="26721"/>
                                  </a:cubicBezTo>
                                  <a:cubicBezTo>
                                    <a:pt x="52007" y="26506"/>
                                    <a:pt x="52724" y="26577"/>
                                    <a:pt x="53369" y="26649"/>
                                  </a:cubicBezTo>
                                  <a:cubicBezTo>
                                    <a:pt x="58748" y="24928"/>
                                    <a:pt x="64270" y="25071"/>
                                    <a:pt x="68716" y="28083"/>
                                  </a:cubicBezTo>
                                  <a:cubicBezTo>
                                    <a:pt x="76677" y="33534"/>
                                    <a:pt x="79546" y="44578"/>
                                    <a:pt x="74526" y="52898"/>
                                  </a:cubicBezTo>
                                  <a:close/>
                                  <a:moveTo>
                                    <a:pt x="106512" y="32888"/>
                                  </a:moveTo>
                                  <a:cubicBezTo>
                                    <a:pt x="106081" y="35327"/>
                                    <a:pt x="104289" y="37407"/>
                                    <a:pt x="101061" y="37407"/>
                                  </a:cubicBezTo>
                                  <a:cubicBezTo>
                                    <a:pt x="99125" y="38339"/>
                                    <a:pt x="96471" y="38769"/>
                                    <a:pt x="94391" y="39271"/>
                                  </a:cubicBezTo>
                                  <a:cubicBezTo>
                                    <a:pt x="90160" y="40275"/>
                                    <a:pt x="86001" y="36116"/>
                                    <a:pt x="87435" y="32100"/>
                                  </a:cubicBezTo>
                                  <a:cubicBezTo>
                                    <a:pt x="88798" y="28227"/>
                                    <a:pt x="90662" y="24498"/>
                                    <a:pt x="94894" y="23135"/>
                                  </a:cubicBezTo>
                                  <a:cubicBezTo>
                                    <a:pt x="96471" y="22633"/>
                                    <a:pt x="98049" y="22633"/>
                                    <a:pt x="99770" y="22633"/>
                                  </a:cubicBezTo>
                                  <a:cubicBezTo>
                                    <a:pt x="100201" y="22418"/>
                                    <a:pt x="100559" y="22203"/>
                                    <a:pt x="100989" y="22059"/>
                                  </a:cubicBezTo>
                                  <a:cubicBezTo>
                                    <a:pt x="102352" y="21629"/>
                                    <a:pt x="103572" y="21844"/>
                                    <a:pt x="104791" y="22418"/>
                                  </a:cubicBezTo>
                                  <a:cubicBezTo>
                                    <a:pt x="109596" y="23207"/>
                                    <a:pt x="111174" y="30450"/>
                                    <a:pt x="106512" y="32888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F7B63">
                                <a:alpha val="24000"/>
                              </a:srgbClr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grpSp>
                        <p:nvGrpSpPr>
                          <p:cNvPr id="560" name="图形 7">
                            <a:extLst>
                              <a:ext uri="{FF2B5EF4-FFF2-40B4-BE49-F238E27FC236}">
                                <a16:creationId xmlns:a16="http://schemas.microsoft.com/office/drawing/2014/main" id="{562C646A-8781-DF64-8719-5FD5436CF559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6645870" y="2064786"/>
                            <a:ext cx="215109" cy="300777"/>
                            <a:chOff x="6645870" y="2064786"/>
                            <a:chExt cx="215109" cy="300777"/>
                          </a:xfrm>
                        </p:grpSpPr>
                        <p:sp>
                          <p:nvSpPr>
                            <p:cNvPr id="561" name="任意多边形: 形状 560">
                              <a:extLst>
                                <a:ext uri="{FF2B5EF4-FFF2-40B4-BE49-F238E27FC236}">
                                  <a16:creationId xmlns:a16="http://schemas.microsoft.com/office/drawing/2014/main" id="{73ADE8F2-2C72-2502-361C-1CBD5D66CE6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662197" y="2211090"/>
                              <a:ext cx="198782" cy="154473"/>
                            </a:xfrm>
                            <a:custGeom>
                              <a:avLst/>
                              <a:gdLst>
                                <a:gd name="connsiteX0" fmla="*/ 68575 w 198782"/>
                                <a:gd name="connsiteY0" fmla="*/ 53645 h 154473"/>
                                <a:gd name="connsiteX1" fmla="*/ 4029 w 198782"/>
                                <a:gd name="connsiteY1" fmla="*/ 0 h 154473"/>
                                <a:gd name="connsiteX2" fmla="*/ 83134 w 198782"/>
                                <a:gd name="connsiteY2" fmla="*/ 154408 h 154473"/>
                                <a:gd name="connsiteX3" fmla="*/ 198384 w 198782"/>
                                <a:gd name="connsiteY3" fmla="*/ 32273 h 154473"/>
                                <a:gd name="connsiteX4" fmla="*/ 68575 w 198782"/>
                                <a:gd name="connsiteY4" fmla="*/ 53645 h 154473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</a:cxnLst>
                              <a:rect l="l" t="t" r="r" b="b"/>
                              <a:pathLst>
                                <a:path w="198782" h="154473">
                                  <a:moveTo>
                                    <a:pt x="68575" y="53645"/>
                                  </a:moveTo>
                                  <a:cubicBezTo>
                                    <a:pt x="40462" y="44250"/>
                                    <a:pt x="13281" y="26966"/>
                                    <a:pt x="4029" y="0"/>
                                  </a:cubicBezTo>
                                  <a:cubicBezTo>
                                    <a:pt x="-8737" y="61534"/>
                                    <a:pt x="6539" y="151253"/>
                                    <a:pt x="83134" y="154408"/>
                                  </a:cubicBezTo>
                                  <a:cubicBezTo>
                                    <a:pt x="142588" y="156846"/>
                                    <a:pt x="204337" y="90866"/>
                                    <a:pt x="198384" y="32273"/>
                                  </a:cubicBezTo>
                                  <a:cubicBezTo>
                                    <a:pt x="158151" y="53143"/>
                                    <a:pt x="114690" y="69136"/>
                                    <a:pt x="68575" y="53645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2A686">
                                <a:alpha val="40000"/>
                              </a:srgbClr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562" name="任意多边形: 形状 561">
                              <a:extLst>
                                <a:ext uri="{FF2B5EF4-FFF2-40B4-BE49-F238E27FC236}">
                                  <a16:creationId xmlns:a16="http://schemas.microsoft.com/office/drawing/2014/main" id="{B67E5146-CBE4-C869-A1AA-EB55F982741A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645870" y="2064786"/>
                              <a:ext cx="179367" cy="289524"/>
                            </a:xfrm>
                            <a:custGeom>
                              <a:avLst/>
                              <a:gdLst>
                                <a:gd name="connsiteX0" fmla="*/ 49546 w 179367"/>
                                <a:gd name="connsiteY0" fmla="*/ 111234 h 289524"/>
                                <a:gd name="connsiteX1" fmla="*/ 179068 w 179367"/>
                                <a:gd name="connsiteY1" fmla="*/ 143364 h 289524"/>
                                <a:gd name="connsiteX2" fmla="*/ 178852 w 179367"/>
                                <a:gd name="connsiteY2" fmla="*/ 141499 h 289524"/>
                                <a:gd name="connsiteX3" fmla="*/ 140842 w 179367"/>
                                <a:gd name="connsiteY3" fmla="*/ 110804 h 289524"/>
                                <a:gd name="connsiteX4" fmla="*/ 151385 w 179367"/>
                                <a:gd name="connsiteY4" fmla="*/ 31699 h 289524"/>
                                <a:gd name="connsiteX5" fmla="*/ 144284 w 179367"/>
                                <a:gd name="connsiteY5" fmla="*/ 17141 h 289524"/>
                                <a:gd name="connsiteX6" fmla="*/ 132666 w 179367"/>
                                <a:gd name="connsiteY6" fmla="*/ 0 h 289524"/>
                                <a:gd name="connsiteX7" fmla="*/ 110864 w 179367"/>
                                <a:gd name="connsiteY7" fmla="*/ 92157 h 289524"/>
                                <a:gd name="connsiteX8" fmla="*/ 110147 w 179367"/>
                                <a:gd name="connsiteY8" fmla="*/ 92516 h 289524"/>
                                <a:gd name="connsiteX9" fmla="*/ 108569 w 179367"/>
                                <a:gd name="connsiteY9" fmla="*/ 95241 h 289524"/>
                                <a:gd name="connsiteX10" fmla="*/ 18062 w 179367"/>
                                <a:gd name="connsiteY10" fmla="*/ 103345 h 289524"/>
                                <a:gd name="connsiteX11" fmla="*/ 58223 w 179367"/>
                                <a:gd name="connsiteY11" fmla="*/ 289022 h 289524"/>
                                <a:gd name="connsiteX12" fmla="*/ 59156 w 179367"/>
                                <a:gd name="connsiteY12" fmla="*/ 289524 h 289524"/>
                                <a:gd name="connsiteX13" fmla="*/ 28676 w 179367"/>
                                <a:gd name="connsiteY13" fmla="*/ 148456 h 289524"/>
                                <a:gd name="connsiteX14" fmla="*/ 35345 w 179367"/>
                                <a:gd name="connsiteY14" fmla="*/ 126869 h 289524"/>
                                <a:gd name="connsiteX15" fmla="*/ 49546 w 179367"/>
                                <a:gd name="connsiteY15" fmla="*/ 111234 h 289524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  <a:cxn ang="0">
                                  <a:pos x="connsiteX4" y="connsiteY4"/>
                                </a:cxn>
                                <a:cxn ang="0">
                                  <a:pos x="connsiteX5" y="connsiteY5"/>
                                </a:cxn>
                                <a:cxn ang="0">
                                  <a:pos x="connsiteX6" y="connsiteY6"/>
                                </a:cxn>
                                <a:cxn ang="0">
                                  <a:pos x="connsiteX7" y="connsiteY7"/>
                                </a:cxn>
                                <a:cxn ang="0">
                                  <a:pos x="connsiteX8" y="connsiteY8"/>
                                </a:cxn>
                                <a:cxn ang="0">
                                  <a:pos x="connsiteX9" y="connsiteY9"/>
                                </a:cxn>
                                <a:cxn ang="0">
                                  <a:pos x="connsiteX10" y="connsiteY10"/>
                                </a:cxn>
                                <a:cxn ang="0">
                                  <a:pos x="connsiteX11" y="connsiteY11"/>
                                </a:cxn>
                                <a:cxn ang="0">
                                  <a:pos x="connsiteX12" y="connsiteY12"/>
                                </a:cxn>
                                <a:cxn ang="0">
                                  <a:pos x="connsiteX13" y="connsiteY13"/>
                                </a:cxn>
                                <a:cxn ang="0">
                                  <a:pos x="connsiteX14" y="connsiteY14"/>
                                </a:cxn>
                                <a:cxn ang="0">
                                  <a:pos x="connsiteX15" y="connsiteY15"/>
                                </a:cxn>
                              </a:cxnLst>
                              <a:rect l="l" t="t" r="r" b="b"/>
                              <a:pathLst>
                                <a:path w="179367" h="289524">
                                  <a:moveTo>
                                    <a:pt x="49546" y="111234"/>
                                  </a:moveTo>
                                  <a:cubicBezTo>
                                    <a:pt x="83181" y="90149"/>
                                    <a:pt x="147368" y="119338"/>
                                    <a:pt x="179068" y="143364"/>
                                  </a:cubicBezTo>
                                  <a:cubicBezTo>
                                    <a:pt x="179498" y="142790"/>
                                    <a:pt x="179498" y="142144"/>
                                    <a:pt x="178852" y="141499"/>
                                  </a:cubicBezTo>
                                  <a:cubicBezTo>
                                    <a:pt x="169888" y="131100"/>
                                    <a:pt x="156476" y="120199"/>
                                    <a:pt x="140842" y="110804"/>
                                  </a:cubicBezTo>
                                  <a:cubicBezTo>
                                    <a:pt x="151098" y="88715"/>
                                    <a:pt x="155401" y="59095"/>
                                    <a:pt x="151385" y="31699"/>
                                  </a:cubicBezTo>
                                  <a:cubicBezTo>
                                    <a:pt x="149233" y="26751"/>
                                    <a:pt x="146938" y="21874"/>
                                    <a:pt x="144284" y="17141"/>
                                  </a:cubicBezTo>
                                  <a:cubicBezTo>
                                    <a:pt x="140986" y="10901"/>
                                    <a:pt x="137041" y="5307"/>
                                    <a:pt x="132666" y="0"/>
                                  </a:cubicBezTo>
                                  <a:cubicBezTo>
                                    <a:pt x="137758" y="32990"/>
                                    <a:pt x="133599" y="69638"/>
                                    <a:pt x="110864" y="92157"/>
                                  </a:cubicBezTo>
                                  <a:cubicBezTo>
                                    <a:pt x="110721" y="92372"/>
                                    <a:pt x="110362" y="92372"/>
                                    <a:pt x="110147" y="92516"/>
                                  </a:cubicBezTo>
                                  <a:cubicBezTo>
                                    <a:pt x="109573" y="93448"/>
                                    <a:pt x="109143" y="94309"/>
                                    <a:pt x="108569" y="95241"/>
                                  </a:cubicBezTo>
                                  <a:cubicBezTo>
                                    <a:pt x="75722" y="82977"/>
                                    <a:pt x="40509" y="80898"/>
                                    <a:pt x="18062" y="103345"/>
                                  </a:cubicBezTo>
                                  <a:cubicBezTo>
                                    <a:pt x="-26116" y="147236"/>
                                    <a:pt x="19926" y="255315"/>
                                    <a:pt x="58223" y="289022"/>
                                  </a:cubicBezTo>
                                  <a:cubicBezTo>
                                    <a:pt x="58439" y="289309"/>
                                    <a:pt x="58869" y="289381"/>
                                    <a:pt x="59156" y="289524"/>
                                  </a:cubicBezTo>
                                  <a:cubicBezTo>
                                    <a:pt x="42159" y="243768"/>
                                    <a:pt x="22580" y="195933"/>
                                    <a:pt x="28676" y="148456"/>
                                  </a:cubicBezTo>
                                  <a:cubicBezTo>
                                    <a:pt x="29823" y="139778"/>
                                    <a:pt x="32190" y="132749"/>
                                    <a:pt x="35345" y="126869"/>
                                  </a:cubicBezTo>
                                  <a:cubicBezTo>
                                    <a:pt x="38142" y="118836"/>
                                    <a:pt x="43019" y="113816"/>
                                    <a:pt x="49546" y="111234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EC8862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  <p:sp>
                          <p:nvSpPr>
                            <p:cNvPr id="563" name="任意多边形: 形状 562">
                              <a:extLst>
                                <a:ext uri="{FF2B5EF4-FFF2-40B4-BE49-F238E27FC236}">
                                  <a16:creationId xmlns:a16="http://schemas.microsoft.com/office/drawing/2014/main" id="{714A48AA-15D8-3AD2-8B3D-D1D2F4CD4749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689921" y="2175453"/>
                              <a:ext cx="105290" cy="69647"/>
                            </a:xfrm>
                            <a:custGeom>
                              <a:avLst/>
                              <a:gdLst>
                                <a:gd name="connsiteX0" fmla="*/ 37624 w 105290"/>
                                <a:gd name="connsiteY0" fmla="*/ 2217 h 69647"/>
                                <a:gd name="connsiteX1" fmla="*/ 833 w 105290"/>
                                <a:gd name="connsiteY1" fmla="*/ 30833 h 69647"/>
                                <a:gd name="connsiteX2" fmla="*/ 102528 w 105290"/>
                                <a:gd name="connsiteY2" fmla="*/ 51702 h 69647"/>
                                <a:gd name="connsiteX3" fmla="*/ 37624 w 105290"/>
                                <a:gd name="connsiteY3" fmla="*/ 2217 h 69647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  <a:cxn ang="0">
                                  <a:pos x="connsiteX3" y="connsiteY3"/>
                                </a:cxn>
                              </a:cxnLst>
                              <a:rect l="l" t="t" r="r" b="b"/>
                              <a:pathLst>
                                <a:path w="105290" h="69647">
                                  <a:moveTo>
                                    <a:pt x="37624" y="2217"/>
                                  </a:moveTo>
                                  <a:cubicBezTo>
                                    <a:pt x="37624" y="2217"/>
                                    <a:pt x="-6554" y="-11839"/>
                                    <a:pt x="833" y="30833"/>
                                  </a:cubicBezTo>
                                  <a:cubicBezTo>
                                    <a:pt x="8005" y="73576"/>
                                    <a:pt x="86177" y="81752"/>
                                    <a:pt x="102528" y="51702"/>
                                  </a:cubicBezTo>
                                  <a:cubicBezTo>
                                    <a:pt x="118808" y="21796"/>
                                    <a:pt x="58709" y="4010"/>
                                    <a:pt x="37624" y="2217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6BA9E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  <p:grpSp>
                        <p:nvGrpSpPr>
                          <p:cNvPr id="564" name="图形 7">
                            <a:extLst>
                              <a:ext uri="{FF2B5EF4-FFF2-40B4-BE49-F238E27FC236}">
                                <a16:creationId xmlns:a16="http://schemas.microsoft.com/office/drawing/2014/main" id="{62CFAA11-027E-27AA-5380-E3523B2754F9}"/>
                              </a:ext>
                            </a:extLst>
                          </p:cNvPr>
                          <p:cNvGrpSpPr/>
                          <p:nvPr/>
                        </p:nvGrpSpPr>
                        <p:grpSpPr>
                          <a:xfrm>
                            <a:off x="6559941" y="2405947"/>
                            <a:ext cx="690928" cy="340585"/>
                            <a:chOff x="6559941" y="2405947"/>
                            <a:chExt cx="690928" cy="340585"/>
                          </a:xfrm>
                        </p:grpSpPr>
                        <p:grpSp>
                          <p:nvGrpSpPr>
                            <p:cNvPr id="565" name="图形 7">
                              <a:extLst>
                                <a:ext uri="{FF2B5EF4-FFF2-40B4-BE49-F238E27FC236}">
                                  <a16:creationId xmlns:a16="http://schemas.microsoft.com/office/drawing/2014/main" id="{C23A48DD-CAA4-4A05-71B1-D285E602552B}"/>
                                </a:ext>
                              </a:extLst>
                            </p:cNvPr>
                            <p:cNvGrpSpPr/>
                            <p:nvPr/>
                          </p:nvGrpSpPr>
                          <p:grpSpPr>
                            <a:xfrm>
                              <a:off x="6631228" y="2413549"/>
                              <a:ext cx="619640" cy="332983"/>
                              <a:chOff x="6631228" y="2413549"/>
                              <a:chExt cx="619640" cy="332983"/>
                            </a:xfrm>
                          </p:grpSpPr>
                          <p:sp>
                            <p:nvSpPr>
                              <p:cNvPr id="566" name="任意多边形: 形状 565">
                                <a:extLst>
                                  <a:ext uri="{FF2B5EF4-FFF2-40B4-BE49-F238E27FC236}">
                                    <a16:creationId xmlns:a16="http://schemas.microsoft.com/office/drawing/2014/main" id="{9DFD08A5-0AE3-FB56-781B-49AB2BDE4894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631228" y="2413549"/>
                                <a:ext cx="619640" cy="332983"/>
                              </a:xfrm>
                              <a:custGeom>
                                <a:avLst/>
                                <a:gdLst>
                                  <a:gd name="connsiteX0" fmla="*/ 0 w 619640"/>
                                  <a:gd name="connsiteY0" fmla="*/ 87352 h 332983"/>
                                  <a:gd name="connsiteX1" fmla="*/ 619641 w 619640"/>
                                  <a:gd name="connsiteY1" fmla="*/ 0 h 332983"/>
                                  <a:gd name="connsiteX2" fmla="*/ 335352 w 619640"/>
                                  <a:gd name="connsiteY2" fmla="*/ 332913 h 332983"/>
                                  <a:gd name="connsiteX3" fmla="*/ 0 w 619640"/>
                                  <a:gd name="connsiteY3" fmla="*/ 87352 h 332983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</a:cxnLst>
                                <a:rect l="l" t="t" r="r" b="b"/>
                                <a:pathLst>
                                  <a:path w="619640" h="332983">
                                    <a:moveTo>
                                      <a:pt x="0" y="87352"/>
                                    </a:moveTo>
                                    <a:cubicBezTo>
                                      <a:pt x="0" y="87352"/>
                                      <a:pt x="397244" y="124000"/>
                                      <a:pt x="619641" y="0"/>
                                    </a:cubicBezTo>
                                    <a:cubicBezTo>
                                      <a:pt x="617776" y="250940"/>
                                      <a:pt x="474914" y="329112"/>
                                      <a:pt x="335352" y="332913"/>
                                    </a:cubicBezTo>
                                    <a:cubicBezTo>
                                      <a:pt x="195789" y="336714"/>
                                      <a:pt x="32345" y="186466"/>
                                      <a:pt x="0" y="87352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F6948D"/>
                              </a:solidFill>
                              <a:ln w="7172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zh-CN" altLang="en-US"/>
                              </a:p>
                            </p:txBody>
                          </p:sp>
                          <p:grpSp>
                            <p:nvGrpSpPr>
                              <p:cNvPr id="567" name="图形 7">
                                <a:extLst>
                                  <a:ext uri="{FF2B5EF4-FFF2-40B4-BE49-F238E27FC236}">
                                    <a16:creationId xmlns:a16="http://schemas.microsoft.com/office/drawing/2014/main" id="{95F5C867-EE42-7FF6-9ECA-33E84B752A18}"/>
                                  </a:ext>
                                </a:extLst>
                              </p:cNvPr>
                              <p:cNvGrpSpPr/>
                              <p:nvPr/>
                            </p:nvGrpSpPr>
                            <p:grpSpPr>
                              <a:xfrm>
                                <a:off x="6730629" y="2413549"/>
                                <a:ext cx="520240" cy="330264"/>
                                <a:chOff x="6730629" y="2413549"/>
                                <a:chExt cx="520240" cy="330264"/>
                              </a:xfrm>
                            </p:grpSpPr>
                            <p:sp>
                              <p:nvSpPr>
                                <p:cNvPr id="568" name="任意多边形: 形状 567">
                                  <a:extLst>
                                    <a:ext uri="{FF2B5EF4-FFF2-40B4-BE49-F238E27FC236}">
                                      <a16:creationId xmlns:a16="http://schemas.microsoft.com/office/drawing/2014/main" id="{4E309183-3958-A63E-3040-F421DF7A48E1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730629" y="2413549"/>
                                  <a:ext cx="520240" cy="166827"/>
                                </a:xfrm>
                                <a:custGeom>
                                  <a:avLst/>
                                  <a:gdLst>
                                    <a:gd name="connsiteX0" fmla="*/ 516511 w 520240"/>
                                    <a:gd name="connsiteY0" fmla="*/ 59597 h 166827"/>
                                    <a:gd name="connsiteX1" fmla="*/ 520240 w 520240"/>
                                    <a:gd name="connsiteY1" fmla="*/ 0 h 166827"/>
                                    <a:gd name="connsiteX2" fmla="*/ 0 w 520240"/>
                                    <a:gd name="connsiteY2" fmla="*/ 92014 h 166827"/>
                                    <a:gd name="connsiteX3" fmla="*/ 72865 w 520240"/>
                                    <a:gd name="connsiteY3" fmla="*/ 150822 h 166827"/>
                                    <a:gd name="connsiteX4" fmla="*/ 516511 w 520240"/>
                                    <a:gd name="connsiteY4" fmla="*/ 59597 h 166827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  <a:cxn ang="0">
                                      <a:pos x="connsiteX4" y="connsiteY4"/>
                                    </a:cxn>
                                  </a:cxnLst>
                                  <a:rect l="l" t="t" r="r" b="b"/>
                                  <a:pathLst>
                                    <a:path w="520240" h="166827">
                                      <a:moveTo>
                                        <a:pt x="516511" y="59597"/>
                                      </a:moveTo>
                                      <a:cubicBezTo>
                                        <a:pt x="518590" y="40807"/>
                                        <a:pt x="520097" y="21228"/>
                                        <a:pt x="520240" y="0"/>
                                      </a:cubicBezTo>
                                      <a:cubicBezTo>
                                        <a:pt x="367553" y="85129"/>
                                        <a:pt x="132391" y="94524"/>
                                        <a:pt x="0" y="92014"/>
                                      </a:cubicBezTo>
                                      <a:cubicBezTo>
                                        <a:pt x="14415" y="105855"/>
                                        <a:pt x="38656" y="127371"/>
                                        <a:pt x="72865" y="150822"/>
                                      </a:cubicBezTo>
                                      <a:cubicBezTo>
                                        <a:pt x="125649" y="186824"/>
                                        <a:pt x="335495" y="164449"/>
                                        <a:pt x="516511" y="59597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FFFFFF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  <p:sp>
                              <p:nvSpPr>
                                <p:cNvPr id="569" name="任意多边形: 形状 568">
                                  <a:extLst>
                                    <a:ext uri="{FF2B5EF4-FFF2-40B4-BE49-F238E27FC236}">
                                      <a16:creationId xmlns:a16="http://schemas.microsoft.com/office/drawing/2014/main" id="{E82160B9-EBD5-2F59-7333-9FA8E2665FD8}"/>
                                    </a:ext>
                                  </a:extLst>
                                </p:cNvPr>
                                <p:cNvSpPr/>
                                <p:nvPr/>
                              </p:nvSpPr>
                              <p:spPr>
                                <a:xfrm>
                                  <a:off x="6873419" y="2602017"/>
                                  <a:ext cx="339080" cy="141797"/>
                                </a:xfrm>
                                <a:custGeom>
                                  <a:avLst/>
                                  <a:gdLst>
                                    <a:gd name="connsiteX0" fmla="*/ 0 w 339080"/>
                                    <a:gd name="connsiteY0" fmla="*/ 133975 h 141797"/>
                                    <a:gd name="connsiteX1" fmla="*/ 58593 w 339080"/>
                                    <a:gd name="connsiteY1" fmla="*/ 141792 h 141797"/>
                                    <a:gd name="connsiteX2" fmla="*/ 339081 w 339080"/>
                                    <a:gd name="connsiteY2" fmla="*/ 5959 h 141797"/>
                                    <a:gd name="connsiteX3" fmla="*/ 0 w 339080"/>
                                    <a:gd name="connsiteY3" fmla="*/ 133975 h 141797"/>
                                  </a:gdLst>
                                  <a:ahLst/>
                                  <a:cxnLst>
                                    <a:cxn ang="0">
                                      <a:pos x="connsiteX0" y="connsiteY0"/>
                                    </a:cxn>
                                    <a:cxn ang="0">
                                      <a:pos x="connsiteX1" y="connsiteY1"/>
                                    </a:cxn>
                                    <a:cxn ang="0">
                                      <a:pos x="connsiteX2" y="connsiteY2"/>
                                    </a:cxn>
                                    <a:cxn ang="0">
                                      <a:pos x="connsiteX3" y="connsiteY3"/>
                                    </a:cxn>
                                  </a:cxnLst>
                                  <a:rect l="l" t="t" r="r" b="b"/>
                                  <a:pathLst>
                                    <a:path w="339080" h="141797">
                                      <a:moveTo>
                                        <a:pt x="0" y="133975"/>
                                      </a:moveTo>
                                      <a:cubicBezTo>
                                        <a:pt x="18862" y="139138"/>
                                        <a:pt x="38369" y="141935"/>
                                        <a:pt x="58593" y="141792"/>
                                      </a:cubicBezTo>
                                      <a:cubicBezTo>
                                        <a:pt x="169397" y="140788"/>
                                        <a:pt x="281276" y="106077"/>
                                        <a:pt x="339081" y="5959"/>
                                      </a:cubicBezTo>
                                      <a:cubicBezTo>
                                        <a:pt x="160002" y="-25884"/>
                                        <a:pt x="46831" y="77605"/>
                                        <a:pt x="0" y="133975"/>
                                      </a:cubicBezTo>
                                      <a:close/>
                                    </a:path>
                                  </a:pathLst>
                                </a:custGeom>
                                <a:solidFill>
                                  <a:srgbClr val="CF5957"/>
                                </a:solidFill>
                                <a:ln w="7172" cap="flat">
                                  <a:noFill/>
                                  <a:prstDash val="solid"/>
                                  <a:miter/>
                                </a:ln>
                              </p:spPr>
                              <p:txBody>
                                <a:bodyPr rtlCol="0" anchor="ctr"/>
                                <a:lstStyle/>
                                <a:p>
                                  <a:endParaRPr lang="zh-CN" altLang="en-US"/>
                                </a:p>
                              </p:txBody>
                            </p:sp>
                          </p:grpSp>
                          <p:sp>
                            <p:nvSpPr>
                              <p:cNvPr id="570" name="任意多边形: 形状 569">
                                <a:extLst>
                                  <a:ext uri="{FF2B5EF4-FFF2-40B4-BE49-F238E27FC236}">
                                    <a16:creationId xmlns:a16="http://schemas.microsoft.com/office/drawing/2014/main" id="{8197895A-0276-5F91-70A7-DA08068C5883}"/>
                                  </a:ext>
                                </a:extLst>
                              </p:cNvPr>
                              <p:cNvSpPr/>
                              <p:nvPr/>
                            </p:nvSpPr>
                            <p:spPr>
                              <a:xfrm>
                                <a:off x="6880017" y="2413549"/>
                                <a:ext cx="370852" cy="100332"/>
                              </a:xfrm>
                              <a:custGeom>
                                <a:avLst/>
                                <a:gdLst>
                                  <a:gd name="connsiteX0" fmla="*/ 370852 w 370852"/>
                                  <a:gd name="connsiteY0" fmla="*/ 0 h 100332"/>
                                  <a:gd name="connsiteX1" fmla="*/ 0 w 370852"/>
                                  <a:gd name="connsiteY1" fmla="*/ 88930 h 100332"/>
                                  <a:gd name="connsiteX2" fmla="*/ 201814 w 370852"/>
                                  <a:gd name="connsiteY2" fmla="*/ 80539 h 100332"/>
                                  <a:gd name="connsiteX3" fmla="*/ 286082 w 370852"/>
                                  <a:gd name="connsiteY3" fmla="*/ 100333 h 100332"/>
                                  <a:gd name="connsiteX4" fmla="*/ 367123 w 370852"/>
                                  <a:gd name="connsiteY4" fmla="*/ 59597 h 100332"/>
                                  <a:gd name="connsiteX5" fmla="*/ 370852 w 370852"/>
                                  <a:gd name="connsiteY5" fmla="*/ 0 h 100332"/>
                                </a:gdLst>
                                <a:ahLst/>
                                <a:cxnLst>
                                  <a:cxn ang="0">
                                    <a:pos x="connsiteX0" y="connsiteY0"/>
                                  </a:cxn>
                                  <a:cxn ang="0">
                                    <a:pos x="connsiteX1" y="connsiteY1"/>
                                  </a:cxn>
                                  <a:cxn ang="0">
                                    <a:pos x="connsiteX2" y="connsiteY2"/>
                                  </a:cxn>
                                  <a:cxn ang="0">
                                    <a:pos x="connsiteX3" y="connsiteY3"/>
                                  </a:cxn>
                                  <a:cxn ang="0">
                                    <a:pos x="connsiteX4" y="connsiteY4"/>
                                  </a:cxn>
                                  <a:cxn ang="0">
                                    <a:pos x="connsiteX5" y="connsiteY5"/>
                                  </a:cxn>
                                </a:cxnLst>
                                <a:rect l="l" t="t" r="r" b="b"/>
                                <a:pathLst>
                                  <a:path w="370852" h="100332">
                                    <a:moveTo>
                                      <a:pt x="370852" y="0"/>
                                    </a:moveTo>
                                    <a:cubicBezTo>
                                      <a:pt x="266144" y="58306"/>
                                      <a:pt x="122565" y="81184"/>
                                      <a:pt x="0" y="88930"/>
                                    </a:cubicBezTo>
                                    <a:cubicBezTo>
                                      <a:pt x="54505" y="92803"/>
                                      <a:pt x="123713" y="92803"/>
                                      <a:pt x="201814" y="80539"/>
                                    </a:cubicBezTo>
                                    <a:cubicBezTo>
                                      <a:pt x="273962" y="65335"/>
                                      <a:pt x="284504" y="72363"/>
                                      <a:pt x="286082" y="100333"/>
                                    </a:cubicBezTo>
                                    <a:cubicBezTo>
                                      <a:pt x="313334" y="88356"/>
                                      <a:pt x="340515" y="74945"/>
                                      <a:pt x="367123" y="59597"/>
                                    </a:cubicBezTo>
                                    <a:cubicBezTo>
                                      <a:pt x="369202" y="40807"/>
                                      <a:pt x="370709" y="21228"/>
                                      <a:pt x="370852" y="0"/>
                                    </a:cubicBezTo>
                                    <a:close/>
                                  </a:path>
                                </a:pathLst>
                              </a:custGeom>
                              <a:solidFill>
                                <a:srgbClr val="D5D7D8"/>
                              </a:solidFill>
                              <a:ln w="7172" cap="flat">
                                <a:noFill/>
                                <a:prstDash val="solid"/>
                                <a:miter/>
                              </a:ln>
                            </p:spPr>
                            <p:txBody>
                              <a:bodyPr rtlCol="0" anchor="ctr"/>
                              <a:lstStyle/>
                              <a:p>
                                <a:endParaRPr lang="zh-CN" altLang="en-US"/>
                              </a:p>
                            </p:txBody>
                          </p:sp>
                        </p:grpSp>
                        <p:sp>
                          <p:nvSpPr>
                            <p:cNvPr id="571" name="任意多边形: 形状 570">
                              <a:extLst>
                                <a:ext uri="{FF2B5EF4-FFF2-40B4-BE49-F238E27FC236}">
                                  <a16:creationId xmlns:a16="http://schemas.microsoft.com/office/drawing/2014/main" id="{1306353E-F8A1-00BC-4C63-0A03A4173D7E}"/>
                                </a:ext>
                              </a:extLst>
                            </p:cNvPr>
                            <p:cNvSpPr/>
                            <p:nvPr/>
                          </p:nvSpPr>
                          <p:spPr>
                            <a:xfrm>
                              <a:off x="6559941" y="2405947"/>
                              <a:ext cx="687413" cy="84986"/>
                            </a:xfrm>
                            <a:custGeom>
                              <a:avLst/>
                              <a:gdLst>
                                <a:gd name="connsiteX0" fmla="*/ 0 w 687413"/>
                                <a:gd name="connsiteY0" fmla="*/ 60960 h 84986"/>
                                <a:gd name="connsiteX1" fmla="*/ 687414 w 687413"/>
                                <a:gd name="connsiteY1" fmla="*/ 0 h 84986"/>
                                <a:gd name="connsiteX2" fmla="*/ 0 w 687413"/>
                                <a:gd name="connsiteY2" fmla="*/ 60960 h 84986"/>
                              </a:gdLst>
                              <a:ahLst/>
                              <a:cxnLst>
                                <a:cxn ang="0">
                                  <a:pos x="connsiteX0" y="connsiteY0"/>
                                </a:cxn>
                                <a:cxn ang="0">
                                  <a:pos x="connsiteX1" y="connsiteY1"/>
                                </a:cxn>
                                <a:cxn ang="0">
                                  <a:pos x="connsiteX2" y="connsiteY2"/>
                                </a:cxn>
                              </a:cxnLst>
                              <a:rect l="l" t="t" r="r" b="b"/>
                              <a:pathLst>
                                <a:path w="687413" h="84986">
                                  <a:moveTo>
                                    <a:pt x="0" y="60960"/>
                                  </a:moveTo>
                                  <a:cubicBezTo>
                                    <a:pt x="0" y="60960"/>
                                    <a:pt x="349552" y="144511"/>
                                    <a:pt x="687414" y="0"/>
                                  </a:cubicBezTo>
                                  <a:cubicBezTo>
                                    <a:pt x="620501" y="14702"/>
                                    <a:pt x="389212" y="100907"/>
                                    <a:pt x="0" y="60960"/>
                                  </a:cubicBezTo>
                                  <a:close/>
                                </a:path>
                              </a:pathLst>
                            </a:custGeom>
                            <a:solidFill>
                              <a:srgbClr val="F6BA9E"/>
                            </a:solidFill>
                            <a:ln w="7172" cap="flat">
                              <a:noFill/>
                              <a:prstDash val="solid"/>
                              <a:miter/>
                            </a:ln>
                          </p:spPr>
                          <p:txBody>
                            <a:bodyPr rtlCol="0" anchor="ctr"/>
                            <a:lstStyle/>
                            <a:p>
                              <a:endParaRPr lang="zh-CN" altLang="en-US"/>
                            </a:p>
                          </p:txBody>
                        </p:sp>
                      </p:grpSp>
                    </p:grpSp>
                    <p:grpSp>
                      <p:nvGrpSpPr>
                        <p:cNvPr id="572" name="图形 7">
                          <a:extLst>
                            <a:ext uri="{FF2B5EF4-FFF2-40B4-BE49-F238E27FC236}">
                              <a16:creationId xmlns:a16="http://schemas.microsoft.com/office/drawing/2014/main" id="{ACBA3700-E41F-D5BE-C99B-AA585EDB8431}"/>
                            </a:ext>
                          </a:extLst>
                        </p:cNvPr>
                        <p:cNvGrpSpPr/>
                        <p:nvPr/>
                      </p:nvGrpSpPr>
                      <p:grpSpPr>
                        <a:xfrm>
                          <a:off x="7981209" y="2196441"/>
                          <a:ext cx="205878" cy="279226"/>
                          <a:chOff x="7981209" y="2196441"/>
                          <a:chExt cx="205878" cy="279226"/>
                        </a:xfrm>
                      </p:grpSpPr>
                      <p:sp>
                        <p:nvSpPr>
                          <p:cNvPr id="573" name="任意多边形: 形状 572">
                            <a:extLst>
                              <a:ext uri="{FF2B5EF4-FFF2-40B4-BE49-F238E27FC236}">
                                <a16:creationId xmlns:a16="http://schemas.microsoft.com/office/drawing/2014/main" id="{E3E9304D-B7CC-3C35-F53E-B200BA1EA4B0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981209" y="2196683"/>
                            <a:ext cx="199908" cy="255306"/>
                          </a:xfrm>
                          <a:custGeom>
                            <a:avLst/>
                            <a:gdLst>
                              <a:gd name="connsiteX0" fmla="*/ 199264 w 199908"/>
                              <a:gd name="connsiteY0" fmla="*/ 77447 h 255306"/>
                              <a:gd name="connsiteX1" fmla="*/ 196682 w 199908"/>
                              <a:gd name="connsiteY1" fmla="*/ 63820 h 255306"/>
                              <a:gd name="connsiteX2" fmla="*/ 188291 w 199908"/>
                              <a:gd name="connsiteY2" fmla="*/ 43166 h 255306"/>
                              <a:gd name="connsiteX3" fmla="*/ 180832 w 199908"/>
                              <a:gd name="connsiteY3" fmla="*/ 31332 h 255306"/>
                              <a:gd name="connsiteX4" fmla="*/ 176027 w 199908"/>
                              <a:gd name="connsiteY4" fmla="*/ 25308 h 255306"/>
                              <a:gd name="connsiteX5" fmla="*/ 170074 w 199908"/>
                              <a:gd name="connsiteY5" fmla="*/ 19714 h 255306"/>
                              <a:gd name="connsiteX6" fmla="*/ 138232 w 199908"/>
                              <a:gd name="connsiteY6" fmla="*/ 2574 h 255306"/>
                              <a:gd name="connsiteX7" fmla="*/ 97424 w 199908"/>
                              <a:gd name="connsiteY7" fmla="*/ 2430 h 255306"/>
                              <a:gd name="connsiteX8" fmla="*/ 58840 w 199908"/>
                              <a:gd name="connsiteY8" fmla="*/ 21364 h 255306"/>
                              <a:gd name="connsiteX9" fmla="*/ 29938 w 199908"/>
                              <a:gd name="connsiteY9" fmla="*/ 54067 h 255306"/>
                              <a:gd name="connsiteX10" fmla="*/ 19970 w 199908"/>
                              <a:gd name="connsiteY10" fmla="*/ 72642 h 255306"/>
                              <a:gd name="connsiteX11" fmla="*/ 11865 w 199908"/>
                              <a:gd name="connsiteY11" fmla="*/ 92221 h 255306"/>
                              <a:gd name="connsiteX12" fmla="*/ 2040 w 199908"/>
                              <a:gd name="connsiteY12" fmla="*/ 131737 h 255306"/>
                              <a:gd name="connsiteX13" fmla="*/ 533 w 199908"/>
                              <a:gd name="connsiteY13" fmla="*/ 169962 h 255306"/>
                              <a:gd name="connsiteX14" fmla="*/ 7491 w 199908"/>
                              <a:gd name="connsiteY14" fmla="*/ 203885 h 255306"/>
                              <a:gd name="connsiteX15" fmla="*/ 13730 w 199908"/>
                              <a:gd name="connsiteY15" fmla="*/ 218085 h 255306"/>
                              <a:gd name="connsiteX16" fmla="*/ 21404 w 199908"/>
                              <a:gd name="connsiteY16" fmla="*/ 229775 h 255306"/>
                              <a:gd name="connsiteX17" fmla="*/ 29579 w 199908"/>
                              <a:gd name="connsiteY17" fmla="*/ 238883 h 255306"/>
                              <a:gd name="connsiteX18" fmla="*/ 37468 w 199908"/>
                              <a:gd name="connsiteY18" fmla="*/ 245410 h 255306"/>
                              <a:gd name="connsiteX19" fmla="*/ 49589 w 199908"/>
                              <a:gd name="connsiteY19" fmla="*/ 252940 h 255306"/>
                              <a:gd name="connsiteX20" fmla="*/ 53892 w 199908"/>
                              <a:gd name="connsiteY20" fmla="*/ 255306 h 255306"/>
                              <a:gd name="connsiteX21" fmla="*/ 50162 w 199908"/>
                              <a:gd name="connsiteY21" fmla="*/ 252008 h 255306"/>
                              <a:gd name="connsiteX22" fmla="*/ 40265 w 199908"/>
                              <a:gd name="connsiteY22" fmla="*/ 242469 h 255306"/>
                              <a:gd name="connsiteX23" fmla="*/ 34098 w 199908"/>
                              <a:gd name="connsiteY23" fmla="*/ 235010 h 255306"/>
                              <a:gd name="connsiteX24" fmla="*/ 28002 w 199908"/>
                              <a:gd name="connsiteY24" fmla="*/ 225544 h 255306"/>
                              <a:gd name="connsiteX25" fmla="*/ 22838 w 199908"/>
                              <a:gd name="connsiteY25" fmla="*/ 214069 h 255306"/>
                              <a:gd name="connsiteX26" fmla="*/ 18894 w 199908"/>
                              <a:gd name="connsiteY26" fmla="*/ 200729 h 255306"/>
                              <a:gd name="connsiteX27" fmla="*/ 16025 w 199908"/>
                              <a:gd name="connsiteY27" fmla="*/ 169747 h 255306"/>
                              <a:gd name="connsiteX28" fmla="*/ 20041 w 199908"/>
                              <a:gd name="connsiteY28" fmla="*/ 135179 h 255306"/>
                              <a:gd name="connsiteX29" fmla="*/ 23555 w 199908"/>
                              <a:gd name="connsiteY29" fmla="*/ 121481 h 255306"/>
                              <a:gd name="connsiteX30" fmla="*/ 23842 w 199908"/>
                              <a:gd name="connsiteY30" fmla="*/ 123059 h 255306"/>
                              <a:gd name="connsiteX31" fmla="*/ 30943 w 199908"/>
                              <a:gd name="connsiteY31" fmla="*/ 140487 h 255306"/>
                              <a:gd name="connsiteX32" fmla="*/ 41485 w 199908"/>
                              <a:gd name="connsiteY32" fmla="*/ 156766 h 255306"/>
                              <a:gd name="connsiteX33" fmla="*/ 55183 w 199908"/>
                              <a:gd name="connsiteY33" fmla="*/ 170465 h 255306"/>
                              <a:gd name="connsiteX34" fmla="*/ 70602 w 199908"/>
                              <a:gd name="connsiteY34" fmla="*/ 181222 h 255306"/>
                              <a:gd name="connsiteX35" fmla="*/ 86595 w 199908"/>
                              <a:gd name="connsiteY35" fmla="*/ 188251 h 255306"/>
                              <a:gd name="connsiteX36" fmla="*/ 101728 w 199908"/>
                              <a:gd name="connsiteY36" fmla="*/ 191837 h 255306"/>
                              <a:gd name="connsiteX37" fmla="*/ 108469 w 199908"/>
                              <a:gd name="connsiteY37" fmla="*/ 192769 h 255306"/>
                              <a:gd name="connsiteX38" fmla="*/ 114637 w 199908"/>
                              <a:gd name="connsiteY38" fmla="*/ 192625 h 255306"/>
                              <a:gd name="connsiteX39" fmla="*/ 124390 w 199908"/>
                              <a:gd name="connsiteY39" fmla="*/ 191693 h 255306"/>
                              <a:gd name="connsiteX40" fmla="*/ 132638 w 199908"/>
                              <a:gd name="connsiteY40" fmla="*/ 189685 h 255306"/>
                              <a:gd name="connsiteX41" fmla="*/ 124534 w 199908"/>
                              <a:gd name="connsiteY41" fmla="*/ 187533 h 255306"/>
                              <a:gd name="connsiteX42" fmla="*/ 115712 w 199908"/>
                              <a:gd name="connsiteY42" fmla="*/ 184808 h 255306"/>
                              <a:gd name="connsiteX43" fmla="*/ 104883 w 199908"/>
                              <a:gd name="connsiteY43" fmla="*/ 180433 h 255306"/>
                              <a:gd name="connsiteX44" fmla="*/ 92906 w 199908"/>
                              <a:gd name="connsiteY44" fmla="*/ 174194 h 255306"/>
                              <a:gd name="connsiteX45" fmla="*/ 80642 w 199908"/>
                              <a:gd name="connsiteY45" fmla="*/ 165946 h 255306"/>
                              <a:gd name="connsiteX46" fmla="*/ 68737 w 199908"/>
                              <a:gd name="connsiteY46" fmla="*/ 155763 h 255306"/>
                              <a:gd name="connsiteX47" fmla="*/ 57837 w 199908"/>
                              <a:gd name="connsiteY47" fmla="*/ 144001 h 255306"/>
                              <a:gd name="connsiteX48" fmla="*/ 48728 w 199908"/>
                              <a:gd name="connsiteY48" fmla="*/ 130948 h 255306"/>
                              <a:gd name="connsiteX49" fmla="*/ 41485 w 199908"/>
                              <a:gd name="connsiteY49" fmla="*/ 117394 h 255306"/>
                              <a:gd name="connsiteX50" fmla="*/ 36751 w 199908"/>
                              <a:gd name="connsiteY50" fmla="*/ 103767 h 255306"/>
                              <a:gd name="connsiteX51" fmla="*/ 34385 w 199908"/>
                              <a:gd name="connsiteY51" fmla="*/ 91288 h 255306"/>
                              <a:gd name="connsiteX52" fmla="*/ 38401 w 199908"/>
                              <a:gd name="connsiteY52" fmla="*/ 82108 h 255306"/>
                              <a:gd name="connsiteX53" fmla="*/ 47796 w 199908"/>
                              <a:gd name="connsiteY53" fmla="*/ 65183 h 255306"/>
                              <a:gd name="connsiteX54" fmla="*/ 71606 w 199908"/>
                              <a:gd name="connsiteY54" fmla="*/ 37141 h 255306"/>
                              <a:gd name="connsiteX55" fmla="*/ 102373 w 199908"/>
                              <a:gd name="connsiteY55" fmla="*/ 20216 h 255306"/>
                              <a:gd name="connsiteX56" fmla="*/ 134933 w 199908"/>
                              <a:gd name="connsiteY56" fmla="*/ 17778 h 255306"/>
                              <a:gd name="connsiteX57" fmla="*/ 162472 w 199908"/>
                              <a:gd name="connsiteY57" fmla="*/ 29109 h 255306"/>
                              <a:gd name="connsiteX58" fmla="*/ 168209 w 199908"/>
                              <a:gd name="connsiteY58" fmla="*/ 33197 h 255306"/>
                              <a:gd name="connsiteX59" fmla="*/ 173015 w 199908"/>
                              <a:gd name="connsiteY59" fmla="*/ 37930 h 255306"/>
                              <a:gd name="connsiteX60" fmla="*/ 181406 w 199908"/>
                              <a:gd name="connsiteY60" fmla="*/ 47397 h 255306"/>
                              <a:gd name="connsiteX61" fmla="*/ 192522 w 199908"/>
                              <a:gd name="connsiteY61" fmla="*/ 65111 h 255306"/>
                              <a:gd name="connsiteX62" fmla="*/ 199909 w 199908"/>
                              <a:gd name="connsiteY62" fmla="*/ 82467 h 255306"/>
                              <a:gd name="connsiteX63" fmla="*/ 199264 w 199908"/>
                              <a:gd name="connsiteY63" fmla="*/ 77447 h 25530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  <a:cxn ang="0">
                                <a:pos x="connsiteX3" y="connsiteY3"/>
                              </a:cxn>
                              <a:cxn ang="0">
                                <a:pos x="connsiteX4" y="connsiteY4"/>
                              </a:cxn>
                              <a:cxn ang="0">
                                <a:pos x="connsiteX5" y="connsiteY5"/>
                              </a:cxn>
                              <a:cxn ang="0">
                                <a:pos x="connsiteX6" y="connsiteY6"/>
                              </a:cxn>
                              <a:cxn ang="0">
                                <a:pos x="connsiteX7" y="connsiteY7"/>
                              </a:cxn>
                              <a:cxn ang="0">
                                <a:pos x="connsiteX8" y="connsiteY8"/>
                              </a:cxn>
                              <a:cxn ang="0">
                                <a:pos x="connsiteX9" y="connsiteY9"/>
                              </a:cxn>
                              <a:cxn ang="0">
                                <a:pos x="connsiteX10" y="connsiteY10"/>
                              </a:cxn>
                              <a:cxn ang="0">
                                <a:pos x="connsiteX11" y="connsiteY11"/>
                              </a:cxn>
                              <a:cxn ang="0">
                                <a:pos x="connsiteX12" y="connsiteY12"/>
                              </a:cxn>
                              <a:cxn ang="0">
                                <a:pos x="connsiteX13" y="connsiteY13"/>
                              </a:cxn>
                              <a:cxn ang="0">
                                <a:pos x="connsiteX14" y="connsiteY14"/>
                              </a:cxn>
                              <a:cxn ang="0">
                                <a:pos x="connsiteX15" y="connsiteY15"/>
                              </a:cxn>
                              <a:cxn ang="0">
                                <a:pos x="connsiteX16" y="connsiteY16"/>
                              </a:cxn>
                              <a:cxn ang="0">
                                <a:pos x="connsiteX17" y="connsiteY17"/>
                              </a:cxn>
                              <a:cxn ang="0">
                                <a:pos x="connsiteX18" y="connsiteY18"/>
                              </a:cxn>
                              <a:cxn ang="0">
                                <a:pos x="connsiteX19" y="connsiteY19"/>
                              </a:cxn>
                              <a:cxn ang="0">
                                <a:pos x="connsiteX20" y="connsiteY20"/>
                              </a:cxn>
                              <a:cxn ang="0">
                                <a:pos x="connsiteX21" y="connsiteY21"/>
                              </a:cxn>
                              <a:cxn ang="0">
                                <a:pos x="connsiteX22" y="connsiteY22"/>
                              </a:cxn>
                              <a:cxn ang="0">
                                <a:pos x="connsiteX23" y="connsiteY23"/>
                              </a:cxn>
                              <a:cxn ang="0">
                                <a:pos x="connsiteX24" y="connsiteY24"/>
                              </a:cxn>
                              <a:cxn ang="0">
                                <a:pos x="connsiteX25" y="connsiteY25"/>
                              </a:cxn>
                              <a:cxn ang="0">
                                <a:pos x="connsiteX26" y="connsiteY26"/>
                              </a:cxn>
                              <a:cxn ang="0">
                                <a:pos x="connsiteX27" y="connsiteY27"/>
                              </a:cxn>
                              <a:cxn ang="0">
                                <a:pos x="connsiteX28" y="connsiteY28"/>
                              </a:cxn>
                              <a:cxn ang="0">
                                <a:pos x="connsiteX29" y="connsiteY29"/>
                              </a:cxn>
                              <a:cxn ang="0">
                                <a:pos x="connsiteX30" y="connsiteY30"/>
                              </a:cxn>
                              <a:cxn ang="0">
                                <a:pos x="connsiteX31" y="connsiteY31"/>
                              </a:cxn>
                              <a:cxn ang="0">
                                <a:pos x="connsiteX32" y="connsiteY32"/>
                              </a:cxn>
                              <a:cxn ang="0">
                                <a:pos x="connsiteX33" y="connsiteY33"/>
                              </a:cxn>
                              <a:cxn ang="0">
                                <a:pos x="connsiteX34" y="connsiteY34"/>
                              </a:cxn>
                              <a:cxn ang="0">
                                <a:pos x="connsiteX35" y="connsiteY35"/>
                              </a:cxn>
                              <a:cxn ang="0">
                                <a:pos x="connsiteX36" y="connsiteY36"/>
                              </a:cxn>
                              <a:cxn ang="0">
                                <a:pos x="connsiteX37" y="connsiteY37"/>
                              </a:cxn>
                              <a:cxn ang="0">
                                <a:pos x="connsiteX38" y="connsiteY38"/>
                              </a:cxn>
                              <a:cxn ang="0">
                                <a:pos x="connsiteX39" y="connsiteY39"/>
                              </a:cxn>
                              <a:cxn ang="0">
                                <a:pos x="connsiteX40" y="connsiteY40"/>
                              </a:cxn>
                              <a:cxn ang="0">
                                <a:pos x="connsiteX41" y="connsiteY41"/>
                              </a:cxn>
                              <a:cxn ang="0">
                                <a:pos x="connsiteX42" y="connsiteY42"/>
                              </a:cxn>
                              <a:cxn ang="0">
                                <a:pos x="connsiteX43" y="connsiteY43"/>
                              </a:cxn>
                              <a:cxn ang="0">
                                <a:pos x="connsiteX44" y="connsiteY44"/>
                              </a:cxn>
                              <a:cxn ang="0">
                                <a:pos x="connsiteX45" y="connsiteY45"/>
                              </a:cxn>
                              <a:cxn ang="0">
                                <a:pos x="connsiteX46" y="connsiteY46"/>
                              </a:cxn>
                              <a:cxn ang="0">
                                <a:pos x="connsiteX47" y="connsiteY47"/>
                              </a:cxn>
                              <a:cxn ang="0">
                                <a:pos x="connsiteX48" y="connsiteY48"/>
                              </a:cxn>
                              <a:cxn ang="0">
                                <a:pos x="connsiteX49" y="connsiteY49"/>
                              </a:cxn>
                              <a:cxn ang="0">
                                <a:pos x="connsiteX50" y="connsiteY50"/>
                              </a:cxn>
                              <a:cxn ang="0">
                                <a:pos x="connsiteX51" y="connsiteY51"/>
                              </a:cxn>
                              <a:cxn ang="0">
                                <a:pos x="connsiteX52" y="connsiteY52"/>
                              </a:cxn>
                              <a:cxn ang="0">
                                <a:pos x="connsiteX53" y="connsiteY53"/>
                              </a:cxn>
                              <a:cxn ang="0">
                                <a:pos x="connsiteX54" y="connsiteY54"/>
                              </a:cxn>
                              <a:cxn ang="0">
                                <a:pos x="connsiteX55" y="connsiteY55"/>
                              </a:cxn>
                              <a:cxn ang="0">
                                <a:pos x="connsiteX56" y="connsiteY56"/>
                              </a:cxn>
                              <a:cxn ang="0">
                                <a:pos x="connsiteX57" y="connsiteY57"/>
                              </a:cxn>
                              <a:cxn ang="0">
                                <a:pos x="connsiteX58" y="connsiteY58"/>
                              </a:cxn>
                              <a:cxn ang="0">
                                <a:pos x="connsiteX59" y="connsiteY59"/>
                              </a:cxn>
                              <a:cxn ang="0">
                                <a:pos x="connsiteX60" y="connsiteY60"/>
                              </a:cxn>
                              <a:cxn ang="0">
                                <a:pos x="connsiteX61" y="connsiteY61"/>
                              </a:cxn>
                              <a:cxn ang="0">
                                <a:pos x="connsiteX62" y="connsiteY62"/>
                              </a:cxn>
                              <a:cxn ang="0">
                                <a:pos x="connsiteX63" y="connsiteY63"/>
                              </a:cxn>
                            </a:cxnLst>
                            <a:rect l="l" t="t" r="r" b="b"/>
                            <a:pathLst>
                              <a:path w="199908" h="255306">
                                <a:moveTo>
                                  <a:pt x="199264" y="77447"/>
                                </a:moveTo>
                                <a:cubicBezTo>
                                  <a:pt x="198618" y="74291"/>
                                  <a:pt x="198188" y="69630"/>
                                  <a:pt x="196682" y="63820"/>
                                </a:cubicBezTo>
                                <a:cubicBezTo>
                                  <a:pt x="194530" y="58155"/>
                                  <a:pt x="192881" y="50553"/>
                                  <a:pt x="188291" y="43166"/>
                                </a:cubicBezTo>
                                <a:cubicBezTo>
                                  <a:pt x="186354" y="39293"/>
                                  <a:pt x="184131" y="35205"/>
                                  <a:pt x="180832" y="31332"/>
                                </a:cubicBezTo>
                                <a:cubicBezTo>
                                  <a:pt x="179254" y="29396"/>
                                  <a:pt x="177677" y="27316"/>
                                  <a:pt x="176027" y="25308"/>
                                </a:cubicBezTo>
                                <a:cubicBezTo>
                                  <a:pt x="174234" y="23372"/>
                                  <a:pt x="172154" y="21650"/>
                                  <a:pt x="170074" y="19714"/>
                                </a:cubicBezTo>
                                <a:cubicBezTo>
                                  <a:pt x="162042" y="11969"/>
                                  <a:pt x="150782" y="5944"/>
                                  <a:pt x="138232" y="2574"/>
                                </a:cubicBezTo>
                                <a:cubicBezTo>
                                  <a:pt x="125466" y="-1012"/>
                                  <a:pt x="111194" y="-654"/>
                                  <a:pt x="97424" y="2430"/>
                                </a:cubicBezTo>
                                <a:cubicBezTo>
                                  <a:pt x="83511" y="5586"/>
                                  <a:pt x="70530" y="12614"/>
                                  <a:pt x="58840" y="21364"/>
                                </a:cubicBezTo>
                                <a:cubicBezTo>
                                  <a:pt x="47437" y="30543"/>
                                  <a:pt x="37684" y="41731"/>
                                  <a:pt x="29938" y="54067"/>
                                </a:cubicBezTo>
                                <a:cubicBezTo>
                                  <a:pt x="25778" y="60808"/>
                                  <a:pt x="23197" y="65685"/>
                                  <a:pt x="19970" y="72642"/>
                                </a:cubicBezTo>
                                <a:cubicBezTo>
                                  <a:pt x="16742" y="79168"/>
                                  <a:pt x="14304" y="85694"/>
                                  <a:pt x="11865" y="92221"/>
                                </a:cubicBezTo>
                                <a:cubicBezTo>
                                  <a:pt x="7275" y="105345"/>
                                  <a:pt x="3905" y="118613"/>
                                  <a:pt x="2040" y="131737"/>
                                </a:cubicBezTo>
                                <a:cubicBezTo>
                                  <a:pt x="32" y="144790"/>
                                  <a:pt x="-542" y="157699"/>
                                  <a:pt x="533" y="169962"/>
                                </a:cubicBezTo>
                                <a:cubicBezTo>
                                  <a:pt x="964" y="182155"/>
                                  <a:pt x="4048" y="193701"/>
                                  <a:pt x="7491" y="203885"/>
                                </a:cubicBezTo>
                                <a:cubicBezTo>
                                  <a:pt x="9355" y="208977"/>
                                  <a:pt x="11722" y="213639"/>
                                  <a:pt x="13730" y="218085"/>
                                </a:cubicBezTo>
                                <a:cubicBezTo>
                                  <a:pt x="16384" y="222173"/>
                                  <a:pt x="19037" y="226118"/>
                                  <a:pt x="21404" y="229775"/>
                                </a:cubicBezTo>
                                <a:cubicBezTo>
                                  <a:pt x="24344" y="233074"/>
                                  <a:pt x="26998" y="236086"/>
                                  <a:pt x="29579" y="238883"/>
                                </a:cubicBezTo>
                                <a:cubicBezTo>
                                  <a:pt x="32233" y="241465"/>
                                  <a:pt x="35102" y="243473"/>
                                  <a:pt x="37468" y="245410"/>
                                </a:cubicBezTo>
                                <a:cubicBezTo>
                                  <a:pt x="42058" y="249569"/>
                                  <a:pt x="46864" y="251147"/>
                                  <a:pt x="49589" y="252940"/>
                                </a:cubicBezTo>
                                <a:cubicBezTo>
                                  <a:pt x="52386" y="254446"/>
                                  <a:pt x="53892" y="255306"/>
                                  <a:pt x="53892" y="255306"/>
                                </a:cubicBezTo>
                                <a:cubicBezTo>
                                  <a:pt x="53892" y="255306"/>
                                  <a:pt x="52601" y="254159"/>
                                  <a:pt x="50162" y="252008"/>
                                </a:cubicBezTo>
                                <a:cubicBezTo>
                                  <a:pt x="47868" y="249712"/>
                                  <a:pt x="43851" y="247203"/>
                                  <a:pt x="40265" y="242469"/>
                                </a:cubicBezTo>
                                <a:cubicBezTo>
                                  <a:pt x="38401" y="240174"/>
                                  <a:pt x="36106" y="237879"/>
                                  <a:pt x="34098" y="235010"/>
                                </a:cubicBezTo>
                                <a:cubicBezTo>
                                  <a:pt x="32161" y="232142"/>
                                  <a:pt x="30153" y="228914"/>
                                  <a:pt x="28002" y="225544"/>
                                </a:cubicBezTo>
                                <a:cubicBezTo>
                                  <a:pt x="26424" y="221886"/>
                                  <a:pt x="24631" y="218085"/>
                                  <a:pt x="22838" y="214069"/>
                                </a:cubicBezTo>
                                <a:cubicBezTo>
                                  <a:pt x="21691" y="209766"/>
                                  <a:pt x="19898" y="205463"/>
                                  <a:pt x="18894" y="200729"/>
                                </a:cubicBezTo>
                                <a:cubicBezTo>
                                  <a:pt x="17029" y="191263"/>
                                  <a:pt x="15595" y="180864"/>
                                  <a:pt x="16025" y="169747"/>
                                </a:cubicBezTo>
                                <a:cubicBezTo>
                                  <a:pt x="16025" y="158703"/>
                                  <a:pt x="17746" y="147085"/>
                                  <a:pt x="20041" y="135179"/>
                                </a:cubicBezTo>
                                <a:cubicBezTo>
                                  <a:pt x="20902" y="130590"/>
                                  <a:pt x="22264" y="126000"/>
                                  <a:pt x="23555" y="121481"/>
                                </a:cubicBezTo>
                                <a:cubicBezTo>
                                  <a:pt x="23627" y="121983"/>
                                  <a:pt x="23699" y="122485"/>
                                  <a:pt x="23842" y="123059"/>
                                </a:cubicBezTo>
                                <a:cubicBezTo>
                                  <a:pt x="25850" y="128797"/>
                                  <a:pt x="27715" y="134893"/>
                                  <a:pt x="30943" y="140487"/>
                                </a:cubicBezTo>
                                <a:cubicBezTo>
                                  <a:pt x="33668" y="146367"/>
                                  <a:pt x="37755" y="151459"/>
                                  <a:pt x="41485" y="156766"/>
                                </a:cubicBezTo>
                                <a:cubicBezTo>
                                  <a:pt x="45931" y="161500"/>
                                  <a:pt x="50091" y="166592"/>
                                  <a:pt x="55183" y="170465"/>
                                </a:cubicBezTo>
                                <a:cubicBezTo>
                                  <a:pt x="59916" y="174839"/>
                                  <a:pt x="65438" y="178067"/>
                                  <a:pt x="70602" y="181222"/>
                                </a:cubicBezTo>
                                <a:cubicBezTo>
                                  <a:pt x="75981" y="184019"/>
                                  <a:pt x="81288" y="186601"/>
                                  <a:pt x="86595" y="188251"/>
                                </a:cubicBezTo>
                                <a:cubicBezTo>
                                  <a:pt x="91831" y="190044"/>
                                  <a:pt x="96851" y="191406"/>
                                  <a:pt x="101728" y="191837"/>
                                </a:cubicBezTo>
                                <a:cubicBezTo>
                                  <a:pt x="104094" y="192123"/>
                                  <a:pt x="106317" y="192554"/>
                                  <a:pt x="108469" y="192769"/>
                                </a:cubicBezTo>
                                <a:cubicBezTo>
                                  <a:pt x="110549" y="192697"/>
                                  <a:pt x="112628" y="192625"/>
                                  <a:pt x="114637" y="192625"/>
                                </a:cubicBezTo>
                                <a:cubicBezTo>
                                  <a:pt x="118438" y="192625"/>
                                  <a:pt x="121665" y="192338"/>
                                  <a:pt x="124390" y="191693"/>
                                </a:cubicBezTo>
                                <a:cubicBezTo>
                                  <a:pt x="129769" y="190545"/>
                                  <a:pt x="132638" y="189685"/>
                                  <a:pt x="132638" y="189685"/>
                                </a:cubicBezTo>
                                <a:cubicBezTo>
                                  <a:pt x="132638" y="189685"/>
                                  <a:pt x="129625" y="188824"/>
                                  <a:pt x="124534" y="187533"/>
                                </a:cubicBezTo>
                                <a:cubicBezTo>
                                  <a:pt x="122095" y="187103"/>
                                  <a:pt x="119011" y="185956"/>
                                  <a:pt x="115712" y="184808"/>
                                </a:cubicBezTo>
                                <a:cubicBezTo>
                                  <a:pt x="112342" y="183804"/>
                                  <a:pt x="108684" y="182298"/>
                                  <a:pt x="104883" y="180433"/>
                                </a:cubicBezTo>
                                <a:cubicBezTo>
                                  <a:pt x="100938" y="178927"/>
                                  <a:pt x="97066" y="176489"/>
                                  <a:pt x="92906" y="174194"/>
                                </a:cubicBezTo>
                                <a:cubicBezTo>
                                  <a:pt x="88747" y="172042"/>
                                  <a:pt x="84874" y="168743"/>
                                  <a:pt x="80642" y="165946"/>
                                </a:cubicBezTo>
                                <a:cubicBezTo>
                                  <a:pt x="76627" y="162719"/>
                                  <a:pt x="72466" y="159564"/>
                                  <a:pt x="68737" y="155763"/>
                                </a:cubicBezTo>
                                <a:cubicBezTo>
                                  <a:pt x="64793" y="152248"/>
                                  <a:pt x="61423" y="147945"/>
                                  <a:pt x="57837" y="144001"/>
                                </a:cubicBezTo>
                                <a:cubicBezTo>
                                  <a:pt x="54681" y="139626"/>
                                  <a:pt x="51238" y="135538"/>
                                  <a:pt x="48728" y="130948"/>
                                </a:cubicBezTo>
                                <a:cubicBezTo>
                                  <a:pt x="45644" y="126573"/>
                                  <a:pt x="43779" y="121840"/>
                                  <a:pt x="41485" y="117394"/>
                                </a:cubicBezTo>
                                <a:cubicBezTo>
                                  <a:pt x="40050" y="112732"/>
                                  <a:pt x="37540" y="108285"/>
                                  <a:pt x="36751" y="103767"/>
                                </a:cubicBezTo>
                                <a:cubicBezTo>
                                  <a:pt x="35604" y="99392"/>
                                  <a:pt x="34671" y="95304"/>
                                  <a:pt x="34385" y="91288"/>
                                </a:cubicBezTo>
                                <a:cubicBezTo>
                                  <a:pt x="35675" y="88204"/>
                                  <a:pt x="36895" y="85049"/>
                                  <a:pt x="38401" y="82108"/>
                                </a:cubicBezTo>
                                <a:cubicBezTo>
                                  <a:pt x="40768" y="76801"/>
                                  <a:pt x="44784" y="69845"/>
                                  <a:pt x="47796" y="65183"/>
                                </a:cubicBezTo>
                                <a:cubicBezTo>
                                  <a:pt x="54251" y="54569"/>
                                  <a:pt x="62283" y="44959"/>
                                  <a:pt x="71606" y="37141"/>
                                </a:cubicBezTo>
                                <a:cubicBezTo>
                                  <a:pt x="81145" y="29970"/>
                                  <a:pt x="91185" y="23156"/>
                                  <a:pt x="102373" y="20216"/>
                                </a:cubicBezTo>
                                <a:cubicBezTo>
                                  <a:pt x="113274" y="17347"/>
                                  <a:pt x="124462" y="15698"/>
                                  <a:pt x="134933" y="17778"/>
                                </a:cubicBezTo>
                                <a:cubicBezTo>
                                  <a:pt x="145188" y="19786"/>
                                  <a:pt x="154870" y="23300"/>
                                  <a:pt x="162472" y="29109"/>
                                </a:cubicBezTo>
                                <a:cubicBezTo>
                                  <a:pt x="164409" y="30543"/>
                                  <a:pt x="166416" y="31763"/>
                                  <a:pt x="168209" y="33197"/>
                                </a:cubicBezTo>
                                <a:cubicBezTo>
                                  <a:pt x="169860" y="34775"/>
                                  <a:pt x="171437" y="36353"/>
                                  <a:pt x="173015" y="37930"/>
                                </a:cubicBezTo>
                                <a:cubicBezTo>
                                  <a:pt x="176457" y="40799"/>
                                  <a:pt x="179039" y="44170"/>
                                  <a:pt x="181406" y="47397"/>
                                </a:cubicBezTo>
                                <a:cubicBezTo>
                                  <a:pt x="186641" y="53565"/>
                                  <a:pt x="189367" y="60019"/>
                                  <a:pt x="192522" y="65111"/>
                                </a:cubicBezTo>
                                <a:cubicBezTo>
                                  <a:pt x="197255" y="76012"/>
                                  <a:pt x="199909" y="82467"/>
                                  <a:pt x="199909" y="82467"/>
                                </a:cubicBezTo>
                                <a:cubicBezTo>
                                  <a:pt x="199909" y="82467"/>
                                  <a:pt x="199837" y="80602"/>
                                  <a:pt x="199264" y="77447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D38467">
                              <a:alpha val="60000"/>
                            </a:srgbClr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  <p:sp>
                        <p:nvSpPr>
                          <p:cNvPr id="574" name="任意多边形: 形状 573">
                            <a:extLst>
                              <a:ext uri="{FF2B5EF4-FFF2-40B4-BE49-F238E27FC236}">
                                <a16:creationId xmlns:a16="http://schemas.microsoft.com/office/drawing/2014/main" id="{9590D605-EE2B-5B6A-BD26-858FA5FC1146}"/>
                              </a:ext>
                            </a:extLst>
                          </p:cNvPr>
                          <p:cNvSpPr/>
                          <p:nvPr/>
                        </p:nvSpPr>
                        <p:spPr>
                          <a:xfrm>
                            <a:off x="7982355" y="2196441"/>
                            <a:ext cx="204733" cy="279226"/>
                          </a:xfrm>
                          <a:custGeom>
                            <a:avLst/>
                            <a:gdLst>
                              <a:gd name="connsiteX0" fmla="*/ 167925 w 204733"/>
                              <a:gd name="connsiteY0" fmla="*/ 202263 h 279226"/>
                              <a:gd name="connsiteX1" fmla="*/ 8496 w 204733"/>
                              <a:gd name="connsiteY1" fmla="*/ 93468 h 279226"/>
                              <a:gd name="connsiteX2" fmla="*/ 167925 w 204733"/>
                              <a:gd name="connsiteY2" fmla="*/ 202263 h 279226"/>
                            </a:gdLst>
                            <a:ahLst/>
                            <a:cxnLst>
                              <a:cxn ang="0">
                                <a:pos x="connsiteX0" y="connsiteY0"/>
                              </a:cxn>
                              <a:cxn ang="0">
                                <a:pos x="connsiteX1" y="connsiteY1"/>
                              </a:cxn>
                              <a:cxn ang="0">
                                <a:pos x="connsiteX2" y="connsiteY2"/>
                              </a:cxn>
                            </a:cxnLst>
                            <a:rect l="l" t="t" r="r" b="b"/>
                            <a:pathLst>
                              <a:path w="204733" h="279226">
                                <a:moveTo>
                                  <a:pt x="167925" y="202263"/>
                                </a:moveTo>
                                <a:cubicBezTo>
                                  <a:pt x="297447" y="14650"/>
                                  <a:pt x="46507" y="-84894"/>
                                  <a:pt x="8496" y="93468"/>
                                </a:cubicBezTo>
                                <a:cubicBezTo>
                                  <a:pt x="-29585" y="271829"/>
                                  <a:pt x="66875" y="348567"/>
                                  <a:pt x="167925" y="202263"/>
                                </a:cubicBezTo>
                                <a:close/>
                              </a:path>
                            </a:pathLst>
                          </a:custGeom>
                          <a:solidFill>
                            <a:srgbClr val="FFCFAE"/>
                          </a:solidFill>
                          <a:ln w="7172" cap="flat">
                            <a:noFill/>
                            <a:prstDash val="solid"/>
                            <a:miter/>
                          </a:ln>
                        </p:spPr>
                        <p:txBody>
                          <a:bodyPr rtlCol="0" anchor="ctr"/>
                          <a:lstStyle/>
                          <a:p>
                            <a:endParaRPr lang="zh-CN" altLang="en-US"/>
                          </a:p>
                        </p:txBody>
                      </p:sp>
                    </p:grpSp>
                  </p:grpSp>
                  <p:grpSp>
                    <p:nvGrpSpPr>
                      <p:cNvPr id="575" name="图形 7">
                        <a:extLst>
                          <a:ext uri="{FF2B5EF4-FFF2-40B4-BE49-F238E27FC236}">
                            <a16:creationId xmlns:a16="http://schemas.microsoft.com/office/drawing/2014/main" id="{880FBA63-D90D-63DE-4CCB-82BC634954D2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6186149" y="804494"/>
                        <a:ext cx="1964985" cy="893058"/>
                        <a:chOff x="6186149" y="804494"/>
                        <a:chExt cx="1964985" cy="893058"/>
                      </a:xfrm>
                    </p:grpSpPr>
                    <p:sp>
                      <p:nvSpPr>
                        <p:cNvPr id="576" name="任意多边形: 形状 575">
                          <a:extLst>
                            <a:ext uri="{FF2B5EF4-FFF2-40B4-BE49-F238E27FC236}">
                              <a16:creationId xmlns:a16="http://schemas.microsoft.com/office/drawing/2014/main" id="{E2E88FF1-3A9D-22AD-B17F-F7559241B58C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86149" y="804494"/>
                          <a:ext cx="1964982" cy="892986"/>
                        </a:xfrm>
                        <a:custGeom>
                          <a:avLst/>
                          <a:gdLst>
                            <a:gd name="connsiteX0" fmla="*/ 0 w 1964982"/>
                            <a:gd name="connsiteY0" fmla="*/ 690281 h 892986"/>
                            <a:gd name="connsiteX1" fmla="*/ 379530 w 1964982"/>
                            <a:gd name="connsiteY1" fmla="*/ 729869 h 892986"/>
                            <a:gd name="connsiteX2" fmla="*/ 567645 w 1964982"/>
                            <a:gd name="connsiteY2" fmla="*/ 429515 h 892986"/>
                            <a:gd name="connsiteX3" fmla="*/ 471902 w 1964982"/>
                            <a:gd name="connsiteY3" fmla="*/ 729869 h 892986"/>
                            <a:gd name="connsiteX4" fmla="*/ 703120 w 1964982"/>
                            <a:gd name="connsiteY4" fmla="*/ 754109 h 892986"/>
                            <a:gd name="connsiteX5" fmla="*/ 862405 w 1964982"/>
                            <a:gd name="connsiteY5" fmla="*/ 452035 h 892986"/>
                            <a:gd name="connsiteX6" fmla="*/ 802305 w 1964982"/>
                            <a:gd name="connsiteY6" fmla="*/ 776629 h 892986"/>
                            <a:gd name="connsiteX7" fmla="*/ 1147913 w 1964982"/>
                            <a:gd name="connsiteY7" fmla="*/ 772111 h 892986"/>
                            <a:gd name="connsiteX8" fmla="*/ 1147913 w 1964982"/>
                            <a:gd name="connsiteY8" fmla="*/ 473048 h 892986"/>
                            <a:gd name="connsiteX9" fmla="*/ 1245592 w 1964982"/>
                            <a:gd name="connsiteY9" fmla="*/ 782653 h 892986"/>
                            <a:gd name="connsiteX10" fmla="*/ 1556632 w 1964982"/>
                            <a:gd name="connsiteY10" fmla="*/ 803666 h 892986"/>
                            <a:gd name="connsiteX11" fmla="*/ 1481615 w 1964982"/>
                            <a:gd name="connsiteY11" fmla="*/ 500874 h 892986"/>
                            <a:gd name="connsiteX12" fmla="*/ 1675396 w 1964982"/>
                            <a:gd name="connsiteY12" fmla="*/ 886285 h 892986"/>
                            <a:gd name="connsiteX13" fmla="*/ 1964849 w 1964982"/>
                            <a:gd name="connsiteY13" fmla="*/ 877320 h 892986"/>
                            <a:gd name="connsiteX14" fmla="*/ 1202274 w 1964982"/>
                            <a:gd name="connsiteY14" fmla="*/ 19147 h 892986"/>
                            <a:gd name="connsiteX15" fmla="*/ 0 w 1964982"/>
                            <a:gd name="connsiteY15" fmla="*/ 690281 h 89298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</a:cxnLst>
                          <a:rect l="l" t="t" r="r" b="b"/>
                          <a:pathLst>
                            <a:path w="1964982" h="892986">
                              <a:moveTo>
                                <a:pt x="0" y="690281"/>
                              </a:moveTo>
                              <a:lnTo>
                                <a:pt x="379530" y="729869"/>
                              </a:lnTo>
                              <a:cubicBezTo>
                                <a:pt x="379530" y="729869"/>
                                <a:pt x="409293" y="525832"/>
                                <a:pt x="567645" y="429515"/>
                              </a:cubicBezTo>
                              <a:cubicBezTo>
                                <a:pt x="567645" y="429515"/>
                                <a:pt x="458706" y="568146"/>
                                <a:pt x="471902" y="729869"/>
                              </a:cubicBezTo>
                              <a:lnTo>
                                <a:pt x="703120" y="754109"/>
                              </a:lnTo>
                              <a:cubicBezTo>
                                <a:pt x="703120" y="754109"/>
                                <a:pt x="727145" y="528701"/>
                                <a:pt x="862405" y="452035"/>
                              </a:cubicBezTo>
                              <a:cubicBezTo>
                                <a:pt x="862405" y="452035"/>
                                <a:pt x="787245" y="648900"/>
                                <a:pt x="802305" y="776629"/>
                              </a:cubicBezTo>
                              <a:cubicBezTo>
                                <a:pt x="802305" y="776629"/>
                                <a:pt x="1003689" y="820233"/>
                                <a:pt x="1147913" y="772111"/>
                              </a:cubicBezTo>
                              <a:cubicBezTo>
                                <a:pt x="1147913" y="772111"/>
                                <a:pt x="1167420" y="575245"/>
                                <a:pt x="1147913" y="473048"/>
                              </a:cubicBezTo>
                              <a:cubicBezTo>
                                <a:pt x="1147913" y="473048"/>
                                <a:pt x="1242580" y="623296"/>
                                <a:pt x="1245592" y="782653"/>
                              </a:cubicBezTo>
                              <a:cubicBezTo>
                                <a:pt x="1245592" y="782653"/>
                                <a:pt x="1354029" y="834218"/>
                                <a:pt x="1556632" y="803666"/>
                              </a:cubicBezTo>
                              <a:cubicBezTo>
                                <a:pt x="1556632" y="803666"/>
                                <a:pt x="1582163" y="594322"/>
                                <a:pt x="1481615" y="500874"/>
                              </a:cubicBezTo>
                              <a:cubicBezTo>
                                <a:pt x="1481615" y="500874"/>
                                <a:pt x="1615010" y="581772"/>
                                <a:pt x="1675396" y="886285"/>
                              </a:cubicBezTo>
                              <a:cubicBezTo>
                                <a:pt x="1675396" y="886285"/>
                                <a:pt x="1847016" y="906223"/>
                                <a:pt x="1964849" y="877320"/>
                              </a:cubicBezTo>
                              <a:cubicBezTo>
                                <a:pt x="1971374" y="532717"/>
                                <a:pt x="1739870" y="105782"/>
                                <a:pt x="1202274" y="19147"/>
                              </a:cubicBezTo>
                              <a:cubicBezTo>
                                <a:pt x="729153" y="-56946"/>
                                <a:pt x="105568" y="79318"/>
                                <a:pt x="0" y="69028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B636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77" name="任意多边形: 形状 576">
                          <a:extLst>
                            <a:ext uri="{FF2B5EF4-FFF2-40B4-BE49-F238E27FC236}">
                              <a16:creationId xmlns:a16="http://schemas.microsoft.com/office/drawing/2014/main" id="{E316245A-E791-05DD-11FF-EA5D609D2536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186149" y="804583"/>
                          <a:ext cx="1964985" cy="892969"/>
                        </a:xfrm>
                        <a:custGeom>
                          <a:avLst/>
                          <a:gdLst>
                            <a:gd name="connsiteX0" fmla="*/ 1202418 w 1964985"/>
                            <a:gd name="connsiteY0" fmla="*/ 19201 h 892969"/>
                            <a:gd name="connsiteX1" fmla="*/ 0 w 1964985"/>
                            <a:gd name="connsiteY1" fmla="*/ 690192 h 892969"/>
                            <a:gd name="connsiteX2" fmla="*/ 379530 w 1964985"/>
                            <a:gd name="connsiteY2" fmla="*/ 729780 h 892969"/>
                            <a:gd name="connsiteX3" fmla="*/ 567645 w 1964985"/>
                            <a:gd name="connsiteY3" fmla="*/ 429426 h 892969"/>
                            <a:gd name="connsiteX4" fmla="*/ 471902 w 1964985"/>
                            <a:gd name="connsiteY4" fmla="*/ 729780 h 892969"/>
                            <a:gd name="connsiteX5" fmla="*/ 703120 w 1964985"/>
                            <a:gd name="connsiteY5" fmla="*/ 754020 h 892969"/>
                            <a:gd name="connsiteX6" fmla="*/ 862405 w 1964985"/>
                            <a:gd name="connsiteY6" fmla="*/ 451946 h 892969"/>
                            <a:gd name="connsiteX7" fmla="*/ 802305 w 1964985"/>
                            <a:gd name="connsiteY7" fmla="*/ 776540 h 892969"/>
                            <a:gd name="connsiteX8" fmla="*/ 1147913 w 1964985"/>
                            <a:gd name="connsiteY8" fmla="*/ 772022 h 892969"/>
                            <a:gd name="connsiteX9" fmla="*/ 1147913 w 1964985"/>
                            <a:gd name="connsiteY9" fmla="*/ 472959 h 892969"/>
                            <a:gd name="connsiteX10" fmla="*/ 1245592 w 1964985"/>
                            <a:gd name="connsiteY10" fmla="*/ 782564 h 892969"/>
                            <a:gd name="connsiteX11" fmla="*/ 1556632 w 1964985"/>
                            <a:gd name="connsiteY11" fmla="*/ 803577 h 892969"/>
                            <a:gd name="connsiteX12" fmla="*/ 1481615 w 1964985"/>
                            <a:gd name="connsiteY12" fmla="*/ 500785 h 892969"/>
                            <a:gd name="connsiteX13" fmla="*/ 1675396 w 1964985"/>
                            <a:gd name="connsiteY13" fmla="*/ 886268 h 892969"/>
                            <a:gd name="connsiteX14" fmla="*/ 1964849 w 1964985"/>
                            <a:gd name="connsiteY14" fmla="*/ 877303 h 892969"/>
                            <a:gd name="connsiteX15" fmla="*/ 1202418 w 1964985"/>
                            <a:gd name="connsiteY15" fmla="*/ 19201 h 892969"/>
                            <a:gd name="connsiteX16" fmla="*/ 1698274 w 1964985"/>
                            <a:gd name="connsiteY16" fmla="*/ 848473 h 892969"/>
                            <a:gd name="connsiteX17" fmla="*/ 1393115 w 1964985"/>
                            <a:gd name="connsiteY17" fmla="*/ 412788 h 892969"/>
                            <a:gd name="connsiteX18" fmla="*/ 1497608 w 1964985"/>
                            <a:gd name="connsiteY18" fmla="*/ 765423 h 892969"/>
                            <a:gd name="connsiteX19" fmla="*/ 1266103 w 1964985"/>
                            <a:gd name="connsiteY19" fmla="*/ 749359 h 892969"/>
                            <a:gd name="connsiteX20" fmla="*/ 1118867 w 1964985"/>
                            <a:gd name="connsiteY20" fmla="*/ 405688 h 892969"/>
                            <a:gd name="connsiteX21" fmla="*/ 1106101 w 1964985"/>
                            <a:gd name="connsiteY21" fmla="*/ 729780 h 892969"/>
                            <a:gd name="connsiteX22" fmla="*/ 835439 w 1964985"/>
                            <a:gd name="connsiteY22" fmla="*/ 729780 h 892969"/>
                            <a:gd name="connsiteX23" fmla="*/ 900415 w 1964985"/>
                            <a:gd name="connsiteY23" fmla="*/ 404469 h 892969"/>
                            <a:gd name="connsiteX24" fmla="*/ 665325 w 1964985"/>
                            <a:gd name="connsiteY24" fmla="*/ 704822 h 892969"/>
                            <a:gd name="connsiteX25" fmla="*/ 491911 w 1964985"/>
                            <a:gd name="connsiteY25" fmla="*/ 689044 h 892969"/>
                            <a:gd name="connsiteX26" fmla="*/ 610676 w 1964985"/>
                            <a:gd name="connsiteY26" fmla="*/ 393711 h 892969"/>
                            <a:gd name="connsiteX27" fmla="*/ 341734 w 1964985"/>
                            <a:gd name="connsiteY27" fmla="*/ 687108 h 892969"/>
                            <a:gd name="connsiteX28" fmla="*/ 38871 w 1964985"/>
                            <a:gd name="connsiteY28" fmla="*/ 644221 h 892969"/>
                            <a:gd name="connsiteX29" fmla="*/ 1016167 w 1964985"/>
                            <a:gd name="connsiteY29" fmla="*/ 25799 h 892969"/>
                            <a:gd name="connsiteX30" fmla="*/ 1916439 w 1964985"/>
                            <a:gd name="connsiteY30" fmla="*/ 837858 h 892969"/>
                            <a:gd name="connsiteX31" fmla="*/ 1698274 w 1964985"/>
                            <a:gd name="connsiteY31" fmla="*/ 848473 h 89296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</a:cxnLst>
                          <a:rect l="l" t="t" r="r" b="b"/>
                          <a:pathLst>
                            <a:path w="1964985" h="892969">
                              <a:moveTo>
                                <a:pt x="1202418" y="19201"/>
                              </a:moveTo>
                              <a:cubicBezTo>
                                <a:pt x="729153" y="-57035"/>
                                <a:pt x="105568" y="79301"/>
                                <a:pt x="0" y="690192"/>
                              </a:cubicBezTo>
                              <a:lnTo>
                                <a:pt x="379530" y="729780"/>
                              </a:lnTo>
                              <a:cubicBezTo>
                                <a:pt x="379530" y="729780"/>
                                <a:pt x="409293" y="525743"/>
                                <a:pt x="567645" y="429426"/>
                              </a:cubicBezTo>
                              <a:cubicBezTo>
                                <a:pt x="567645" y="429426"/>
                                <a:pt x="458706" y="568057"/>
                                <a:pt x="471902" y="729780"/>
                              </a:cubicBezTo>
                              <a:lnTo>
                                <a:pt x="703120" y="754020"/>
                              </a:lnTo>
                              <a:cubicBezTo>
                                <a:pt x="703120" y="754020"/>
                                <a:pt x="727145" y="528612"/>
                                <a:pt x="862405" y="451946"/>
                              </a:cubicBezTo>
                              <a:cubicBezTo>
                                <a:pt x="862405" y="451946"/>
                                <a:pt x="787245" y="648811"/>
                                <a:pt x="802305" y="776540"/>
                              </a:cubicBezTo>
                              <a:cubicBezTo>
                                <a:pt x="802305" y="776540"/>
                                <a:pt x="1003689" y="820144"/>
                                <a:pt x="1147913" y="772022"/>
                              </a:cubicBezTo>
                              <a:cubicBezTo>
                                <a:pt x="1147913" y="772022"/>
                                <a:pt x="1167420" y="575157"/>
                                <a:pt x="1147913" y="472959"/>
                              </a:cubicBezTo>
                              <a:cubicBezTo>
                                <a:pt x="1147913" y="472959"/>
                                <a:pt x="1242580" y="623207"/>
                                <a:pt x="1245592" y="782564"/>
                              </a:cubicBezTo>
                              <a:cubicBezTo>
                                <a:pt x="1245592" y="782564"/>
                                <a:pt x="1354029" y="834129"/>
                                <a:pt x="1556632" y="803577"/>
                              </a:cubicBezTo>
                              <a:cubicBezTo>
                                <a:pt x="1556632" y="803577"/>
                                <a:pt x="1582163" y="594233"/>
                                <a:pt x="1481615" y="500785"/>
                              </a:cubicBezTo>
                              <a:cubicBezTo>
                                <a:pt x="1481615" y="500785"/>
                                <a:pt x="1615010" y="581683"/>
                                <a:pt x="1675396" y="886268"/>
                              </a:cubicBezTo>
                              <a:cubicBezTo>
                                <a:pt x="1675396" y="886268"/>
                                <a:pt x="1847016" y="906205"/>
                                <a:pt x="1964849" y="877303"/>
                              </a:cubicBezTo>
                              <a:cubicBezTo>
                                <a:pt x="1971446" y="532700"/>
                                <a:pt x="1739942" y="105765"/>
                                <a:pt x="1202418" y="19201"/>
                              </a:cubicBezTo>
                              <a:close/>
                              <a:moveTo>
                                <a:pt x="1698274" y="848473"/>
                              </a:moveTo>
                              <a:cubicBezTo>
                                <a:pt x="1623472" y="498275"/>
                                <a:pt x="1393115" y="412788"/>
                                <a:pt x="1393115" y="412788"/>
                              </a:cubicBezTo>
                              <a:cubicBezTo>
                                <a:pt x="1554551" y="516061"/>
                                <a:pt x="1497608" y="765423"/>
                                <a:pt x="1497608" y="765423"/>
                              </a:cubicBezTo>
                              <a:cubicBezTo>
                                <a:pt x="1387163" y="793895"/>
                                <a:pt x="1266103" y="749359"/>
                                <a:pt x="1266103" y="749359"/>
                              </a:cubicBezTo>
                              <a:cubicBezTo>
                                <a:pt x="1247098" y="544461"/>
                                <a:pt x="1118867" y="405688"/>
                                <a:pt x="1118867" y="405688"/>
                              </a:cubicBezTo>
                              <a:cubicBezTo>
                                <a:pt x="1144972" y="532700"/>
                                <a:pt x="1106101" y="729780"/>
                                <a:pt x="1106101" y="729780"/>
                              </a:cubicBezTo>
                              <a:cubicBezTo>
                                <a:pt x="993648" y="773671"/>
                                <a:pt x="835439" y="729780"/>
                                <a:pt x="835439" y="729780"/>
                              </a:cubicBezTo>
                              <a:cubicBezTo>
                                <a:pt x="829845" y="510109"/>
                                <a:pt x="900415" y="404469"/>
                                <a:pt x="900415" y="404469"/>
                              </a:cubicBezTo>
                              <a:cubicBezTo>
                                <a:pt x="686697" y="464998"/>
                                <a:pt x="665325" y="704822"/>
                                <a:pt x="665325" y="704822"/>
                              </a:cubicBezTo>
                              <a:cubicBezTo>
                                <a:pt x="562051" y="713141"/>
                                <a:pt x="491911" y="689044"/>
                                <a:pt x="491911" y="689044"/>
                              </a:cubicBezTo>
                              <a:cubicBezTo>
                                <a:pt x="495354" y="508746"/>
                                <a:pt x="610676" y="393711"/>
                                <a:pt x="610676" y="393711"/>
                              </a:cubicBezTo>
                              <a:cubicBezTo>
                                <a:pt x="432171" y="443411"/>
                                <a:pt x="341734" y="687108"/>
                                <a:pt x="341734" y="687108"/>
                              </a:cubicBezTo>
                              <a:cubicBezTo>
                                <a:pt x="211567" y="700017"/>
                                <a:pt x="38871" y="644221"/>
                                <a:pt x="38871" y="644221"/>
                              </a:cubicBezTo>
                              <a:cubicBezTo>
                                <a:pt x="217448" y="82887"/>
                                <a:pt x="679166" y="14038"/>
                                <a:pt x="1016167" y="25799"/>
                              </a:cubicBezTo>
                              <a:cubicBezTo>
                                <a:pt x="1897721" y="56566"/>
                                <a:pt x="1916439" y="837858"/>
                                <a:pt x="1916439" y="837858"/>
                              </a:cubicBezTo>
                              <a:cubicBezTo>
                                <a:pt x="1791794" y="872283"/>
                                <a:pt x="1698274" y="848473"/>
                                <a:pt x="1698274" y="84847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B636">
                            <a:alpha val="8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78" name="任意多边形: 形状 577">
                          <a:extLst>
                            <a:ext uri="{FF2B5EF4-FFF2-40B4-BE49-F238E27FC236}">
                              <a16:creationId xmlns:a16="http://schemas.microsoft.com/office/drawing/2014/main" id="{D97F2F29-1B5A-C839-A98A-9E3B7F659FFE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7195288" y="857029"/>
                          <a:ext cx="795491" cy="534400"/>
                        </a:xfrm>
                        <a:custGeom>
                          <a:avLst/>
                          <a:gdLst>
                            <a:gd name="connsiteX0" fmla="*/ 0 w 795491"/>
                            <a:gd name="connsiteY0" fmla="*/ 5267 h 534400"/>
                            <a:gd name="connsiteX1" fmla="*/ 795492 w 795491"/>
                            <a:gd name="connsiteY1" fmla="*/ 534400 h 534400"/>
                            <a:gd name="connsiteX2" fmla="*/ 678808 w 795491"/>
                            <a:gd name="connsiteY2" fmla="*/ 375402 h 534400"/>
                            <a:gd name="connsiteX3" fmla="*/ 727575 w 795491"/>
                            <a:gd name="connsiteY3" fmla="*/ 502271 h 534400"/>
                            <a:gd name="connsiteX4" fmla="*/ 0 w 795491"/>
                            <a:gd name="connsiteY4" fmla="*/ 5267 h 53440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795491" h="534400">
                              <a:moveTo>
                                <a:pt x="0" y="5267"/>
                              </a:moveTo>
                              <a:cubicBezTo>
                                <a:pt x="237026" y="-30305"/>
                                <a:pt x="690999" y="110836"/>
                                <a:pt x="795492" y="534400"/>
                              </a:cubicBezTo>
                              <a:cubicBezTo>
                                <a:pt x="795492" y="534400"/>
                                <a:pt x="747800" y="434282"/>
                                <a:pt x="678808" y="375402"/>
                              </a:cubicBezTo>
                              <a:cubicBezTo>
                                <a:pt x="678808" y="375402"/>
                                <a:pt x="715813" y="428473"/>
                                <a:pt x="727575" y="502271"/>
                              </a:cubicBezTo>
                              <a:cubicBezTo>
                                <a:pt x="595615" y="214611"/>
                                <a:pt x="338866" y="21332"/>
                                <a:pt x="0" y="5267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B636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79" name="任意多边形: 形状 578">
                          <a:extLst>
                            <a:ext uri="{FF2B5EF4-FFF2-40B4-BE49-F238E27FC236}">
                              <a16:creationId xmlns:a16="http://schemas.microsoft.com/office/drawing/2014/main" id="{F96C0D20-7124-8FBC-83F7-73A73678E7AB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6250479" y="987802"/>
                          <a:ext cx="343312" cy="490580"/>
                        </a:xfrm>
                        <a:custGeom>
                          <a:avLst/>
                          <a:gdLst>
                            <a:gd name="connsiteX0" fmla="*/ 343312 w 343312"/>
                            <a:gd name="connsiteY0" fmla="*/ 0 h 490580"/>
                            <a:gd name="connsiteX1" fmla="*/ 0 w 343312"/>
                            <a:gd name="connsiteY1" fmla="*/ 439988 h 490580"/>
                            <a:gd name="connsiteX2" fmla="*/ 245633 w 343312"/>
                            <a:gd name="connsiteY2" fmla="*/ 490118 h 490580"/>
                            <a:gd name="connsiteX3" fmla="*/ 41166 w 343312"/>
                            <a:gd name="connsiteY3" fmla="*/ 427437 h 490580"/>
                            <a:gd name="connsiteX4" fmla="*/ 343312 w 343312"/>
                            <a:gd name="connsiteY4" fmla="*/ 0 h 49058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</a:cxnLst>
                          <a:rect l="l" t="t" r="r" b="b"/>
                          <a:pathLst>
                            <a:path w="343312" h="490580">
                              <a:moveTo>
                                <a:pt x="343312" y="0"/>
                              </a:moveTo>
                              <a:cubicBezTo>
                                <a:pt x="343312" y="0"/>
                                <a:pt x="105353" y="96102"/>
                                <a:pt x="0" y="439988"/>
                              </a:cubicBezTo>
                              <a:cubicBezTo>
                                <a:pt x="0" y="439988"/>
                                <a:pt x="108939" y="496214"/>
                                <a:pt x="245633" y="490118"/>
                              </a:cubicBezTo>
                              <a:cubicBezTo>
                                <a:pt x="245633" y="490118"/>
                                <a:pt x="101337" y="479002"/>
                                <a:pt x="41166" y="427437"/>
                              </a:cubicBezTo>
                              <a:cubicBezTo>
                                <a:pt x="41238" y="427509"/>
                                <a:pt x="101265" y="175421"/>
                                <a:pt x="343312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B636">
                            <a:alpha val="70000"/>
                          </a:srgbClr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</p:grpSp>
            </p:grpSp>
            <p:grpSp>
              <p:nvGrpSpPr>
                <p:cNvPr id="580" name="图形 7">
                  <a:extLst>
                    <a:ext uri="{FF2B5EF4-FFF2-40B4-BE49-F238E27FC236}">
                      <a16:creationId xmlns:a16="http://schemas.microsoft.com/office/drawing/2014/main" id="{3E94A204-D295-3CD9-C4BF-DB9D380F3B4D}"/>
                    </a:ext>
                  </a:extLst>
                </p:cNvPr>
                <p:cNvGrpSpPr/>
                <p:nvPr/>
              </p:nvGrpSpPr>
              <p:grpSpPr>
                <a:xfrm>
                  <a:off x="6883960" y="2427772"/>
                  <a:ext cx="1009936" cy="1265706"/>
                  <a:chOff x="6883960" y="2427772"/>
                  <a:chExt cx="1009936" cy="1265706"/>
                </a:xfrm>
                <a:solidFill>
                  <a:srgbClr val="FFCFAE"/>
                </a:solidFill>
              </p:grpSpPr>
              <p:sp>
                <p:nvSpPr>
                  <p:cNvPr id="581" name="任意多边形: 形状 580">
                    <a:extLst>
                      <a:ext uri="{FF2B5EF4-FFF2-40B4-BE49-F238E27FC236}">
                        <a16:creationId xmlns:a16="http://schemas.microsoft.com/office/drawing/2014/main" id="{6055B596-3A4A-D33E-6EFC-171C263135F3}"/>
                      </a:ext>
                    </a:extLst>
                  </p:cNvPr>
                  <p:cNvSpPr/>
                  <p:nvPr/>
                </p:nvSpPr>
                <p:spPr>
                  <a:xfrm>
                    <a:off x="7193136" y="2895492"/>
                    <a:ext cx="700760" cy="797987"/>
                  </a:xfrm>
                  <a:custGeom>
                    <a:avLst/>
                    <a:gdLst>
                      <a:gd name="connsiteX0" fmla="*/ 0 w 700760"/>
                      <a:gd name="connsiteY0" fmla="*/ 45110 h 797987"/>
                      <a:gd name="connsiteX1" fmla="*/ 469105 w 700760"/>
                      <a:gd name="connsiteY1" fmla="*/ 747513 h 797987"/>
                      <a:gd name="connsiteX2" fmla="*/ 674791 w 700760"/>
                      <a:gd name="connsiteY2" fmla="*/ 570012 h 797987"/>
                      <a:gd name="connsiteX3" fmla="*/ 196076 w 700760"/>
                      <a:gd name="connsiteY3" fmla="*/ 0 h 797987"/>
                      <a:gd name="connsiteX4" fmla="*/ 0 w 700760"/>
                      <a:gd name="connsiteY4" fmla="*/ 45110 h 7979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700760" h="797987">
                        <a:moveTo>
                          <a:pt x="0" y="45110"/>
                        </a:moveTo>
                        <a:cubicBezTo>
                          <a:pt x="0" y="45110"/>
                          <a:pt x="332053" y="621362"/>
                          <a:pt x="469105" y="747513"/>
                        </a:cubicBezTo>
                        <a:cubicBezTo>
                          <a:pt x="636351" y="901491"/>
                          <a:pt x="755761" y="662671"/>
                          <a:pt x="674791" y="570012"/>
                        </a:cubicBezTo>
                        <a:cubicBezTo>
                          <a:pt x="593894" y="477424"/>
                          <a:pt x="196076" y="0"/>
                          <a:pt x="196076" y="0"/>
                        </a:cubicBezTo>
                        <a:lnTo>
                          <a:pt x="0" y="45110"/>
                        </a:ln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2" name="任意多边形: 形状 581">
                    <a:extLst>
                      <a:ext uri="{FF2B5EF4-FFF2-40B4-BE49-F238E27FC236}">
                        <a16:creationId xmlns:a16="http://schemas.microsoft.com/office/drawing/2014/main" id="{E413CB2B-1DF6-0C82-F186-2FBDC2192F23}"/>
                      </a:ext>
                    </a:extLst>
                  </p:cNvPr>
                  <p:cNvSpPr/>
                  <p:nvPr/>
                </p:nvSpPr>
                <p:spPr>
                  <a:xfrm>
                    <a:off x="6902032" y="2427772"/>
                    <a:ext cx="559810" cy="604558"/>
                  </a:xfrm>
                  <a:custGeom>
                    <a:avLst/>
                    <a:gdLst>
                      <a:gd name="connsiteX0" fmla="*/ 647 w 559810"/>
                      <a:gd name="connsiteY0" fmla="*/ 439104 h 604558"/>
                      <a:gd name="connsiteX1" fmla="*/ 264066 w 559810"/>
                      <a:gd name="connsiteY1" fmla="*/ 445702 h 604558"/>
                      <a:gd name="connsiteX2" fmla="*/ 47551 w 559810"/>
                      <a:gd name="connsiteY2" fmla="*/ 250487 h 604558"/>
                      <a:gd name="connsiteX3" fmla="*/ 298562 w 559810"/>
                      <a:gd name="connsiteY3" fmla="*/ 326149 h 604558"/>
                      <a:gd name="connsiteX4" fmla="*/ 140927 w 559810"/>
                      <a:gd name="connsiteY4" fmla="*/ 91058 h 604558"/>
                      <a:gd name="connsiteX5" fmla="*/ 356725 w 559810"/>
                      <a:gd name="connsiteY5" fmla="*/ 268990 h 604558"/>
                      <a:gd name="connsiteX6" fmla="*/ 297558 w 559810"/>
                      <a:gd name="connsiteY6" fmla="*/ 1196 h 604558"/>
                      <a:gd name="connsiteX7" fmla="*/ 451250 w 559810"/>
                      <a:gd name="connsiteY7" fmla="*/ 289286 h 604558"/>
                      <a:gd name="connsiteX8" fmla="*/ 529493 w 559810"/>
                      <a:gd name="connsiteY8" fmla="*/ 129714 h 604558"/>
                      <a:gd name="connsiteX9" fmla="*/ 533868 w 559810"/>
                      <a:gd name="connsiteY9" fmla="*/ 287708 h 604558"/>
                      <a:gd name="connsiteX10" fmla="*/ 552945 w 559810"/>
                      <a:gd name="connsiteY10" fmla="*/ 490382 h 604558"/>
                      <a:gd name="connsiteX11" fmla="*/ 418904 w 559810"/>
                      <a:gd name="connsiteY11" fmla="*/ 597887 h 604558"/>
                      <a:gd name="connsiteX12" fmla="*/ 341808 w 559810"/>
                      <a:gd name="connsiteY12" fmla="*/ 596094 h 604558"/>
                      <a:gd name="connsiteX13" fmla="*/ 275039 w 559810"/>
                      <a:gd name="connsiteY13" fmla="*/ 543095 h 604558"/>
                      <a:gd name="connsiteX14" fmla="*/ 647 w 559810"/>
                      <a:gd name="connsiteY14" fmla="*/ 439104 h 6045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59810" h="604558">
                        <a:moveTo>
                          <a:pt x="647" y="439104"/>
                        </a:moveTo>
                        <a:cubicBezTo>
                          <a:pt x="13915" y="393133"/>
                          <a:pt x="264066" y="445702"/>
                          <a:pt x="264066" y="445702"/>
                        </a:cubicBezTo>
                        <a:cubicBezTo>
                          <a:pt x="264066" y="445702"/>
                          <a:pt x="24888" y="289501"/>
                          <a:pt x="47551" y="250487"/>
                        </a:cubicBezTo>
                        <a:cubicBezTo>
                          <a:pt x="70213" y="211472"/>
                          <a:pt x="298562" y="326149"/>
                          <a:pt x="298562" y="326149"/>
                        </a:cubicBezTo>
                        <a:cubicBezTo>
                          <a:pt x="298562" y="326149"/>
                          <a:pt x="118264" y="130073"/>
                          <a:pt x="140927" y="91058"/>
                        </a:cubicBezTo>
                        <a:cubicBezTo>
                          <a:pt x="163590" y="52044"/>
                          <a:pt x="356725" y="268990"/>
                          <a:pt x="356725" y="268990"/>
                        </a:cubicBezTo>
                        <a:cubicBezTo>
                          <a:pt x="356725" y="268990"/>
                          <a:pt x="268297" y="24002"/>
                          <a:pt x="297558" y="1196"/>
                        </a:cubicBezTo>
                        <a:cubicBezTo>
                          <a:pt x="326891" y="-21610"/>
                          <a:pt x="451250" y="289286"/>
                          <a:pt x="451250" y="289286"/>
                        </a:cubicBezTo>
                        <a:cubicBezTo>
                          <a:pt x="451250" y="289286"/>
                          <a:pt x="498511" y="112287"/>
                          <a:pt x="529493" y="129714"/>
                        </a:cubicBezTo>
                        <a:cubicBezTo>
                          <a:pt x="563702" y="148863"/>
                          <a:pt x="537956" y="254718"/>
                          <a:pt x="533868" y="287708"/>
                        </a:cubicBezTo>
                        <a:cubicBezTo>
                          <a:pt x="525334" y="356772"/>
                          <a:pt x="578118" y="419597"/>
                          <a:pt x="552945" y="490382"/>
                        </a:cubicBezTo>
                        <a:cubicBezTo>
                          <a:pt x="534083" y="543525"/>
                          <a:pt x="469322" y="581464"/>
                          <a:pt x="418904" y="597887"/>
                        </a:cubicBezTo>
                        <a:cubicBezTo>
                          <a:pt x="391006" y="606923"/>
                          <a:pt x="365977" y="607210"/>
                          <a:pt x="341808" y="596094"/>
                        </a:cubicBezTo>
                        <a:cubicBezTo>
                          <a:pt x="325169" y="588420"/>
                          <a:pt x="290243" y="542664"/>
                          <a:pt x="275039" y="543095"/>
                        </a:cubicBezTo>
                        <a:cubicBezTo>
                          <a:pt x="181519" y="546035"/>
                          <a:pt x="-12621" y="485075"/>
                          <a:pt x="647" y="439104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3" name="任意多边形: 形状 582">
                    <a:extLst>
                      <a:ext uri="{FF2B5EF4-FFF2-40B4-BE49-F238E27FC236}">
                        <a16:creationId xmlns:a16="http://schemas.microsoft.com/office/drawing/2014/main" id="{45942B30-3DDA-A289-F28C-2D276666CD21}"/>
                      </a:ext>
                    </a:extLst>
                  </p:cNvPr>
                  <p:cNvSpPr/>
                  <p:nvPr/>
                </p:nvSpPr>
                <p:spPr>
                  <a:xfrm>
                    <a:off x="6883960" y="2432864"/>
                    <a:ext cx="559882" cy="604486"/>
                  </a:xfrm>
                  <a:custGeom>
                    <a:avLst/>
                    <a:gdLst>
                      <a:gd name="connsiteX0" fmla="*/ 647 w 559882"/>
                      <a:gd name="connsiteY0" fmla="*/ 439104 h 604486"/>
                      <a:gd name="connsiteX1" fmla="*/ 264066 w 559882"/>
                      <a:gd name="connsiteY1" fmla="*/ 445702 h 604486"/>
                      <a:gd name="connsiteX2" fmla="*/ 47550 w 559882"/>
                      <a:gd name="connsiteY2" fmla="*/ 250487 h 604486"/>
                      <a:gd name="connsiteX3" fmla="*/ 298562 w 559882"/>
                      <a:gd name="connsiteY3" fmla="*/ 326149 h 604486"/>
                      <a:gd name="connsiteX4" fmla="*/ 140927 w 559882"/>
                      <a:gd name="connsiteY4" fmla="*/ 91058 h 604486"/>
                      <a:gd name="connsiteX5" fmla="*/ 356725 w 559882"/>
                      <a:gd name="connsiteY5" fmla="*/ 268990 h 604486"/>
                      <a:gd name="connsiteX6" fmla="*/ 297630 w 559882"/>
                      <a:gd name="connsiteY6" fmla="*/ 1196 h 604486"/>
                      <a:gd name="connsiteX7" fmla="*/ 451320 w 559882"/>
                      <a:gd name="connsiteY7" fmla="*/ 289286 h 604486"/>
                      <a:gd name="connsiteX8" fmla="*/ 529564 w 559882"/>
                      <a:gd name="connsiteY8" fmla="*/ 129714 h 604486"/>
                      <a:gd name="connsiteX9" fmla="*/ 533939 w 559882"/>
                      <a:gd name="connsiteY9" fmla="*/ 287708 h 604486"/>
                      <a:gd name="connsiteX10" fmla="*/ 553016 w 559882"/>
                      <a:gd name="connsiteY10" fmla="*/ 490382 h 604486"/>
                      <a:gd name="connsiteX11" fmla="*/ 418976 w 559882"/>
                      <a:gd name="connsiteY11" fmla="*/ 597815 h 604486"/>
                      <a:gd name="connsiteX12" fmla="*/ 341879 w 559882"/>
                      <a:gd name="connsiteY12" fmla="*/ 596022 h 604486"/>
                      <a:gd name="connsiteX13" fmla="*/ 275110 w 559882"/>
                      <a:gd name="connsiteY13" fmla="*/ 543023 h 604486"/>
                      <a:gd name="connsiteX14" fmla="*/ 647 w 559882"/>
                      <a:gd name="connsiteY14" fmla="*/ 439104 h 60448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559882" h="604486">
                        <a:moveTo>
                          <a:pt x="647" y="439104"/>
                        </a:moveTo>
                        <a:cubicBezTo>
                          <a:pt x="13915" y="393133"/>
                          <a:pt x="264066" y="445702"/>
                          <a:pt x="264066" y="445702"/>
                        </a:cubicBezTo>
                        <a:cubicBezTo>
                          <a:pt x="264066" y="445702"/>
                          <a:pt x="24888" y="289501"/>
                          <a:pt x="47550" y="250487"/>
                        </a:cubicBezTo>
                        <a:cubicBezTo>
                          <a:pt x="70213" y="211472"/>
                          <a:pt x="298562" y="326149"/>
                          <a:pt x="298562" y="326149"/>
                        </a:cubicBezTo>
                        <a:cubicBezTo>
                          <a:pt x="298562" y="326149"/>
                          <a:pt x="118264" y="130073"/>
                          <a:pt x="140927" y="91058"/>
                        </a:cubicBezTo>
                        <a:cubicBezTo>
                          <a:pt x="163589" y="52044"/>
                          <a:pt x="356725" y="268990"/>
                          <a:pt x="356725" y="268990"/>
                        </a:cubicBezTo>
                        <a:cubicBezTo>
                          <a:pt x="356725" y="268990"/>
                          <a:pt x="268297" y="24002"/>
                          <a:pt x="297630" y="1196"/>
                        </a:cubicBezTo>
                        <a:cubicBezTo>
                          <a:pt x="326962" y="-21610"/>
                          <a:pt x="451320" y="289286"/>
                          <a:pt x="451320" y="289286"/>
                        </a:cubicBezTo>
                        <a:cubicBezTo>
                          <a:pt x="451320" y="289286"/>
                          <a:pt x="498583" y="112215"/>
                          <a:pt x="529564" y="129714"/>
                        </a:cubicBezTo>
                        <a:cubicBezTo>
                          <a:pt x="563774" y="148863"/>
                          <a:pt x="538027" y="254718"/>
                          <a:pt x="533939" y="287708"/>
                        </a:cubicBezTo>
                        <a:cubicBezTo>
                          <a:pt x="525405" y="356772"/>
                          <a:pt x="578189" y="419597"/>
                          <a:pt x="553016" y="490382"/>
                        </a:cubicBezTo>
                        <a:cubicBezTo>
                          <a:pt x="534154" y="543525"/>
                          <a:pt x="469393" y="581464"/>
                          <a:pt x="418976" y="597815"/>
                        </a:cubicBezTo>
                        <a:cubicBezTo>
                          <a:pt x="391078" y="606852"/>
                          <a:pt x="366048" y="607139"/>
                          <a:pt x="341879" y="596022"/>
                        </a:cubicBezTo>
                        <a:cubicBezTo>
                          <a:pt x="325241" y="588349"/>
                          <a:pt x="290314" y="542593"/>
                          <a:pt x="275110" y="543023"/>
                        </a:cubicBezTo>
                        <a:cubicBezTo>
                          <a:pt x="181519" y="545964"/>
                          <a:pt x="-12621" y="485075"/>
                          <a:pt x="647" y="439104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</p:grpSp>
      <p:grpSp>
        <p:nvGrpSpPr>
          <p:cNvPr id="1366" name="组合 1365">
            <a:extLst>
              <a:ext uri="{FF2B5EF4-FFF2-40B4-BE49-F238E27FC236}">
                <a16:creationId xmlns:a16="http://schemas.microsoft.com/office/drawing/2014/main" id="{9B57280B-919B-808B-B34A-9DE1981DF751}"/>
              </a:ext>
            </a:extLst>
          </p:cNvPr>
          <p:cNvGrpSpPr/>
          <p:nvPr/>
        </p:nvGrpSpPr>
        <p:grpSpPr>
          <a:xfrm>
            <a:off x="3792447" y="2930936"/>
            <a:ext cx="4746416" cy="315056"/>
            <a:chOff x="1253246" y="4118390"/>
            <a:chExt cx="4746416" cy="315056"/>
          </a:xfrm>
        </p:grpSpPr>
        <p:sp>
          <p:nvSpPr>
            <p:cNvPr id="1367" name="文本框 1366">
              <a:extLst>
                <a:ext uri="{FF2B5EF4-FFF2-40B4-BE49-F238E27FC236}">
                  <a16:creationId xmlns:a16="http://schemas.microsoft.com/office/drawing/2014/main" id="{BAF8244F-6052-4096-F303-82324F819EBF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汇报人：</a:t>
              </a:r>
              <a:r>
                <a:rPr lang="en-US" altLang="zh-CN" sz="1400" dirty="0">
                  <a:sym typeface="+mn-lt"/>
                </a:rPr>
                <a:t>51PPT</a:t>
              </a:r>
              <a:r>
                <a:rPr lang="zh-CN" altLang="en-US" sz="1400" dirty="0">
                  <a:sym typeface="+mn-lt"/>
                </a:rPr>
                <a:t>模板网</a:t>
              </a:r>
            </a:p>
          </p:txBody>
        </p:sp>
        <p:sp>
          <p:nvSpPr>
            <p:cNvPr id="1368" name="iconfont-10019-4889788">
              <a:extLst>
                <a:ext uri="{FF2B5EF4-FFF2-40B4-BE49-F238E27FC236}">
                  <a16:creationId xmlns:a16="http://schemas.microsoft.com/office/drawing/2014/main" id="{953364C5-C75D-9296-2622-17387EE3333E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rgbClr val="59922F"/>
            </a:soli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369" name="文本框 1368">
              <a:extLst>
                <a:ext uri="{FF2B5EF4-FFF2-40B4-BE49-F238E27FC236}">
                  <a16:creationId xmlns:a16="http://schemas.microsoft.com/office/drawing/2014/main" id="{880AF5AA-88DA-1AE8-5E19-0104E003DBEE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sym typeface="+mn-lt"/>
                </a:rPr>
                <a:t>2024.03.06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sym typeface="+mn-lt"/>
              </a:endParaRPr>
            </a:p>
          </p:txBody>
        </p:sp>
        <p:sp>
          <p:nvSpPr>
            <p:cNvPr id="1370" name="iconfont-11899-5651509">
              <a:extLst>
                <a:ext uri="{FF2B5EF4-FFF2-40B4-BE49-F238E27FC236}">
                  <a16:creationId xmlns:a16="http://schemas.microsoft.com/office/drawing/2014/main" id="{A006ABDF-8E28-B33D-7A48-9D419FA82975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rgbClr val="59922F"/>
            </a:solidFill>
            <a:ln>
              <a:noFill/>
            </a:ln>
            <a:effectLst>
              <a:outerShdw blurRad="101600" dist="38100" dir="2700000" sx="101000" sy="101000" algn="tl" rotWithShape="0">
                <a:srgbClr val="247AFF">
                  <a:alpha val="12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791179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92121C-21CE-6A49-B542-E38B4E7F94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 descr="D:\51PPT模板网\51pptmoban.com\图片001.jpg">
            <a:extLst>
              <a:ext uri="{FF2B5EF4-FFF2-40B4-BE49-F238E27FC236}">
                <a16:creationId xmlns:a16="http://schemas.microsoft.com/office/drawing/2014/main" id="{437134FD-B90B-6EC3-E9AA-64278B1A7DD4}"/>
              </a:ext>
            </a:extLst>
          </p:cNvPr>
          <p:cNvSpPr/>
          <p:nvPr/>
        </p:nvSpPr>
        <p:spPr>
          <a:xfrm>
            <a:off x="6492955" y="1550364"/>
            <a:ext cx="2437318" cy="784333"/>
          </a:xfrm>
          <a:custGeom>
            <a:avLst/>
            <a:gdLst>
              <a:gd name="connsiteX0" fmla="*/ 334024 w 2437318"/>
              <a:gd name="connsiteY0" fmla="*/ 8 h 784333"/>
              <a:gd name="connsiteX1" fmla="*/ 0 w 2437318"/>
              <a:gd name="connsiteY1" fmla="*/ 234055 h 784333"/>
              <a:gd name="connsiteX2" fmla="*/ 141321 w 2437318"/>
              <a:gd name="connsiteY2" fmla="*/ 425052 h 784333"/>
              <a:gd name="connsiteX3" fmla="*/ 90212 w 2437318"/>
              <a:gd name="connsiteY3" fmla="*/ 525047 h 784333"/>
              <a:gd name="connsiteX4" fmla="*/ 315874 w 2437318"/>
              <a:gd name="connsiteY4" fmla="*/ 683165 h 784333"/>
              <a:gd name="connsiteX5" fmla="*/ 476180 w 2437318"/>
              <a:gd name="connsiteY5" fmla="*/ 636199 h 784333"/>
              <a:gd name="connsiteX6" fmla="*/ 848468 w 2437318"/>
              <a:gd name="connsiteY6" fmla="*/ 784334 h 784333"/>
              <a:gd name="connsiteX7" fmla="*/ 1209584 w 2437318"/>
              <a:gd name="connsiteY7" fmla="*/ 648719 h 784333"/>
              <a:gd name="connsiteX8" fmla="*/ 1280523 w 2437318"/>
              <a:gd name="connsiteY8" fmla="*/ 656546 h 784333"/>
              <a:gd name="connsiteX9" fmla="*/ 1570702 w 2437318"/>
              <a:gd name="connsiteY9" fmla="*/ 759086 h 784333"/>
              <a:gd name="connsiteX10" fmla="*/ 1812839 w 2437318"/>
              <a:gd name="connsiteY10" fmla="*/ 693920 h 784333"/>
              <a:gd name="connsiteX11" fmla="*/ 2022303 w 2437318"/>
              <a:gd name="connsiteY11" fmla="*/ 733645 h 784333"/>
              <a:gd name="connsiteX12" fmla="*/ 2437319 w 2437318"/>
              <a:gd name="connsiteY12" fmla="*/ 442653 h 784333"/>
              <a:gd name="connsiteX13" fmla="*/ 2022303 w 2437318"/>
              <a:gd name="connsiteY13" fmla="*/ 151858 h 784333"/>
              <a:gd name="connsiteX14" fmla="*/ 1739946 w 2437318"/>
              <a:gd name="connsiteY14" fmla="*/ 229352 h 784333"/>
              <a:gd name="connsiteX15" fmla="*/ 1317947 w 2437318"/>
              <a:gd name="connsiteY15" fmla="*/ 25246 h 784333"/>
              <a:gd name="connsiteX16" fmla="*/ 928068 w 2437318"/>
              <a:gd name="connsiteY16" fmla="*/ 182185 h 784333"/>
              <a:gd name="connsiteX17" fmla="*/ 848472 w 2437318"/>
              <a:gd name="connsiteY17" fmla="*/ 177097 h 784333"/>
              <a:gd name="connsiteX18" fmla="*/ 665539 w 2437318"/>
              <a:gd name="connsiteY18" fmla="*/ 205472 h 784333"/>
              <a:gd name="connsiteX19" fmla="*/ 334024 w 2437318"/>
              <a:gd name="connsiteY19" fmla="*/ 0 h 78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37318" h="784333">
                <a:moveTo>
                  <a:pt x="334024" y="8"/>
                </a:moveTo>
                <a:cubicBezTo>
                  <a:pt x="149635" y="8"/>
                  <a:pt x="0" y="104860"/>
                  <a:pt x="0" y="234055"/>
                </a:cubicBezTo>
                <a:cubicBezTo>
                  <a:pt x="0" y="312988"/>
                  <a:pt x="55807" y="382645"/>
                  <a:pt x="141321" y="425052"/>
                </a:cubicBezTo>
                <a:cubicBezTo>
                  <a:pt x="109502" y="452311"/>
                  <a:pt x="90212" y="487113"/>
                  <a:pt x="90212" y="525047"/>
                </a:cubicBezTo>
                <a:cubicBezTo>
                  <a:pt x="90212" y="612341"/>
                  <a:pt x="191287" y="683165"/>
                  <a:pt x="315874" y="683165"/>
                </a:cubicBezTo>
                <a:cubicBezTo>
                  <a:pt x="378591" y="683165"/>
                  <a:pt x="435264" y="665167"/>
                  <a:pt x="476180" y="636199"/>
                </a:cubicBezTo>
                <a:cubicBezTo>
                  <a:pt x="551850" y="724926"/>
                  <a:pt x="690323" y="784334"/>
                  <a:pt x="848468" y="784334"/>
                </a:cubicBezTo>
                <a:cubicBezTo>
                  <a:pt x="999049" y="784334"/>
                  <a:pt x="1131914" y="730479"/>
                  <a:pt x="1209584" y="648719"/>
                </a:cubicBezTo>
                <a:cubicBezTo>
                  <a:pt x="1232559" y="652690"/>
                  <a:pt x="1256318" y="655149"/>
                  <a:pt x="1280523" y="656546"/>
                </a:cubicBezTo>
                <a:cubicBezTo>
                  <a:pt x="1346341" y="718695"/>
                  <a:pt x="1451848" y="759086"/>
                  <a:pt x="1570702" y="759086"/>
                </a:cubicBezTo>
                <a:cubicBezTo>
                  <a:pt x="1663713" y="759086"/>
                  <a:pt x="1748804" y="734439"/>
                  <a:pt x="1812839" y="693920"/>
                </a:cubicBezTo>
                <a:cubicBezTo>
                  <a:pt x="1874347" y="719165"/>
                  <a:pt x="1945918" y="733645"/>
                  <a:pt x="2022303" y="733645"/>
                </a:cubicBezTo>
                <a:cubicBezTo>
                  <a:pt x="2251537" y="733645"/>
                  <a:pt x="2437319" y="603272"/>
                  <a:pt x="2437319" y="442653"/>
                </a:cubicBezTo>
                <a:cubicBezTo>
                  <a:pt x="2437319" y="282035"/>
                  <a:pt x="2251537" y="151858"/>
                  <a:pt x="2022303" y="151858"/>
                </a:cubicBezTo>
                <a:cubicBezTo>
                  <a:pt x="1913361" y="151858"/>
                  <a:pt x="1814045" y="181209"/>
                  <a:pt x="1739946" y="229352"/>
                </a:cubicBezTo>
                <a:cubicBezTo>
                  <a:pt x="1675277" y="110113"/>
                  <a:pt x="1510721" y="25246"/>
                  <a:pt x="1317947" y="25246"/>
                </a:cubicBezTo>
                <a:cubicBezTo>
                  <a:pt x="1151667" y="25246"/>
                  <a:pt x="1006381" y="88322"/>
                  <a:pt x="928068" y="182185"/>
                </a:cubicBezTo>
                <a:cubicBezTo>
                  <a:pt x="902273" y="178826"/>
                  <a:pt x="875650" y="177097"/>
                  <a:pt x="848472" y="177097"/>
                </a:cubicBezTo>
                <a:cubicBezTo>
                  <a:pt x="783053" y="177097"/>
                  <a:pt x="721171" y="187260"/>
                  <a:pt x="665539" y="205472"/>
                </a:cubicBezTo>
                <a:cubicBezTo>
                  <a:pt x="645376" y="89761"/>
                  <a:pt x="504590" y="0"/>
                  <a:pt x="334024" y="0"/>
                </a:cubicBezTo>
                <a:close/>
              </a:path>
            </a:pathLst>
          </a:custGeom>
          <a:solidFill>
            <a:srgbClr val="59922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2" name="任意多边形: 形状 1" descr="D:\51PPT模板网\51pptmoban.com\图片001.jpg">
            <a:extLst>
              <a:ext uri="{FF2B5EF4-FFF2-40B4-BE49-F238E27FC236}">
                <a16:creationId xmlns:a16="http://schemas.microsoft.com/office/drawing/2014/main" id="{DF0DFE03-FD25-4F25-E17F-770248411804}"/>
              </a:ext>
            </a:extLst>
          </p:cNvPr>
          <p:cNvSpPr/>
          <p:nvPr/>
        </p:nvSpPr>
        <p:spPr>
          <a:xfrm>
            <a:off x="1526159" y="1550364"/>
            <a:ext cx="4912742" cy="3548688"/>
          </a:xfrm>
          <a:custGeom>
            <a:avLst/>
            <a:gdLst>
              <a:gd name="connsiteX0" fmla="*/ 139400 w 2425171"/>
              <a:gd name="connsiteY0" fmla="*/ 896432 h 1751807"/>
              <a:gd name="connsiteX1" fmla="*/ 125913 w 2425171"/>
              <a:gd name="connsiteY1" fmla="*/ 1001817 h 1751807"/>
              <a:gd name="connsiteX2" fmla="*/ 541965 w 2425171"/>
              <a:gd name="connsiteY2" fmla="*/ 1417869 h 1751807"/>
              <a:gd name="connsiteX3" fmla="*/ 649498 w 2425171"/>
              <a:gd name="connsiteY3" fmla="*/ 1403741 h 1751807"/>
              <a:gd name="connsiteX4" fmla="*/ 990890 w 2425171"/>
              <a:gd name="connsiteY4" fmla="*/ 1582095 h 1751807"/>
              <a:gd name="connsiteX5" fmla="*/ 1149264 w 2425171"/>
              <a:gd name="connsiteY5" fmla="*/ 1550822 h 1751807"/>
              <a:gd name="connsiteX6" fmla="*/ 1505468 w 2425171"/>
              <a:gd name="connsiteY6" fmla="*/ 1751808 h 1751807"/>
              <a:gd name="connsiteX7" fmla="*/ 1921520 w 2425171"/>
              <a:gd name="connsiteY7" fmla="*/ 1335756 h 1751807"/>
              <a:gd name="connsiteX8" fmla="*/ 1916400 w 2425171"/>
              <a:gd name="connsiteY8" fmla="*/ 1270513 h 1751807"/>
              <a:gd name="connsiteX9" fmla="*/ 2009120 w 2425171"/>
              <a:gd name="connsiteY9" fmla="*/ 1281029 h 1751807"/>
              <a:gd name="connsiteX10" fmla="*/ 2425172 w 2425171"/>
              <a:gd name="connsiteY10" fmla="*/ 864977 h 1751807"/>
              <a:gd name="connsiteX11" fmla="*/ 2009120 w 2425171"/>
              <a:gd name="connsiteY11" fmla="*/ 448925 h 1751807"/>
              <a:gd name="connsiteX12" fmla="*/ 1943283 w 2425171"/>
              <a:gd name="connsiteY12" fmla="*/ 454137 h 1751807"/>
              <a:gd name="connsiteX13" fmla="*/ 1943420 w 2425171"/>
              <a:gd name="connsiteY13" fmla="*/ 448925 h 1751807"/>
              <a:gd name="connsiteX14" fmla="*/ 1527368 w 2425171"/>
              <a:gd name="connsiteY14" fmla="*/ 32873 h 1751807"/>
              <a:gd name="connsiteX15" fmla="*/ 1334795 w 2425171"/>
              <a:gd name="connsiteY15" fmla="*/ 80147 h 1751807"/>
              <a:gd name="connsiteX16" fmla="*/ 1089416 w 2425171"/>
              <a:gd name="connsiteY16" fmla="*/ 0 h 1751807"/>
              <a:gd name="connsiteX17" fmla="*/ 705688 w 2425171"/>
              <a:gd name="connsiteY17" fmla="*/ 255026 h 1751807"/>
              <a:gd name="connsiteX18" fmla="*/ 680039 w 2425171"/>
              <a:gd name="connsiteY18" fmla="*/ 264216 h 1751807"/>
              <a:gd name="connsiteX19" fmla="*/ 416052 w 2425171"/>
              <a:gd name="connsiteY19" fmla="*/ 169713 h 1751807"/>
              <a:gd name="connsiteX20" fmla="*/ 0 w 2425171"/>
              <a:gd name="connsiteY20" fmla="*/ 585765 h 1751807"/>
              <a:gd name="connsiteX21" fmla="*/ 139400 w 2425171"/>
              <a:gd name="connsiteY21" fmla="*/ 896432 h 1751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25171" h="1751807">
                <a:moveTo>
                  <a:pt x="139400" y="896432"/>
                </a:moveTo>
                <a:cubicBezTo>
                  <a:pt x="130622" y="930082"/>
                  <a:pt x="125913" y="965423"/>
                  <a:pt x="125913" y="1001817"/>
                </a:cubicBezTo>
                <a:cubicBezTo>
                  <a:pt x="125913" y="1231605"/>
                  <a:pt x="312222" y="1417869"/>
                  <a:pt x="541965" y="1417869"/>
                </a:cubicBezTo>
                <a:cubicBezTo>
                  <a:pt x="579181" y="1417869"/>
                  <a:pt x="615163" y="1412931"/>
                  <a:pt x="649498" y="1403741"/>
                </a:cubicBezTo>
                <a:cubicBezTo>
                  <a:pt x="724708" y="1511503"/>
                  <a:pt x="849523" y="1582095"/>
                  <a:pt x="990890" y="1582095"/>
                </a:cubicBezTo>
                <a:cubicBezTo>
                  <a:pt x="1046988" y="1582095"/>
                  <a:pt x="1100435" y="1570939"/>
                  <a:pt x="1149264" y="1550822"/>
                </a:cubicBezTo>
                <a:cubicBezTo>
                  <a:pt x="1222141" y="1671295"/>
                  <a:pt x="1354409" y="1751808"/>
                  <a:pt x="1505468" y="1751808"/>
                </a:cubicBezTo>
                <a:cubicBezTo>
                  <a:pt x="1735257" y="1751808"/>
                  <a:pt x="1921520" y="1565544"/>
                  <a:pt x="1921520" y="1335756"/>
                </a:cubicBezTo>
                <a:cubicBezTo>
                  <a:pt x="1921520" y="1313536"/>
                  <a:pt x="1919737" y="1291773"/>
                  <a:pt x="1916400" y="1270513"/>
                </a:cubicBezTo>
                <a:cubicBezTo>
                  <a:pt x="1946209" y="1277326"/>
                  <a:pt x="1977253" y="1281029"/>
                  <a:pt x="2009120" y="1281029"/>
                </a:cubicBezTo>
                <a:cubicBezTo>
                  <a:pt x="2238909" y="1281029"/>
                  <a:pt x="2425172" y="1094765"/>
                  <a:pt x="2425172" y="864977"/>
                </a:cubicBezTo>
                <a:cubicBezTo>
                  <a:pt x="2425172" y="635188"/>
                  <a:pt x="2238909" y="448925"/>
                  <a:pt x="2009120" y="448925"/>
                </a:cubicBezTo>
                <a:cubicBezTo>
                  <a:pt x="1986717" y="448925"/>
                  <a:pt x="1964726" y="450753"/>
                  <a:pt x="1943283" y="454137"/>
                </a:cubicBezTo>
                <a:cubicBezTo>
                  <a:pt x="1943283" y="452399"/>
                  <a:pt x="1943420" y="450662"/>
                  <a:pt x="1943420" y="448925"/>
                </a:cubicBezTo>
                <a:cubicBezTo>
                  <a:pt x="1943420" y="219136"/>
                  <a:pt x="1757157" y="32873"/>
                  <a:pt x="1527368" y="32873"/>
                </a:cubicBezTo>
                <a:cubicBezTo>
                  <a:pt x="1457874" y="32873"/>
                  <a:pt x="1392403" y="50018"/>
                  <a:pt x="1334795" y="80147"/>
                </a:cubicBezTo>
                <a:cubicBezTo>
                  <a:pt x="1265987" y="29809"/>
                  <a:pt x="1181176" y="0"/>
                  <a:pt x="1089416" y="0"/>
                </a:cubicBezTo>
                <a:cubicBezTo>
                  <a:pt x="916732" y="0"/>
                  <a:pt x="768645" y="105202"/>
                  <a:pt x="705688" y="255026"/>
                </a:cubicBezTo>
                <a:cubicBezTo>
                  <a:pt x="697001" y="257769"/>
                  <a:pt x="688497" y="260878"/>
                  <a:pt x="680039" y="264216"/>
                </a:cubicBezTo>
                <a:cubicBezTo>
                  <a:pt x="608213" y="205191"/>
                  <a:pt x="516270" y="169713"/>
                  <a:pt x="416052" y="169713"/>
                </a:cubicBezTo>
                <a:cubicBezTo>
                  <a:pt x="186263" y="169713"/>
                  <a:pt x="0" y="355976"/>
                  <a:pt x="0" y="585765"/>
                </a:cubicBezTo>
                <a:cubicBezTo>
                  <a:pt x="0" y="709346"/>
                  <a:pt x="53904" y="820262"/>
                  <a:pt x="139400" y="896432"/>
                </a:cubicBezTo>
                <a:close/>
              </a:path>
            </a:pathLst>
          </a:custGeom>
          <a:blipFill dpi="0" rotWithShape="1"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25400" cap="flat">
            <a:solidFill>
              <a:srgbClr val="59922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 descr="D:\51PPT模板网\51pptmoban.com\图片001.jpg">
            <a:extLst>
              <a:ext uri="{FF2B5EF4-FFF2-40B4-BE49-F238E27FC236}">
                <a16:creationId xmlns:a16="http://schemas.microsoft.com/office/drawing/2014/main" id="{668B11AA-AA21-D0AF-D66B-12F4089377D6}"/>
              </a:ext>
            </a:extLst>
          </p:cNvPr>
          <p:cNvSpPr/>
          <p:nvPr/>
        </p:nvSpPr>
        <p:spPr>
          <a:xfrm>
            <a:off x="1743421" y="1707302"/>
            <a:ext cx="4478217" cy="3234812"/>
          </a:xfrm>
          <a:custGeom>
            <a:avLst/>
            <a:gdLst>
              <a:gd name="connsiteX0" fmla="*/ 139400 w 2425171"/>
              <a:gd name="connsiteY0" fmla="*/ 896432 h 1751807"/>
              <a:gd name="connsiteX1" fmla="*/ 125913 w 2425171"/>
              <a:gd name="connsiteY1" fmla="*/ 1001817 h 1751807"/>
              <a:gd name="connsiteX2" fmla="*/ 541965 w 2425171"/>
              <a:gd name="connsiteY2" fmla="*/ 1417869 h 1751807"/>
              <a:gd name="connsiteX3" fmla="*/ 649498 w 2425171"/>
              <a:gd name="connsiteY3" fmla="*/ 1403741 h 1751807"/>
              <a:gd name="connsiteX4" fmla="*/ 990890 w 2425171"/>
              <a:gd name="connsiteY4" fmla="*/ 1582095 h 1751807"/>
              <a:gd name="connsiteX5" fmla="*/ 1149264 w 2425171"/>
              <a:gd name="connsiteY5" fmla="*/ 1550822 h 1751807"/>
              <a:gd name="connsiteX6" fmla="*/ 1505468 w 2425171"/>
              <a:gd name="connsiteY6" fmla="*/ 1751808 h 1751807"/>
              <a:gd name="connsiteX7" fmla="*/ 1921520 w 2425171"/>
              <a:gd name="connsiteY7" fmla="*/ 1335756 h 1751807"/>
              <a:gd name="connsiteX8" fmla="*/ 1916400 w 2425171"/>
              <a:gd name="connsiteY8" fmla="*/ 1270513 h 1751807"/>
              <a:gd name="connsiteX9" fmla="*/ 2009120 w 2425171"/>
              <a:gd name="connsiteY9" fmla="*/ 1281029 h 1751807"/>
              <a:gd name="connsiteX10" fmla="*/ 2425172 w 2425171"/>
              <a:gd name="connsiteY10" fmla="*/ 864977 h 1751807"/>
              <a:gd name="connsiteX11" fmla="*/ 2009120 w 2425171"/>
              <a:gd name="connsiteY11" fmla="*/ 448925 h 1751807"/>
              <a:gd name="connsiteX12" fmla="*/ 1943283 w 2425171"/>
              <a:gd name="connsiteY12" fmla="*/ 454137 h 1751807"/>
              <a:gd name="connsiteX13" fmla="*/ 1943420 w 2425171"/>
              <a:gd name="connsiteY13" fmla="*/ 448925 h 1751807"/>
              <a:gd name="connsiteX14" fmla="*/ 1527368 w 2425171"/>
              <a:gd name="connsiteY14" fmla="*/ 32873 h 1751807"/>
              <a:gd name="connsiteX15" fmla="*/ 1334795 w 2425171"/>
              <a:gd name="connsiteY15" fmla="*/ 80147 h 1751807"/>
              <a:gd name="connsiteX16" fmla="*/ 1089416 w 2425171"/>
              <a:gd name="connsiteY16" fmla="*/ 0 h 1751807"/>
              <a:gd name="connsiteX17" fmla="*/ 705688 w 2425171"/>
              <a:gd name="connsiteY17" fmla="*/ 255026 h 1751807"/>
              <a:gd name="connsiteX18" fmla="*/ 680039 w 2425171"/>
              <a:gd name="connsiteY18" fmla="*/ 264216 h 1751807"/>
              <a:gd name="connsiteX19" fmla="*/ 416052 w 2425171"/>
              <a:gd name="connsiteY19" fmla="*/ 169713 h 1751807"/>
              <a:gd name="connsiteX20" fmla="*/ 0 w 2425171"/>
              <a:gd name="connsiteY20" fmla="*/ 585765 h 1751807"/>
              <a:gd name="connsiteX21" fmla="*/ 139400 w 2425171"/>
              <a:gd name="connsiteY21" fmla="*/ 896432 h 1751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25171" h="1751807">
                <a:moveTo>
                  <a:pt x="139400" y="896432"/>
                </a:moveTo>
                <a:cubicBezTo>
                  <a:pt x="130622" y="930082"/>
                  <a:pt x="125913" y="965423"/>
                  <a:pt x="125913" y="1001817"/>
                </a:cubicBezTo>
                <a:cubicBezTo>
                  <a:pt x="125913" y="1231605"/>
                  <a:pt x="312222" y="1417869"/>
                  <a:pt x="541965" y="1417869"/>
                </a:cubicBezTo>
                <a:cubicBezTo>
                  <a:pt x="579181" y="1417869"/>
                  <a:pt x="615163" y="1412931"/>
                  <a:pt x="649498" y="1403741"/>
                </a:cubicBezTo>
                <a:cubicBezTo>
                  <a:pt x="724708" y="1511503"/>
                  <a:pt x="849523" y="1582095"/>
                  <a:pt x="990890" y="1582095"/>
                </a:cubicBezTo>
                <a:cubicBezTo>
                  <a:pt x="1046988" y="1582095"/>
                  <a:pt x="1100435" y="1570939"/>
                  <a:pt x="1149264" y="1550822"/>
                </a:cubicBezTo>
                <a:cubicBezTo>
                  <a:pt x="1222141" y="1671295"/>
                  <a:pt x="1354409" y="1751808"/>
                  <a:pt x="1505468" y="1751808"/>
                </a:cubicBezTo>
                <a:cubicBezTo>
                  <a:pt x="1735257" y="1751808"/>
                  <a:pt x="1921520" y="1565544"/>
                  <a:pt x="1921520" y="1335756"/>
                </a:cubicBezTo>
                <a:cubicBezTo>
                  <a:pt x="1921520" y="1313536"/>
                  <a:pt x="1919737" y="1291773"/>
                  <a:pt x="1916400" y="1270513"/>
                </a:cubicBezTo>
                <a:cubicBezTo>
                  <a:pt x="1946209" y="1277326"/>
                  <a:pt x="1977253" y="1281029"/>
                  <a:pt x="2009120" y="1281029"/>
                </a:cubicBezTo>
                <a:cubicBezTo>
                  <a:pt x="2238909" y="1281029"/>
                  <a:pt x="2425172" y="1094765"/>
                  <a:pt x="2425172" y="864977"/>
                </a:cubicBezTo>
                <a:cubicBezTo>
                  <a:pt x="2425172" y="635188"/>
                  <a:pt x="2238909" y="448925"/>
                  <a:pt x="2009120" y="448925"/>
                </a:cubicBezTo>
                <a:cubicBezTo>
                  <a:pt x="1986717" y="448925"/>
                  <a:pt x="1964726" y="450753"/>
                  <a:pt x="1943283" y="454137"/>
                </a:cubicBezTo>
                <a:cubicBezTo>
                  <a:pt x="1943283" y="452399"/>
                  <a:pt x="1943420" y="450662"/>
                  <a:pt x="1943420" y="448925"/>
                </a:cubicBezTo>
                <a:cubicBezTo>
                  <a:pt x="1943420" y="219136"/>
                  <a:pt x="1757157" y="32873"/>
                  <a:pt x="1527368" y="32873"/>
                </a:cubicBezTo>
                <a:cubicBezTo>
                  <a:pt x="1457874" y="32873"/>
                  <a:pt x="1392403" y="50018"/>
                  <a:pt x="1334795" y="80147"/>
                </a:cubicBezTo>
                <a:cubicBezTo>
                  <a:pt x="1265987" y="29809"/>
                  <a:pt x="1181176" y="0"/>
                  <a:pt x="1089416" y="0"/>
                </a:cubicBezTo>
                <a:cubicBezTo>
                  <a:pt x="916732" y="0"/>
                  <a:pt x="768645" y="105202"/>
                  <a:pt x="705688" y="255026"/>
                </a:cubicBezTo>
                <a:cubicBezTo>
                  <a:pt x="697001" y="257769"/>
                  <a:pt x="688497" y="260878"/>
                  <a:pt x="680039" y="264216"/>
                </a:cubicBezTo>
                <a:cubicBezTo>
                  <a:pt x="608213" y="205191"/>
                  <a:pt x="516270" y="169713"/>
                  <a:pt x="416052" y="169713"/>
                </a:cubicBezTo>
                <a:cubicBezTo>
                  <a:pt x="186263" y="169713"/>
                  <a:pt x="0" y="355976"/>
                  <a:pt x="0" y="585765"/>
                </a:cubicBezTo>
                <a:cubicBezTo>
                  <a:pt x="0" y="709346"/>
                  <a:pt x="53904" y="820262"/>
                  <a:pt x="139400" y="896432"/>
                </a:cubicBezTo>
                <a:close/>
              </a:path>
            </a:pathLst>
          </a:cu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457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BB9A53-0FEE-4A9A-9117-85F9BF63DE6D}"/>
              </a:ext>
            </a:extLst>
          </p:cNvPr>
          <p:cNvSpPr txBox="1"/>
          <p:nvPr/>
        </p:nvSpPr>
        <p:spPr>
          <a:xfrm>
            <a:off x="6943790" y="2721658"/>
            <a:ext cx="2156360" cy="18983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rgbClr val="59922F"/>
                </a:solidFill>
                <a:latin typeface="+mn-ea"/>
                <a:cs typeface="+mn-ea"/>
                <a:sym typeface="+mn-lt"/>
              </a:rPr>
              <a:t>姓名：</a:t>
            </a:r>
            <a:r>
              <a:rPr lang="en-US" altLang="zh-CN" sz="2000" b="1" spc="600" dirty="0">
                <a:solidFill>
                  <a:srgbClr val="59922F"/>
                </a:solidFill>
                <a:latin typeface="+mn-ea"/>
                <a:cs typeface="+mn-ea"/>
                <a:sym typeface="+mn-lt"/>
              </a:rPr>
              <a:t>XXX</a:t>
            </a:r>
          </a:p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rgbClr val="59922F"/>
                </a:solidFill>
                <a:latin typeface="+mn-ea"/>
                <a:cs typeface="+mn-ea"/>
                <a:sym typeface="+mn-lt"/>
              </a:rPr>
              <a:t>年龄：</a:t>
            </a:r>
            <a:r>
              <a:rPr lang="en-US" altLang="zh-CN" sz="2000" b="1" spc="600" dirty="0">
                <a:solidFill>
                  <a:srgbClr val="59922F"/>
                </a:solidFill>
                <a:latin typeface="+mn-ea"/>
                <a:cs typeface="+mn-ea"/>
                <a:sym typeface="+mn-lt"/>
              </a:rPr>
              <a:t>11</a:t>
            </a:r>
            <a:r>
              <a:rPr lang="zh-CN" altLang="en-US" sz="2000" b="1" spc="600" dirty="0">
                <a:solidFill>
                  <a:srgbClr val="59922F"/>
                </a:solidFill>
                <a:latin typeface="+mn-ea"/>
                <a:cs typeface="+mn-ea"/>
                <a:sym typeface="+mn-lt"/>
              </a:rPr>
              <a:t>岁</a:t>
            </a:r>
            <a:endParaRPr lang="en-US" altLang="zh-CN" sz="2000" b="1" spc="600" dirty="0">
              <a:solidFill>
                <a:srgbClr val="59922F"/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rgbClr val="59922F"/>
                </a:solidFill>
                <a:latin typeface="+mn-ea"/>
                <a:cs typeface="+mn-ea"/>
                <a:sym typeface="+mn-lt"/>
              </a:rPr>
              <a:t>性别：女</a:t>
            </a:r>
            <a:endParaRPr lang="en-US" altLang="zh-CN" sz="2000" b="1" spc="600" dirty="0">
              <a:solidFill>
                <a:srgbClr val="59922F"/>
              </a:solidFill>
              <a:latin typeface="+mn-ea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spc="600" dirty="0">
                <a:solidFill>
                  <a:srgbClr val="59922F"/>
                </a:solidFill>
                <a:latin typeface="+mn-ea"/>
                <a:cs typeface="+mn-ea"/>
                <a:sym typeface="+mn-lt"/>
              </a:rPr>
              <a:t>星座：白羊座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8E91514-01DC-12FB-86F1-BE1A8B3CDC9C}"/>
              </a:ext>
            </a:extLst>
          </p:cNvPr>
          <p:cNvSpPr txBox="1"/>
          <p:nvPr/>
        </p:nvSpPr>
        <p:spPr>
          <a:xfrm>
            <a:off x="6913960" y="1707302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自我介绍</a:t>
            </a:r>
          </a:p>
        </p:txBody>
      </p:sp>
    </p:spTree>
    <p:extLst>
      <p:ext uri="{BB962C8B-B14F-4D97-AF65-F5344CB8AC3E}">
        <p14:creationId xmlns:p14="http://schemas.microsoft.com/office/powerpoint/2010/main" val="166103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E45F95-580D-D4B6-C20A-510B3C7706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" name="任意多边形: 形状 1405" descr="D:\51PPT模板网\51pptmoban.com\图片001.jpg">
            <a:extLst>
              <a:ext uri="{FF2B5EF4-FFF2-40B4-BE49-F238E27FC236}">
                <a16:creationId xmlns:a16="http://schemas.microsoft.com/office/drawing/2014/main" id="{BAC0FDD2-2F25-5DE6-2FCB-59F50B157129}"/>
              </a:ext>
            </a:extLst>
          </p:cNvPr>
          <p:cNvSpPr/>
          <p:nvPr/>
        </p:nvSpPr>
        <p:spPr>
          <a:xfrm>
            <a:off x="2641133" y="1074547"/>
            <a:ext cx="8058261" cy="4475407"/>
          </a:xfrm>
          <a:custGeom>
            <a:avLst/>
            <a:gdLst>
              <a:gd name="connsiteX0" fmla="*/ 2023025 w 8058261"/>
              <a:gd name="connsiteY0" fmla="*/ 720 h 4475407"/>
              <a:gd name="connsiteX1" fmla="*/ 2115617 w 8058261"/>
              <a:gd name="connsiteY1" fmla="*/ 1733 h 4475407"/>
              <a:gd name="connsiteX2" fmla="*/ 2802317 w 8058261"/>
              <a:gd name="connsiteY2" fmla="*/ 387548 h 4475407"/>
              <a:gd name="connsiteX3" fmla="*/ 2849011 w 8058261"/>
              <a:gd name="connsiteY3" fmla="*/ 464421 h 4475407"/>
              <a:gd name="connsiteX4" fmla="*/ 2849624 w 8058261"/>
              <a:gd name="connsiteY4" fmla="*/ 464328 h 4475407"/>
              <a:gd name="connsiteX5" fmla="*/ 2957623 w 8058261"/>
              <a:gd name="connsiteY5" fmla="*/ 458875 h 4475407"/>
              <a:gd name="connsiteX6" fmla="*/ 2957820 w 8058261"/>
              <a:gd name="connsiteY6" fmla="*/ 458883 h 4475407"/>
              <a:gd name="connsiteX7" fmla="*/ 3030721 w 8058261"/>
              <a:gd name="connsiteY7" fmla="*/ 445245 h 4475407"/>
              <a:gd name="connsiteX8" fmla="*/ 3209538 w 8058261"/>
              <a:gd name="connsiteY8" fmla="*/ 438609 h 4475407"/>
              <a:gd name="connsiteX9" fmla="*/ 3627250 w 8058261"/>
              <a:gd name="connsiteY9" fmla="*/ 570497 h 4475407"/>
              <a:gd name="connsiteX10" fmla="*/ 3715050 w 8058261"/>
              <a:gd name="connsiteY10" fmla="*/ 632026 h 4475407"/>
              <a:gd name="connsiteX11" fmla="*/ 3762702 w 8058261"/>
              <a:gd name="connsiteY11" fmla="*/ 538436 h 4475407"/>
              <a:gd name="connsiteX12" fmla="*/ 4667121 w 8058261"/>
              <a:gd name="connsiteY12" fmla="*/ 28017 h 4475407"/>
              <a:gd name="connsiteX13" fmla="*/ 5290075 w 8058261"/>
              <a:gd name="connsiteY13" fmla="*/ 231490 h 4475407"/>
              <a:gd name="connsiteX14" fmla="*/ 5778968 w 8058261"/>
              <a:gd name="connsiteY14" fmla="*/ 111473 h 4475407"/>
              <a:gd name="connsiteX15" fmla="*/ 6835217 w 8058261"/>
              <a:gd name="connsiteY15" fmla="*/ 1167722 h 4475407"/>
              <a:gd name="connsiteX16" fmla="*/ 6834869 w 8058261"/>
              <a:gd name="connsiteY16" fmla="*/ 1180954 h 4475407"/>
              <a:gd name="connsiteX17" fmla="*/ 7002013 w 8058261"/>
              <a:gd name="connsiteY17" fmla="*/ 1167722 h 4475407"/>
              <a:gd name="connsiteX18" fmla="*/ 8058261 w 8058261"/>
              <a:gd name="connsiteY18" fmla="*/ 2223971 h 4475407"/>
              <a:gd name="connsiteX19" fmla="*/ 7002013 w 8058261"/>
              <a:gd name="connsiteY19" fmla="*/ 3280220 h 4475407"/>
              <a:gd name="connsiteX20" fmla="*/ 6766621 w 8058261"/>
              <a:gd name="connsiteY20" fmla="*/ 3253523 h 4475407"/>
              <a:gd name="connsiteX21" fmla="*/ 6779619 w 8058261"/>
              <a:gd name="connsiteY21" fmla="*/ 3419158 h 4475407"/>
              <a:gd name="connsiteX22" fmla="*/ 5723370 w 8058261"/>
              <a:gd name="connsiteY22" fmla="*/ 4475407 h 4475407"/>
              <a:gd name="connsiteX23" fmla="*/ 4819060 w 8058261"/>
              <a:gd name="connsiteY23" fmla="*/ 3965155 h 4475407"/>
              <a:gd name="connsiteX24" fmla="*/ 4416989 w 8058261"/>
              <a:gd name="connsiteY24" fmla="*/ 4044549 h 4475407"/>
              <a:gd name="connsiteX25" fmla="*/ 3550282 w 8058261"/>
              <a:gd name="connsiteY25" fmla="*/ 3591754 h 4475407"/>
              <a:gd name="connsiteX26" fmla="*/ 3461908 w 8058261"/>
              <a:gd name="connsiteY26" fmla="*/ 3609384 h 4475407"/>
              <a:gd name="connsiteX27" fmla="*/ 3407176 w 8058261"/>
              <a:gd name="connsiteY27" fmla="*/ 3660322 h 4475407"/>
              <a:gd name="connsiteX28" fmla="*/ 2784762 w 8058261"/>
              <a:gd name="connsiteY28" fmla="*/ 3858371 h 4475407"/>
              <a:gd name="connsiteX29" fmla="*/ 2263016 w 8058261"/>
              <a:gd name="connsiteY29" fmla="*/ 3651740 h 4475407"/>
              <a:gd name="connsiteX30" fmla="*/ 1838857 w 8058261"/>
              <a:gd name="connsiteY30" fmla="*/ 3728636 h 4475407"/>
              <a:gd name="connsiteX31" fmla="*/ 991574 w 8058261"/>
              <a:gd name="connsiteY31" fmla="*/ 2770382 h 4475407"/>
              <a:gd name="connsiteX32" fmla="*/ 992567 w 8058261"/>
              <a:gd name="connsiteY32" fmla="*/ 2759091 h 4475407"/>
              <a:gd name="connsiteX33" fmla="*/ 849015 w 8058261"/>
              <a:gd name="connsiteY33" fmla="*/ 2761620 h 4475407"/>
              <a:gd name="connsiteX34" fmla="*/ 1733 w 8058261"/>
              <a:gd name="connsiteY34" fmla="*/ 1803366 h 4475407"/>
              <a:gd name="connsiteX35" fmla="*/ 959986 w 8058261"/>
              <a:gd name="connsiteY35" fmla="*/ 956083 h 4475407"/>
              <a:gd name="connsiteX36" fmla="*/ 1159772 w 8058261"/>
              <a:gd name="connsiteY36" fmla="*/ 991266 h 4475407"/>
              <a:gd name="connsiteX37" fmla="*/ 1157363 w 8058261"/>
              <a:gd name="connsiteY37" fmla="*/ 849016 h 4475407"/>
              <a:gd name="connsiteX38" fmla="*/ 2023025 w 8058261"/>
              <a:gd name="connsiteY38" fmla="*/ 720 h 44754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8058261" h="4475407">
                <a:moveTo>
                  <a:pt x="2023025" y="720"/>
                </a:moveTo>
                <a:cubicBezTo>
                  <a:pt x="2053563" y="-496"/>
                  <a:pt x="2084454" y="-182"/>
                  <a:pt x="2115617" y="1733"/>
                </a:cubicBezTo>
                <a:cubicBezTo>
                  <a:pt x="2402420" y="19360"/>
                  <a:pt x="2649785" y="168824"/>
                  <a:pt x="2802317" y="387548"/>
                </a:cubicBezTo>
                <a:lnTo>
                  <a:pt x="2849011" y="464421"/>
                </a:lnTo>
                <a:lnTo>
                  <a:pt x="2849624" y="464328"/>
                </a:lnTo>
                <a:cubicBezTo>
                  <a:pt x="2885133" y="460722"/>
                  <a:pt x="2921162" y="458875"/>
                  <a:pt x="2957623" y="458875"/>
                </a:cubicBezTo>
                <a:lnTo>
                  <a:pt x="2957820" y="458883"/>
                </a:lnTo>
                <a:lnTo>
                  <a:pt x="3030721" y="445245"/>
                </a:lnTo>
                <a:cubicBezTo>
                  <a:pt x="3088881" y="437268"/>
                  <a:pt x="3148677" y="434868"/>
                  <a:pt x="3209538" y="438609"/>
                </a:cubicBezTo>
                <a:cubicBezTo>
                  <a:pt x="3362911" y="448035"/>
                  <a:pt x="3504950" y="495203"/>
                  <a:pt x="3627250" y="570497"/>
                </a:cubicBezTo>
                <a:lnTo>
                  <a:pt x="3715050" y="632026"/>
                </a:lnTo>
                <a:lnTo>
                  <a:pt x="3762702" y="538436"/>
                </a:lnTo>
                <a:cubicBezTo>
                  <a:pt x="3947731" y="232501"/>
                  <a:pt x="4283521" y="28017"/>
                  <a:pt x="4667121" y="28017"/>
                </a:cubicBezTo>
                <a:cubicBezTo>
                  <a:pt x="4900076" y="28017"/>
                  <a:pt x="5115389" y="103695"/>
                  <a:pt x="5290075" y="231490"/>
                </a:cubicBezTo>
                <a:cubicBezTo>
                  <a:pt x="5436327" y="155000"/>
                  <a:pt x="5602541" y="111473"/>
                  <a:pt x="5778968" y="111473"/>
                </a:cubicBezTo>
                <a:cubicBezTo>
                  <a:pt x="6362343" y="111473"/>
                  <a:pt x="6835217" y="584347"/>
                  <a:pt x="6835217" y="1167722"/>
                </a:cubicBezTo>
                <a:cubicBezTo>
                  <a:pt x="6835217" y="1172132"/>
                  <a:pt x="6834869" y="1176542"/>
                  <a:pt x="6834869" y="1180954"/>
                </a:cubicBezTo>
                <a:cubicBezTo>
                  <a:pt x="6889307" y="1172363"/>
                  <a:pt x="6945137" y="1167722"/>
                  <a:pt x="7002013" y="1167722"/>
                </a:cubicBezTo>
                <a:cubicBezTo>
                  <a:pt x="7585387" y="1167722"/>
                  <a:pt x="8058261" y="1640596"/>
                  <a:pt x="8058261" y="2223971"/>
                </a:cubicBezTo>
                <a:cubicBezTo>
                  <a:pt x="8058261" y="2807344"/>
                  <a:pt x="7585387" y="3280220"/>
                  <a:pt x="7002013" y="3280220"/>
                </a:cubicBezTo>
                <a:cubicBezTo>
                  <a:pt x="6921111" y="3280220"/>
                  <a:pt x="6842298" y="3270819"/>
                  <a:pt x="6766621" y="3253523"/>
                </a:cubicBezTo>
                <a:cubicBezTo>
                  <a:pt x="6775092" y="3307496"/>
                  <a:pt x="6779619" y="3362747"/>
                  <a:pt x="6779619" y="3419158"/>
                </a:cubicBezTo>
                <a:cubicBezTo>
                  <a:pt x="6779619" y="4002530"/>
                  <a:pt x="6306745" y="4475407"/>
                  <a:pt x="5723370" y="4475407"/>
                </a:cubicBezTo>
                <a:cubicBezTo>
                  <a:pt x="5339870" y="4475407"/>
                  <a:pt x="5004076" y="4271005"/>
                  <a:pt x="4819060" y="3965155"/>
                </a:cubicBezTo>
                <a:cubicBezTo>
                  <a:pt x="4695095" y="4016227"/>
                  <a:pt x="4559407" y="4044549"/>
                  <a:pt x="4416989" y="4044549"/>
                </a:cubicBezTo>
                <a:cubicBezTo>
                  <a:pt x="4058094" y="4044549"/>
                  <a:pt x="3741221" y="3865334"/>
                  <a:pt x="3550282" y="3591754"/>
                </a:cubicBezTo>
                <a:lnTo>
                  <a:pt x="3461908" y="3609384"/>
                </a:lnTo>
                <a:lnTo>
                  <a:pt x="3407176" y="3660322"/>
                </a:lnTo>
                <a:cubicBezTo>
                  <a:pt x="3237766" y="3796707"/>
                  <a:pt x="3018948" y="3872764"/>
                  <a:pt x="2784762" y="3858371"/>
                </a:cubicBezTo>
                <a:cubicBezTo>
                  <a:pt x="2585657" y="3846134"/>
                  <a:pt x="2405605" y="3770142"/>
                  <a:pt x="2263016" y="3651740"/>
                </a:cubicBezTo>
                <a:cubicBezTo>
                  <a:pt x="2133997" y="3709433"/>
                  <a:pt x="1989649" y="3737904"/>
                  <a:pt x="1838857" y="3728636"/>
                </a:cubicBezTo>
                <a:cubicBezTo>
                  <a:pt x="1340251" y="3697991"/>
                  <a:pt x="960929" y="3268988"/>
                  <a:pt x="991574" y="2770382"/>
                </a:cubicBezTo>
                <a:cubicBezTo>
                  <a:pt x="991806" y="2766613"/>
                  <a:pt x="992335" y="2762862"/>
                  <a:pt x="992567" y="2759091"/>
                </a:cubicBezTo>
                <a:cubicBezTo>
                  <a:pt x="945587" y="2763574"/>
                  <a:pt x="897627" y="2764608"/>
                  <a:pt x="849015" y="2761620"/>
                </a:cubicBezTo>
                <a:cubicBezTo>
                  <a:pt x="350409" y="2730975"/>
                  <a:pt x="-28912" y="2301973"/>
                  <a:pt x="1733" y="1803366"/>
                </a:cubicBezTo>
                <a:cubicBezTo>
                  <a:pt x="32378" y="1304762"/>
                  <a:pt x="461380" y="925438"/>
                  <a:pt x="959986" y="956083"/>
                </a:cubicBezTo>
                <a:cubicBezTo>
                  <a:pt x="1029132" y="960333"/>
                  <a:pt x="1096000" y="972508"/>
                  <a:pt x="1159772" y="991266"/>
                </a:cubicBezTo>
                <a:cubicBezTo>
                  <a:pt x="1155367" y="944690"/>
                  <a:pt x="1154400" y="897230"/>
                  <a:pt x="1157363" y="849016"/>
                </a:cubicBezTo>
                <a:cubicBezTo>
                  <a:pt x="1186093" y="381575"/>
                  <a:pt x="1564941" y="18969"/>
                  <a:pt x="2023025" y="720"/>
                </a:cubicBezTo>
                <a:close/>
              </a:path>
            </a:pathLst>
          </a:custGeom>
          <a:blipFill dpi="0" rotWithShape="1"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25400" cap="flat">
            <a:solidFill>
              <a:srgbClr val="59922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B2CE8FA-A4F5-48F7-8B39-11E9B6867239}"/>
              </a:ext>
            </a:extLst>
          </p:cNvPr>
          <p:cNvSpPr txBox="1"/>
          <p:nvPr/>
        </p:nvSpPr>
        <p:spPr>
          <a:xfrm>
            <a:off x="4117944" y="2174117"/>
            <a:ext cx="29113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同学们好！老师好！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0830117-FCAF-445B-A360-855E2AB08706}"/>
              </a:ext>
            </a:extLst>
          </p:cNvPr>
          <p:cNvSpPr txBox="1"/>
          <p:nvPr/>
        </p:nvSpPr>
        <p:spPr>
          <a:xfrm>
            <a:off x="4117944" y="2705259"/>
            <a:ext cx="5953622" cy="1535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latinLnBrk="1">
              <a:lnSpc>
                <a:spcPct val="150000"/>
              </a:lnSpc>
            </a:pPr>
            <a:r>
              <a:rPr lang="zh-CN" altLang="en-US" sz="1600" b="0" i="0" dirty="0">
                <a:solidFill>
                  <a:srgbClr val="24292F"/>
                </a:solidFill>
                <a:effectLst/>
                <a:latin typeface="-apple-system"/>
              </a:rPr>
              <a:t>我是一个活泼可爱的小学二年级学生，叫做小明。喜欢画画、唱歌和跳舞。我乐于助人，喜欢与同学分享快乐。每天都会认真学习，努力提高自己的知识水平。我喜欢阅读，尤其喜欢听老师讲故事。希望能够和大家一起快乐学习，一起进步！谢谢大家！</a:t>
            </a:r>
          </a:p>
        </p:txBody>
      </p:sp>
      <p:grpSp>
        <p:nvGrpSpPr>
          <p:cNvPr id="4" name="图形 7" descr="D:\51PPT模板网\51pptmoban.com\图片.jpg">
            <a:extLst>
              <a:ext uri="{FF2B5EF4-FFF2-40B4-BE49-F238E27FC236}">
                <a16:creationId xmlns:a16="http://schemas.microsoft.com/office/drawing/2014/main" id="{CA7DB9A3-1062-F93D-B726-FB92652FD1C1}"/>
              </a:ext>
            </a:extLst>
          </p:cNvPr>
          <p:cNvGrpSpPr/>
          <p:nvPr/>
        </p:nvGrpSpPr>
        <p:grpSpPr>
          <a:xfrm>
            <a:off x="1445245" y="1672764"/>
            <a:ext cx="2469009" cy="4177964"/>
            <a:chOff x="271651" y="405948"/>
            <a:chExt cx="3352424" cy="5672845"/>
          </a:xfrm>
        </p:grpSpPr>
        <p:grpSp>
          <p:nvGrpSpPr>
            <p:cNvPr id="7" name="图形 7">
              <a:extLst>
                <a:ext uri="{FF2B5EF4-FFF2-40B4-BE49-F238E27FC236}">
                  <a16:creationId xmlns:a16="http://schemas.microsoft.com/office/drawing/2014/main" id="{BAAEC1B3-5B48-D239-FA04-65B59B6C8AC0}"/>
                </a:ext>
              </a:extLst>
            </p:cNvPr>
            <p:cNvGrpSpPr/>
            <p:nvPr/>
          </p:nvGrpSpPr>
          <p:grpSpPr>
            <a:xfrm>
              <a:off x="1866123" y="4488054"/>
              <a:ext cx="660939" cy="1538019"/>
              <a:chOff x="1866123" y="4488054"/>
              <a:chExt cx="660939" cy="1538019"/>
            </a:xfrm>
          </p:grpSpPr>
          <p:sp>
            <p:nvSpPr>
              <p:cNvPr id="1395" name="任意多边形: 形状 1394">
                <a:extLst>
                  <a:ext uri="{FF2B5EF4-FFF2-40B4-BE49-F238E27FC236}">
                    <a16:creationId xmlns:a16="http://schemas.microsoft.com/office/drawing/2014/main" id="{0029042D-D8BD-365C-56C0-085A044726DF}"/>
                  </a:ext>
                </a:extLst>
              </p:cNvPr>
              <p:cNvSpPr/>
              <p:nvPr/>
            </p:nvSpPr>
            <p:spPr>
              <a:xfrm>
                <a:off x="1866123" y="4488054"/>
                <a:ext cx="352460" cy="1418646"/>
              </a:xfrm>
              <a:custGeom>
                <a:avLst/>
                <a:gdLst>
                  <a:gd name="connsiteX0" fmla="*/ 268983 w 352460"/>
                  <a:gd name="connsiteY0" fmla="*/ 0 h 1418646"/>
                  <a:gd name="connsiteX1" fmla="*/ 325998 w 352460"/>
                  <a:gd name="connsiteY1" fmla="*/ 1385227 h 1418646"/>
                  <a:gd name="connsiteX2" fmla="*/ 260950 w 352460"/>
                  <a:gd name="connsiteY2" fmla="*/ 1418647 h 1418646"/>
                  <a:gd name="connsiteX3" fmla="*/ 221291 w 352460"/>
                  <a:gd name="connsiteY3" fmla="*/ 1373895 h 1418646"/>
                  <a:gd name="connsiteX4" fmla="*/ 104462 w 352460"/>
                  <a:gd name="connsiteY4" fmla="*/ 571518 h 1418646"/>
                  <a:gd name="connsiteX5" fmla="*/ 4416 w 352460"/>
                  <a:gd name="connsiteY5" fmla="*/ 166529 h 1418646"/>
                  <a:gd name="connsiteX6" fmla="*/ 268983 w 352460"/>
                  <a:gd name="connsiteY6" fmla="*/ 0 h 14186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52460" h="1418646">
                    <a:moveTo>
                      <a:pt x="268983" y="0"/>
                    </a:moveTo>
                    <a:cubicBezTo>
                      <a:pt x="268983" y="0"/>
                      <a:pt x="409406" y="878183"/>
                      <a:pt x="325998" y="1385227"/>
                    </a:cubicBezTo>
                    <a:cubicBezTo>
                      <a:pt x="325998" y="1385227"/>
                      <a:pt x="310938" y="1399857"/>
                      <a:pt x="260950" y="1418647"/>
                    </a:cubicBezTo>
                    <a:cubicBezTo>
                      <a:pt x="260950" y="1418647"/>
                      <a:pt x="226813" y="1407459"/>
                      <a:pt x="221291" y="1373895"/>
                    </a:cubicBezTo>
                    <a:cubicBezTo>
                      <a:pt x="127986" y="796496"/>
                      <a:pt x="104462" y="571518"/>
                      <a:pt x="104462" y="571518"/>
                    </a:cubicBezTo>
                    <a:cubicBezTo>
                      <a:pt x="104462" y="571518"/>
                      <a:pt x="-25275" y="193279"/>
                      <a:pt x="4416" y="166529"/>
                    </a:cubicBezTo>
                    <a:cubicBezTo>
                      <a:pt x="34179" y="139849"/>
                      <a:pt x="268983" y="0"/>
                      <a:pt x="268983" y="0"/>
                    </a:cubicBezTo>
                    <a:close/>
                  </a:path>
                </a:pathLst>
              </a:custGeom>
              <a:solidFill>
                <a:srgbClr val="F6BA9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6" name="任意多边形: 形状 1395">
                <a:extLst>
                  <a:ext uri="{FF2B5EF4-FFF2-40B4-BE49-F238E27FC236}">
                    <a16:creationId xmlns:a16="http://schemas.microsoft.com/office/drawing/2014/main" id="{CE9171A1-7DB0-DAD3-F83F-FAE1BD8BA318}"/>
                  </a:ext>
                </a:extLst>
              </p:cNvPr>
              <p:cNvSpPr/>
              <p:nvPr/>
            </p:nvSpPr>
            <p:spPr>
              <a:xfrm>
                <a:off x="2037713" y="5524087"/>
                <a:ext cx="183023" cy="382613"/>
              </a:xfrm>
              <a:custGeom>
                <a:avLst/>
                <a:gdLst>
                  <a:gd name="connsiteX0" fmla="*/ 183023 w 183023"/>
                  <a:gd name="connsiteY0" fmla="*/ 0 h 382613"/>
                  <a:gd name="connsiteX1" fmla="*/ 154408 w 183023"/>
                  <a:gd name="connsiteY1" fmla="*/ 349193 h 382613"/>
                  <a:gd name="connsiteX2" fmla="*/ 89360 w 183023"/>
                  <a:gd name="connsiteY2" fmla="*/ 382614 h 382613"/>
                  <a:gd name="connsiteX3" fmla="*/ 49700 w 183023"/>
                  <a:gd name="connsiteY3" fmla="*/ 337862 h 382613"/>
                  <a:gd name="connsiteX4" fmla="*/ 0 w 183023"/>
                  <a:gd name="connsiteY4" fmla="*/ 21444 h 382613"/>
                  <a:gd name="connsiteX5" fmla="*/ 183023 w 183023"/>
                  <a:gd name="connsiteY5" fmla="*/ 0 h 382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3023" h="382613">
                    <a:moveTo>
                      <a:pt x="183023" y="0"/>
                    </a:moveTo>
                    <a:cubicBezTo>
                      <a:pt x="180585" y="122494"/>
                      <a:pt x="172051" y="242262"/>
                      <a:pt x="154408" y="349193"/>
                    </a:cubicBezTo>
                    <a:cubicBezTo>
                      <a:pt x="154408" y="349193"/>
                      <a:pt x="139347" y="363824"/>
                      <a:pt x="89360" y="382614"/>
                    </a:cubicBezTo>
                    <a:cubicBezTo>
                      <a:pt x="89360" y="382614"/>
                      <a:pt x="55222" y="371426"/>
                      <a:pt x="49700" y="337862"/>
                    </a:cubicBezTo>
                    <a:cubicBezTo>
                      <a:pt x="30193" y="217376"/>
                      <a:pt x="13770" y="112381"/>
                      <a:pt x="0" y="21444"/>
                    </a:cubicBezTo>
                    <a:cubicBezTo>
                      <a:pt x="61749" y="25890"/>
                      <a:pt x="124502" y="19794"/>
                      <a:pt x="183023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97" name="图形 7">
                <a:extLst>
                  <a:ext uri="{FF2B5EF4-FFF2-40B4-BE49-F238E27FC236}">
                    <a16:creationId xmlns:a16="http://schemas.microsoft.com/office/drawing/2014/main" id="{7BFE6412-2E7A-4767-5890-2DF2769C7FC2}"/>
                  </a:ext>
                </a:extLst>
              </p:cNvPr>
              <p:cNvGrpSpPr/>
              <p:nvPr/>
            </p:nvGrpSpPr>
            <p:grpSpPr>
              <a:xfrm>
                <a:off x="2043075" y="5726995"/>
                <a:ext cx="483987" cy="299078"/>
                <a:chOff x="2043075" y="5726995"/>
                <a:chExt cx="483987" cy="299078"/>
              </a:xfrm>
            </p:grpSpPr>
            <p:grpSp>
              <p:nvGrpSpPr>
                <p:cNvPr id="1398" name="图形 7">
                  <a:extLst>
                    <a:ext uri="{FF2B5EF4-FFF2-40B4-BE49-F238E27FC236}">
                      <a16:creationId xmlns:a16="http://schemas.microsoft.com/office/drawing/2014/main" id="{42952082-8721-81A8-1AF9-F7D4B57E3B32}"/>
                    </a:ext>
                  </a:extLst>
                </p:cNvPr>
                <p:cNvGrpSpPr/>
                <p:nvPr/>
              </p:nvGrpSpPr>
              <p:grpSpPr>
                <a:xfrm>
                  <a:off x="2043075" y="5726995"/>
                  <a:ext cx="483987" cy="299078"/>
                  <a:chOff x="2043075" y="5726995"/>
                  <a:chExt cx="483987" cy="299078"/>
                </a:xfrm>
              </p:grpSpPr>
              <p:sp>
                <p:nvSpPr>
                  <p:cNvPr id="1403" name="任意多边形: 形状 1402">
                    <a:extLst>
                      <a:ext uri="{FF2B5EF4-FFF2-40B4-BE49-F238E27FC236}">
                        <a16:creationId xmlns:a16="http://schemas.microsoft.com/office/drawing/2014/main" id="{FA161231-8408-48B0-B2D9-70EF4FD6F714}"/>
                      </a:ext>
                    </a:extLst>
                  </p:cNvPr>
                  <p:cNvSpPr/>
                  <p:nvPr/>
                </p:nvSpPr>
                <p:spPr>
                  <a:xfrm>
                    <a:off x="2043075" y="5726995"/>
                    <a:ext cx="483987" cy="299006"/>
                  </a:xfrm>
                  <a:custGeom>
                    <a:avLst/>
                    <a:gdLst>
                      <a:gd name="connsiteX0" fmla="*/ 113044 w 483987"/>
                      <a:gd name="connsiteY0" fmla="*/ 35625 h 299006"/>
                      <a:gd name="connsiteX1" fmla="*/ 177518 w 483987"/>
                      <a:gd name="connsiteY1" fmla="*/ 6794 h 299006"/>
                      <a:gd name="connsiteX2" fmla="*/ 386216 w 483987"/>
                      <a:gd name="connsiteY2" fmla="*/ 102322 h 299006"/>
                      <a:gd name="connsiteX3" fmla="*/ 482174 w 483987"/>
                      <a:gd name="connsiteY3" fmla="*/ 250993 h 299006"/>
                      <a:gd name="connsiteX4" fmla="*/ 266520 w 483987"/>
                      <a:gd name="connsiteY4" fmla="*/ 291729 h 299006"/>
                      <a:gd name="connsiteX5" fmla="*/ 113905 w 483987"/>
                      <a:gd name="connsiteY5" fmla="*/ 246116 h 299006"/>
                      <a:gd name="connsiteX6" fmla="*/ 4678 w 483987"/>
                      <a:gd name="connsiteY6" fmla="*/ 191181 h 299006"/>
                      <a:gd name="connsiteX7" fmla="*/ 16368 w 483987"/>
                      <a:gd name="connsiteY7" fmla="*/ 20062 h 299006"/>
                      <a:gd name="connsiteX8" fmla="*/ 41255 w 483987"/>
                      <a:gd name="connsiteY8" fmla="*/ 16118 h 299006"/>
                      <a:gd name="connsiteX9" fmla="*/ 67288 w 483987"/>
                      <a:gd name="connsiteY9" fmla="*/ 30533 h 299006"/>
                      <a:gd name="connsiteX10" fmla="*/ 113044 w 483987"/>
                      <a:gd name="connsiteY10" fmla="*/ 35625 h 29900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3987" h="299006">
                        <a:moveTo>
                          <a:pt x="113044" y="35625"/>
                        </a:moveTo>
                        <a:cubicBezTo>
                          <a:pt x="113044" y="35625"/>
                          <a:pt x="146249" y="-18665"/>
                          <a:pt x="177518" y="6794"/>
                        </a:cubicBezTo>
                        <a:cubicBezTo>
                          <a:pt x="177518" y="6794"/>
                          <a:pt x="279716" y="52909"/>
                          <a:pt x="386216" y="102322"/>
                        </a:cubicBezTo>
                        <a:cubicBezTo>
                          <a:pt x="492645" y="151736"/>
                          <a:pt x="486262" y="193117"/>
                          <a:pt x="482174" y="250993"/>
                        </a:cubicBezTo>
                        <a:cubicBezTo>
                          <a:pt x="482174" y="250993"/>
                          <a:pt x="426020" y="321348"/>
                          <a:pt x="266520" y="291729"/>
                        </a:cubicBezTo>
                        <a:cubicBezTo>
                          <a:pt x="266520" y="291729"/>
                          <a:pt x="177016" y="287497"/>
                          <a:pt x="113905" y="246116"/>
                        </a:cubicBezTo>
                        <a:cubicBezTo>
                          <a:pt x="68005" y="215995"/>
                          <a:pt x="12137" y="228259"/>
                          <a:pt x="4678" y="191181"/>
                        </a:cubicBezTo>
                        <a:cubicBezTo>
                          <a:pt x="-2708" y="154102"/>
                          <a:pt x="-3067" y="26947"/>
                          <a:pt x="16368" y="20062"/>
                        </a:cubicBezTo>
                        <a:cubicBezTo>
                          <a:pt x="24759" y="17050"/>
                          <a:pt x="31716" y="12532"/>
                          <a:pt x="41255" y="16118"/>
                        </a:cubicBezTo>
                        <a:cubicBezTo>
                          <a:pt x="50578" y="19632"/>
                          <a:pt x="57749" y="27449"/>
                          <a:pt x="67288" y="30533"/>
                        </a:cubicBezTo>
                        <a:cubicBezTo>
                          <a:pt x="73097" y="32470"/>
                          <a:pt x="109673" y="41936"/>
                          <a:pt x="113044" y="35625"/>
                        </a:cubicBezTo>
                        <a:close/>
                      </a:path>
                    </a:pathLst>
                  </a:custGeom>
                  <a:solidFill>
                    <a:srgbClr val="FBC118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4" name="任意多边形: 形状 1403">
                    <a:extLst>
                      <a:ext uri="{FF2B5EF4-FFF2-40B4-BE49-F238E27FC236}">
                        <a16:creationId xmlns:a16="http://schemas.microsoft.com/office/drawing/2014/main" id="{74D2F09C-E97A-C282-4CAE-C3982DA16191}"/>
                      </a:ext>
                    </a:extLst>
                  </p:cNvPr>
                  <p:cNvSpPr/>
                  <p:nvPr/>
                </p:nvSpPr>
                <p:spPr>
                  <a:xfrm>
                    <a:off x="2268731" y="5817556"/>
                    <a:ext cx="258259" cy="208446"/>
                  </a:xfrm>
                  <a:custGeom>
                    <a:avLst/>
                    <a:gdLst>
                      <a:gd name="connsiteX0" fmla="*/ 32759 w 258259"/>
                      <a:gd name="connsiteY0" fmla="*/ 58809 h 208446"/>
                      <a:gd name="connsiteX1" fmla="*/ 135029 w 258259"/>
                      <a:gd name="connsiteY1" fmla="*/ 0 h 208446"/>
                      <a:gd name="connsiteX2" fmla="*/ 160488 w 258259"/>
                      <a:gd name="connsiteY2" fmla="*/ 11762 h 208446"/>
                      <a:gd name="connsiteX3" fmla="*/ 256447 w 258259"/>
                      <a:gd name="connsiteY3" fmla="*/ 160432 h 208446"/>
                      <a:gd name="connsiteX4" fmla="*/ 40792 w 258259"/>
                      <a:gd name="connsiteY4" fmla="*/ 201168 h 208446"/>
                      <a:gd name="connsiteX5" fmla="*/ 414 w 258259"/>
                      <a:gd name="connsiteY5" fmla="*/ 196148 h 208446"/>
                      <a:gd name="connsiteX6" fmla="*/ 32759 w 258259"/>
                      <a:gd name="connsiteY6" fmla="*/ 58809 h 2084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58259" h="208446">
                        <a:moveTo>
                          <a:pt x="32759" y="58809"/>
                        </a:moveTo>
                        <a:cubicBezTo>
                          <a:pt x="59725" y="17069"/>
                          <a:pt x="93361" y="1650"/>
                          <a:pt x="135029" y="0"/>
                        </a:cubicBezTo>
                        <a:cubicBezTo>
                          <a:pt x="143491" y="3873"/>
                          <a:pt x="151954" y="7746"/>
                          <a:pt x="160488" y="11762"/>
                        </a:cubicBezTo>
                        <a:cubicBezTo>
                          <a:pt x="266917" y="61175"/>
                          <a:pt x="260535" y="102556"/>
                          <a:pt x="256447" y="160432"/>
                        </a:cubicBezTo>
                        <a:cubicBezTo>
                          <a:pt x="256447" y="160432"/>
                          <a:pt x="200292" y="230787"/>
                          <a:pt x="40792" y="201168"/>
                        </a:cubicBezTo>
                        <a:cubicBezTo>
                          <a:pt x="40792" y="201168"/>
                          <a:pt x="24225" y="200379"/>
                          <a:pt x="414" y="196148"/>
                        </a:cubicBezTo>
                        <a:cubicBezTo>
                          <a:pt x="-2167" y="148599"/>
                          <a:pt x="7156" y="98469"/>
                          <a:pt x="32759" y="58809"/>
                        </a:cubicBezTo>
                        <a:close/>
                      </a:path>
                    </a:pathLst>
                  </a:custGeom>
                  <a:solidFill>
                    <a:srgbClr val="DADBDC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5" name="任意多边形: 形状 1404">
                    <a:extLst>
                      <a:ext uri="{FF2B5EF4-FFF2-40B4-BE49-F238E27FC236}">
                        <a16:creationId xmlns:a16="http://schemas.microsoft.com/office/drawing/2014/main" id="{8D40FA3F-5F4C-89C0-F32E-DCB55DBCD531}"/>
                      </a:ext>
                    </a:extLst>
                  </p:cNvPr>
                  <p:cNvSpPr/>
                  <p:nvPr/>
                </p:nvSpPr>
                <p:spPr>
                  <a:xfrm>
                    <a:off x="2045961" y="5906414"/>
                    <a:ext cx="479498" cy="119659"/>
                  </a:xfrm>
                  <a:custGeom>
                    <a:avLst/>
                    <a:gdLst>
                      <a:gd name="connsiteX0" fmla="*/ 49557 w 479498"/>
                      <a:gd name="connsiteY0" fmla="*/ 14846 h 119659"/>
                      <a:gd name="connsiteX1" fmla="*/ 134399 w 479498"/>
                      <a:gd name="connsiteY1" fmla="*/ 54219 h 119659"/>
                      <a:gd name="connsiteX2" fmla="*/ 307382 w 479498"/>
                      <a:gd name="connsiteY2" fmla="*/ 99329 h 119659"/>
                      <a:gd name="connsiteX3" fmla="*/ 400686 w 479498"/>
                      <a:gd name="connsiteY3" fmla="*/ 88715 h 119659"/>
                      <a:gd name="connsiteX4" fmla="*/ 454044 w 479498"/>
                      <a:gd name="connsiteY4" fmla="*/ 67128 h 119659"/>
                      <a:gd name="connsiteX5" fmla="*/ 476492 w 479498"/>
                      <a:gd name="connsiteY5" fmla="*/ 40377 h 119659"/>
                      <a:gd name="connsiteX6" fmla="*/ 479217 w 479498"/>
                      <a:gd name="connsiteY6" fmla="*/ 71646 h 119659"/>
                      <a:gd name="connsiteX7" fmla="*/ 263562 w 479498"/>
                      <a:gd name="connsiteY7" fmla="*/ 112381 h 119659"/>
                      <a:gd name="connsiteX8" fmla="*/ 110947 w 479498"/>
                      <a:gd name="connsiteY8" fmla="*/ 66769 h 119659"/>
                      <a:gd name="connsiteX9" fmla="*/ 1721 w 479498"/>
                      <a:gd name="connsiteY9" fmla="*/ 11834 h 119659"/>
                      <a:gd name="connsiteX10" fmla="*/ 0 w 479498"/>
                      <a:gd name="connsiteY10" fmla="*/ 0 h 119659"/>
                      <a:gd name="connsiteX11" fmla="*/ 49557 w 479498"/>
                      <a:gd name="connsiteY11" fmla="*/ 14846 h 11965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9498" h="119659">
                        <a:moveTo>
                          <a:pt x="49557" y="14846"/>
                        </a:moveTo>
                        <a:cubicBezTo>
                          <a:pt x="82188" y="23667"/>
                          <a:pt x="106214" y="35859"/>
                          <a:pt x="134399" y="54219"/>
                        </a:cubicBezTo>
                        <a:cubicBezTo>
                          <a:pt x="181374" y="84842"/>
                          <a:pt x="252303" y="98396"/>
                          <a:pt x="307382" y="99329"/>
                        </a:cubicBezTo>
                        <a:cubicBezTo>
                          <a:pt x="344890" y="99903"/>
                          <a:pt x="363895" y="95600"/>
                          <a:pt x="400686" y="88715"/>
                        </a:cubicBezTo>
                        <a:cubicBezTo>
                          <a:pt x="417899" y="85487"/>
                          <a:pt x="438410" y="75877"/>
                          <a:pt x="454044" y="67128"/>
                        </a:cubicBezTo>
                        <a:cubicBezTo>
                          <a:pt x="467312" y="59669"/>
                          <a:pt x="474054" y="50417"/>
                          <a:pt x="476492" y="40377"/>
                        </a:cubicBezTo>
                        <a:cubicBezTo>
                          <a:pt x="479146" y="49844"/>
                          <a:pt x="480006" y="60028"/>
                          <a:pt x="479217" y="71646"/>
                        </a:cubicBezTo>
                        <a:cubicBezTo>
                          <a:pt x="479217" y="71646"/>
                          <a:pt x="423062" y="142001"/>
                          <a:pt x="263562" y="112381"/>
                        </a:cubicBezTo>
                        <a:cubicBezTo>
                          <a:pt x="263562" y="112381"/>
                          <a:pt x="174059" y="108150"/>
                          <a:pt x="110947" y="66769"/>
                        </a:cubicBezTo>
                        <a:cubicBezTo>
                          <a:pt x="65048" y="36648"/>
                          <a:pt x="9180" y="48911"/>
                          <a:pt x="1721" y="11834"/>
                        </a:cubicBezTo>
                        <a:cubicBezTo>
                          <a:pt x="1076" y="8606"/>
                          <a:pt x="502" y="4518"/>
                          <a:pt x="0" y="0"/>
                        </a:cubicBezTo>
                        <a:cubicBezTo>
                          <a:pt x="16208" y="5522"/>
                          <a:pt x="32703" y="10327"/>
                          <a:pt x="49557" y="14846"/>
                        </a:cubicBezTo>
                        <a:close/>
                      </a:path>
                    </a:pathLst>
                  </a:custGeom>
                  <a:solidFill>
                    <a:srgbClr val="A1A3A5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99" name="任意多边形: 形状 1398">
                  <a:extLst>
                    <a:ext uri="{FF2B5EF4-FFF2-40B4-BE49-F238E27FC236}">
                      <a16:creationId xmlns:a16="http://schemas.microsoft.com/office/drawing/2014/main" id="{77D555EA-2862-2E0C-F958-D9EB1DD5F639}"/>
                    </a:ext>
                  </a:extLst>
                </p:cNvPr>
                <p:cNvSpPr/>
                <p:nvPr/>
              </p:nvSpPr>
              <p:spPr>
                <a:xfrm>
                  <a:off x="2262425" y="5787280"/>
                  <a:ext cx="105481" cy="86911"/>
                </a:xfrm>
                <a:custGeom>
                  <a:avLst/>
                  <a:gdLst>
                    <a:gd name="connsiteX0" fmla="*/ 8657 w 105481"/>
                    <a:gd name="connsiteY0" fmla="*/ 86718 h 86911"/>
                    <a:gd name="connsiteX1" fmla="*/ 13247 w 105481"/>
                    <a:gd name="connsiteY1" fmla="*/ 82343 h 86911"/>
                    <a:gd name="connsiteX2" fmla="*/ 99021 w 105481"/>
                    <a:gd name="connsiteY2" fmla="*/ 13566 h 86911"/>
                    <a:gd name="connsiteX3" fmla="*/ 105476 w 105481"/>
                    <a:gd name="connsiteY3" fmla="*/ 6466 h 86911"/>
                    <a:gd name="connsiteX4" fmla="*/ 98304 w 105481"/>
                    <a:gd name="connsiteY4" fmla="*/ 11 h 86911"/>
                    <a:gd name="connsiteX5" fmla="*/ 409 w 105481"/>
                    <a:gd name="connsiteY5" fmla="*/ 77825 h 86911"/>
                    <a:gd name="connsiteX6" fmla="*/ 4569 w 105481"/>
                    <a:gd name="connsiteY6" fmla="*/ 86503 h 86911"/>
                    <a:gd name="connsiteX7" fmla="*/ 8657 w 105481"/>
                    <a:gd name="connsiteY7" fmla="*/ 86718 h 869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5481" h="86911">
                      <a:moveTo>
                        <a:pt x="8657" y="86718"/>
                      </a:moveTo>
                      <a:cubicBezTo>
                        <a:pt x="10665" y="86073"/>
                        <a:pt x="12458" y="84566"/>
                        <a:pt x="13247" y="82343"/>
                      </a:cubicBezTo>
                      <a:cubicBezTo>
                        <a:pt x="36125" y="17725"/>
                        <a:pt x="98376" y="13637"/>
                        <a:pt x="99021" y="13566"/>
                      </a:cubicBezTo>
                      <a:cubicBezTo>
                        <a:pt x="102894" y="13423"/>
                        <a:pt x="105619" y="10195"/>
                        <a:pt x="105476" y="6466"/>
                      </a:cubicBezTo>
                      <a:cubicBezTo>
                        <a:pt x="105261" y="2665"/>
                        <a:pt x="102033" y="-204"/>
                        <a:pt x="98304" y="11"/>
                      </a:cubicBezTo>
                      <a:cubicBezTo>
                        <a:pt x="97587" y="11"/>
                        <a:pt x="26156" y="4673"/>
                        <a:pt x="409" y="77825"/>
                      </a:cubicBezTo>
                      <a:cubicBezTo>
                        <a:pt x="-882" y="81339"/>
                        <a:pt x="983" y="85212"/>
                        <a:pt x="4569" y="86503"/>
                      </a:cubicBezTo>
                      <a:cubicBezTo>
                        <a:pt x="5860" y="87005"/>
                        <a:pt x="7294" y="87005"/>
                        <a:pt x="8657" y="86718"/>
                      </a:cubicBezTo>
                      <a:close/>
                    </a:path>
                  </a:pathLst>
                </a:custGeom>
                <a:solidFill>
                  <a:srgbClr val="DADBDC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0" name="任意多边形: 形状 1399">
                  <a:extLst>
                    <a:ext uri="{FF2B5EF4-FFF2-40B4-BE49-F238E27FC236}">
                      <a16:creationId xmlns:a16="http://schemas.microsoft.com/office/drawing/2014/main" id="{D7EC7DDF-2986-8545-3778-7190DF4AA675}"/>
                    </a:ext>
                  </a:extLst>
                </p:cNvPr>
                <p:cNvSpPr/>
                <p:nvPr/>
              </p:nvSpPr>
              <p:spPr>
                <a:xfrm>
                  <a:off x="2224308" y="5767850"/>
                  <a:ext cx="105523" cy="86886"/>
                </a:xfrm>
                <a:custGeom>
                  <a:avLst/>
                  <a:gdLst>
                    <a:gd name="connsiteX0" fmla="*/ 8693 w 105523"/>
                    <a:gd name="connsiteY0" fmla="*/ 86640 h 86886"/>
                    <a:gd name="connsiteX1" fmla="*/ 13283 w 105523"/>
                    <a:gd name="connsiteY1" fmla="*/ 82337 h 86886"/>
                    <a:gd name="connsiteX2" fmla="*/ 99129 w 105523"/>
                    <a:gd name="connsiteY2" fmla="*/ 13632 h 86886"/>
                    <a:gd name="connsiteX3" fmla="*/ 105511 w 105523"/>
                    <a:gd name="connsiteY3" fmla="*/ 6532 h 86886"/>
                    <a:gd name="connsiteX4" fmla="*/ 98340 w 105523"/>
                    <a:gd name="connsiteY4" fmla="*/ 5 h 86886"/>
                    <a:gd name="connsiteX5" fmla="*/ 373 w 105523"/>
                    <a:gd name="connsiteY5" fmla="*/ 77747 h 86886"/>
                    <a:gd name="connsiteX6" fmla="*/ 4533 w 105523"/>
                    <a:gd name="connsiteY6" fmla="*/ 86425 h 86886"/>
                    <a:gd name="connsiteX7" fmla="*/ 8693 w 105523"/>
                    <a:gd name="connsiteY7" fmla="*/ 86640 h 868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5523" h="86886">
                      <a:moveTo>
                        <a:pt x="8693" y="86640"/>
                      </a:moveTo>
                      <a:cubicBezTo>
                        <a:pt x="10701" y="86066"/>
                        <a:pt x="12565" y="84560"/>
                        <a:pt x="13283" y="82337"/>
                      </a:cubicBezTo>
                      <a:cubicBezTo>
                        <a:pt x="36161" y="17648"/>
                        <a:pt x="98483" y="13632"/>
                        <a:pt x="99129" y="13632"/>
                      </a:cubicBezTo>
                      <a:cubicBezTo>
                        <a:pt x="103001" y="13416"/>
                        <a:pt x="105727" y="10189"/>
                        <a:pt x="105511" y="6532"/>
                      </a:cubicBezTo>
                      <a:cubicBezTo>
                        <a:pt x="105296" y="2659"/>
                        <a:pt x="102069" y="-138"/>
                        <a:pt x="98340" y="5"/>
                      </a:cubicBezTo>
                      <a:cubicBezTo>
                        <a:pt x="97623" y="5"/>
                        <a:pt x="26263" y="4667"/>
                        <a:pt x="373" y="77747"/>
                      </a:cubicBezTo>
                      <a:cubicBezTo>
                        <a:pt x="-846" y="81333"/>
                        <a:pt x="1019" y="85206"/>
                        <a:pt x="4533" y="86425"/>
                      </a:cubicBezTo>
                      <a:cubicBezTo>
                        <a:pt x="5967" y="86999"/>
                        <a:pt x="7402" y="86999"/>
                        <a:pt x="8693" y="86640"/>
                      </a:cubicBezTo>
                      <a:close/>
                    </a:path>
                  </a:pathLst>
                </a:custGeom>
                <a:solidFill>
                  <a:srgbClr val="DADBDC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1" name="任意多边形: 形状 1400">
                  <a:extLst>
                    <a:ext uri="{FF2B5EF4-FFF2-40B4-BE49-F238E27FC236}">
                      <a16:creationId xmlns:a16="http://schemas.microsoft.com/office/drawing/2014/main" id="{10C2F760-5759-4481-9575-66BF4B8651C0}"/>
                    </a:ext>
                  </a:extLst>
                </p:cNvPr>
                <p:cNvSpPr/>
                <p:nvPr/>
              </p:nvSpPr>
              <p:spPr>
                <a:xfrm>
                  <a:off x="2186835" y="5752568"/>
                  <a:ext cx="105487" cy="86953"/>
                </a:xfrm>
                <a:custGeom>
                  <a:avLst/>
                  <a:gdLst>
                    <a:gd name="connsiteX0" fmla="*/ 8729 w 105487"/>
                    <a:gd name="connsiteY0" fmla="*/ 86646 h 86953"/>
                    <a:gd name="connsiteX1" fmla="*/ 13247 w 105487"/>
                    <a:gd name="connsiteY1" fmla="*/ 82343 h 86953"/>
                    <a:gd name="connsiteX2" fmla="*/ 99021 w 105487"/>
                    <a:gd name="connsiteY2" fmla="*/ 13638 h 86953"/>
                    <a:gd name="connsiteX3" fmla="*/ 105476 w 105487"/>
                    <a:gd name="connsiteY3" fmla="*/ 6466 h 86953"/>
                    <a:gd name="connsiteX4" fmla="*/ 98304 w 105487"/>
                    <a:gd name="connsiteY4" fmla="*/ 11 h 86953"/>
                    <a:gd name="connsiteX5" fmla="*/ 409 w 105487"/>
                    <a:gd name="connsiteY5" fmla="*/ 77825 h 86953"/>
                    <a:gd name="connsiteX6" fmla="*/ 4569 w 105487"/>
                    <a:gd name="connsiteY6" fmla="*/ 86503 h 86953"/>
                    <a:gd name="connsiteX7" fmla="*/ 8729 w 105487"/>
                    <a:gd name="connsiteY7" fmla="*/ 86646 h 86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05487" h="86953">
                      <a:moveTo>
                        <a:pt x="8729" y="86646"/>
                      </a:moveTo>
                      <a:cubicBezTo>
                        <a:pt x="10737" y="86144"/>
                        <a:pt x="12530" y="84567"/>
                        <a:pt x="13247" y="82343"/>
                      </a:cubicBezTo>
                      <a:cubicBezTo>
                        <a:pt x="36125" y="17797"/>
                        <a:pt x="98447" y="13710"/>
                        <a:pt x="99021" y="13638"/>
                      </a:cubicBezTo>
                      <a:cubicBezTo>
                        <a:pt x="102966" y="13351"/>
                        <a:pt x="105691" y="10195"/>
                        <a:pt x="105476" y="6466"/>
                      </a:cubicBezTo>
                      <a:cubicBezTo>
                        <a:pt x="105261" y="2665"/>
                        <a:pt x="102105" y="-204"/>
                        <a:pt x="98304" y="11"/>
                      </a:cubicBezTo>
                      <a:cubicBezTo>
                        <a:pt x="97587" y="83"/>
                        <a:pt x="26228" y="4745"/>
                        <a:pt x="409" y="77825"/>
                      </a:cubicBezTo>
                      <a:cubicBezTo>
                        <a:pt x="-882" y="81339"/>
                        <a:pt x="983" y="85284"/>
                        <a:pt x="4569" y="86503"/>
                      </a:cubicBezTo>
                      <a:cubicBezTo>
                        <a:pt x="5932" y="87077"/>
                        <a:pt x="7366" y="87077"/>
                        <a:pt x="8729" y="86646"/>
                      </a:cubicBezTo>
                      <a:close/>
                    </a:path>
                  </a:pathLst>
                </a:custGeom>
                <a:solidFill>
                  <a:srgbClr val="DADBDC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2" name="任意多边形: 形状 1401">
                  <a:extLst>
                    <a:ext uri="{FF2B5EF4-FFF2-40B4-BE49-F238E27FC236}">
                      <a16:creationId xmlns:a16="http://schemas.microsoft.com/office/drawing/2014/main" id="{971B3B63-A575-B053-969B-3E36CDC8A7F2}"/>
                    </a:ext>
                  </a:extLst>
                </p:cNvPr>
                <p:cNvSpPr/>
                <p:nvPr/>
              </p:nvSpPr>
              <p:spPr>
                <a:xfrm>
                  <a:off x="2390254" y="5848839"/>
                  <a:ext cx="118682" cy="109171"/>
                </a:xfrm>
                <a:custGeom>
                  <a:avLst/>
                  <a:gdLst>
                    <a:gd name="connsiteX0" fmla="*/ 47213 w 118682"/>
                    <a:gd name="connsiteY0" fmla="*/ 2496 h 109171"/>
                    <a:gd name="connsiteX1" fmla="*/ 118070 w 118682"/>
                    <a:gd name="connsiteY1" fmla="*/ 76939 h 109171"/>
                    <a:gd name="connsiteX2" fmla="*/ 1170 w 118682"/>
                    <a:gd name="connsiteY2" fmla="*/ 61519 h 109171"/>
                    <a:gd name="connsiteX3" fmla="*/ 47213 w 118682"/>
                    <a:gd name="connsiteY3" fmla="*/ 2496 h 1091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8682" h="109171">
                      <a:moveTo>
                        <a:pt x="47213" y="2496"/>
                      </a:moveTo>
                      <a:cubicBezTo>
                        <a:pt x="47213" y="2496"/>
                        <a:pt x="126389" y="29246"/>
                        <a:pt x="118070" y="76939"/>
                      </a:cubicBezTo>
                      <a:cubicBezTo>
                        <a:pt x="109750" y="124631"/>
                        <a:pt x="9274" y="119324"/>
                        <a:pt x="1170" y="61519"/>
                      </a:cubicBezTo>
                      <a:cubicBezTo>
                        <a:pt x="-6862" y="3715"/>
                        <a:pt x="28423" y="-5537"/>
                        <a:pt x="47213" y="2496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8" name="图形 7">
              <a:extLst>
                <a:ext uri="{FF2B5EF4-FFF2-40B4-BE49-F238E27FC236}">
                  <a16:creationId xmlns:a16="http://schemas.microsoft.com/office/drawing/2014/main" id="{E780B449-F325-6F29-43AE-5C1587E55589}"/>
                </a:ext>
              </a:extLst>
            </p:cNvPr>
            <p:cNvGrpSpPr/>
            <p:nvPr/>
          </p:nvGrpSpPr>
          <p:grpSpPr>
            <a:xfrm>
              <a:off x="761605" y="4488054"/>
              <a:ext cx="597536" cy="1590739"/>
              <a:chOff x="761605" y="4488054"/>
              <a:chExt cx="597536" cy="1590739"/>
            </a:xfrm>
          </p:grpSpPr>
          <p:sp>
            <p:nvSpPr>
              <p:cNvPr id="1383" name="任意多边形: 形状 1382">
                <a:extLst>
                  <a:ext uri="{FF2B5EF4-FFF2-40B4-BE49-F238E27FC236}">
                    <a16:creationId xmlns:a16="http://schemas.microsoft.com/office/drawing/2014/main" id="{B3207B3E-6532-4F83-F3A2-C5A39BDDCEE2}"/>
                  </a:ext>
                </a:extLst>
              </p:cNvPr>
              <p:cNvSpPr/>
              <p:nvPr/>
            </p:nvSpPr>
            <p:spPr>
              <a:xfrm>
                <a:off x="1046269" y="4488054"/>
                <a:ext cx="312871" cy="1331973"/>
              </a:xfrm>
              <a:custGeom>
                <a:avLst/>
                <a:gdLst>
                  <a:gd name="connsiteX0" fmla="*/ 41902 w 312871"/>
                  <a:gd name="connsiteY0" fmla="*/ 0 h 1331973"/>
                  <a:gd name="connsiteX1" fmla="*/ 39607 w 312871"/>
                  <a:gd name="connsiteY1" fmla="*/ 1315947 h 1331973"/>
                  <a:gd name="connsiteX2" fmla="*/ 89666 w 312871"/>
                  <a:gd name="connsiteY2" fmla="*/ 1331941 h 1331973"/>
                  <a:gd name="connsiteX3" fmla="*/ 153710 w 312871"/>
                  <a:gd name="connsiteY3" fmla="*/ 1300385 h 1331973"/>
                  <a:gd name="connsiteX4" fmla="*/ 232815 w 312871"/>
                  <a:gd name="connsiteY4" fmla="*/ 478931 h 1331973"/>
                  <a:gd name="connsiteX5" fmla="*/ 307473 w 312871"/>
                  <a:gd name="connsiteY5" fmla="*/ 151755 h 1331973"/>
                  <a:gd name="connsiteX6" fmla="*/ 41902 w 312871"/>
                  <a:gd name="connsiteY6" fmla="*/ 0 h 13319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12871" h="1331973">
                    <a:moveTo>
                      <a:pt x="41902" y="0"/>
                    </a:moveTo>
                    <a:cubicBezTo>
                      <a:pt x="41902" y="0"/>
                      <a:pt x="-50829" y="815000"/>
                      <a:pt x="39607" y="1315947"/>
                    </a:cubicBezTo>
                    <a:cubicBezTo>
                      <a:pt x="39607" y="1315947"/>
                      <a:pt x="39607" y="1315947"/>
                      <a:pt x="89666" y="1331941"/>
                    </a:cubicBezTo>
                    <a:cubicBezTo>
                      <a:pt x="89666" y="1331941"/>
                      <a:pt x="148762" y="1334236"/>
                      <a:pt x="153710" y="1300385"/>
                    </a:cubicBezTo>
                    <a:cubicBezTo>
                      <a:pt x="238050" y="719687"/>
                      <a:pt x="232815" y="478931"/>
                      <a:pt x="232815" y="478931"/>
                    </a:cubicBezTo>
                    <a:cubicBezTo>
                      <a:pt x="232815" y="478931"/>
                      <a:pt x="337451" y="176712"/>
                      <a:pt x="307473" y="151755"/>
                    </a:cubicBezTo>
                    <a:cubicBezTo>
                      <a:pt x="277566" y="126725"/>
                      <a:pt x="41902" y="0"/>
                      <a:pt x="41902" y="0"/>
                    </a:cubicBezTo>
                    <a:close/>
                  </a:path>
                </a:pathLst>
              </a:custGeom>
              <a:solidFill>
                <a:srgbClr val="F6BA9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4" name="任意多边形: 形状 1383">
                <a:extLst>
                  <a:ext uri="{FF2B5EF4-FFF2-40B4-BE49-F238E27FC236}">
                    <a16:creationId xmlns:a16="http://schemas.microsoft.com/office/drawing/2014/main" id="{01F3C67A-BAF2-5F67-BEB6-49557EBDD2E5}"/>
                  </a:ext>
                </a:extLst>
              </p:cNvPr>
              <p:cNvSpPr/>
              <p:nvPr/>
            </p:nvSpPr>
            <p:spPr>
              <a:xfrm>
                <a:off x="1058409" y="5584473"/>
                <a:ext cx="168321" cy="235481"/>
              </a:xfrm>
              <a:custGeom>
                <a:avLst/>
                <a:gdLst>
                  <a:gd name="connsiteX0" fmla="*/ 0 w 168321"/>
                  <a:gd name="connsiteY0" fmla="*/ 0 h 235481"/>
                  <a:gd name="connsiteX1" fmla="*/ 27468 w 168321"/>
                  <a:gd name="connsiteY1" fmla="*/ 219456 h 235481"/>
                  <a:gd name="connsiteX2" fmla="*/ 77527 w 168321"/>
                  <a:gd name="connsiteY2" fmla="*/ 235449 h 235481"/>
                  <a:gd name="connsiteX3" fmla="*/ 141571 w 168321"/>
                  <a:gd name="connsiteY3" fmla="*/ 203893 h 235481"/>
                  <a:gd name="connsiteX4" fmla="*/ 168321 w 168321"/>
                  <a:gd name="connsiteY4" fmla="*/ 8534 h 235481"/>
                  <a:gd name="connsiteX5" fmla="*/ 0 w 168321"/>
                  <a:gd name="connsiteY5" fmla="*/ 0 h 2354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8321" h="235481">
                    <a:moveTo>
                      <a:pt x="0" y="0"/>
                    </a:moveTo>
                    <a:cubicBezTo>
                      <a:pt x="6239" y="77096"/>
                      <a:pt x="15132" y="151253"/>
                      <a:pt x="27468" y="219456"/>
                    </a:cubicBezTo>
                    <a:cubicBezTo>
                      <a:pt x="27468" y="219456"/>
                      <a:pt x="27468" y="219456"/>
                      <a:pt x="77527" y="235449"/>
                    </a:cubicBezTo>
                    <a:cubicBezTo>
                      <a:pt x="77527" y="235449"/>
                      <a:pt x="136622" y="237744"/>
                      <a:pt x="141571" y="203893"/>
                    </a:cubicBezTo>
                    <a:cubicBezTo>
                      <a:pt x="151755" y="133897"/>
                      <a:pt x="160576" y="68849"/>
                      <a:pt x="168321" y="8534"/>
                    </a:cubicBezTo>
                    <a:cubicBezTo>
                      <a:pt x="111521" y="13555"/>
                      <a:pt x="54864" y="12192"/>
                      <a:pt x="0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85" name="图形 7">
                <a:extLst>
                  <a:ext uri="{FF2B5EF4-FFF2-40B4-BE49-F238E27FC236}">
                    <a16:creationId xmlns:a16="http://schemas.microsoft.com/office/drawing/2014/main" id="{9FC2A60A-D782-1C32-3573-C6D1813ADB11}"/>
                  </a:ext>
                </a:extLst>
              </p:cNvPr>
              <p:cNvGrpSpPr/>
              <p:nvPr/>
            </p:nvGrpSpPr>
            <p:grpSpPr>
              <a:xfrm>
                <a:off x="761605" y="5761691"/>
                <a:ext cx="475903" cy="317102"/>
                <a:chOff x="761605" y="5761691"/>
                <a:chExt cx="475903" cy="317102"/>
              </a:xfrm>
            </p:grpSpPr>
            <p:grpSp>
              <p:nvGrpSpPr>
                <p:cNvPr id="1386" name="图形 7">
                  <a:extLst>
                    <a:ext uri="{FF2B5EF4-FFF2-40B4-BE49-F238E27FC236}">
                      <a16:creationId xmlns:a16="http://schemas.microsoft.com/office/drawing/2014/main" id="{190ED926-F281-9167-8AAC-70B5D7268FCB}"/>
                    </a:ext>
                  </a:extLst>
                </p:cNvPr>
                <p:cNvGrpSpPr/>
                <p:nvPr/>
              </p:nvGrpSpPr>
              <p:grpSpPr>
                <a:xfrm>
                  <a:off x="761605" y="5761691"/>
                  <a:ext cx="475903" cy="317102"/>
                  <a:chOff x="761605" y="5761691"/>
                  <a:chExt cx="475903" cy="317102"/>
                </a:xfrm>
              </p:grpSpPr>
              <p:sp>
                <p:nvSpPr>
                  <p:cNvPr id="1391" name="任意多边形: 形状 1390">
                    <a:extLst>
                      <a:ext uri="{FF2B5EF4-FFF2-40B4-BE49-F238E27FC236}">
                        <a16:creationId xmlns:a16="http://schemas.microsoft.com/office/drawing/2014/main" id="{131A179A-0BEF-1B8E-5F7B-E059E4241A36}"/>
                      </a:ext>
                    </a:extLst>
                  </p:cNvPr>
                  <p:cNvSpPr/>
                  <p:nvPr/>
                </p:nvSpPr>
                <p:spPr>
                  <a:xfrm>
                    <a:off x="761605" y="5761691"/>
                    <a:ext cx="475903" cy="317102"/>
                  </a:xfrm>
                  <a:custGeom>
                    <a:avLst/>
                    <a:gdLst>
                      <a:gd name="connsiteX0" fmla="*/ 351883 w 475903"/>
                      <a:gd name="connsiteY0" fmla="*/ 30979 h 317102"/>
                      <a:gd name="connsiteX1" fmla="*/ 284899 w 475903"/>
                      <a:gd name="connsiteY1" fmla="*/ 8603 h 317102"/>
                      <a:gd name="connsiteX2" fmla="*/ 86743 w 475903"/>
                      <a:gd name="connsiteY2" fmla="*/ 124355 h 317102"/>
                      <a:gd name="connsiteX3" fmla="*/ 5989 w 475903"/>
                      <a:gd name="connsiteY3" fmla="*/ 281775 h 317102"/>
                      <a:gd name="connsiteX4" fmla="*/ 224656 w 475903"/>
                      <a:gd name="connsiteY4" fmla="*/ 300996 h 317102"/>
                      <a:gd name="connsiteX5" fmla="*/ 372036 w 475903"/>
                      <a:gd name="connsiteY5" fmla="*/ 240538 h 317102"/>
                      <a:gd name="connsiteX6" fmla="*/ 475238 w 475903"/>
                      <a:gd name="connsiteY6" fmla="*/ 175060 h 317102"/>
                      <a:gd name="connsiteX7" fmla="*/ 446694 w 475903"/>
                      <a:gd name="connsiteY7" fmla="*/ 5878 h 317102"/>
                      <a:gd name="connsiteX8" fmla="*/ 421593 w 475903"/>
                      <a:gd name="connsiteY8" fmla="*/ 4443 h 317102"/>
                      <a:gd name="connsiteX9" fmla="*/ 397065 w 475903"/>
                      <a:gd name="connsiteY9" fmla="*/ 21440 h 317102"/>
                      <a:gd name="connsiteX10" fmla="*/ 351883 w 475903"/>
                      <a:gd name="connsiteY10" fmla="*/ 30979 h 3171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75903" h="317102">
                        <a:moveTo>
                          <a:pt x="351883" y="30979"/>
                        </a:moveTo>
                        <a:cubicBezTo>
                          <a:pt x="351883" y="30979"/>
                          <a:pt x="313442" y="-19725"/>
                          <a:pt x="284899" y="8603"/>
                        </a:cubicBezTo>
                        <a:cubicBezTo>
                          <a:pt x="284899" y="8603"/>
                          <a:pt x="187793" y="64543"/>
                          <a:pt x="86743" y="124355"/>
                        </a:cubicBezTo>
                        <a:cubicBezTo>
                          <a:pt x="-14307" y="184024"/>
                          <a:pt x="-3836" y="224617"/>
                          <a:pt x="5989" y="281775"/>
                        </a:cubicBezTo>
                        <a:cubicBezTo>
                          <a:pt x="5989" y="281775"/>
                          <a:pt x="68814" y="346250"/>
                          <a:pt x="224656" y="300996"/>
                        </a:cubicBezTo>
                        <a:cubicBezTo>
                          <a:pt x="224656" y="300996"/>
                          <a:pt x="313299" y="287943"/>
                          <a:pt x="372036" y="240538"/>
                        </a:cubicBezTo>
                        <a:cubicBezTo>
                          <a:pt x="414779" y="206042"/>
                          <a:pt x="471508" y="212711"/>
                          <a:pt x="475238" y="175060"/>
                        </a:cubicBezTo>
                        <a:cubicBezTo>
                          <a:pt x="478967" y="137408"/>
                          <a:pt x="466703" y="10826"/>
                          <a:pt x="446694" y="5878"/>
                        </a:cubicBezTo>
                        <a:cubicBezTo>
                          <a:pt x="438016" y="3726"/>
                          <a:pt x="430701" y="-3"/>
                          <a:pt x="421593" y="4443"/>
                        </a:cubicBezTo>
                        <a:cubicBezTo>
                          <a:pt x="412628" y="8890"/>
                          <a:pt x="406245" y="17352"/>
                          <a:pt x="397065" y="21440"/>
                        </a:cubicBezTo>
                        <a:cubicBezTo>
                          <a:pt x="391328" y="23879"/>
                          <a:pt x="355899" y="37003"/>
                          <a:pt x="351883" y="30979"/>
                        </a:cubicBezTo>
                        <a:close/>
                      </a:path>
                    </a:pathLst>
                  </a:custGeom>
                  <a:solidFill>
                    <a:srgbClr val="FBC118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2" name="任意多边形: 形状 1391">
                    <a:extLst>
                      <a:ext uri="{FF2B5EF4-FFF2-40B4-BE49-F238E27FC236}">
                        <a16:creationId xmlns:a16="http://schemas.microsoft.com/office/drawing/2014/main" id="{02517968-4146-F310-9BF0-78D9AF164470}"/>
                      </a:ext>
                    </a:extLst>
                  </p:cNvPr>
                  <p:cNvSpPr/>
                  <p:nvPr/>
                </p:nvSpPr>
                <p:spPr>
                  <a:xfrm>
                    <a:off x="761605" y="5871473"/>
                    <a:ext cx="264387" cy="207320"/>
                  </a:xfrm>
                  <a:custGeom>
                    <a:avLst/>
                    <a:gdLst>
                      <a:gd name="connsiteX0" fmla="*/ 218488 w 264387"/>
                      <a:gd name="connsiteY0" fmla="*/ 48710 h 207320"/>
                      <a:gd name="connsiteX1" fmla="*/ 110840 w 264387"/>
                      <a:gd name="connsiteY1" fmla="*/ 301 h 207320"/>
                      <a:gd name="connsiteX2" fmla="*/ 86743 w 264387"/>
                      <a:gd name="connsiteY2" fmla="*/ 14573 h 207320"/>
                      <a:gd name="connsiteX3" fmla="*/ 5989 w 264387"/>
                      <a:gd name="connsiteY3" fmla="*/ 171993 h 207320"/>
                      <a:gd name="connsiteX4" fmla="*/ 224656 w 264387"/>
                      <a:gd name="connsiteY4" fmla="*/ 191213 h 207320"/>
                      <a:gd name="connsiteX5" fmla="*/ 264388 w 264387"/>
                      <a:gd name="connsiteY5" fmla="*/ 182248 h 207320"/>
                      <a:gd name="connsiteX6" fmla="*/ 218488 w 264387"/>
                      <a:gd name="connsiteY6" fmla="*/ 48710 h 2073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264387" h="207320">
                        <a:moveTo>
                          <a:pt x="218488" y="48710"/>
                        </a:moveTo>
                        <a:cubicBezTo>
                          <a:pt x="187506" y="9911"/>
                          <a:pt x="152508" y="-2137"/>
                          <a:pt x="110840" y="301"/>
                        </a:cubicBezTo>
                        <a:cubicBezTo>
                          <a:pt x="102808" y="5034"/>
                          <a:pt x="94775" y="9696"/>
                          <a:pt x="86743" y="14573"/>
                        </a:cubicBezTo>
                        <a:cubicBezTo>
                          <a:pt x="-14307" y="74242"/>
                          <a:pt x="-3836" y="114834"/>
                          <a:pt x="5989" y="171993"/>
                        </a:cubicBezTo>
                        <a:cubicBezTo>
                          <a:pt x="5989" y="171993"/>
                          <a:pt x="68814" y="236467"/>
                          <a:pt x="224656" y="191213"/>
                        </a:cubicBezTo>
                        <a:cubicBezTo>
                          <a:pt x="224656" y="191213"/>
                          <a:pt x="241079" y="188775"/>
                          <a:pt x="264388" y="182248"/>
                        </a:cubicBezTo>
                        <a:cubicBezTo>
                          <a:pt x="262164" y="134628"/>
                          <a:pt x="247892" y="85717"/>
                          <a:pt x="218488" y="48710"/>
                        </a:cubicBezTo>
                        <a:close/>
                      </a:path>
                    </a:pathLst>
                  </a:custGeom>
                  <a:solidFill>
                    <a:srgbClr val="DADBDC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94" name="任意多边形: 形状 1393">
                    <a:extLst>
                      <a:ext uri="{FF2B5EF4-FFF2-40B4-BE49-F238E27FC236}">
                        <a16:creationId xmlns:a16="http://schemas.microsoft.com/office/drawing/2014/main" id="{A8372835-A925-6FE9-DFE3-D69E047AFA4F}"/>
                      </a:ext>
                    </a:extLst>
                  </p:cNvPr>
                  <p:cNvSpPr/>
                  <p:nvPr/>
                </p:nvSpPr>
                <p:spPr>
                  <a:xfrm>
                    <a:off x="765939" y="5924846"/>
                    <a:ext cx="471404" cy="153948"/>
                  </a:xfrm>
                  <a:custGeom>
                    <a:avLst/>
                    <a:gdLst>
                      <a:gd name="connsiteX0" fmla="*/ 423497 w 471404"/>
                      <a:gd name="connsiteY0" fmla="*/ 19722 h 153948"/>
                      <a:gd name="connsiteX1" fmla="*/ 343030 w 471404"/>
                      <a:gd name="connsiteY1" fmla="*/ 67199 h 153948"/>
                      <a:gd name="connsiteX2" fmla="*/ 175354 w 471404"/>
                      <a:gd name="connsiteY2" fmla="*/ 129235 h 153948"/>
                      <a:gd name="connsiteX3" fmla="*/ 81476 w 471404"/>
                      <a:gd name="connsiteY3" fmla="*/ 127944 h 153948"/>
                      <a:gd name="connsiteX4" fmla="*/ 26182 w 471404"/>
                      <a:gd name="connsiteY4" fmla="*/ 111664 h 153948"/>
                      <a:gd name="connsiteX5" fmla="*/ 1224 w 471404"/>
                      <a:gd name="connsiteY5" fmla="*/ 87280 h 153948"/>
                      <a:gd name="connsiteX6" fmla="*/ 1582 w 471404"/>
                      <a:gd name="connsiteY6" fmla="*/ 118621 h 153948"/>
                      <a:gd name="connsiteX7" fmla="*/ 220250 w 471404"/>
                      <a:gd name="connsiteY7" fmla="*/ 137841 h 153948"/>
                      <a:gd name="connsiteX8" fmla="*/ 367629 w 471404"/>
                      <a:gd name="connsiteY8" fmla="*/ 77383 h 153948"/>
                      <a:gd name="connsiteX9" fmla="*/ 470831 w 471404"/>
                      <a:gd name="connsiteY9" fmla="*/ 11905 h 153948"/>
                      <a:gd name="connsiteX10" fmla="*/ 471405 w 471404"/>
                      <a:gd name="connsiteY10" fmla="*/ 0 h 153948"/>
                      <a:gd name="connsiteX11" fmla="*/ 423497 w 471404"/>
                      <a:gd name="connsiteY11" fmla="*/ 19722 h 1539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71404" h="153948">
                        <a:moveTo>
                          <a:pt x="423497" y="19722"/>
                        </a:moveTo>
                        <a:cubicBezTo>
                          <a:pt x="391942" y="31699"/>
                          <a:pt x="369207" y="46186"/>
                          <a:pt x="343030" y="67199"/>
                        </a:cubicBezTo>
                        <a:cubicBezTo>
                          <a:pt x="299282" y="102413"/>
                          <a:pt x="230003" y="122924"/>
                          <a:pt x="175354" y="129235"/>
                        </a:cubicBezTo>
                        <a:cubicBezTo>
                          <a:pt x="138133" y="133466"/>
                          <a:pt x="118769" y="131028"/>
                          <a:pt x="81476" y="127944"/>
                        </a:cubicBezTo>
                        <a:cubicBezTo>
                          <a:pt x="63977" y="126438"/>
                          <a:pt x="42677" y="118908"/>
                          <a:pt x="26182" y="111664"/>
                        </a:cubicBezTo>
                        <a:cubicBezTo>
                          <a:pt x="12197" y="105568"/>
                          <a:pt x="4595" y="97034"/>
                          <a:pt x="1224" y="87280"/>
                        </a:cubicBezTo>
                        <a:cubicBezTo>
                          <a:pt x="-497" y="96891"/>
                          <a:pt x="-426" y="107146"/>
                          <a:pt x="1582" y="118621"/>
                        </a:cubicBezTo>
                        <a:cubicBezTo>
                          <a:pt x="1582" y="118621"/>
                          <a:pt x="64407" y="183095"/>
                          <a:pt x="220250" y="137841"/>
                        </a:cubicBezTo>
                        <a:cubicBezTo>
                          <a:pt x="220250" y="137841"/>
                          <a:pt x="308893" y="124788"/>
                          <a:pt x="367629" y="77383"/>
                        </a:cubicBezTo>
                        <a:cubicBezTo>
                          <a:pt x="410373" y="42887"/>
                          <a:pt x="467102" y="49557"/>
                          <a:pt x="470831" y="11905"/>
                        </a:cubicBezTo>
                        <a:cubicBezTo>
                          <a:pt x="471190" y="8678"/>
                          <a:pt x="471333" y="4446"/>
                          <a:pt x="471405" y="0"/>
                        </a:cubicBezTo>
                        <a:cubicBezTo>
                          <a:pt x="455842" y="7100"/>
                          <a:pt x="439849" y="13555"/>
                          <a:pt x="423497" y="19722"/>
                        </a:cubicBezTo>
                        <a:close/>
                      </a:path>
                    </a:pathLst>
                  </a:custGeom>
                  <a:solidFill>
                    <a:srgbClr val="A1A3A5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87" name="任意多边形: 形状 1386">
                  <a:extLst>
                    <a:ext uri="{FF2B5EF4-FFF2-40B4-BE49-F238E27FC236}">
                      <a16:creationId xmlns:a16="http://schemas.microsoft.com/office/drawing/2014/main" id="{A04A9032-6B24-B3FD-B8A1-C931F0FC3A11}"/>
                    </a:ext>
                  </a:extLst>
                </p:cNvPr>
                <p:cNvSpPr/>
                <p:nvPr/>
              </p:nvSpPr>
              <p:spPr>
                <a:xfrm>
                  <a:off x="906356" y="5838416"/>
                  <a:ext cx="112314" cy="77548"/>
                </a:xfrm>
                <a:custGeom>
                  <a:avLst/>
                  <a:gdLst>
                    <a:gd name="connsiteX0" fmla="*/ 104289 w 112314"/>
                    <a:gd name="connsiteY0" fmla="*/ 77465 h 77548"/>
                    <a:gd name="connsiteX1" fmla="*/ 99268 w 112314"/>
                    <a:gd name="connsiteY1" fmla="*/ 73592 h 77548"/>
                    <a:gd name="connsiteX2" fmla="*/ 7183 w 112314"/>
                    <a:gd name="connsiteY2" fmla="*/ 13636 h 77548"/>
                    <a:gd name="connsiteX3" fmla="*/ 11 w 112314"/>
                    <a:gd name="connsiteY3" fmla="*/ 7182 h 77548"/>
                    <a:gd name="connsiteX4" fmla="*/ 6537 w 112314"/>
                    <a:gd name="connsiteY4" fmla="*/ 10 h 77548"/>
                    <a:gd name="connsiteX5" fmla="*/ 111675 w 112314"/>
                    <a:gd name="connsiteY5" fmla="*/ 67783 h 77548"/>
                    <a:gd name="connsiteX6" fmla="*/ 108377 w 112314"/>
                    <a:gd name="connsiteY6" fmla="*/ 76963 h 77548"/>
                    <a:gd name="connsiteX7" fmla="*/ 104289 w 112314"/>
                    <a:gd name="connsiteY7" fmla="*/ 77465 h 775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314" h="77548">
                      <a:moveTo>
                        <a:pt x="104289" y="77465"/>
                      </a:moveTo>
                      <a:cubicBezTo>
                        <a:pt x="102209" y="77107"/>
                        <a:pt x="100272" y="75672"/>
                        <a:pt x="99268" y="73592"/>
                      </a:cubicBezTo>
                      <a:cubicBezTo>
                        <a:pt x="70151" y="11485"/>
                        <a:pt x="7757" y="13636"/>
                        <a:pt x="7183" y="13636"/>
                      </a:cubicBezTo>
                      <a:cubicBezTo>
                        <a:pt x="3310" y="13852"/>
                        <a:pt x="226" y="10839"/>
                        <a:pt x="11" y="7182"/>
                      </a:cubicBezTo>
                      <a:cubicBezTo>
                        <a:pt x="-204" y="3309"/>
                        <a:pt x="2736" y="153"/>
                        <a:pt x="6537" y="10"/>
                      </a:cubicBezTo>
                      <a:cubicBezTo>
                        <a:pt x="7255" y="10"/>
                        <a:pt x="78685" y="-2428"/>
                        <a:pt x="111675" y="67783"/>
                      </a:cubicBezTo>
                      <a:cubicBezTo>
                        <a:pt x="113253" y="71154"/>
                        <a:pt x="111819" y="75314"/>
                        <a:pt x="108377" y="76963"/>
                      </a:cubicBezTo>
                      <a:cubicBezTo>
                        <a:pt x="107086" y="77465"/>
                        <a:pt x="105651" y="77680"/>
                        <a:pt x="104289" y="77465"/>
                      </a:cubicBezTo>
                      <a:close/>
                    </a:path>
                  </a:pathLst>
                </a:custGeom>
                <a:solidFill>
                  <a:srgbClr val="DADBDC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8" name="任意多边形: 形状 1387">
                  <a:extLst>
                    <a:ext uri="{FF2B5EF4-FFF2-40B4-BE49-F238E27FC236}">
                      <a16:creationId xmlns:a16="http://schemas.microsoft.com/office/drawing/2014/main" id="{1E78E90E-3049-34DA-2047-92A9CD52E3A7}"/>
                    </a:ext>
                  </a:extLst>
                </p:cNvPr>
                <p:cNvSpPr/>
                <p:nvPr/>
              </p:nvSpPr>
              <p:spPr>
                <a:xfrm>
                  <a:off x="941426" y="5813816"/>
                  <a:ext cx="112314" cy="77488"/>
                </a:xfrm>
                <a:custGeom>
                  <a:avLst/>
                  <a:gdLst>
                    <a:gd name="connsiteX0" fmla="*/ 104289 w 112314"/>
                    <a:gd name="connsiteY0" fmla="*/ 77393 h 77488"/>
                    <a:gd name="connsiteX1" fmla="*/ 99340 w 112314"/>
                    <a:gd name="connsiteY1" fmla="*/ 73592 h 77488"/>
                    <a:gd name="connsiteX2" fmla="*/ 7111 w 112314"/>
                    <a:gd name="connsiteY2" fmla="*/ 13708 h 77488"/>
                    <a:gd name="connsiteX3" fmla="*/ 11 w 112314"/>
                    <a:gd name="connsiteY3" fmla="*/ 7182 h 77488"/>
                    <a:gd name="connsiteX4" fmla="*/ 6537 w 112314"/>
                    <a:gd name="connsiteY4" fmla="*/ 10 h 77488"/>
                    <a:gd name="connsiteX5" fmla="*/ 111675 w 112314"/>
                    <a:gd name="connsiteY5" fmla="*/ 67783 h 77488"/>
                    <a:gd name="connsiteX6" fmla="*/ 108376 w 112314"/>
                    <a:gd name="connsiteY6" fmla="*/ 76891 h 77488"/>
                    <a:gd name="connsiteX7" fmla="*/ 104289 w 112314"/>
                    <a:gd name="connsiteY7" fmla="*/ 77393 h 77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314" h="77488">
                      <a:moveTo>
                        <a:pt x="104289" y="77393"/>
                      </a:moveTo>
                      <a:cubicBezTo>
                        <a:pt x="102209" y="77035"/>
                        <a:pt x="100272" y="75672"/>
                        <a:pt x="99340" y="73592"/>
                      </a:cubicBezTo>
                      <a:cubicBezTo>
                        <a:pt x="70223" y="11485"/>
                        <a:pt x="7757" y="13636"/>
                        <a:pt x="7111" y="13708"/>
                      </a:cubicBezTo>
                      <a:cubicBezTo>
                        <a:pt x="3167" y="13852"/>
                        <a:pt x="154" y="10911"/>
                        <a:pt x="11" y="7182"/>
                      </a:cubicBezTo>
                      <a:cubicBezTo>
                        <a:pt x="-204" y="3381"/>
                        <a:pt x="2736" y="153"/>
                        <a:pt x="6537" y="10"/>
                      </a:cubicBezTo>
                      <a:cubicBezTo>
                        <a:pt x="7255" y="10"/>
                        <a:pt x="78757" y="-2428"/>
                        <a:pt x="111675" y="67783"/>
                      </a:cubicBezTo>
                      <a:cubicBezTo>
                        <a:pt x="113253" y="71154"/>
                        <a:pt x="111819" y="75242"/>
                        <a:pt x="108376" y="76891"/>
                      </a:cubicBezTo>
                      <a:cubicBezTo>
                        <a:pt x="107085" y="77465"/>
                        <a:pt x="105651" y="77608"/>
                        <a:pt x="104289" y="77393"/>
                      </a:cubicBezTo>
                      <a:close/>
                    </a:path>
                  </a:pathLst>
                </a:custGeom>
                <a:solidFill>
                  <a:srgbClr val="DADBDC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9" name="任意多边形: 形状 1388">
                  <a:extLst>
                    <a:ext uri="{FF2B5EF4-FFF2-40B4-BE49-F238E27FC236}">
                      <a16:creationId xmlns:a16="http://schemas.microsoft.com/office/drawing/2014/main" id="{B3B01708-85C4-671A-0BB4-FF8F6369A927}"/>
                    </a:ext>
                  </a:extLst>
                </p:cNvPr>
                <p:cNvSpPr/>
                <p:nvPr/>
              </p:nvSpPr>
              <p:spPr>
                <a:xfrm>
                  <a:off x="974847" y="5796604"/>
                  <a:ext cx="112314" cy="77488"/>
                </a:xfrm>
                <a:custGeom>
                  <a:avLst/>
                  <a:gdLst>
                    <a:gd name="connsiteX0" fmla="*/ 104288 w 112314"/>
                    <a:gd name="connsiteY0" fmla="*/ 77393 h 77488"/>
                    <a:gd name="connsiteX1" fmla="*/ 99340 w 112314"/>
                    <a:gd name="connsiteY1" fmla="*/ 73593 h 77488"/>
                    <a:gd name="connsiteX2" fmla="*/ 7183 w 112314"/>
                    <a:gd name="connsiteY2" fmla="*/ 13708 h 77488"/>
                    <a:gd name="connsiteX3" fmla="*/ 11 w 112314"/>
                    <a:gd name="connsiteY3" fmla="*/ 7110 h 77488"/>
                    <a:gd name="connsiteX4" fmla="*/ 6537 w 112314"/>
                    <a:gd name="connsiteY4" fmla="*/ 10 h 77488"/>
                    <a:gd name="connsiteX5" fmla="*/ 111675 w 112314"/>
                    <a:gd name="connsiteY5" fmla="*/ 67784 h 77488"/>
                    <a:gd name="connsiteX6" fmla="*/ 108376 w 112314"/>
                    <a:gd name="connsiteY6" fmla="*/ 76891 h 77488"/>
                    <a:gd name="connsiteX7" fmla="*/ 104288 w 112314"/>
                    <a:gd name="connsiteY7" fmla="*/ 77393 h 77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314" h="77488">
                      <a:moveTo>
                        <a:pt x="104288" y="77393"/>
                      </a:moveTo>
                      <a:cubicBezTo>
                        <a:pt x="102209" y="77035"/>
                        <a:pt x="100344" y="75672"/>
                        <a:pt x="99340" y="73593"/>
                      </a:cubicBezTo>
                      <a:cubicBezTo>
                        <a:pt x="70222" y="11485"/>
                        <a:pt x="7756" y="13637"/>
                        <a:pt x="7183" y="13708"/>
                      </a:cubicBezTo>
                      <a:cubicBezTo>
                        <a:pt x="3238" y="13852"/>
                        <a:pt x="226" y="10912"/>
                        <a:pt x="11" y="7110"/>
                      </a:cubicBezTo>
                      <a:cubicBezTo>
                        <a:pt x="-204" y="3381"/>
                        <a:pt x="2808" y="154"/>
                        <a:pt x="6537" y="10"/>
                      </a:cubicBezTo>
                      <a:cubicBezTo>
                        <a:pt x="7254" y="10"/>
                        <a:pt x="78685" y="-2428"/>
                        <a:pt x="111675" y="67784"/>
                      </a:cubicBezTo>
                      <a:cubicBezTo>
                        <a:pt x="113253" y="71154"/>
                        <a:pt x="111819" y="75242"/>
                        <a:pt x="108376" y="76891"/>
                      </a:cubicBezTo>
                      <a:cubicBezTo>
                        <a:pt x="107157" y="77465"/>
                        <a:pt x="105723" y="77609"/>
                        <a:pt x="104288" y="77393"/>
                      </a:cubicBezTo>
                      <a:close/>
                    </a:path>
                  </a:pathLst>
                </a:custGeom>
                <a:solidFill>
                  <a:srgbClr val="DADBDC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0" name="任意多边形: 形状 1389">
                  <a:extLst>
                    <a:ext uri="{FF2B5EF4-FFF2-40B4-BE49-F238E27FC236}">
                      <a16:creationId xmlns:a16="http://schemas.microsoft.com/office/drawing/2014/main" id="{5819AA7F-2060-1AAA-5C44-BD48FB8ECCF1}"/>
                    </a:ext>
                  </a:extLst>
                </p:cNvPr>
                <p:cNvSpPr/>
                <p:nvPr/>
              </p:nvSpPr>
              <p:spPr>
                <a:xfrm>
                  <a:off x="777722" y="5904896"/>
                  <a:ext cx="116408" cy="112482"/>
                </a:xfrm>
                <a:custGeom>
                  <a:avLst/>
                  <a:gdLst>
                    <a:gd name="connsiteX0" fmla="*/ 64602 w 116408"/>
                    <a:gd name="connsiteY0" fmla="*/ 3885 h 112482"/>
                    <a:gd name="connsiteX1" fmla="*/ 1490 w 116408"/>
                    <a:gd name="connsiteY1" fmla="*/ 84997 h 112482"/>
                    <a:gd name="connsiteX2" fmla="*/ 116310 w 116408"/>
                    <a:gd name="connsiteY2" fmla="*/ 58103 h 112482"/>
                    <a:gd name="connsiteX3" fmla="*/ 64602 w 116408"/>
                    <a:gd name="connsiteY3" fmla="*/ 3885 h 1124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6408" h="112482">
                      <a:moveTo>
                        <a:pt x="64602" y="3885"/>
                      </a:moveTo>
                      <a:cubicBezTo>
                        <a:pt x="64602" y="3885"/>
                        <a:pt x="-11491" y="38381"/>
                        <a:pt x="1490" y="84997"/>
                      </a:cubicBezTo>
                      <a:cubicBezTo>
                        <a:pt x="14471" y="131614"/>
                        <a:pt x="113944" y="116481"/>
                        <a:pt x="116310" y="58103"/>
                      </a:cubicBezTo>
                      <a:cubicBezTo>
                        <a:pt x="118533" y="-275"/>
                        <a:pt x="82531" y="-5941"/>
                        <a:pt x="64602" y="388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" name="图形 7">
              <a:extLst>
                <a:ext uri="{FF2B5EF4-FFF2-40B4-BE49-F238E27FC236}">
                  <a16:creationId xmlns:a16="http://schemas.microsoft.com/office/drawing/2014/main" id="{86F3AE05-EB75-17D5-F4DB-9635859119D5}"/>
                </a:ext>
              </a:extLst>
            </p:cNvPr>
            <p:cNvGrpSpPr/>
            <p:nvPr/>
          </p:nvGrpSpPr>
          <p:grpSpPr>
            <a:xfrm>
              <a:off x="889227" y="4003960"/>
              <a:ext cx="1437938" cy="730386"/>
              <a:chOff x="889227" y="4003960"/>
              <a:chExt cx="1437938" cy="730386"/>
            </a:xfrm>
          </p:grpSpPr>
          <p:sp>
            <p:nvSpPr>
              <p:cNvPr id="1380" name="任意多边形: 形状 1379">
                <a:extLst>
                  <a:ext uri="{FF2B5EF4-FFF2-40B4-BE49-F238E27FC236}">
                    <a16:creationId xmlns:a16="http://schemas.microsoft.com/office/drawing/2014/main" id="{20526A50-4389-0EBE-18B6-A640E6B2C13B}"/>
                  </a:ext>
                </a:extLst>
              </p:cNvPr>
              <p:cNvSpPr/>
              <p:nvPr/>
            </p:nvSpPr>
            <p:spPr>
              <a:xfrm>
                <a:off x="889227" y="4003960"/>
                <a:ext cx="1437938" cy="730386"/>
              </a:xfrm>
              <a:custGeom>
                <a:avLst/>
                <a:gdLst>
                  <a:gd name="connsiteX0" fmla="*/ 1318242 w 1437938"/>
                  <a:gd name="connsiteY0" fmla="*/ 0 h 730386"/>
                  <a:gd name="connsiteX1" fmla="*/ 717607 w 1437938"/>
                  <a:gd name="connsiteY1" fmla="*/ 147093 h 730386"/>
                  <a:gd name="connsiteX2" fmla="*/ 128446 w 1437938"/>
                  <a:gd name="connsiteY2" fmla="*/ 1076 h 730386"/>
                  <a:gd name="connsiteX3" fmla="*/ 0 w 1437938"/>
                  <a:gd name="connsiteY3" fmla="*/ 625880 h 730386"/>
                  <a:gd name="connsiteX4" fmla="*/ 659372 w 1437938"/>
                  <a:gd name="connsiteY4" fmla="*/ 725352 h 730386"/>
                  <a:gd name="connsiteX5" fmla="*/ 728221 w 1437938"/>
                  <a:gd name="connsiteY5" fmla="*/ 486102 h 730386"/>
                  <a:gd name="connsiteX6" fmla="*/ 793126 w 1437938"/>
                  <a:gd name="connsiteY6" fmla="*/ 714595 h 730386"/>
                  <a:gd name="connsiteX7" fmla="*/ 1437939 w 1437938"/>
                  <a:gd name="connsiteY7" fmla="*/ 619210 h 730386"/>
                  <a:gd name="connsiteX8" fmla="*/ 1318242 w 1437938"/>
                  <a:gd name="connsiteY8" fmla="*/ 0 h 730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437938" h="730386">
                    <a:moveTo>
                      <a:pt x="1318242" y="0"/>
                    </a:moveTo>
                    <a:cubicBezTo>
                      <a:pt x="1318242" y="0"/>
                      <a:pt x="1211383" y="148025"/>
                      <a:pt x="717607" y="147093"/>
                    </a:cubicBezTo>
                    <a:cubicBezTo>
                      <a:pt x="223831" y="146160"/>
                      <a:pt x="128446" y="1076"/>
                      <a:pt x="128446" y="1076"/>
                    </a:cubicBezTo>
                    <a:cubicBezTo>
                      <a:pt x="128446" y="1076"/>
                      <a:pt x="62896" y="404416"/>
                      <a:pt x="0" y="625880"/>
                    </a:cubicBezTo>
                    <a:cubicBezTo>
                      <a:pt x="0" y="625880"/>
                      <a:pt x="277117" y="757410"/>
                      <a:pt x="659372" y="725352"/>
                    </a:cubicBezTo>
                    <a:cubicBezTo>
                      <a:pt x="659372" y="725352"/>
                      <a:pt x="652057" y="504677"/>
                      <a:pt x="728221" y="486102"/>
                    </a:cubicBezTo>
                    <a:cubicBezTo>
                      <a:pt x="804385" y="467599"/>
                      <a:pt x="793126" y="714595"/>
                      <a:pt x="793126" y="714595"/>
                    </a:cubicBezTo>
                    <a:cubicBezTo>
                      <a:pt x="793126" y="714595"/>
                      <a:pt x="1210594" y="779284"/>
                      <a:pt x="1437939" y="619210"/>
                    </a:cubicBezTo>
                    <a:cubicBezTo>
                      <a:pt x="1437867" y="619210"/>
                      <a:pt x="1407244" y="163516"/>
                      <a:pt x="1318242" y="0"/>
                    </a:cubicBezTo>
                    <a:close/>
                  </a:path>
                </a:pathLst>
              </a:custGeom>
              <a:solidFill>
                <a:srgbClr val="4A4F47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1" name="任意多边形: 形状 1380">
                <a:extLst>
                  <a:ext uri="{FF2B5EF4-FFF2-40B4-BE49-F238E27FC236}">
                    <a16:creationId xmlns:a16="http://schemas.microsoft.com/office/drawing/2014/main" id="{9C8448A7-245D-49B8-29B5-B3B38B72C194}"/>
                  </a:ext>
                </a:extLst>
              </p:cNvPr>
              <p:cNvSpPr/>
              <p:nvPr/>
            </p:nvSpPr>
            <p:spPr>
              <a:xfrm>
                <a:off x="889227" y="4003960"/>
                <a:ext cx="1437938" cy="730386"/>
              </a:xfrm>
              <a:custGeom>
                <a:avLst/>
                <a:gdLst>
                  <a:gd name="connsiteX0" fmla="*/ 1318242 w 1437938"/>
                  <a:gd name="connsiteY0" fmla="*/ 0 h 730386"/>
                  <a:gd name="connsiteX1" fmla="*/ 717607 w 1437938"/>
                  <a:gd name="connsiteY1" fmla="*/ 147093 h 730386"/>
                  <a:gd name="connsiteX2" fmla="*/ 128446 w 1437938"/>
                  <a:gd name="connsiteY2" fmla="*/ 1076 h 730386"/>
                  <a:gd name="connsiteX3" fmla="*/ 0 w 1437938"/>
                  <a:gd name="connsiteY3" fmla="*/ 625880 h 730386"/>
                  <a:gd name="connsiteX4" fmla="*/ 659372 w 1437938"/>
                  <a:gd name="connsiteY4" fmla="*/ 725352 h 730386"/>
                  <a:gd name="connsiteX5" fmla="*/ 728221 w 1437938"/>
                  <a:gd name="connsiteY5" fmla="*/ 486102 h 730386"/>
                  <a:gd name="connsiteX6" fmla="*/ 793126 w 1437938"/>
                  <a:gd name="connsiteY6" fmla="*/ 714595 h 730386"/>
                  <a:gd name="connsiteX7" fmla="*/ 1437939 w 1437938"/>
                  <a:gd name="connsiteY7" fmla="*/ 619210 h 730386"/>
                  <a:gd name="connsiteX8" fmla="*/ 1318242 w 1437938"/>
                  <a:gd name="connsiteY8" fmla="*/ 0 h 730386"/>
                  <a:gd name="connsiteX9" fmla="*/ 853512 w 1437938"/>
                  <a:gd name="connsiteY9" fmla="*/ 684617 h 730386"/>
                  <a:gd name="connsiteX10" fmla="*/ 742923 w 1437938"/>
                  <a:gd name="connsiteY10" fmla="*/ 436402 h 730386"/>
                  <a:gd name="connsiteX11" fmla="*/ 581630 w 1437938"/>
                  <a:gd name="connsiteY11" fmla="*/ 689350 h 730386"/>
                  <a:gd name="connsiteX12" fmla="*/ 30408 w 1437938"/>
                  <a:gd name="connsiteY12" fmla="*/ 596260 h 730386"/>
                  <a:gd name="connsiteX13" fmla="*/ 250797 w 1437938"/>
                  <a:gd name="connsiteY13" fmla="*/ 117115 h 730386"/>
                  <a:gd name="connsiteX14" fmla="*/ 1206291 w 1437938"/>
                  <a:gd name="connsiteY14" fmla="*/ 105783 h 730386"/>
                  <a:gd name="connsiteX15" fmla="*/ 1386302 w 1437938"/>
                  <a:gd name="connsiteY15" fmla="*/ 614836 h 730386"/>
                  <a:gd name="connsiteX16" fmla="*/ 853512 w 1437938"/>
                  <a:gd name="connsiteY16" fmla="*/ 684617 h 7303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437938" h="730386">
                    <a:moveTo>
                      <a:pt x="1318242" y="0"/>
                    </a:moveTo>
                    <a:cubicBezTo>
                      <a:pt x="1318242" y="0"/>
                      <a:pt x="1211383" y="148025"/>
                      <a:pt x="717607" y="147093"/>
                    </a:cubicBezTo>
                    <a:cubicBezTo>
                      <a:pt x="223831" y="146160"/>
                      <a:pt x="128446" y="1076"/>
                      <a:pt x="128446" y="1076"/>
                    </a:cubicBezTo>
                    <a:cubicBezTo>
                      <a:pt x="128446" y="1076"/>
                      <a:pt x="62896" y="404416"/>
                      <a:pt x="0" y="625880"/>
                    </a:cubicBezTo>
                    <a:cubicBezTo>
                      <a:pt x="0" y="625880"/>
                      <a:pt x="277117" y="757410"/>
                      <a:pt x="659372" y="725352"/>
                    </a:cubicBezTo>
                    <a:cubicBezTo>
                      <a:pt x="659372" y="725352"/>
                      <a:pt x="652057" y="504677"/>
                      <a:pt x="728221" y="486102"/>
                    </a:cubicBezTo>
                    <a:cubicBezTo>
                      <a:pt x="804385" y="467599"/>
                      <a:pt x="793126" y="714595"/>
                      <a:pt x="793126" y="714595"/>
                    </a:cubicBezTo>
                    <a:cubicBezTo>
                      <a:pt x="793126" y="714595"/>
                      <a:pt x="1210594" y="779284"/>
                      <a:pt x="1437939" y="619210"/>
                    </a:cubicBezTo>
                    <a:cubicBezTo>
                      <a:pt x="1437867" y="619210"/>
                      <a:pt x="1407244" y="163516"/>
                      <a:pt x="1318242" y="0"/>
                    </a:cubicBezTo>
                    <a:close/>
                    <a:moveTo>
                      <a:pt x="853512" y="684617"/>
                    </a:moveTo>
                    <a:cubicBezTo>
                      <a:pt x="853512" y="684617"/>
                      <a:pt x="811629" y="441063"/>
                      <a:pt x="742923" y="436402"/>
                    </a:cubicBezTo>
                    <a:cubicBezTo>
                      <a:pt x="694012" y="433103"/>
                      <a:pt x="601496" y="565709"/>
                      <a:pt x="581630" y="689350"/>
                    </a:cubicBezTo>
                    <a:cubicBezTo>
                      <a:pt x="581630" y="689350"/>
                      <a:pt x="225552" y="712443"/>
                      <a:pt x="30408" y="596260"/>
                    </a:cubicBezTo>
                    <a:cubicBezTo>
                      <a:pt x="30408" y="596260"/>
                      <a:pt x="110015" y="84627"/>
                      <a:pt x="250797" y="117115"/>
                    </a:cubicBezTo>
                    <a:cubicBezTo>
                      <a:pt x="787173" y="240900"/>
                      <a:pt x="912105" y="198443"/>
                      <a:pt x="1206291" y="105783"/>
                    </a:cubicBezTo>
                    <a:cubicBezTo>
                      <a:pt x="1364285" y="56083"/>
                      <a:pt x="1386302" y="614836"/>
                      <a:pt x="1386302" y="614836"/>
                    </a:cubicBezTo>
                    <a:cubicBezTo>
                      <a:pt x="1386302" y="614836"/>
                      <a:pt x="1249106" y="728078"/>
                      <a:pt x="853512" y="684617"/>
                    </a:cubicBezTo>
                    <a:close/>
                  </a:path>
                </a:pathLst>
              </a:custGeom>
              <a:solidFill>
                <a:srgbClr val="4A4F47">
                  <a:alpha val="4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2" name="任意多边形: 形状 1381">
                <a:extLst>
                  <a:ext uri="{FF2B5EF4-FFF2-40B4-BE49-F238E27FC236}">
                    <a16:creationId xmlns:a16="http://schemas.microsoft.com/office/drawing/2014/main" id="{573F3292-994B-864E-D056-CED7A98B6D23}"/>
                  </a:ext>
                </a:extLst>
              </p:cNvPr>
              <p:cNvSpPr/>
              <p:nvPr/>
            </p:nvSpPr>
            <p:spPr>
              <a:xfrm>
                <a:off x="961781" y="4274766"/>
                <a:ext cx="507569" cy="411802"/>
              </a:xfrm>
              <a:custGeom>
                <a:avLst/>
                <a:gdLst>
                  <a:gd name="connsiteX0" fmla="*/ 71742 w 507569"/>
                  <a:gd name="connsiteY0" fmla="*/ 0 h 411802"/>
                  <a:gd name="connsiteX1" fmla="*/ 22687 w 507569"/>
                  <a:gd name="connsiteY1" fmla="*/ 319646 h 411802"/>
                  <a:gd name="connsiteX2" fmla="*/ 507570 w 507569"/>
                  <a:gd name="connsiteY2" fmla="*/ 411803 h 411802"/>
                  <a:gd name="connsiteX3" fmla="*/ 71742 w 507569"/>
                  <a:gd name="connsiteY3" fmla="*/ 0 h 4118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7569" h="411802">
                    <a:moveTo>
                      <a:pt x="71742" y="0"/>
                    </a:moveTo>
                    <a:cubicBezTo>
                      <a:pt x="18168" y="77670"/>
                      <a:pt x="-29811" y="257538"/>
                      <a:pt x="22687" y="319646"/>
                    </a:cubicBezTo>
                    <a:cubicBezTo>
                      <a:pt x="78411" y="385554"/>
                      <a:pt x="507570" y="411803"/>
                      <a:pt x="507570" y="411803"/>
                    </a:cubicBezTo>
                    <a:cubicBezTo>
                      <a:pt x="507570" y="411803"/>
                      <a:pt x="-120247" y="386701"/>
                      <a:pt x="71742" y="0"/>
                    </a:cubicBezTo>
                    <a:close/>
                  </a:path>
                </a:pathLst>
              </a:custGeom>
              <a:solidFill>
                <a:srgbClr val="FFFFFF">
                  <a:alpha val="4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0" name="图形 7">
              <a:extLst>
                <a:ext uri="{FF2B5EF4-FFF2-40B4-BE49-F238E27FC236}">
                  <a16:creationId xmlns:a16="http://schemas.microsoft.com/office/drawing/2014/main" id="{1BAB5F80-0A71-6ABF-A335-BDA3F15B87B8}"/>
                </a:ext>
              </a:extLst>
            </p:cNvPr>
            <p:cNvGrpSpPr/>
            <p:nvPr/>
          </p:nvGrpSpPr>
          <p:grpSpPr>
            <a:xfrm>
              <a:off x="1881573" y="2610096"/>
              <a:ext cx="1742501" cy="900128"/>
              <a:chOff x="1881573" y="2610096"/>
              <a:chExt cx="1742501" cy="900128"/>
            </a:xfrm>
          </p:grpSpPr>
          <p:sp>
            <p:nvSpPr>
              <p:cNvPr id="1372" name="任意多边形: 形状 1371">
                <a:extLst>
                  <a:ext uri="{FF2B5EF4-FFF2-40B4-BE49-F238E27FC236}">
                    <a16:creationId xmlns:a16="http://schemas.microsoft.com/office/drawing/2014/main" id="{9F4A5D3D-19A3-7E2C-7712-BBE18CDFB6F1}"/>
                  </a:ext>
                </a:extLst>
              </p:cNvPr>
              <p:cNvSpPr/>
              <p:nvPr/>
            </p:nvSpPr>
            <p:spPr>
              <a:xfrm>
                <a:off x="2249567" y="3074284"/>
                <a:ext cx="254741" cy="341591"/>
              </a:xfrm>
              <a:custGeom>
                <a:avLst/>
                <a:gdLst>
                  <a:gd name="connsiteX0" fmla="*/ 0 w 254741"/>
                  <a:gd name="connsiteY0" fmla="*/ 341591 h 341591"/>
                  <a:gd name="connsiteX1" fmla="*/ 254741 w 254741"/>
                  <a:gd name="connsiteY1" fmla="*/ 0 h 341591"/>
                  <a:gd name="connsiteX2" fmla="*/ 0 w 254741"/>
                  <a:gd name="connsiteY2" fmla="*/ 341591 h 3415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54741" h="341591">
                    <a:moveTo>
                      <a:pt x="0" y="341591"/>
                    </a:moveTo>
                    <a:cubicBezTo>
                      <a:pt x="64617" y="166959"/>
                      <a:pt x="254741" y="0"/>
                      <a:pt x="254741" y="0"/>
                    </a:cubicBezTo>
                    <a:cubicBezTo>
                      <a:pt x="254741" y="0"/>
                      <a:pt x="194140" y="226628"/>
                      <a:pt x="0" y="341591"/>
                    </a:cubicBezTo>
                    <a:close/>
                  </a:path>
                </a:pathLst>
              </a:custGeom>
              <a:solidFill>
                <a:srgbClr val="CC1F1F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5" name="任意多边形: 形状 1374">
                <a:extLst>
                  <a:ext uri="{FF2B5EF4-FFF2-40B4-BE49-F238E27FC236}">
                    <a16:creationId xmlns:a16="http://schemas.microsoft.com/office/drawing/2014/main" id="{1CB27A3A-5AC1-B371-D1F3-62D79DFBA4F1}"/>
                  </a:ext>
                </a:extLst>
              </p:cNvPr>
              <p:cNvSpPr/>
              <p:nvPr/>
            </p:nvSpPr>
            <p:spPr>
              <a:xfrm>
                <a:off x="2222242" y="3042298"/>
                <a:ext cx="689048" cy="467926"/>
              </a:xfrm>
              <a:custGeom>
                <a:avLst/>
                <a:gdLst>
                  <a:gd name="connsiteX0" fmla="*/ 193566 w 689048"/>
                  <a:gd name="connsiteY0" fmla="*/ 0 h 467926"/>
                  <a:gd name="connsiteX1" fmla="*/ 610676 w 689048"/>
                  <a:gd name="connsiteY1" fmla="*/ 245777 h 467926"/>
                  <a:gd name="connsiteX2" fmla="*/ 426146 w 689048"/>
                  <a:gd name="connsiteY2" fmla="*/ 433964 h 467926"/>
                  <a:gd name="connsiteX3" fmla="*/ 0 w 689048"/>
                  <a:gd name="connsiteY3" fmla="*/ 191701 h 467926"/>
                  <a:gd name="connsiteX4" fmla="*/ 193566 w 689048"/>
                  <a:gd name="connsiteY4" fmla="*/ 0 h 4679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89048" h="467926">
                    <a:moveTo>
                      <a:pt x="193566" y="0"/>
                    </a:moveTo>
                    <a:cubicBezTo>
                      <a:pt x="193566" y="0"/>
                      <a:pt x="348835" y="135188"/>
                      <a:pt x="610676" y="245777"/>
                    </a:cubicBezTo>
                    <a:cubicBezTo>
                      <a:pt x="722053" y="292823"/>
                      <a:pt x="756550" y="561334"/>
                      <a:pt x="426146" y="433964"/>
                    </a:cubicBezTo>
                    <a:cubicBezTo>
                      <a:pt x="200738" y="347042"/>
                      <a:pt x="0" y="191701"/>
                      <a:pt x="0" y="191701"/>
                    </a:cubicBezTo>
                    <a:lnTo>
                      <a:pt x="193566" y="0"/>
                    </a:lnTo>
                    <a:close/>
                  </a:path>
                </a:pathLst>
              </a:custGeom>
              <a:solidFill>
                <a:srgbClr val="FFC39C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6" name="任意多边形: 形状 1375">
                <a:extLst>
                  <a:ext uri="{FF2B5EF4-FFF2-40B4-BE49-F238E27FC236}">
                    <a16:creationId xmlns:a16="http://schemas.microsoft.com/office/drawing/2014/main" id="{E2E521FE-691B-AD64-AC71-CB19655E9ACB}"/>
                  </a:ext>
                </a:extLst>
              </p:cNvPr>
              <p:cNvSpPr/>
              <p:nvPr/>
            </p:nvSpPr>
            <p:spPr>
              <a:xfrm>
                <a:off x="1881573" y="2795838"/>
                <a:ext cx="622662" cy="620037"/>
              </a:xfrm>
              <a:custGeom>
                <a:avLst/>
                <a:gdLst>
                  <a:gd name="connsiteX0" fmla="*/ 622663 w 622662"/>
                  <a:gd name="connsiteY0" fmla="*/ 278446 h 620037"/>
                  <a:gd name="connsiteX1" fmla="*/ 367922 w 622662"/>
                  <a:gd name="connsiteY1" fmla="*/ 620038 h 620037"/>
                  <a:gd name="connsiteX2" fmla="*/ 7828 w 622662"/>
                  <a:gd name="connsiteY2" fmla="*/ 76489 h 620037"/>
                  <a:gd name="connsiteX3" fmla="*/ 622663 w 622662"/>
                  <a:gd name="connsiteY3" fmla="*/ 278446 h 6200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22662" h="620037">
                    <a:moveTo>
                      <a:pt x="622663" y="278446"/>
                    </a:moveTo>
                    <a:cubicBezTo>
                      <a:pt x="622663" y="278446"/>
                      <a:pt x="432611" y="445405"/>
                      <a:pt x="367922" y="620038"/>
                    </a:cubicBezTo>
                    <a:cubicBezTo>
                      <a:pt x="367922" y="620038"/>
                      <a:pt x="-62814" y="267330"/>
                      <a:pt x="7828" y="76489"/>
                    </a:cubicBezTo>
                    <a:cubicBezTo>
                      <a:pt x="73019" y="-99434"/>
                      <a:pt x="392234" y="53468"/>
                      <a:pt x="622663" y="278446"/>
                    </a:cubicBezTo>
                    <a:close/>
                  </a:path>
                </a:pathLst>
              </a:custGeom>
              <a:solidFill>
                <a:srgbClr val="E84646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7" name="任意多边形: 形状 1376">
                <a:extLst>
                  <a:ext uri="{FF2B5EF4-FFF2-40B4-BE49-F238E27FC236}">
                    <a16:creationId xmlns:a16="http://schemas.microsoft.com/office/drawing/2014/main" id="{B90837FA-3384-C4D6-6AA7-B5AED60784A1}"/>
                  </a:ext>
                </a:extLst>
              </p:cNvPr>
              <p:cNvSpPr/>
              <p:nvPr/>
            </p:nvSpPr>
            <p:spPr>
              <a:xfrm>
                <a:off x="1881573" y="2795845"/>
                <a:ext cx="440428" cy="620029"/>
              </a:xfrm>
              <a:custGeom>
                <a:avLst/>
                <a:gdLst>
                  <a:gd name="connsiteX0" fmla="*/ 440428 w 440428"/>
                  <a:gd name="connsiteY0" fmla="*/ 128549 h 620029"/>
                  <a:gd name="connsiteX1" fmla="*/ 427232 w 440428"/>
                  <a:gd name="connsiteY1" fmla="*/ 130629 h 620029"/>
                  <a:gd name="connsiteX2" fmla="*/ 287455 w 440428"/>
                  <a:gd name="connsiteY2" fmla="*/ 300528 h 620029"/>
                  <a:gd name="connsiteX3" fmla="*/ 384704 w 440428"/>
                  <a:gd name="connsiteY3" fmla="*/ 580513 h 620029"/>
                  <a:gd name="connsiteX4" fmla="*/ 367922 w 440428"/>
                  <a:gd name="connsiteY4" fmla="*/ 620030 h 620029"/>
                  <a:gd name="connsiteX5" fmla="*/ 7828 w 440428"/>
                  <a:gd name="connsiteY5" fmla="*/ 76482 h 620029"/>
                  <a:gd name="connsiteX6" fmla="*/ 440428 w 440428"/>
                  <a:gd name="connsiteY6" fmla="*/ 128549 h 6200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40428" h="620029">
                    <a:moveTo>
                      <a:pt x="440428" y="128549"/>
                    </a:moveTo>
                    <a:cubicBezTo>
                      <a:pt x="436054" y="129123"/>
                      <a:pt x="431679" y="129696"/>
                      <a:pt x="427232" y="130629"/>
                    </a:cubicBezTo>
                    <a:cubicBezTo>
                      <a:pt x="346909" y="148128"/>
                      <a:pt x="306245" y="228380"/>
                      <a:pt x="287455" y="300528"/>
                    </a:cubicBezTo>
                    <a:cubicBezTo>
                      <a:pt x="259270" y="408965"/>
                      <a:pt x="302444" y="521418"/>
                      <a:pt x="384704" y="580513"/>
                    </a:cubicBezTo>
                    <a:cubicBezTo>
                      <a:pt x="378536" y="593566"/>
                      <a:pt x="372799" y="606762"/>
                      <a:pt x="367922" y="620030"/>
                    </a:cubicBezTo>
                    <a:cubicBezTo>
                      <a:pt x="367922" y="620030"/>
                      <a:pt x="-62814" y="267322"/>
                      <a:pt x="7828" y="76482"/>
                    </a:cubicBezTo>
                    <a:cubicBezTo>
                      <a:pt x="56954" y="-55909"/>
                      <a:pt x="249803" y="-2049"/>
                      <a:pt x="440428" y="128549"/>
                    </a:cubicBezTo>
                    <a:close/>
                  </a:path>
                </a:pathLst>
              </a:custGeom>
              <a:solidFill>
                <a:srgbClr val="8E8E8E">
                  <a:alpha val="4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8" name="任意多边形: 形状 1377">
                <a:extLst>
                  <a:ext uri="{FF2B5EF4-FFF2-40B4-BE49-F238E27FC236}">
                    <a16:creationId xmlns:a16="http://schemas.microsoft.com/office/drawing/2014/main" id="{7B21C275-9695-F689-1272-29D86C51DEFF}"/>
                  </a:ext>
                </a:extLst>
              </p:cNvPr>
              <p:cNvSpPr/>
              <p:nvPr/>
            </p:nvSpPr>
            <p:spPr>
              <a:xfrm>
                <a:off x="2725412" y="2942539"/>
                <a:ext cx="613545" cy="563620"/>
              </a:xfrm>
              <a:custGeom>
                <a:avLst/>
                <a:gdLst>
                  <a:gd name="connsiteX0" fmla="*/ 613546 w 613545"/>
                  <a:gd name="connsiteY0" fmla="*/ 51565 h 563620"/>
                  <a:gd name="connsiteX1" fmla="*/ 187041 w 613545"/>
                  <a:gd name="connsiteY1" fmla="*/ 532360 h 563620"/>
                  <a:gd name="connsiteX2" fmla="*/ 32489 w 613545"/>
                  <a:gd name="connsiteY2" fmla="*/ 356724 h 563620"/>
                  <a:gd name="connsiteX3" fmla="*/ 493347 w 613545"/>
                  <a:gd name="connsiteY3" fmla="*/ 0 h 563620"/>
                  <a:gd name="connsiteX4" fmla="*/ 613546 w 613545"/>
                  <a:gd name="connsiteY4" fmla="*/ 51565 h 5636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13545" h="563620">
                    <a:moveTo>
                      <a:pt x="613546" y="51565"/>
                    </a:moveTo>
                    <a:cubicBezTo>
                      <a:pt x="613546" y="51565"/>
                      <a:pt x="318786" y="440920"/>
                      <a:pt x="187041" y="532360"/>
                    </a:cubicBezTo>
                    <a:cubicBezTo>
                      <a:pt x="26250" y="643953"/>
                      <a:pt x="-47476" y="426218"/>
                      <a:pt x="32489" y="356724"/>
                    </a:cubicBezTo>
                    <a:cubicBezTo>
                      <a:pt x="112383" y="287229"/>
                      <a:pt x="493347" y="0"/>
                      <a:pt x="493347" y="0"/>
                    </a:cubicBezTo>
                    <a:lnTo>
                      <a:pt x="613546" y="51565"/>
                    </a:lnTo>
                    <a:close/>
                  </a:path>
                </a:pathLst>
              </a:custGeom>
              <a:solidFill>
                <a:srgbClr val="FFCFA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9" name="任意多边形: 形状 1378">
                <a:extLst>
                  <a:ext uri="{FF2B5EF4-FFF2-40B4-BE49-F238E27FC236}">
                    <a16:creationId xmlns:a16="http://schemas.microsoft.com/office/drawing/2014/main" id="{9E8D6ECB-BAC0-2487-48A1-770244033BE2}"/>
                  </a:ext>
                </a:extLst>
              </p:cNvPr>
              <p:cNvSpPr/>
              <p:nvPr/>
            </p:nvSpPr>
            <p:spPr>
              <a:xfrm>
                <a:off x="3155542" y="2610096"/>
                <a:ext cx="468533" cy="480836"/>
              </a:xfrm>
              <a:custGeom>
                <a:avLst/>
                <a:gdLst>
                  <a:gd name="connsiteX0" fmla="*/ 422595 w 468533"/>
                  <a:gd name="connsiteY0" fmla="*/ 415061 h 480836"/>
                  <a:gd name="connsiteX1" fmla="*/ 261302 w 468533"/>
                  <a:gd name="connsiteY1" fmla="*/ 363353 h 480836"/>
                  <a:gd name="connsiteX2" fmla="*/ 467418 w 468533"/>
                  <a:gd name="connsiteY2" fmla="*/ 260653 h 480836"/>
                  <a:gd name="connsiteX3" fmla="*/ 252839 w 468533"/>
                  <a:gd name="connsiteY3" fmla="*/ 278224 h 480836"/>
                  <a:gd name="connsiteX4" fmla="*/ 425750 w 468533"/>
                  <a:gd name="connsiteY4" fmla="*/ 109472 h 480836"/>
                  <a:gd name="connsiteX5" fmla="*/ 213681 w 468533"/>
                  <a:gd name="connsiteY5" fmla="*/ 215543 h 480836"/>
                  <a:gd name="connsiteX6" fmla="*/ 316883 w 468533"/>
                  <a:gd name="connsiteY6" fmla="*/ 1537 h 480836"/>
                  <a:gd name="connsiteX7" fmla="*/ 127763 w 468533"/>
                  <a:gd name="connsiteY7" fmla="*/ 204140 h 480836"/>
                  <a:gd name="connsiteX8" fmla="*/ 98503 w 468533"/>
                  <a:gd name="connsiteY8" fmla="*/ 56115 h 480836"/>
                  <a:gd name="connsiteX9" fmla="*/ 60349 w 468533"/>
                  <a:gd name="connsiteY9" fmla="*/ 184776 h 480836"/>
                  <a:gd name="connsiteX10" fmla="*/ 321 w 468533"/>
                  <a:gd name="connsiteY10" fmla="*/ 346786 h 480836"/>
                  <a:gd name="connsiteX11" fmla="*/ 86741 w 468533"/>
                  <a:gd name="connsiteY11" fmla="*/ 464259 h 480836"/>
                  <a:gd name="connsiteX12" fmla="*/ 150354 w 468533"/>
                  <a:gd name="connsiteY12" fmla="*/ 479679 h 480836"/>
                  <a:gd name="connsiteX13" fmla="*/ 245739 w 468533"/>
                  <a:gd name="connsiteY13" fmla="*/ 426464 h 480836"/>
                  <a:gd name="connsiteX14" fmla="*/ 422595 w 468533"/>
                  <a:gd name="connsiteY14" fmla="*/ 415061 h 4808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68533" h="480836">
                    <a:moveTo>
                      <a:pt x="422595" y="415061"/>
                    </a:moveTo>
                    <a:cubicBezTo>
                      <a:pt x="431057" y="375330"/>
                      <a:pt x="261302" y="363353"/>
                      <a:pt x="261302" y="363353"/>
                    </a:cubicBezTo>
                    <a:cubicBezTo>
                      <a:pt x="261302" y="363353"/>
                      <a:pt x="486208" y="314011"/>
                      <a:pt x="467418" y="260653"/>
                    </a:cubicBezTo>
                    <a:cubicBezTo>
                      <a:pt x="454724" y="224507"/>
                      <a:pt x="252839" y="278224"/>
                      <a:pt x="252839" y="278224"/>
                    </a:cubicBezTo>
                    <a:cubicBezTo>
                      <a:pt x="252839" y="278224"/>
                      <a:pt x="454509" y="168424"/>
                      <a:pt x="425750" y="109472"/>
                    </a:cubicBezTo>
                    <a:cubicBezTo>
                      <a:pt x="402585" y="62067"/>
                      <a:pt x="213681" y="215543"/>
                      <a:pt x="213681" y="215543"/>
                    </a:cubicBezTo>
                    <a:cubicBezTo>
                      <a:pt x="213681" y="215543"/>
                      <a:pt x="357618" y="22909"/>
                      <a:pt x="316883" y="1537"/>
                    </a:cubicBezTo>
                    <a:cubicBezTo>
                      <a:pt x="274569" y="-20623"/>
                      <a:pt x="127763" y="204140"/>
                      <a:pt x="127763" y="204140"/>
                    </a:cubicBezTo>
                    <a:cubicBezTo>
                      <a:pt x="127763" y="204140"/>
                      <a:pt x="127763" y="48656"/>
                      <a:pt x="98503" y="56115"/>
                    </a:cubicBezTo>
                    <a:cubicBezTo>
                      <a:pt x="66301" y="64362"/>
                      <a:pt x="64222" y="156806"/>
                      <a:pt x="60349" y="184776"/>
                    </a:cubicBezTo>
                    <a:cubicBezTo>
                      <a:pt x="52245" y="243226"/>
                      <a:pt x="-4771" y="283244"/>
                      <a:pt x="321" y="346786"/>
                    </a:cubicBezTo>
                    <a:cubicBezTo>
                      <a:pt x="4194" y="394478"/>
                      <a:pt x="48946" y="439804"/>
                      <a:pt x="86741" y="464259"/>
                    </a:cubicBezTo>
                    <a:cubicBezTo>
                      <a:pt x="107611" y="477814"/>
                      <a:pt x="128122" y="483480"/>
                      <a:pt x="150354" y="479679"/>
                    </a:cubicBezTo>
                    <a:cubicBezTo>
                      <a:pt x="165702" y="477097"/>
                      <a:pt x="233117" y="423811"/>
                      <a:pt x="245739" y="426464"/>
                    </a:cubicBezTo>
                    <a:cubicBezTo>
                      <a:pt x="317815" y="441740"/>
                      <a:pt x="415925" y="446474"/>
                      <a:pt x="422595" y="415061"/>
                    </a:cubicBezTo>
                    <a:close/>
                  </a:path>
                </a:pathLst>
              </a:custGeom>
              <a:solidFill>
                <a:srgbClr val="FFCFA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1" name="图形 7">
              <a:extLst>
                <a:ext uri="{FF2B5EF4-FFF2-40B4-BE49-F238E27FC236}">
                  <a16:creationId xmlns:a16="http://schemas.microsoft.com/office/drawing/2014/main" id="{4F5325FE-1F9E-B439-96DC-0DC72598FA9F}"/>
                </a:ext>
              </a:extLst>
            </p:cNvPr>
            <p:cNvGrpSpPr/>
            <p:nvPr/>
          </p:nvGrpSpPr>
          <p:grpSpPr>
            <a:xfrm>
              <a:off x="271651" y="1018518"/>
              <a:ext cx="1413537" cy="1938524"/>
              <a:chOff x="271651" y="1018518"/>
              <a:chExt cx="1413537" cy="1938524"/>
            </a:xfrm>
          </p:grpSpPr>
          <p:sp>
            <p:nvSpPr>
              <p:cNvPr id="1365" name="任意多边形: 形状 1364">
                <a:extLst>
                  <a:ext uri="{FF2B5EF4-FFF2-40B4-BE49-F238E27FC236}">
                    <a16:creationId xmlns:a16="http://schemas.microsoft.com/office/drawing/2014/main" id="{C253DFF8-91AB-308B-02F7-C4540D5FFD89}"/>
                  </a:ext>
                </a:extLst>
              </p:cNvPr>
              <p:cNvSpPr/>
              <p:nvPr/>
            </p:nvSpPr>
            <p:spPr>
              <a:xfrm>
                <a:off x="925946" y="2377332"/>
                <a:ext cx="216300" cy="367122"/>
              </a:xfrm>
              <a:custGeom>
                <a:avLst/>
                <a:gdLst>
                  <a:gd name="connsiteX0" fmla="*/ 0 w 216300"/>
                  <a:gd name="connsiteY0" fmla="*/ 367123 h 367122"/>
                  <a:gd name="connsiteX1" fmla="*/ 216300 w 216300"/>
                  <a:gd name="connsiteY1" fmla="*/ 0 h 367122"/>
                  <a:gd name="connsiteX2" fmla="*/ 0 w 216300"/>
                  <a:gd name="connsiteY2" fmla="*/ 367123 h 3671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16300" h="367122">
                    <a:moveTo>
                      <a:pt x="0" y="367123"/>
                    </a:moveTo>
                    <a:cubicBezTo>
                      <a:pt x="135977" y="239896"/>
                      <a:pt x="216300" y="0"/>
                      <a:pt x="216300" y="0"/>
                    </a:cubicBezTo>
                    <a:cubicBezTo>
                      <a:pt x="216300" y="0"/>
                      <a:pt x="30839" y="143579"/>
                      <a:pt x="0" y="367123"/>
                    </a:cubicBezTo>
                    <a:close/>
                  </a:path>
                </a:pathLst>
              </a:custGeom>
              <a:solidFill>
                <a:srgbClr val="CC1F1F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6" name="任意多边形: 形状 1365">
                <a:extLst>
                  <a:ext uri="{FF2B5EF4-FFF2-40B4-BE49-F238E27FC236}">
                    <a16:creationId xmlns:a16="http://schemas.microsoft.com/office/drawing/2014/main" id="{C23A5582-4307-5E83-823D-5B9EA0367D96}"/>
                  </a:ext>
                </a:extLst>
              </p:cNvPr>
              <p:cNvSpPr/>
              <p:nvPr/>
            </p:nvSpPr>
            <p:spPr>
              <a:xfrm>
                <a:off x="513035" y="2083969"/>
                <a:ext cx="780607" cy="684583"/>
              </a:xfrm>
              <a:custGeom>
                <a:avLst/>
                <a:gdLst>
                  <a:gd name="connsiteX0" fmla="*/ 670306 w 780607"/>
                  <a:gd name="connsiteY0" fmla="*/ 684583 h 684583"/>
                  <a:gd name="connsiteX1" fmla="*/ 67017 w 780607"/>
                  <a:gd name="connsiteY1" fmla="*/ 233766 h 684583"/>
                  <a:gd name="connsiteX2" fmla="*/ 251188 w 780607"/>
                  <a:gd name="connsiteY2" fmla="*/ 45220 h 684583"/>
                  <a:gd name="connsiteX3" fmla="*/ 780608 w 780607"/>
                  <a:gd name="connsiteY3" fmla="*/ 431133 h 684583"/>
                  <a:gd name="connsiteX4" fmla="*/ 670306 w 780607"/>
                  <a:gd name="connsiteY4" fmla="*/ 684583 h 684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0607" h="684583">
                    <a:moveTo>
                      <a:pt x="670306" y="684583"/>
                    </a:moveTo>
                    <a:cubicBezTo>
                      <a:pt x="670306" y="684583"/>
                      <a:pt x="298880" y="398143"/>
                      <a:pt x="67017" y="233766"/>
                    </a:cubicBezTo>
                    <a:cubicBezTo>
                      <a:pt x="-41635" y="156741"/>
                      <a:pt x="-42854" y="-103809"/>
                      <a:pt x="251188" y="45220"/>
                    </a:cubicBezTo>
                    <a:cubicBezTo>
                      <a:pt x="466700" y="154446"/>
                      <a:pt x="780608" y="431133"/>
                      <a:pt x="780608" y="431133"/>
                    </a:cubicBezTo>
                    <a:lnTo>
                      <a:pt x="670306" y="684583"/>
                    </a:lnTo>
                    <a:close/>
                  </a:path>
                </a:pathLst>
              </a:custGeom>
              <a:solidFill>
                <a:srgbClr val="FFC39C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7" name="任意多边形: 形状 1366">
                <a:extLst>
                  <a:ext uri="{FF2B5EF4-FFF2-40B4-BE49-F238E27FC236}">
                    <a16:creationId xmlns:a16="http://schemas.microsoft.com/office/drawing/2014/main" id="{A6166ED6-55A6-7092-FCCB-9A20EACFE96D}"/>
                  </a:ext>
                </a:extLst>
              </p:cNvPr>
              <p:cNvSpPr/>
              <p:nvPr/>
            </p:nvSpPr>
            <p:spPr>
              <a:xfrm>
                <a:off x="925946" y="2377332"/>
                <a:ext cx="757818" cy="579710"/>
              </a:xfrm>
              <a:custGeom>
                <a:avLst/>
                <a:gdLst>
                  <a:gd name="connsiteX0" fmla="*/ 216300 w 757818"/>
                  <a:gd name="connsiteY0" fmla="*/ 0 h 579710"/>
                  <a:gd name="connsiteX1" fmla="*/ 0 w 757818"/>
                  <a:gd name="connsiteY1" fmla="*/ 367123 h 579710"/>
                  <a:gd name="connsiteX2" fmla="*/ 727289 w 757818"/>
                  <a:gd name="connsiteY2" fmla="*/ 544409 h 579710"/>
                  <a:gd name="connsiteX3" fmla="*/ 216300 w 757818"/>
                  <a:gd name="connsiteY3" fmla="*/ 0 h 5797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7818" h="579710">
                    <a:moveTo>
                      <a:pt x="216300" y="0"/>
                    </a:moveTo>
                    <a:cubicBezTo>
                      <a:pt x="216300" y="0"/>
                      <a:pt x="135977" y="239896"/>
                      <a:pt x="0" y="367123"/>
                    </a:cubicBezTo>
                    <a:cubicBezTo>
                      <a:pt x="0" y="367123"/>
                      <a:pt x="578761" y="683398"/>
                      <a:pt x="727289" y="544409"/>
                    </a:cubicBezTo>
                    <a:cubicBezTo>
                      <a:pt x="864269" y="416178"/>
                      <a:pt x="512996" y="125291"/>
                      <a:pt x="216300" y="0"/>
                    </a:cubicBezTo>
                    <a:close/>
                  </a:path>
                </a:pathLst>
              </a:custGeom>
              <a:solidFill>
                <a:srgbClr val="E84646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8" name="任意多边形: 形状 1367">
                <a:extLst>
                  <a:ext uri="{FF2B5EF4-FFF2-40B4-BE49-F238E27FC236}">
                    <a16:creationId xmlns:a16="http://schemas.microsoft.com/office/drawing/2014/main" id="{A056ED05-B341-8D41-5916-21B2FE391830}"/>
                  </a:ext>
                </a:extLst>
              </p:cNvPr>
              <p:cNvSpPr/>
              <p:nvPr/>
            </p:nvSpPr>
            <p:spPr>
              <a:xfrm>
                <a:off x="925946" y="2532457"/>
                <a:ext cx="759242" cy="414309"/>
              </a:xfrm>
              <a:custGeom>
                <a:avLst/>
                <a:gdLst>
                  <a:gd name="connsiteX0" fmla="*/ 492700 w 759242"/>
                  <a:gd name="connsiteY0" fmla="*/ 0 h 414309"/>
                  <a:gd name="connsiteX1" fmla="*/ 515004 w 759242"/>
                  <a:gd name="connsiteY1" fmla="*/ 23595 h 414309"/>
                  <a:gd name="connsiteX2" fmla="*/ 412448 w 759242"/>
                  <a:gd name="connsiteY2" fmla="*/ 218237 h 414309"/>
                  <a:gd name="connsiteX3" fmla="*/ 29906 w 759242"/>
                  <a:gd name="connsiteY3" fmla="*/ 181159 h 414309"/>
                  <a:gd name="connsiteX4" fmla="*/ 0 w 759242"/>
                  <a:gd name="connsiteY4" fmla="*/ 211926 h 414309"/>
                  <a:gd name="connsiteX5" fmla="*/ 727289 w 759242"/>
                  <a:gd name="connsiteY5" fmla="*/ 389212 h 414309"/>
                  <a:gd name="connsiteX6" fmla="*/ 492700 w 759242"/>
                  <a:gd name="connsiteY6" fmla="*/ 0 h 4143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9242" h="414309">
                    <a:moveTo>
                      <a:pt x="492700" y="0"/>
                    </a:moveTo>
                    <a:cubicBezTo>
                      <a:pt x="493919" y="4231"/>
                      <a:pt x="514144" y="19149"/>
                      <a:pt x="515004" y="23595"/>
                    </a:cubicBezTo>
                    <a:cubicBezTo>
                      <a:pt x="529993" y="104421"/>
                      <a:pt x="471687" y="172983"/>
                      <a:pt x="412448" y="218237"/>
                    </a:cubicBezTo>
                    <a:cubicBezTo>
                      <a:pt x="323375" y="286225"/>
                      <a:pt x="116254" y="234158"/>
                      <a:pt x="29906" y="181159"/>
                    </a:cubicBezTo>
                    <a:cubicBezTo>
                      <a:pt x="20224" y="191917"/>
                      <a:pt x="10327" y="202316"/>
                      <a:pt x="0" y="211926"/>
                    </a:cubicBezTo>
                    <a:cubicBezTo>
                      <a:pt x="0" y="211926"/>
                      <a:pt x="556170" y="499227"/>
                      <a:pt x="727289" y="389212"/>
                    </a:cubicBezTo>
                    <a:cubicBezTo>
                      <a:pt x="824394" y="326817"/>
                      <a:pt x="686983" y="125219"/>
                      <a:pt x="492700" y="0"/>
                    </a:cubicBezTo>
                    <a:close/>
                  </a:path>
                </a:pathLst>
              </a:custGeom>
              <a:solidFill>
                <a:srgbClr val="8E8E8E">
                  <a:alpha val="4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9" name="任意多边形: 形状 1368">
                <a:extLst>
                  <a:ext uri="{FF2B5EF4-FFF2-40B4-BE49-F238E27FC236}">
                    <a16:creationId xmlns:a16="http://schemas.microsoft.com/office/drawing/2014/main" id="{8E2801BA-07B5-CE39-2473-25AD8513B9D1}"/>
                  </a:ext>
                </a:extLst>
              </p:cNvPr>
              <p:cNvSpPr/>
              <p:nvPr/>
            </p:nvSpPr>
            <p:spPr>
              <a:xfrm>
                <a:off x="413093" y="1450166"/>
                <a:ext cx="333893" cy="842244"/>
              </a:xfrm>
              <a:custGeom>
                <a:avLst/>
                <a:gdLst>
                  <a:gd name="connsiteX0" fmla="*/ 146232 w 333893"/>
                  <a:gd name="connsiteY0" fmla="*/ 0 h 842244"/>
                  <a:gd name="connsiteX1" fmla="*/ 333415 w 333893"/>
                  <a:gd name="connsiteY1" fmla="*/ 722842 h 842244"/>
                  <a:gd name="connsiteX2" fmla="*/ 99688 w 333893"/>
                  <a:gd name="connsiteY2" fmla="*/ 732954 h 842244"/>
                  <a:gd name="connsiteX3" fmla="*/ 0 w 333893"/>
                  <a:gd name="connsiteY3" fmla="*/ 10040 h 842244"/>
                  <a:gd name="connsiteX4" fmla="*/ 146232 w 333893"/>
                  <a:gd name="connsiteY4" fmla="*/ 0 h 842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33893" h="842244">
                    <a:moveTo>
                      <a:pt x="146232" y="0"/>
                    </a:moveTo>
                    <a:cubicBezTo>
                      <a:pt x="146232" y="0"/>
                      <a:pt x="344890" y="562912"/>
                      <a:pt x="333415" y="722842"/>
                    </a:cubicBezTo>
                    <a:cubicBezTo>
                      <a:pt x="319430" y="918058"/>
                      <a:pt x="103632" y="838810"/>
                      <a:pt x="99688" y="732954"/>
                    </a:cubicBezTo>
                    <a:cubicBezTo>
                      <a:pt x="95743" y="627171"/>
                      <a:pt x="0" y="10040"/>
                      <a:pt x="0" y="10040"/>
                    </a:cubicBezTo>
                    <a:lnTo>
                      <a:pt x="146232" y="0"/>
                    </a:lnTo>
                    <a:close/>
                  </a:path>
                </a:pathLst>
              </a:custGeom>
              <a:solidFill>
                <a:srgbClr val="FFCFA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0" name="任意多边形: 形状 1369">
                <a:extLst>
                  <a:ext uri="{FF2B5EF4-FFF2-40B4-BE49-F238E27FC236}">
                    <a16:creationId xmlns:a16="http://schemas.microsoft.com/office/drawing/2014/main" id="{DE568220-0A16-F9BA-A879-8A25CA67F2AF}"/>
                  </a:ext>
                </a:extLst>
              </p:cNvPr>
              <p:cNvSpPr/>
              <p:nvPr/>
            </p:nvSpPr>
            <p:spPr>
              <a:xfrm>
                <a:off x="271651" y="1018518"/>
                <a:ext cx="510383" cy="526089"/>
              </a:xfrm>
              <a:custGeom>
                <a:avLst/>
                <a:gdLst>
                  <a:gd name="connsiteX0" fmla="*/ 5466 w 510383"/>
                  <a:gd name="connsiteY0" fmla="*/ 177266 h 526089"/>
                  <a:gd name="connsiteX1" fmla="*/ 143379 w 510383"/>
                  <a:gd name="connsiteY1" fmla="*/ 291081 h 526089"/>
                  <a:gd name="connsiteX2" fmla="*/ 117058 w 510383"/>
                  <a:gd name="connsiteY2" fmla="*/ 49321 h 526089"/>
                  <a:gd name="connsiteX3" fmla="*/ 223846 w 510383"/>
                  <a:gd name="connsiteY3" fmla="*/ 250059 h 526089"/>
                  <a:gd name="connsiteX4" fmla="*/ 275196 w 510383"/>
                  <a:gd name="connsiteY4" fmla="*/ 123 h 526089"/>
                  <a:gd name="connsiteX5" fmla="*/ 301947 w 510383"/>
                  <a:gd name="connsiteY5" fmla="*/ 249055 h 526089"/>
                  <a:gd name="connsiteX6" fmla="*/ 433262 w 510383"/>
                  <a:gd name="connsiteY6" fmla="*/ 35193 h 526089"/>
                  <a:gd name="connsiteX7" fmla="*/ 361114 w 510383"/>
                  <a:gd name="connsiteY7" fmla="*/ 318908 h 526089"/>
                  <a:gd name="connsiteX8" fmla="*/ 509354 w 510383"/>
                  <a:gd name="connsiteY8" fmla="*/ 260458 h 526089"/>
                  <a:gd name="connsiteX9" fmla="*/ 416838 w 510383"/>
                  <a:gd name="connsiteY9" fmla="*/ 367748 h 526089"/>
                  <a:gd name="connsiteX10" fmla="*/ 307110 w 510383"/>
                  <a:gd name="connsiteY10" fmla="*/ 513550 h 526089"/>
                  <a:gd name="connsiteX11" fmla="*/ 153419 w 510383"/>
                  <a:gd name="connsiteY11" fmla="*/ 503796 h 526089"/>
                  <a:gd name="connsiteX12" fmla="*/ 103432 w 510383"/>
                  <a:gd name="connsiteY12" fmla="*/ 456104 h 526089"/>
                  <a:gd name="connsiteX13" fmla="*/ 96260 w 510383"/>
                  <a:gd name="connsiteY13" fmla="*/ 340925 h 526089"/>
                  <a:gd name="connsiteX14" fmla="*/ 5466 w 510383"/>
                  <a:gd name="connsiteY14" fmla="*/ 177266 h 5260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10383" h="526089">
                    <a:moveTo>
                      <a:pt x="5466" y="177266"/>
                    </a:moveTo>
                    <a:cubicBezTo>
                      <a:pt x="35874" y="147072"/>
                      <a:pt x="143379" y="291081"/>
                      <a:pt x="143379" y="291081"/>
                    </a:cubicBezTo>
                    <a:cubicBezTo>
                      <a:pt x="143379" y="291081"/>
                      <a:pt x="58895" y="63019"/>
                      <a:pt x="117058" y="49321"/>
                    </a:cubicBezTo>
                    <a:cubicBezTo>
                      <a:pt x="156431" y="39998"/>
                      <a:pt x="223846" y="250059"/>
                      <a:pt x="223846" y="250059"/>
                    </a:cubicBezTo>
                    <a:cubicBezTo>
                      <a:pt x="223846" y="250059"/>
                      <a:pt x="206347" y="8155"/>
                      <a:pt x="275196" y="123"/>
                    </a:cubicBezTo>
                    <a:cubicBezTo>
                      <a:pt x="330562" y="-6403"/>
                      <a:pt x="301947" y="249055"/>
                      <a:pt x="301947" y="249055"/>
                    </a:cubicBezTo>
                    <a:cubicBezTo>
                      <a:pt x="301947" y="249055"/>
                      <a:pt x="391020" y="11239"/>
                      <a:pt x="433262" y="35193"/>
                    </a:cubicBezTo>
                    <a:cubicBezTo>
                      <a:pt x="477081" y="60079"/>
                      <a:pt x="361114" y="318908"/>
                      <a:pt x="361114" y="318908"/>
                    </a:cubicBezTo>
                    <a:cubicBezTo>
                      <a:pt x="361114" y="318908"/>
                      <a:pt x="499314" y="230193"/>
                      <a:pt x="509354" y="260458"/>
                    </a:cubicBezTo>
                    <a:cubicBezTo>
                      <a:pt x="520399" y="293807"/>
                      <a:pt x="439429" y="348384"/>
                      <a:pt x="416838" y="367748"/>
                    </a:cubicBezTo>
                    <a:cubicBezTo>
                      <a:pt x="369505" y="408340"/>
                      <a:pt x="366492" y="481850"/>
                      <a:pt x="307110" y="513550"/>
                    </a:cubicBezTo>
                    <a:cubicBezTo>
                      <a:pt x="262502" y="537360"/>
                      <a:pt x="196737" y="523375"/>
                      <a:pt x="153419" y="503796"/>
                    </a:cubicBezTo>
                    <a:cubicBezTo>
                      <a:pt x="129466" y="492967"/>
                      <a:pt x="112755" y="477978"/>
                      <a:pt x="103432" y="456104"/>
                    </a:cubicBezTo>
                    <a:cubicBezTo>
                      <a:pt x="97049" y="440971"/>
                      <a:pt x="105871" y="350679"/>
                      <a:pt x="96260" y="340925"/>
                    </a:cubicBezTo>
                    <a:cubicBezTo>
                      <a:pt x="41540" y="285559"/>
                      <a:pt x="-18631" y="201076"/>
                      <a:pt x="5466" y="177266"/>
                    </a:cubicBezTo>
                    <a:close/>
                  </a:path>
                </a:pathLst>
              </a:custGeom>
              <a:solidFill>
                <a:srgbClr val="FFCFA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2" name="图形 7">
              <a:extLst>
                <a:ext uri="{FF2B5EF4-FFF2-40B4-BE49-F238E27FC236}">
                  <a16:creationId xmlns:a16="http://schemas.microsoft.com/office/drawing/2014/main" id="{612576EF-F1A4-B7BB-59C9-58F4DD53266E}"/>
                </a:ext>
              </a:extLst>
            </p:cNvPr>
            <p:cNvGrpSpPr/>
            <p:nvPr/>
          </p:nvGrpSpPr>
          <p:grpSpPr>
            <a:xfrm>
              <a:off x="970124" y="2652223"/>
              <a:ext cx="1276143" cy="1511091"/>
              <a:chOff x="970124" y="2652223"/>
              <a:chExt cx="1276143" cy="1511091"/>
            </a:xfrm>
          </p:grpSpPr>
          <p:sp>
            <p:nvSpPr>
              <p:cNvPr id="1362" name="任意多边形: 形状 1361">
                <a:extLst>
                  <a:ext uri="{FF2B5EF4-FFF2-40B4-BE49-F238E27FC236}">
                    <a16:creationId xmlns:a16="http://schemas.microsoft.com/office/drawing/2014/main" id="{00D3064C-79E1-03A6-ADCA-49EFC8242317}"/>
                  </a:ext>
                </a:extLst>
              </p:cNvPr>
              <p:cNvSpPr/>
              <p:nvPr/>
            </p:nvSpPr>
            <p:spPr>
              <a:xfrm>
                <a:off x="970124" y="2652223"/>
                <a:ext cx="1276143" cy="1510895"/>
              </a:xfrm>
              <a:custGeom>
                <a:avLst/>
                <a:gdLst>
                  <a:gd name="connsiteX0" fmla="*/ 795492 w 1276143"/>
                  <a:gd name="connsiteY0" fmla="*/ 3 h 1510895"/>
                  <a:gd name="connsiteX1" fmla="*/ 1210666 w 1276143"/>
                  <a:gd name="connsiteY1" fmla="*/ 648833 h 1510895"/>
                  <a:gd name="connsiteX2" fmla="*/ 1276144 w 1276143"/>
                  <a:gd name="connsiteY2" fmla="*/ 1295797 h 1510895"/>
                  <a:gd name="connsiteX3" fmla="*/ 604365 w 1276143"/>
                  <a:gd name="connsiteY3" fmla="*/ 1505285 h 1510895"/>
                  <a:gd name="connsiteX4" fmla="*/ 0 w 1276143"/>
                  <a:gd name="connsiteY4" fmla="*/ 1352454 h 1510895"/>
                  <a:gd name="connsiteX5" fmla="*/ 795492 w 1276143"/>
                  <a:gd name="connsiteY5" fmla="*/ 3 h 1510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276143" h="1510895">
                    <a:moveTo>
                      <a:pt x="795492" y="3"/>
                    </a:moveTo>
                    <a:cubicBezTo>
                      <a:pt x="1038400" y="1222"/>
                      <a:pt x="1194529" y="188334"/>
                      <a:pt x="1210666" y="648833"/>
                    </a:cubicBezTo>
                    <a:cubicBezTo>
                      <a:pt x="1226802" y="1109403"/>
                      <a:pt x="1276144" y="1295797"/>
                      <a:pt x="1276144" y="1295797"/>
                    </a:cubicBezTo>
                    <a:cubicBezTo>
                      <a:pt x="1276144" y="1295797"/>
                      <a:pt x="1121305" y="1551614"/>
                      <a:pt x="604365" y="1505285"/>
                    </a:cubicBezTo>
                    <a:cubicBezTo>
                      <a:pt x="89288" y="1459170"/>
                      <a:pt x="0" y="1352454"/>
                      <a:pt x="0" y="1352454"/>
                    </a:cubicBezTo>
                    <a:cubicBezTo>
                      <a:pt x="0" y="1352454"/>
                      <a:pt x="349767" y="-2292"/>
                      <a:pt x="795492" y="3"/>
                    </a:cubicBezTo>
                    <a:close/>
                  </a:path>
                </a:pathLst>
              </a:custGeom>
              <a:solidFill>
                <a:srgbClr val="E84646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3" name="任意多边形: 形状 1362">
                <a:extLst>
                  <a:ext uri="{FF2B5EF4-FFF2-40B4-BE49-F238E27FC236}">
                    <a16:creationId xmlns:a16="http://schemas.microsoft.com/office/drawing/2014/main" id="{D7BAD659-8E75-F94C-2A06-E96D456A9E31}"/>
                  </a:ext>
                </a:extLst>
              </p:cNvPr>
              <p:cNvSpPr/>
              <p:nvPr/>
            </p:nvSpPr>
            <p:spPr>
              <a:xfrm>
                <a:off x="1249751" y="2938738"/>
                <a:ext cx="936284" cy="576251"/>
              </a:xfrm>
              <a:custGeom>
                <a:avLst/>
                <a:gdLst>
                  <a:gd name="connsiteX0" fmla="*/ 159285 w 936284"/>
                  <a:gd name="connsiteY0" fmla="*/ 0 h 576251"/>
                  <a:gd name="connsiteX1" fmla="*/ 0 w 936284"/>
                  <a:gd name="connsiteY1" fmla="*/ 298489 h 576251"/>
                  <a:gd name="connsiteX2" fmla="*/ 33994 w 936284"/>
                  <a:gd name="connsiteY2" fmla="*/ 387562 h 576251"/>
                  <a:gd name="connsiteX3" fmla="*/ 194785 w 936284"/>
                  <a:gd name="connsiteY3" fmla="*/ 299421 h 576251"/>
                  <a:gd name="connsiteX4" fmla="*/ 236955 w 936284"/>
                  <a:gd name="connsiteY4" fmla="*/ 424425 h 576251"/>
                  <a:gd name="connsiteX5" fmla="*/ 418903 w 936284"/>
                  <a:gd name="connsiteY5" fmla="*/ 367194 h 576251"/>
                  <a:gd name="connsiteX6" fmla="*/ 517586 w 936284"/>
                  <a:gd name="connsiteY6" fmla="*/ 527842 h 576251"/>
                  <a:gd name="connsiteX7" fmla="*/ 702833 w 936284"/>
                  <a:gd name="connsiteY7" fmla="*/ 458061 h 576251"/>
                  <a:gd name="connsiteX8" fmla="*/ 828697 w 936284"/>
                  <a:gd name="connsiteY8" fmla="*/ 576251 h 576251"/>
                  <a:gd name="connsiteX9" fmla="*/ 935915 w 936284"/>
                  <a:gd name="connsiteY9" fmla="*/ 487823 h 576251"/>
                  <a:gd name="connsiteX10" fmla="*/ 920496 w 936284"/>
                  <a:gd name="connsiteY10" fmla="*/ 222181 h 576251"/>
                  <a:gd name="connsiteX11" fmla="*/ 871011 w 936284"/>
                  <a:gd name="connsiteY11" fmla="*/ 311756 h 576251"/>
                  <a:gd name="connsiteX12" fmla="*/ 757554 w 936284"/>
                  <a:gd name="connsiteY12" fmla="*/ 195072 h 576251"/>
                  <a:gd name="connsiteX13" fmla="*/ 594755 w 936284"/>
                  <a:gd name="connsiteY13" fmla="*/ 265427 h 576251"/>
                  <a:gd name="connsiteX14" fmla="*/ 505394 w 936284"/>
                  <a:gd name="connsiteY14" fmla="*/ 102126 h 576251"/>
                  <a:gd name="connsiteX15" fmla="*/ 331622 w 936284"/>
                  <a:gd name="connsiteY15" fmla="*/ 156775 h 576251"/>
                  <a:gd name="connsiteX16" fmla="*/ 290887 w 936284"/>
                  <a:gd name="connsiteY16" fmla="*/ 27683 h 576251"/>
                  <a:gd name="connsiteX17" fmla="*/ 144583 w 936284"/>
                  <a:gd name="connsiteY17" fmla="*/ 114533 h 576251"/>
                  <a:gd name="connsiteX18" fmla="*/ 159285 w 936284"/>
                  <a:gd name="connsiteY18" fmla="*/ 0 h 57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936284" h="576251">
                    <a:moveTo>
                      <a:pt x="159285" y="0"/>
                    </a:moveTo>
                    <a:cubicBezTo>
                      <a:pt x="104062" y="86635"/>
                      <a:pt x="44680" y="210921"/>
                      <a:pt x="0" y="298489"/>
                    </a:cubicBezTo>
                    <a:lnTo>
                      <a:pt x="33994" y="387562"/>
                    </a:lnTo>
                    <a:lnTo>
                      <a:pt x="194785" y="299421"/>
                    </a:lnTo>
                    <a:lnTo>
                      <a:pt x="236955" y="424425"/>
                    </a:lnTo>
                    <a:lnTo>
                      <a:pt x="418903" y="367194"/>
                    </a:lnTo>
                    <a:lnTo>
                      <a:pt x="517586" y="527842"/>
                    </a:lnTo>
                    <a:lnTo>
                      <a:pt x="702833" y="458061"/>
                    </a:lnTo>
                    <a:lnTo>
                      <a:pt x="828697" y="576251"/>
                    </a:lnTo>
                    <a:lnTo>
                      <a:pt x="935915" y="487823"/>
                    </a:lnTo>
                    <a:cubicBezTo>
                      <a:pt x="938856" y="407571"/>
                      <a:pt x="923365" y="316920"/>
                      <a:pt x="920496" y="222181"/>
                    </a:cubicBezTo>
                    <a:lnTo>
                      <a:pt x="871011" y="311756"/>
                    </a:lnTo>
                    <a:lnTo>
                      <a:pt x="757554" y="195072"/>
                    </a:lnTo>
                    <a:lnTo>
                      <a:pt x="594755" y="265427"/>
                    </a:lnTo>
                    <a:lnTo>
                      <a:pt x="505394" y="102126"/>
                    </a:lnTo>
                    <a:lnTo>
                      <a:pt x="331622" y="156775"/>
                    </a:lnTo>
                    <a:lnTo>
                      <a:pt x="290887" y="27683"/>
                    </a:lnTo>
                    <a:lnTo>
                      <a:pt x="144583" y="114533"/>
                    </a:lnTo>
                    <a:lnTo>
                      <a:pt x="159285" y="0"/>
                    </a:lnTo>
                    <a:close/>
                  </a:path>
                </a:pathLst>
              </a:custGeom>
              <a:solidFill>
                <a:srgbClr val="F4C307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4" name="任意多边形: 形状 1363">
                <a:extLst>
                  <a:ext uri="{FF2B5EF4-FFF2-40B4-BE49-F238E27FC236}">
                    <a16:creationId xmlns:a16="http://schemas.microsoft.com/office/drawing/2014/main" id="{93B40963-6005-B5A3-10A6-83EEEAEF848B}"/>
                  </a:ext>
                </a:extLst>
              </p:cNvPr>
              <p:cNvSpPr/>
              <p:nvPr/>
            </p:nvSpPr>
            <p:spPr>
              <a:xfrm>
                <a:off x="970124" y="2764105"/>
                <a:ext cx="1276143" cy="1399209"/>
              </a:xfrm>
              <a:custGeom>
                <a:avLst/>
                <a:gdLst>
                  <a:gd name="connsiteX0" fmla="*/ 1210666 w 1276143"/>
                  <a:gd name="connsiteY0" fmla="*/ 536950 h 1399209"/>
                  <a:gd name="connsiteX1" fmla="*/ 1038543 w 1276143"/>
                  <a:gd name="connsiteY1" fmla="*/ 0 h 1399209"/>
                  <a:gd name="connsiteX2" fmla="*/ 25962 w 1276143"/>
                  <a:gd name="connsiteY2" fmla="*/ 1145833 h 1399209"/>
                  <a:gd name="connsiteX3" fmla="*/ 0 w 1276143"/>
                  <a:gd name="connsiteY3" fmla="*/ 1240572 h 1399209"/>
                  <a:gd name="connsiteX4" fmla="*/ 604365 w 1276143"/>
                  <a:gd name="connsiteY4" fmla="*/ 1393402 h 1399209"/>
                  <a:gd name="connsiteX5" fmla="*/ 1276144 w 1276143"/>
                  <a:gd name="connsiteY5" fmla="*/ 1183915 h 1399209"/>
                  <a:gd name="connsiteX6" fmla="*/ 1210666 w 1276143"/>
                  <a:gd name="connsiteY6" fmla="*/ 536950 h 1399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6143" h="1399209">
                    <a:moveTo>
                      <a:pt x="1210666" y="536950"/>
                    </a:moveTo>
                    <a:cubicBezTo>
                      <a:pt x="1200912" y="258901"/>
                      <a:pt x="1138805" y="95241"/>
                      <a:pt x="1038543" y="0"/>
                    </a:cubicBezTo>
                    <a:cubicBezTo>
                      <a:pt x="1111265" y="1332729"/>
                      <a:pt x="438195" y="1374612"/>
                      <a:pt x="25962" y="1145833"/>
                    </a:cubicBezTo>
                    <a:cubicBezTo>
                      <a:pt x="9610" y="1185278"/>
                      <a:pt x="0" y="1240572"/>
                      <a:pt x="0" y="1240572"/>
                    </a:cubicBezTo>
                    <a:cubicBezTo>
                      <a:pt x="0" y="1240572"/>
                      <a:pt x="75949" y="1345065"/>
                      <a:pt x="604365" y="1393402"/>
                    </a:cubicBezTo>
                    <a:cubicBezTo>
                      <a:pt x="1121162" y="1440664"/>
                      <a:pt x="1276144" y="1183915"/>
                      <a:pt x="1276144" y="1183915"/>
                    </a:cubicBezTo>
                    <a:cubicBezTo>
                      <a:pt x="1276144" y="1183915"/>
                      <a:pt x="1226802" y="997521"/>
                      <a:pt x="1210666" y="536950"/>
                    </a:cubicBezTo>
                    <a:close/>
                  </a:path>
                </a:pathLst>
              </a:custGeom>
              <a:solidFill>
                <a:srgbClr val="8E8E8E">
                  <a:alpha val="6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" name="图形 7">
              <a:extLst>
                <a:ext uri="{FF2B5EF4-FFF2-40B4-BE49-F238E27FC236}">
                  <a16:creationId xmlns:a16="http://schemas.microsoft.com/office/drawing/2014/main" id="{487E9A00-6252-9D68-DC71-4EB9F8DE7230}"/>
                </a:ext>
              </a:extLst>
            </p:cNvPr>
            <p:cNvGrpSpPr/>
            <p:nvPr/>
          </p:nvGrpSpPr>
          <p:grpSpPr>
            <a:xfrm>
              <a:off x="1646808" y="2510079"/>
              <a:ext cx="343064" cy="372425"/>
              <a:chOff x="1646808" y="2510079"/>
              <a:chExt cx="343064" cy="372425"/>
            </a:xfrm>
          </p:grpSpPr>
          <p:sp>
            <p:nvSpPr>
              <p:cNvPr id="1359" name="任意多边形: 形状 1358">
                <a:extLst>
                  <a:ext uri="{FF2B5EF4-FFF2-40B4-BE49-F238E27FC236}">
                    <a16:creationId xmlns:a16="http://schemas.microsoft.com/office/drawing/2014/main" id="{7C76C49F-8CCA-4F24-3C9A-7DF4480DB78C}"/>
                  </a:ext>
                </a:extLst>
              </p:cNvPr>
              <p:cNvSpPr/>
              <p:nvPr/>
            </p:nvSpPr>
            <p:spPr>
              <a:xfrm>
                <a:off x="1647956" y="2537357"/>
                <a:ext cx="341916" cy="345147"/>
              </a:xfrm>
              <a:custGeom>
                <a:avLst/>
                <a:gdLst>
                  <a:gd name="connsiteX0" fmla="*/ 59928 w 341916"/>
                  <a:gd name="connsiteY0" fmla="*/ 36912 h 345147"/>
                  <a:gd name="connsiteX1" fmla="*/ 77427 w 341916"/>
                  <a:gd name="connsiteY1" fmla="*/ 343361 h 345147"/>
                  <a:gd name="connsiteX2" fmla="*/ 339985 w 341916"/>
                  <a:gd name="connsiteY2" fmla="*/ 91632 h 345147"/>
                  <a:gd name="connsiteX3" fmla="*/ 59928 w 341916"/>
                  <a:gd name="connsiteY3" fmla="*/ 36912 h 345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916" h="345147">
                    <a:moveTo>
                      <a:pt x="59928" y="36912"/>
                    </a:moveTo>
                    <a:cubicBezTo>
                      <a:pt x="28516" y="87544"/>
                      <a:pt x="-66582" y="320197"/>
                      <a:pt x="77427" y="343361"/>
                    </a:cubicBezTo>
                    <a:cubicBezTo>
                      <a:pt x="221364" y="366526"/>
                      <a:pt x="312661" y="157971"/>
                      <a:pt x="339985" y="91632"/>
                    </a:cubicBezTo>
                    <a:cubicBezTo>
                      <a:pt x="367310" y="25222"/>
                      <a:pt x="96289" y="-44775"/>
                      <a:pt x="59928" y="36912"/>
                    </a:cubicBezTo>
                    <a:close/>
                  </a:path>
                </a:pathLst>
              </a:custGeom>
              <a:solidFill>
                <a:srgbClr val="8E8E8E">
                  <a:alpha val="6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0" name="任意多边形: 形状 1359">
                <a:extLst>
                  <a:ext uri="{FF2B5EF4-FFF2-40B4-BE49-F238E27FC236}">
                    <a16:creationId xmlns:a16="http://schemas.microsoft.com/office/drawing/2014/main" id="{0234AD57-4BA1-D028-A419-003E95142165}"/>
                  </a:ext>
                </a:extLst>
              </p:cNvPr>
              <p:cNvSpPr/>
              <p:nvPr/>
            </p:nvSpPr>
            <p:spPr>
              <a:xfrm>
                <a:off x="1646808" y="2510079"/>
                <a:ext cx="341916" cy="345100"/>
              </a:xfrm>
              <a:custGeom>
                <a:avLst/>
                <a:gdLst>
                  <a:gd name="connsiteX0" fmla="*/ 59928 w 341916"/>
                  <a:gd name="connsiteY0" fmla="*/ 36865 h 345100"/>
                  <a:gd name="connsiteX1" fmla="*/ 77427 w 341916"/>
                  <a:gd name="connsiteY1" fmla="*/ 343314 h 345100"/>
                  <a:gd name="connsiteX2" fmla="*/ 339985 w 341916"/>
                  <a:gd name="connsiteY2" fmla="*/ 91585 h 345100"/>
                  <a:gd name="connsiteX3" fmla="*/ 59928 w 341916"/>
                  <a:gd name="connsiteY3" fmla="*/ 36865 h 345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41916" h="345100">
                    <a:moveTo>
                      <a:pt x="59928" y="36865"/>
                    </a:moveTo>
                    <a:cubicBezTo>
                      <a:pt x="28516" y="87497"/>
                      <a:pt x="-66582" y="320149"/>
                      <a:pt x="77427" y="343314"/>
                    </a:cubicBezTo>
                    <a:cubicBezTo>
                      <a:pt x="221364" y="366479"/>
                      <a:pt x="312661" y="157924"/>
                      <a:pt x="339985" y="91585"/>
                    </a:cubicBezTo>
                    <a:cubicBezTo>
                      <a:pt x="367310" y="25247"/>
                      <a:pt x="96289" y="-44750"/>
                      <a:pt x="59928" y="36865"/>
                    </a:cubicBezTo>
                    <a:close/>
                  </a:path>
                </a:pathLst>
              </a:custGeom>
              <a:solidFill>
                <a:srgbClr val="F9C8A7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1" name="任意多边形: 形状 1360">
                <a:extLst>
                  <a:ext uri="{FF2B5EF4-FFF2-40B4-BE49-F238E27FC236}">
                    <a16:creationId xmlns:a16="http://schemas.microsoft.com/office/drawing/2014/main" id="{4CE93A6D-9E18-61F0-FB71-5F1E5C9EFEE6}"/>
                  </a:ext>
                </a:extLst>
              </p:cNvPr>
              <p:cNvSpPr/>
              <p:nvPr/>
            </p:nvSpPr>
            <p:spPr>
              <a:xfrm>
                <a:off x="1651227" y="2550458"/>
                <a:ext cx="337480" cy="304650"/>
              </a:xfrm>
              <a:custGeom>
                <a:avLst/>
                <a:gdLst>
                  <a:gd name="connsiteX0" fmla="*/ 303294 w 337480"/>
                  <a:gd name="connsiteY0" fmla="*/ 0 h 304650"/>
                  <a:gd name="connsiteX1" fmla="*/ 303151 w 337480"/>
                  <a:gd name="connsiteY1" fmla="*/ 430 h 304650"/>
                  <a:gd name="connsiteX2" fmla="*/ 40592 w 337480"/>
                  <a:gd name="connsiteY2" fmla="*/ 252159 h 304650"/>
                  <a:gd name="connsiteX3" fmla="*/ 0 w 337480"/>
                  <a:gd name="connsiteY3" fmla="*/ 236238 h 304650"/>
                  <a:gd name="connsiteX4" fmla="*/ 73009 w 337480"/>
                  <a:gd name="connsiteY4" fmla="*/ 302864 h 304650"/>
                  <a:gd name="connsiteX5" fmla="*/ 335567 w 337480"/>
                  <a:gd name="connsiteY5" fmla="*/ 51135 h 304650"/>
                  <a:gd name="connsiteX6" fmla="*/ 303294 w 337480"/>
                  <a:gd name="connsiteY6" fmla="*/ 0 h 304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37480" h="304650">
                    <a:moveTo>
                      <a:pt x="303294" y="0"/>
                    </a:moveTo>
                    <a:cubicBezTo>
                      <a:pt x="303222" y="143"/>
                      <a:pt x="303222" y="287"/>
                      <a:pt x="303151" y="430"/>
                    </a:cubicBezTo>
                    <a:cubicBezTo>
                      <a:pt x="275826" y="66769"/>
                      <a:pt x="184529" y="275324"/>
                      <a:pt x="40592" y="252159"/>
                    </a:cubicBezTo>
                    <a:cubicBezTo>
                      <a:pt x="23954" y="249506"/>
                      <a:pt x="10686" y="243912"/>
                      <a:pt x="0" y="236238"/>
                    </a:cubicBezTo>
                    <a:cubicBezTo>
                      <a:pt x="8391" y="270232"/>
                      <a:pt x="29978" y="295979"/>
                      <a:pt x="73009" y="302864"/>
                    </a:cubicBezTo>
                    <a:cubicBezTo>
                      <a:pt x="216946" y="326028"/>
                      <a:pt x="308242" y="117474"/>
                      <a:pt x="335567" y="51135"/>
                    </a:cubicBezTo>
                    <a:cubicBezTo>
                      <a:pt x="342882" y="33420"/>
                      <a:pt x="328610" y="15348"/>
                      <a:pt x="303294" y="0"/>
                    </a:cubicBezTo>
                    <a:close/>
                  </a:path>
                </a:pathLst>
              </a:custGeom>
              <a:solidFill>
                <a:srgbClr val="FFCFA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" name="图形 7">
              <a:extLst>
                <a:ext uri="{FF2B5EF4-FFF2-40B4-BE49-F238E27FC236}">
                  <a16:creationId xmlns:a16="http://schemas.microsoft.com/office/drawing/2014/main" id="{A7319C32-81B1-4815-9412-EBD95CE0C7D2}"/>
                </a:ext>
              </a:extLst>
            </p:cNvPr>
            <p:cNvGrpSpPr/>
            <p:nvPr/>
          </p:nvGrpSpPr>
          <p:grpSpPr>
            <a:xfrm>
              <a:off x="961573" y="405948"/>
              <a:ext cx="2625953" cy="2355428"/>
              <a:chOff x="961573" y="405948"/>
              <a:chExt cx="2625953" cy="2355428"/>
            </a:xfrm>
          </p:grpSpPr>
          <p:sp>
            <p:nvSpPr>
              <p:cNvPr id="15" name="任意多边形: 形状 14">
                <a:extLst>
                  <a:ext uri="{FF2B5EF4-FFF2-40B4-BE49-F238E27FC236}">
                    <a16:creationId xmlns:a16="http://schemas.microsoft.com/office/drawing/2014/main" id="{D03D84BE-5EF8-40B8-C403-245E12FE8CB9}"/>
                  </a:ext>
                </a:extLst>
              </p:cNvPr>
              <p:cNvSpPr/>
              <p:nvPr/>
            </p:nvSpPr>
            <p:spPr>
              <a:xfrm>
                <a:off x="1202131" y="813067"/>
                <a:ext cx="2110291" cy="1517217"/>
              </a:xfrm>
              <a:custGeom>
                <a:avLst/>
                <a:gdLst>
                  <a:gd name="connsiteX0" fmla="*/ 0 w 2110291"/>
                  <a:gd name="connsiteY0" fmla="*/ 643769 h 1517217"/>
                  <a:gd name="connsiteX1" fmla="*/ 165094 w 2110291"/>
                  <a:gd name="connsiteY1" fmla="*/ 63716 h 1517217"/>
                  <a:gd name="connsiteX2" fmla="*/ 1306337 w 2110291"/>
                  <a:gd name="connsiteY2" fmla="*/ 218626 h 1517217"/>
                  <a:gd name="connsiteX3" fmla="*/ 2110292 w 2110291"/>
                  <a:gd name="connsiteY3" fmla="*/ 1039435 h 1517217"/>
                  <a:gd name="connsiteX4" fmla="*/ 1743313 w 2110291"/>
                  <a:gd name="connsiteY4" fmla="*/ 1517218 h 1517217"/>
                  <a:gd name="connsiteX5" fmla="*/ 0 w 2110291"/>
                  <a:gd name="connsiteY5" fmla="*/ 643769 h 15172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10291" h="1517217">
                    <a:moveTo>
                      <a:pt x="0" y="643769"/>
                    </a:moveTo>
                    <a:cubicBezTo>
                      <a:pt x="0" y="643769"/>
                      <a:pt x="45612" y="399068"/>
                      <a:pt x="165094" y="63716"/>
                    </a:cubicBezTo>
                    <a:cubicBezTo>
                      <a:pt x="165094" y="63716"/>
                      <a:pt x="529205" y="-155238"/>
                      <a:pt x="1306337" y="218626"/>
                    </a:cubicBezTo>
                    <a:cubicBezTo>
                      <a:pt x="2083469" y="592419"/>
                      <a:pt x="2110292" y="1039435"/>
                      <a:pt x="2110292" y="1039435"/>
                    </a:cubicBezTo>
                    <a:lnTo>
                      <a:pt x="1743313" y="1517218"/>
                    </a:lnTo>
                    <a:cubicBezTo>
                      <a:pt x="1743313" y="1517218"/>
                      <a:pt x="663388" y="1483582"/>
                      <a:pt x="0" y="643769"/>
                    </a:cubicBezTo>
                    <a:close/>
                  </a:path>
                </a:pathLst>
              </a:custGeom>
              <a:solidFill>
                <a:srgbClr val="382623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73F6B365-8AAA-C617-0C21-25A9CA0CBB7F}"/>
                  </a:ext>
                </a:extLst>
              </p:cNvPr>
              <p:cNvSpPr/>
              <p:nvPr/>
            </p:nvSpPr>
            <p:spPr>
              <a:xfrm>
                <a:off x="1202131" y="813096"/>
                <a:ext cx="2110363" cy="1517188"/>
              </a:xfrm>
              <a:custGeom>
                <a:avLst/>
                <a:gdLst>
                  <a:gd name="connsiteX0" fmla="*/ 2059803 w 2110363"/>
                  <a:gd name="connsiteY0" fmla="*/ 1085449 h 1517188"/>
                  <a:gd name="connsiteX1" fmla="*/ 2078879 w 2110363"/>
                  <a:gd name="connsiteY1" fmla="*/ 1080429 h 1517188"/>
                  <a:gd name="connsiteX2" fmla="*/ 2110364 w 2110363"/>
                  <a:gd name="connsiteY2" fmla="*/ 1039406 h 1517188"/>
                  <a:gd name="connsiteX3" fmla="*/ 1306337 w 2110363"/>
                  <a:gd name="connsiteY3" fmla="*/ 218598 h 1517188"/>
                  <a:gd name="connsiteX4" fmla="*/ 165094 w 2110363"/>
                  <a:gd name="connsiteY4" fmla="*/ 63687 h 1517188"/>
                  <a:gd name="connsiteX5" fmla="*/ 143579 w 2110363"/>
                  <a:gd name="connsiteY5" fmla="*/ 125508 h 1517188"/>
                  <a:gd name="connsiteX6" fmla="*/ 148384 w 2110363"/>
                  <a:gd name="connsiteY6" fmla="*/ 371356 h 1517188"/>
                  <a:gd name="connsiteX7" fmla="*/ 4949 w 2110363"/>
                  <a:gd name="connsiteY7" fmla="*/ 619141 h 1517188"/>
                  <a:gd name="connsiteX8" fmla="*/ 0 w 2110363"/>
                  <a:gd name="connsiteY8" fmla="*/ 643668 h 1517188"/>
                  <a:gd name="connsiteX9" fmla="*/ 1743313 w 2110363"/>
                  <a:gd name="connsiteY9" fmla="*/ 1517189 h 1517188"/>
                  <a:gd name="connsiteX10" fmla="*/ 1778311 w 2110363"/>
                  <a:gd name="connsiteY10" fmla="*/ 1471649 h 1517188"/>
                  <a:gd name="connsiteX11" fmla="*/ 2059803 w 2110363"/>
                  <a:gd name="connsiteY11" fmla="*/ 1085449 h 15171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10363" h="1517188">
                    <a:moveTo>
                      <a:pt x="2059803" y="1085449"/>
                    </a:moveTo>
                    <a:cubicBezTo>
                      <a:pt x="2066257" y="1082508"/>
                      <a:pt x="2072640" y="1081146"/>
                      <a:pt x="2078879" y="1080429"/>
                    </a:cubicBezTo>
                    <a:lnTo>
                      <a:pt x="2110364" y="1039406"/>
                    </a:lnTo>
                    <a:cubicBezTo>
                      <a:pt x="2110364" y="1039406"/>
                      <a:pt x="2083469" y="592462"/>
                      <a:pt x="1306337" y="218598"/>
                    </a:cubicBezTo>
                    <a:cubicBezTo>
                      <a:pt x="529205" y="-155195"/>
                      <a:pt x="165094" y="63687"/>
                      <a:pt x="165094" y="63687"/>
                    </a:cubicBezTo>
                    <a:cubicBezTo>
                      <a:pt x="157564" y="84772"/>
                      <a:pt x="150535" y="105284"/>
                      <a:pt x="143579" y="125508"/>
                    </a:cubicBezTo>
                    <a:cubicBezTo>
                      <a:pt x="200092" y="196150"/>
                      <a:pt x="175421" y="291893"/>
                      <a:pt x="148384" y="371356"/>
                    </a:cubicBezTo>
                    <a:cubicBezTo>
                      <a:pt x="118047" y="460501"/>
                      <a:pt x="88356" y="566858"/>
                      <a:pt x="4949" y="619141"/>
                    </a:cubicBezTo>
                    <a:cubicBezTo>
                      <a:pt x="1578" y="635134"/>
                      <a:pt x="0" y="643668"/>
                      <a:pt x="0" y="643668"/>
                    </a:cubicBezTo>
                    <a:cubicBezTo>
                      <a:pt x="663388" y="1483553"/>
                      <a:pt x="1743313" y="1517189"/>
                      <a:pt x="1743313" y="1517189"/>
                    </a:cubicBezTo>
                    <a:lnTo>
                      <a:pt x="1778311" y="1471649"/>
                    </a:lnTo>
                    <a:cubicBezTo>
                      <a:pt x="1743886" y="1324484"/>
                      <a:pt x="1945915" y="1136942"/>
                      <a:pt x="2059803" y="1085449"/>
                    </a:cubicBezTo>
                    <a:close/>
                  </a:path>
                </a:pathLst>
              </a:custGeom>
              <a:solidFill>
                <a:srgbClr val="382623">
                  <a:alpha val="5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C0491391-AD83-BCB6-554A-A4FD6757CB7C}"/>
                  </a:ext>
                </a:extLst>
              </p:cNvPr>
              <p:cNvSpPr/>
              <p:nvPr/>
            </p:nvSpPr>
            <p:spPr>
              <a:xfrm>
                <a:off x="1157042" y="964802"/>
                <a:ext cx="1960475" cy="1796502"/>
              </a:xfrm>
              <a:custGeom>
                <a:avLst/>
                <a:gdLst>
                  <a:gd name="connsiteX0" fmla="*/ 1953208 w 1960475"/>
                  <a:gd name="connsiteY0" fmla="*/ 999795 h 1796502"/>
                  <a:gd name="connsiteX1" fmla="*/ 1344039 w 1960475"/>
                  <a:gd name="connsiteY1" fmla="*/ 190820 h 1796502"/>
                  <a:gd name="connsiteX2" fmla="*/ 240089 w 1960475"/>
                  <a:gd name="connsiteY2" fmla="*/ 152953 h 1796502"/>
                  <a:gd name="connsiteX3" fmla="*/ 533629 w 1960475"/>
                  <a:gd name="connsiteY3" fmla="*/ 1624097 h 1796502"/>
                  <a:gd name="connsiteX4" fmla="*/ 1669135 w 1960475"/>
                  <a:gd name="connsiteY4" fmla="*/ 1422570 h 1796502"/>
                  <a:gd name="connsiteX5" fmla="*/ 1953208 w 1960475"/>
                  <a:gd name="connsiteY5" fmla="*/ 999795 h 1796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960475" h="1796502">
                    <a:moveTo>
                      <a:pt x="1953208" y="999795"/>
                    </a:moveTo>
                    <a:cubicBezTo>
                      <a:pt x="1953208" y="999795"/>
                      <a:pt x="2072547" y="541232"/>
                      <a:pt x="1344039" y="190820"/>
                    </a:cubicBezTo>
                    <a:cubicBezTo>
                      <a:pt x="615602" y="-159593"/>
                      <a:pt x="279462" y="62517"/>
                      <a:pt x="240089" y="152953"/>
                    </a:cubicBezTo>
                    <a:cubicBezTo>
                      <a:pt x="4281" y="693991"/>
                      <a:pt x="-262006" y="1240407"/>
                      <a:pt x="533629" y="1624097"/>
                    </a:cubicBezTo>
                    <a:cubicBezTo>
                      <a:pt x="1326468" y="2006495"/>
                      <a:pt x="1529357" y="1668275"/>
                      <a:pt x="1669135" y="1422570"/>
                    </a:cubicBezTo>
                    <a:cubicBezTo>
                      <a:pt x="1808841" y="1176866"/>
                      <a:pt x="1953208" y="999795"/>
                      <a:pt x="1953208" y="999795"/>
                    </a:cubicBezTo>
                    <a:close/>
                  </a:path>
                </a:pathLst>
              </a:custGeom>
              <a:solidFill>
                <a:srgbClr val="FFCFA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" name="图形 7">
                <a:extLst>
                  <a:ext uri="{FF2B5EF4-FFF2-40B4-BE49-F238E27FC236}">
                    <a16:creationId xmlns:a16="http://schemas.microsoft.com/office/drawing/2014/main" id="{DA3022D5-0622-38B8-5446-57FEFFBD150C}"/>
                  </a:ext>
                </a:extLst>
              </p:cNvPr>
              <p:cNvGrpSpPr/>
              <p:nvPr/>
            </p:nvGrpSpPr>
            <p:grpSpPr>
              <a:xfrm>
                <a:off x="1287511" y="1364651"/>
                <a:ext cx="1419529" cy="1214397"/>
                <a:chOff x="1287511" y="1364651"/>
                <a:chExt cx="1419529" cy="1214397"/>
              </a:xfrm>
            </p:grpSpPr>
            <p:grpSp>
              <p:nvGrpSpPr>
                <p:cNvPr id="39" name="图形 7">
                  <a:extLst>
                    <a:ext uri="{FF2B5EF4-FFF2-40B4-BE49-F238E27FC236}">
                      <a16:creationId xmlns:a16="http://schemas.microsoft.com/office/drawing/2014/main" id="{A5A4F871-982D-8608-EE13-04E425A3366F}"/>
                    </a:ext>
                  </a:extLst>
                </p:cNvPr>
                <p:cNvGrpSpPr/>
                <p:nvPr/>
              </p:nvGrpSpPr>
              <p:grpSpPr>
                <a:xfrm>
                  <a:off x="1846170" y="1908800"/>
                  <a:ext cx="162210" cy="230096"/>
                  <a:chOff x="1846170" y="1908800"/>
                  <a:chExt cx="162210" cy="230096"/>
                </a:xfrm>
              </p:grpSpPr>
              <p:sp>
                <p:nvSpPr>
                  <p:cNvPr id="1356" name="任意多边形: 形状 1355">
                    <a:extLst>
                      <a:ext uri="{FF2B5EF4-FFF2-40B4-BE49-F238E27FC236}">
                        <a16:creationId xmlns:a16="http://schemas.microsoft.com/office/drawing/2014/main" id="{BA1EA0C8-A49B-2A8B-16B2-27BC8C5AC26E}"/>
                      </a:ext>
                    </a:extLst>
                  </p:cNvPr>
                  <p:cNvSpPr/>
                  <p:nvPr/>
                </p:nvSpPr>
                <p:spPr>
                  <a:xfrm>
                    <a:off x="1854291" y="2009205"/>
                    <a:ext cx="154089" cy="129691"/>
                  </a:xfrm>
                  <a:custGeom>
                    <a:avLst/>
                    <a:gdLst>
                      <a:gd name="connsiteX0" fmla="*/ 52465 w 154089"/>
                      <a:gd name="connsiteY0" fmla="*/ 48911 h 129691"/>
                      <a:gd name="connsiteX1" fmla="*/ 9793 w 154089"/>
                      <a:gd name="connsiteY1" fmla="*/ 0 h 129691"/>
                      <a:gd name="connsiteX2" fmla="*/ 51390 w 154089"/>
                      <a:gd name="connsiteY2" fmla="*/ 128590 h 129691"/>
                      <a:gd name="connsiteX3" fmla="*/ 154089 w 154089"/>
                      <a:gd name="connsiteY3" fmla="*/ 47119 h 129691"/>
                      <a:gd name="connsiteX4" fmla="*/ 52465 w 154089"/>
                      <a:gd name="connsiteY4" fmla="*/ 48911 h 12969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54089" h="129691">
                        <a:moveTo>
                          <a:pt x="52465" y="48911"/>
                        </a:moveTo>
                        <a:cubicBezTo>
                          <a:pt x="32241" y="38441"/>
                          <a:pt x="13523" y="22017"/>
                          <a:pt x="9793" y="0"/>
                        </a:cubicBezTo>
                        <a:cubicBezTo>
                          <a:pt x="-7419" y="46186"/>
                          <a:pt x="-6702" y="117402"/>
                          <a:pt x="51390" y="128590"/>
                        </a:cubicBezTo>
                        <a:cubicBezTo>
                          <a:pt x="96356" y="137268"/>
                          <a:pt x="151436" y="93233"/>
                          <a:pt x="154089" y="47119"/>
                        </a:cubicBezTo>
                        <a:cubicBezTo>
                          <a:pt x="120741" y="58737"/>
                          <a:pt x="85671" y="66267"/>
                          <a:pt x="52465" y="48911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4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7" name="任意多边形: 形状 1356">
                    <a:extLst>
                      <a:ext uri="{FF2B5EF4-FFF2-40B4-BE49-F238E27FC236}">
                        <a16:creationId xmlns:a16="http://schemas.microsoft.com/office/drawing/2014/main" id="{ED64FD31-F0EC-E32C-ABCC-3559C56118E6}"/>
                      </a:ext>
                    </a:extLst>
                  </p:cNvPr>
                  <p:cNvSpPr/>
                  <p:nvPr/>
                </p:nvSpPr>
                <p:spPr>
                  <a:xfrm>
                    <a:off x="1846170" y="1908800"/>
                    <a:ext cx="139443" cy="215726"/>
                  </a:xfrm>
                  <a:custGeom>
                    <a:avLst/>
                    <a:gdLst>
                      <a:gd name="connsiteX0" fmla="*/ 44307 w 139443"/>
                      <a:gd name="connsiteY0" fmla="*/ 76595 h 215726"/>
                      <a:gd name="connsiteX1" fmla="*/ 139189 w 139443"/>
                      <a:gd name="connsiteY1" fmla="*/ 116254 h 215726"/>
                      <a:gd name="connsiteX2" fmla="*/ 139261 w 139443"/>
                      <a:gd name="connsiteY2" fmla="*/ 114820 h 215726"/>
                      <a:gd name="connsiteX3" fmla="*/ 114017 w 139443"/>
                      <a:gd name="connsiteY3" fmla="*/ 86707 h 215726"/>
                      <a:gd name="connsiteX4" fmla="*/ 131659 w 139443"/>
                      <a:gd name="connsiteY4" fmla="*/ 26679 h 215726"/>
                      <a:gd name="connsiteX5" fmla="*/ 128073 w 139443"/>
                      <a:gd name="connsiteY5" fmla="*/ 14487 h 215726"/>
                      <a:gd name="connsiteX6" fmla="*/ 121260 w 139443"/>
                      <a:gd name="connsiteY6" fmla="*/ 0 h 215726"/>
                      <a:gd name="connsiteX7" fmla="*/ 93434 w 139443"/>
                      <a:gd name="connsiteY7" fmla="*/ 68777 h 215726"/>
                      <a:gd name="connsiteX8" fmla="*/ 92788 w 139443"/>
                      <a:gd name="connsiteY8" fmla="*/ 68921 h 215726"/>
                      <a:gd name="connsiteX9" fmla="*/ 91210 w 139443"/>
                      <a:gd name="connsiteY9" fmla="*/ 70857 h 215726"/>
                      <a:gd name="connsiteX10" fmla="*/ 21286 w 139443"/>
                      <a:gd name="connsiteY10" fmla="*/ 66841 h 215726"/>
                      <a:gd name="connsiteX11" fmla="*/ 29246 w 139443"/>
                      <a:gd name="connsiteY11" fmla="*/ 215225 h 215726"/>
                      <a:gd name="connsiteX12" fmla="*/ 29963 w 139443"/>
                      <a:gd name="connsiteY12" fmla="*/ 215727 h 215726"/>
                      <a:gd name="connsiteX13" fmla="*/ 23796 w 139443"/>
                      <a:gd name="connsiteY13" fmla="*/ 102987 h 215726"/>
                      <a:gd name="connsiteX14" fmla="*/ 31541 w 139443"/>
                      <a:gd name="connsiteY14" fmla="*/ 86994 h 215726"/>
                      <a:gd name="connsiteX15" fmla="*/ 44307 w 139443"/>
                      <a:gd name="connsiteY15" fmla="*/ 76595 h 2157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39443" h="215726">
                        <a:moveTo>
                          <a:pt x="44307" y="76595"/>
                        </a:moveTo>
                        <a:cubicBezTo>
                          <a:pt x="72564" y="64187"/>
                          <a:pt x="117961" y="94022"/>
                          <a:pt x="139189" y="116254"/>
                        </a:cubicBezTo>
                        <a:cubicBezTo>
                          <a:pt x="139476" y="115967"/>
                          <a:pt x="139548" y="115465"/>
                          <a:pt x="139261" y="114820"/>
                        </a:cubicBezTo>
                        <a:cubicBezTo>
                          <a:pt x="133739" y="105712"/>
                          <a:pt x="124702" y="95815"/>
                          <a:pt x="114017" y="86707"/>
                        </a:cubicBezTo>
                        <a:cubicBezTo>
                          <a:pt x="124559" y="70785"/>
                          <a:pt x="131372" y="48338"/>
                          <a:pt x="131659" y="26679"/>
                        </a:cubicBezTo>
                        <a:cubicBezTo>
                          <a:pt x="130583" y="22519"/>
                          <a:pt x="129436" y="18431"/>
                          <a:pt x="128073" y="14487"/>
                        </a:cubicBezTo>
                        <a:cubicBezTo>
                          <a:pt x="126280" y="9323"/>
                          <a:pt x="123914" y="4590"/>
                          <a:pt x="121260" y="0"/>
                        </a:cubicBezTo>
                        <a:cubicBezTo>
                          <a:pt x="121045" y="26105"/>
                          <a:pt x="113443" y="54003"/>
                          <a:pt x="93434" y="68777"/>
                        </a:cubicBezTo>
                        <a:cubicBezTo>
                          <a:pt x="93218" y="68921"/>
                          <a:pt x="92932" y="68849"/>
                          <a:pt x="92788" y="68921"/>
                        </a:cubicBezTo>
                        <a:cubicBezTo>
                          <a:pt x="92286" y="69566"/>
                          <a:pt x="91784" y="70283"/>
                          <a:pt x="91210" y="70857"/>
                        </a:cubicBezTo>
                        <a:cubicBezTo>
                          <a:pt x="67687" y="57661"/>
                          <a:pt x="41151" y="52067"/>
                          <a:pt x="21286" y="66841"/>
                        </a:cubicBezTo>
                        <a:cubicBezTo>
                          <a:pt x="-17729" y="95815"/>
                          <a:pt x="4145" y="184745"/>
                          <a:pt x="29246" y="215225"/>
                        </a:cubicBezTo>
                        <a:cubicBezTo>
                          <a:pt x="29390" y="215440"/>
                          <a:pt x="29748" y="215655"/>
                          <a:pt x="29963" y="215727"/>
                        </a:cubicBezTo>
                        <a:cubicBezTo>
                          <a:pt x="22505" y="178290"/>
                          <a:pt x="13397" y="138989"/>
                          <a:pt x="23796" y="102987"/>
                        </a:cubicBezTo>
                        <a:cubicBezTo>
                          <a:pt x="25732" y="96389"/>
                          <a:pt x="28386" y="91153"/>
                          <a:pt x="31541" y="86994"/>
                        </a:cubicBezTo>
                        <a:cubicBezTo>
                          <a:pt x="34768" y="81184"/>
                          <a:pt x="39072" y="77885"/>
                          <a:pt x="44307" y="76595"/>
                        </a:cubicBezTo>
                        <a:close/>
                      </a:path>
                    </a:pathLst>
                  </a:custGeom>
                  <a:solidFill>
                    <a:srgbClr val="EC8862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58" name="任意多边形: 形状 1357">
                    <a:extLst>
                      <a:ext uri="{FF2B5EF4-FFF2-40B4-BE49-F238E27FC236}">
                        <a16:creationId xmlns:a16="http://schemas.microsoft.com/office/drawing/2014/main" id="{5301F80C-0C7B-283E-C430-6155DBC98712}"/>
                      </a:ext>
                    </a:extLst>
                  </p:cNvPr>
                  <p:cNvSpPr/>
                  <p:nvPr/>
                </p:nvSpPr>
                <p:spPr>
                  <a:xfrm>
                    <a:off x="1883303" y="1986611"/>
                    <a:ext cx="78506" cy="59340"/>
                  </a:xfrm>
                  <a:custGeom>
                    <a:avLst/>
                    <a:gdLst>
                      <a:gd name="connsiteX0" fmla="*/ 31629 w 78506"/>
                      <a:gd name="connsiteY0" fmla="*/ 3733 h 59340"/>
                      <a:gd name="connsiteX1" fmla="*/ 2 w 78506"/>
                      <a:gd name="connsiteY1" fmla="*/ 21734 h 59340"/>
                      <a:gd name="connsiteX2" fmla="*/ 75019 w 78506"/>
                      <a:gd name="connsiteY2" fmla="*/ 49488 h 59340"/>
                      <a:gd name="connsiteX3" fmla="*/ 31629 w 78506"/>
                      <a:gd name="connsiteY3" fmla="*/ 3733 h 593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8506" h="59340">
                        <a:moveTo>
                          <a:pt x="31629" y="3733"/>
                        </a:moveTo>
                        <a:cubicBezTo>
                          <a:pt x="31629" y="3733"/>
                          <a:pt x="-285" y="-12189"/>
                          <a:pt x="2" y="21734"/>
                        </a:cubicBezTo>
                        <a:cubicBezTo>
                          <a:pt x="432" y="55584"/>
                          <a:pt x="58882" y="70860"/>
                          <a:pt x="75019" y="49488"/>
                        </a:cubicBezTo>
                        <a:cubicBezTo>
                          <a:pt x="91083" y="28188"/>
                          <a:pt x="47336" y="7462"/>
                          <a:pt x="31629" y="3733"/>
                        </a:cubicBezTo>
                        <a:close/>
                      </a:path>
                    </a:pathLst>
                  </a:custGeom>
                  <a:solidFill>
                    <a:srgbClr val="F6BA9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0" name="图形 7">
                  <a:extLst>
                    <a:ext uri="{FF2B5EF4-FFF2-40B4-BE49-F238E27FC236}">
                      <a16:creationId xmlns:a16="http://schemas.microsoft.com/office/drawing/2014/main" id="{F94A4DF7-AB10-2702-64BA-D76FCB526735}"/>
                    </a:ext>
                  </a:extLst>
                </p:cNvPr>
                <p:cNvGrpSpPr/>
                <p:nvPr/>
              </p:nvGrpSpPr>
              <p:grpSpPr>
                <a:xfrm>
                  <a:off x="2219362" y="1641055"/>
                  <a:ext cx="487678" cy="773254"/>
                  <a:chOff x="2219362" y="1641055"/>
                  <a:chExt cx="487678" cy="773254"/>
                </a:xfrm>
              </p:grpSpPr>
              <p:sp>
                <p:nvSpPr>
                  <p:cNvPr id="1344" name="任意多边形: 形状 1343">
                    <a:extLst>
                      <a:ext uri="{FF2B5EF4-FFF2-40B4-BE49-F238E27FC236}">
                        <a16:creationId xmlns:a16="http://schemas.microsoft.com/office/drawing/2014/main" id="{B8FB6BD0-3389-BF03-FF72-EBA855268B2B}"/>
                      </a:ext>
                    </a:extLst>
                  </p:cNvPr>
                  <p:cNvSpPr/>
                  <p:nvPr/>
                </p:nvSpPr>
                <p:spPr>
                  <a:xfrm>
                    <a:off x="2219362" y="1641055"/>
                    <a:ext cx="384407" cy="552765"/>
                  </a:xfrm>
                  <a:custGeom>
                    <a:avLst/>
                    <a:gdLst>
                      <a:gd name="connsiteX0" fmla="*/ 147822 w 384407"/>
                      <a:gd name="connsiteY0" fmla="*/ 41405 h 552765"/>
                      <a:gd name="connsiteX1" fmla="*/ 160229 w 384407"/>
                      <a:gd name="connsiteY1" fmla="*/ 107600 h 552765"/>
                      <a:gd name="connsiteX2" fmla="*/ 51290 w 384407"/>
                      <a:gd name="connsiteY2" fmla="*/ 238270 h 552765"/>
                      <a:gd name="connsiteX3" fmla="*/ 110959 w 384407"/>
                      <a:gd name="connsiteY3" fmla="*/ 541851 h 552765"/>
                      <a:gd name="connsiteX4" fmla="*/ 343324 w 384407"/>
                      <a:gd name="connsiteY4" fmla="*/ 369298 h 552765"/>
                      <a:gd name="connsiteX5" fmla="*/ 327690 w 384407"/>
                      <a:gd name="connsiteY5" fmla="*/ 141523 h 552765"/>
                      <a:gd name="connsiteX6" fmla="*/ 362617 w 384407"/>
                      <a:gd name="connsiteY6" fmla="*/ 163253 h 552765"/>
                      <a:gd name="connsiteX7" fmla="*/ 369788 w 384407"/>
                      <a:gd name="connsiteY7" fmla="*/ 87017 h 552765"/>
                      <a:gd name="connsiteX8" fmla="*/ 147822 w 384407"/>
                      <a:gd name="connsiteY8" fmla="*/ 41405 h 5527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84407" h="552765">
                        <a:moveTo>
                          <a:pt x="147822" y="41405"/>
                        </a:moveTo>
                        <a:cubicBezTo>
                          <a:pt x="105007" y="81423"/>
                          <a:pt x="124944" y="117641"/>
                          <a:pt x="160229" y="107600"/>
                        </a:cubicBezTo>
                        <a:cubicBezTo>
                          <a:pt x="195514" y="97560"/>
                          <a:pt x="131184" y="99066"/>
                          <a:pt x="51290" y="238270"/>
                        </a:cubicBezTo>
                        <a:cubicBezTo>
                          <a:pt x="-14833" y="353520"/>
                          <a:pt x="-37640" y="494876"/>
                          <a:pt x="110959" y="541851"/>
                        </a:cubicBezTo>
                        <a:cubicBezTo>
                          <a:pt x="259558" y="588826"/>
                          <a:pt x="315355" y="475368"/>
                          <a:pt x="343324" y="369298"/>
                        </a:cubicBezTo>
                        <a:cubicBezTo>
                          <a:pt x="371295" y="263228"/>
                          <a:pt x="348990" y="175445"/>
                          <a:pt x="327690" y="141523"/>
                        </a:cubicBezTo>
                        <a:cubicBezTo>
                          <a:pt x="294413" y="88452"/>
                          <a:pt x="341747" y="113840"/>
                          <a:pt x="362617" y="163253"/>
                        </a:cubicBezTo>
                        <a:cubicBezTo>
                          <a:pt x="383415" y="212667"/>
                          <a:pt x="395607" y="140806"/>
                          <a:pt x="369788" y="87017"/>
                        </a:cubicBezTo>
                        <a:cubicBezTo>
                          <a:pt x="340671" y="26201"/>
                          <a:pt x="243350" y="-47955"/>
                          <a:pt x="147822" y="41405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45" name="图形 7">
                    <a:extLst>
                      <a:ext uri="{FF2B5EF4-FFF2-40B4-BE49-F238E27FC236}">
                        <a16:creationId xmlns:a16="http://schemas.microsoft.com/office/drawing/2014/main" id="{4BC35895-B81F-487E-6DCE-2F4EA47CA8B9}"/>
                      </a:ext>
                    </a:extLst>
                  </p:cNvPr>
                  <p:cNvGrpSpPr/>
                  <p:nvPr/>
                </p:nvGrpSpPr>
                <p:grpSpPr>
                  <a:xfrm>
                    <a:off x="2238821" y="1759373"/>
                    <a:ext cx="309080" cy="418125"/>
                    <a:chOff x="2238821" y="1759373"/>
                    <a:chExt cx="309080" cy="418125"/>
                  </a:xfrm>
                </p:grpSpPr>
                <p:sp>
                  <p:nvSpPr>
                    <p:cNvPr id="1348" name="任意多边形: 形状 1347">
                      <a:extLst>
                        <a:ext uri="{FF2B5EF4-FFF2-40B4-BE49-F238E27FC236}">
                          <a16:creationId xmlns:a16="http://schemas.microsoft.com/office/drawing/2014/main" id="{6CEEE43B-C6E3-81C2-2606-B7247263DCF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238821" y="1759373"/>
                      <a:ext cx="309008" cy="418125"/>
                    </a:xfrm>
                    <a:custGeom>
                      <a:avLst/>
                      <a:gdLst>
                        <a:gd name="connsiteX0" fmla="*/ 299123 w 309008"/>
                        <a:gd name="connsiteY0" fmla="*/ 240222 h 418125"/>
                        <a:gd name="connsiteX1" fmla="*/ 225612 w 309008"/>
                        <a:gd name="connsiteY1" fmla="*/ 2836 h 418125"/>
                        <a:gd name="connsiteX2" fmla="*/ 18205 w 309008"/>
                        <a:gd name="connsiteY2" fmla="*/ 353464 h 418125"/>
                        <a:gd name="connsiteX3" fmla="*/ 299123 w 309008"/>
                        <a:gd name="connsiteY3" fmla="*/ 240222 h 41812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9008" h="418125">
                          <a:moveTo>
                            <a:pt x="299123" y="240222"/>
                          </a:moveTo>
                          <a:cubicBezTo>
                            <a:pt x="299123" y="240222"/>
                            <a:pt x="348751" y="36400"/>
                            <a:pt x="225612" y="2836"/>
                          </a:cubicBezTo>
                          <a:cubicBezTo>
                            <a:pt x="102473" y="-30656"/>
                            <a:pt x="-53728" y="241297"/>
                            <a:pt x="18205" y="353464"/>
                          </a:cubicBezTo>
                          <a:cubicBezTo>
                            <a:pt x="77372" y="445621"/>
                            <a:pt x="246339" y="464196"/>
                            <a:pt x="299123" y="24022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49" name="任意多边形: 形状 1348">
                      <a:extLst>
                        <a:ext uri="{FF2B5EF4-FFF2-40B4-BE49-F238E27FC236}">
                          <a16:creationId xmlns:a16="http://schemas.microsoft.com/office/drawing/2014/main" id="{E5A66589-72CD-8B08-AE33-152E10177F1A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369192" y="1759621"/>
                      <a:ext cx="178708" cy="241623"/>
                    </a:xfrm>
                    <a:custGeom>
                      <a:avLst/>
                      <a:gdLst>
                        <a:gd name="connsiteX0" fmla="*/ 153691 w 178708"/>
                        <a:gd name="connsiteY0" fmla="*/ 97829 h 241623"/>
                        <a:gd name="connsiteX1" fmla="*/ 168393 w 178708"/>
                        <a:gd name="connsiteY1" fmla="*/ 241623 h 241623"/>
                        <a:gd name="connsiteX2" fmla="*/ 168823 w 178708"/>
                        <a:gd name="connsiteY2" fmla="*/ 239974 h 241623"/>
                        <a:gd name="connsiteX3" fmla="*/ 95313 w 178708"/>
                        <a:gd name="connsiteY3" fmla="*/ 2588 h 241623"/>
                        <a:gd name="connsiteX4" fmla="*/ 0 w 178708"/>
                        <a:gd name="connsiteY4" fmla="*/ 32279 h 241623"/>
                        <a:gd name="connsiteX5" fmla="*/ 153691 w 178708"/>
                        <a:gd name="connsiteY5" fmla="*/ 97829 h 2416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78708" h="241623">
                          <a:moveTo>
                            <a:pt x="153691" y="97829"/>
                          </a:moveTo>
                          <a:cubicBezTo>
                            <a:pt x="167030" y="141362"/>
                            <a:pt x="171907" y="191421"/>
                            <a:pt x="168393" y="241623"/>
                          </a:cubicBezTo>
                          <a:cubicBezTo>
                            <a:pt x="168465" y="241049"/>
                            <a:pt x="168680" y="240547"/>
                            <a:pt x="168823" y="239974"/>
                          </a:cubicBezTo>
                          <a:cubicBezTo>
                            <a:pt x="168823" y="239974"/>
                            <a:pt x="218452" y="36152"/>
                            <a:pt x="95313" y="2588"/>
                          </a:cubicBezTo>
                          <a:cubicBezTo>
                            <a:pt x="64331" y="-5874"/>
                            <a:pt x="31197" y="7035"/>
                            <a:pt x="0" y="32279"/>
                          </a:cubicBezTo>
                          <a:cubicBezTo>
                            <a:pt x="61605" y="6748"/>
                            <a:pt x="129235" y="18151"/>
                            <a:pt x="153691" y="97829"/>
                          </a:cubicBezTo>
                          <a:close/>
                        </a:path>
                      </a:pathLst>
                    </a:custGeom>
                    <a:solidFill>
                      <a:srgbClr val="D5D7D8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50" name="图形 7">
                      <a:extLst>
                        <a:ext uri="{FF2B5EF4-FFF2-40B4-BE49-F238E27FC236}">
                          <a16:creationId xmlns:a16="http://schemas.microsoft.com/office/drawing/2014/main" id="{FDD7DEAD-D127-699F-9CC7-666D7F5D9DB5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2283098" y="1867557"/>
                      <a:ext cx="194155" cy="301223"/>
                      <a:chOff x="2283098" y="1867557"/>
                      <a:chExt cx="194155" cy="301223"/>
                    </a:xfrm>
                  </p:grpSpPr>
                  <p:sp>
                    <p:nvSpPr>
                      <p:cNvPr id="1351" name="任意多边形: 形状 1350">
                        <a:extLst>
                          <a:ext uri="{FF2B5EF4-FFF2-40B4-BE49-F238E27FC236}">
                            <a16:creationId xmlns:a16="http://schemas.microsoft.com/office/drawing/2014/main" id="{0ACC746A-6935-EF43-11A0-EBCBB840FEF8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83098" y="1867557"/>
                        <a:ext cx="194155" cy="301223"/>
                      </a:xfrm>
                      <a:custGeom>
                        <a:avLst/>
                        <a:gdLst>
                          <a:gd name="connsiteX0" fmla="*/ 181765 w 194155"/>
                          <a:gd name="connsiteY0" fmla="*/ 174925 h 301223"/>
                          <a:gd name="connsiteX1" fmla="*/ 49661 w 194155"/>
                          <a:gd name="connsiteY1" fmla="*/ 299212 h 301223"/>
                          <a:gd name="connsiteX2" fmla="*/ 12440 w 194155"/>
                          <a:gd name="connsiteY2" fmla="*/ 126300 h 301223"/>
                          <a:gd name="connsiteX3" fmla="*/ 144472 w 194155"/>
                          <a:gd name="connsiteY3" fmla="*/ 2014 h 301223"/>
                          <a:gd name="connsiteX4" fmla="*/ 181765 w 194155"/>
                          <a:gd name="connsiteY4" fmla="*/ 174925 h 301223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94155" h="301223">
                            <a:moveTo>
                              <a:pt x="181765" y="174925"/>
                            </a:moveTo>
                            <a:cubicBezTo>
                              <a:pt x="155588" y="256970"/>
                              <a:pt x="96493" y="312694"/>
                              <a:pt x="49661" y="299212"/>
                            </a:cubicBezTo>
                            <a:cubicBezTo>
                              <a:pt x="2830" y="285729"/>
                              <a:pt x="-13809" y="208345"/>
                              <a:pt x="12440" y="126300"/>
                            </a:cubicBezTo>
                            <a:cubicBezTo>
                              <a:pt x="38545" y="44184"/>
                              <a:pt x="97712" y="-11469"/>
                              <a:pt x="144472" y="2014"/>
                            </a:cubicBezTo>
                            <a:cubicBezTo>
                              <a:pt x="191304" y="15425"/>
                              <a:pt x="207942" y="92880"/>
                              <a:pt x="181765" y="174925"/>
                            </a:cubicBezTo>
                            <a:close/>
                          </a:path>
                        </a:pathLst>
                      </a:custGeom>
                      <a:solidFill>
                        <a:srgbClr val="7A564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52" name="任意多边形: 形状 1351">
                        <a:extLst>
                          <a:ext uri="{FF2B5EF4-FFF2-40B4-BE49-F238E27FC236}">
                            <a16:creationId xmlns:a16="http://schemas.microsoft.com/office/drawing/2014/main" id="{DA252CD1-9BB1-9684-E47D-BA16F3ABF154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299790" y="1896112"/>
                        <a:ext cx="159670" cy="247702"/>
                      </a:xfrm>
                      <a:custGeom>
                        <a:avLst/>
                        <a:gdLst>
                          <a:gd name="connsiteX0" fmla="*/ 149510 w 159670"/>
                          <a:gd name="connsiteY0" fmla="*/ 143789 h 247702"/>
                          <a:gd name="connsiteX1" fmla="*/ 40858 w 159670"/>
                          <a:gd name="connsiteY1" fmla="*/ 246058 h 247702"/>
                          <a:gd name="connsiteX2" fmla="*/ 10163 w 159670"/>
                          <a:gd name="connsiteY2" fmla="*/ 103842 h 247702"/>
                          <a:gd name="connsiteX3" fmla="*/ 118744 w 159670"/>
                          <a:gd name="connsiteY3" fmla="*/ 1644 h 247702"/>
                          <a:gd name="connsiteX4" fmla="*/ 149510 w 159670"/>
                          <a:gd name="connsiteY4" fmla="*/ 143789 h 24770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59670" h="247702">
                            <a:moveTo>
                              <a:pt x="149510" y="143789"/>
                            </a:moveTo>
                            <a:cubicBezTo>
                              <a:pt x="127923" y="211347"/>
                              <a:pt x="79370" y="257103"/>
                              <a:pt x="40858" y="246058"/>
                            </a:cubicBezTo>
                            <a:cubicBezTo>
                              <a:pt x="2417" y="235014"/>
                              <a:pt x="-11352" y="171257"/>
                              <a:pt x="10163" y="103842"/>
                            </a:cubicBezTo>
                            <a:cubicBezTo>
                              <a:pt x="31678" y="36356"/>
                              <a:pt x="80375" y="-9400"/>
                              <a:pt x="118744" y="1644"/>
                            </a:cubicBezTo>
                            <a:cubicBezTo>
                              <a:pt x="157256" y="12617"/>
                              <a:pt x="171026" y="76302"/>
                              <a:pt x="149510" y="143789"/>
                            </a:cubicBezTo>
                            <a:close/>
                          </a:path>
                        </a:pathLst>
                      </a:custGeom>
                      <a:solidFill>
                        <a:srgbClr val="99715F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53" name="任意多边形: 形状 1352">
                        <a:extLst>
                          <a:ext uri="{FF2B5EF4-FFF2-40B4-BE49-F238E27FC236}">
                            <a16:creationId xmlns:a16="http://schemas.microsoft.com/office/drawing/2014/main" id="{D9949930-563E-8110-B36C-0332BB9092A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31502" y="1942920"/>
                        <a:ext cx="100077" cy="155322"/>
                      </a:xfrm>
                      <a:custGeom>
                        <a:avLst/>
                        <a:gdLst>
                          <a:gd name="connsiteX0" fmla="*/ 93701 w 100077"/>
                          <a:gd name="connsiteY0" fmla="*/ 90239 h 155322"/>
                          <a:gd name="connsiteX1" fmla="*/ 25641 w 100077"/>
                          <a:gd name="connsiteY1" fmla="*/ 154283 h 155322"/>
                          <a:gd name="connsiteX2" fmla="*/ 6421 w 100077"/>
                          <a:gd name="connsiteY2" fmla="*/ 65138 h 155322"/>
                          <a:gd name="connsiteX3" fmla="*/ 74553 w 100077"/>
                          <a:gd name="connsiteY3" fmla="*/ 1022 h 155322"/>
                          <a:gd name="connsiteX4" fmla="*/ 93701 w 100077"/>
                          <a:gd name="connsiteY4" fmla="*/ 90239 h 15532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0077" h="155322">
                            <a:moveTo>
                              <a:pt x="93701" y="90239"/>
                            </a:moveTo>
                            <a:cubicBezTo>
                              <a:pt x="80218" y="132552"/>
                              <a:pt x="49738" y="161239"/>
                              <a:pt x="25641" y="154283"/>
                            </a:cubicBezTo>
                            <a:cubicBezTo>
                              <a:pt x="1472" y="147398"/>
                              <a:pt x="-7134" y="107451"/>
                              <a:pt x="6421" y="65138"/>
                            </a:cubicBezTo>
                            <a:cubicBezTo>
                              <a:pt x="19832" y="22753"/>
                              <a:pt x="50384" y="-5863"/>
                              <a:pt x="74553" y="1022"/>
                            </a:cubicBezTo>
                            <a:cubicBezTo>
                              <a:pt x="98578" y="8051"/>
                              <a:pt x="107184" y="47926"/>
                              <a:pt x="93701" y="90239"/>
                            </a:cubicBezTo>
                            <a:close/>
                          </a:path>
                        </a:pathLst>
                      </a:custGeom>
                      <a:solidFill>
                        <a:srgbClr val="170000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54" name="任意多边形: 形状 1353">
                        <a:extLst>
                          <a:ext uri="{FF2B5EF4-FFF2-40B4-BE49-F238E27FC236}">
                            <a16:creationId xmlns:a16="http://schemas.microsoft.com/office/drawing/2014/main" id="{7D2987C8-92C3-E616-BFBF-6D39876E3FC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46169" y="1920171"/>
                        <a:ext cx="54982" cy="63775"/>
                      </a:xfrm>
                      <a:custGeom>
                        <a:avLst/>
                        <a:gdLst>
                          <a:gd name="connsiteX0" fmla="*/ 44395 w 54982"/>
                          <a:gd name="connsiteY0" fmla="*/ 43207 h 63775"/>
                          <a:gd name="connsiteX1" fmla="*/ 5882 w 54982"/>
                          <a:gd name="connsiteY1" fmla="*/ 61710 h 63775"/>
                          <a:gd name="connsiteX2" fmla="*/ 10544 w 54982"/>
                          <a:gd name="connsiteY2" fmla="*/ 20544 h 63775"/>
                          <a:gd name="connsiteX3" fmla="*/ 49128 w 54982"/>
                          <a:gd name="connsiteY3" fmla="*/ 2113 h 63775"/>
                          <a:gd name="connsiteX4" fmla="*/ 44395 w 54982"/>
                          <a:gd name="connsiteY4" fmla="*/ 43207 h 6377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4982" h="63775">
                            <a:moveTo>
                              <a:pt x="44395" y="43207"/>
                            </a:moveTo>
                            <a:cubicBezTo>
                              <a:pt x="32418" y="59558"/>
                              <a:pt x="15206" y="67949"/>
                              <a:pt x="5882" y="61710"/>
                            </a:cubicBezTo>
                            <a:cubicBezTo>
                              <a:pt x="-3513" y="55471"/>
                              <a:pt x="-1433" y="37039"/>
                              <a:pt x="10544" y="20544"/>
                            </a:cubicBezTo>
                            <a:cubicBezTo>
                              <a:pt x="22521" y="4121"/>
                              <a:pt x="39805" y="-4199"/>
                              <a:pt x="49128" y="2113"/>
                            </a:cubicBezTo>
                            <a:cubicBezTo>
                              <a:pt x="58523" y="8280"/>
                              <a:pt x="56371" y="26712"/>
                              <a:pt x="44395" y="43207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55" name="任意多边形: 形状 1354">
                        <a:extLst>
                          <a:ext uri="{FF2B5EF4-FFF2-40B4-BE49-F238E27FC236}">
                            <a16:creationId xmlns:a16="http://schemas.microsoft.com/office/drawing/2014/main" id="{8500FF29-E256-59BB-09C9-32AE63D0F485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2314083" y="1998084"/>
                        <a:ext cx="20607" cy="31705"/>
                      </a:xfrm>
                      <a:custGeom>
                        <a:avLst/>
                        <a:gdLst>
                          <a:gd name="connsiteX0" fmla="*/ 19250 w 20607"/>
                          <a:gd name="connsiteY0" fmla="*/ 18436 h 31705"/>
                          <a:gd name="connsiteX1" fmla="*/ 5121 w 20607"/>
                          <a:gd name="connsiteY1" fmla="*/ 31488 h 31705"/>
                          <a:gd name="connsiteX2" fmla="*/ 1392 w 20607"/>
                          <a:gd name="connsiteY2" fmla="*/ 13201 h 31705"/>
                          <a:gd name="connsiteX3" fmla="*/ 15449 w 20607"/>
                          <a:gd name="connsiteY3" fmla="*/ 220 h 31705"/>
                          <a:gd name="connsiteX4" fmla="*/ 19250 w 20607"/>
                          <a:gd name="connsiteY4" fmla="*/ 18436 h 31705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0607" h="31705">
                            <a:moveTo>
                              <a:pt x="19250" y="18436"/>
                            </a:moveTo>
                            <a:cubicBezTo>
                              <a:pt x="16381" y="27114"/>
                              <a:pt x="10070" y="32923"/>
                              <a:pt x="5121" y="31488"/>
                            </a:cubicBezTo>
                            <a:cubicBezTo>
                              <a:pt x="245" y="30054"/>
                              <a:pt x="-1477" y="21878"/>
                              <a:pt x="1392" y="13201"/>
                            </a:cubicBezTo>
                            <a:cubicBezTo>
                              <a:pt x="4261" y="4523"/>
                              <a:pt x="10500" y="-1215"/>
                              <a:pt x="15449" y="220"/>
                            </a:cubicBezTo>
                            <a:cubicBezTo>
                              <a:pt x="20397" y="1654"/>
                              <a:pt x="22047" y="9902"/>
                              <a:pt x="19250" y="18436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1346" name="任意多边形: 形状 1345">
                    <a:extLst>
                      <a:ext uri="{FF2B5EF4-FFF2-40B4-BE49-F238E27FC236}">
                        <a16:creationId xmlns:a16="http://schemas.microsoft.com/office/drawing/2014/main" id="{5BF4B58B-3F31-92AE-0D99-FC9D3CE1165D}"/>
                      </a:ext>
                    </a:extLst>
                  </p:cNvPr>
                  <p:cNvSpPr/>
                  <p:nvPr/>
                </p:nvSpPr>
                <p:spPr>
                  <a:xfrm>
                    <a:off x="2369727" y="1647330"/>
                    <a:ext cx="222099" cy="149088"/>
                  </a:xfrm>
                  <a:custGeom>
                    <a:avLst/>
                    <a:gdLst>
                      <a:gd name="connsiteX0" fmla="*/ 221933 w 222099"/>
                      <a:gd name="connsiteY0" fmla="*/ 149089 h 149088"/>
                      <a:gd name="connsiteX1" fmla="*/ 7139 w 222099"/>
                      <a:gd name="connsiteY1" fmla="*/ 39217 h 149088"/>
                      <a:gd name="connsiteX2" fmla="*/ 48162 w 222099"/>
                      <a:gd name="connsiteY2" fmla="*/ 69124 h 149088"/>
                      <a:gd name="connsiteX3" fmla="*/ 221933 w 222099"/>
                      <a:gd name="connsiteY3" fmla="*/ 149089 h 1490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22099" h="149088">
                        <a:moveTo>
                          <a:pt x="221933" y="149089"/>
                        </a:moveTo>
                        <a:cubicBezTo>
                          <a:pt x="227384" y="44955"/>
                          <a:pt x="97360" y="-58606"/>
                          <a:pt x="7139" y="39217"/>
                        </a:cubicBezTo>
                        <a:cubicBezTo>
                          <a:pt x="-16384" y="64677"/>
                          <a:pt x="23706" y="94942"/>
                          <a:pt x="48162" y="69124"/>
                        </a:cubicBezTo>
                        <a:cubicBezTo>
                          <a:pt x="71972" y="44022"/>
                          <a:pt x="174313" y="-2666"/>
                          <a:pt x="221933" y="149089"/>
                        </a:cubicBezTo>
                        <a:close/>
                      </a:path>
                    </a:pathLst>
                  </a:custGeom>
                  <a:solidFill>
                    <a:srgbClr val="52381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47" name="任意多边形: 形状 1346">
                    <a:extLst>
                      <a:ext uri="{FF2B5EF4-FFF2-40B4-BE49-F238E27FC236}">
                        <a16:creationId xmlns:a16="http://schemas.microsoft.com/office/drawing/2014/main" id="{9B0C86B6-A8B7-FD6C-9AF6-5C464174F53C}"/>
                      </a:ext>
                    </a:extLst>
                  </p:cNvPr>
                  <p:cNvSpPr/>
                  <p:nvPr/>
                </p:nvSpPr>
                <p:spPr>
                  <a:xfrm>
                    <a:off x="2365262" y="2163065"/>
                    <a:ext cx="341778" cy="251243"/>
                  </a:xfrm>
                  <a:custGeom>
                    <a:avLst/>
                    <a:gdLst>
                      <a:gd name="connsiteX0" fmla="*/ 190970 w 341778"/>
                      <a:gd name="connsiteY0" fmla="*/ 3417 h 251243"/>
                      <a:gd name="connsiteX1" fmla="*/ 1205 w 341778"/>
                      <a:gd name="connsiteY1" fmla="*/ 96650 h 251243"/>
                      <a:gd name="connsiteX2" fmla="*/ 150808 w 341778"/>
                      <a:gd name="connsiteY2" fmla="*/ 247831 h 251243"/>
                      <a:gd name="connsiteX3" fmla="*/ 340573 w 341778"/>
                      <a:gd name="connsiteY3" fmla="*/ 154526 h 251243"/>
                      <a:gd name="connsiteX4" fmla="*/ 190970 w 341778"/>
                      <a:gd name="connsiteY4" fmla="*/ 3417 h 251243"/>
                      <a:gd name="connsiteX5" fmla="*/ 94581 w 341778"/>
                      <a:gd name="connsiteY5" fmla="*/ 76354 h 251243"/>
                      <a:gd name="connsiteX6" fmla="*/ 63527 w 341778"/>
                      <a:gd name="connsiteY6" fmla="*/ 101168 h 251243"/>
                      <a:gd name="connsiteX7" fmla="*/ 32904 w 341778"/>
                      <a:gd name="connsiteY7" fmla="*/ 81733 h 251243"/>
                      <a:gd name="connsiteX8" fmla="*/ 59368 w 341778"/>
                      <a:gd name="connsiteY8" fmla="*/ 45300 h 251243"/>
                      <a:gd name="connsiteX9" fmla="*/ 62165 w 341778"/>
                      <a:gd name="connsiteY9" fmla="*/ 45013 h 251243"/>
                      <a:gd name="connsiteX10" fmla="*/ 82604 w 341778"/>
                      <a:gd name="connsiteY10" fmla="*/ 44511 h 251243"/>
                      <a:gd name="connsiteX11" fmla="*/ 94581 w 341778"/>
                      <a:gd name="connsiteY11" fmla="*/ 76354 h 251243"/>
                      <a:gd name="connsiteX12" fmla="*/ 133380 w 341778"/>
                      <a:gd name="connsiteY12" fmla="*/ 44798 h 251243"/>
                      <a:gd name="connsiteX13" fmla="*/ 126998 w 341778"/>
                      <a:gd name="connsiteY13" fmla="*/ 51611 h 251243"/>
                      <a:gd name="connsiteX14" fmla="*/ 118463 w 341778"/>
                      <a:gd name="connsiteY14" fmla="*/ 55125 h 251243"/>
                      <a:gd name="connsiteX15" fmla="*/ 108064 w 341778"/>
                      <a:gd name="connsiteY15" fmla="*/ 46734 h 251243"/>
                      <a:gd name="connsiteX16" fmla="*/ 116312 w 341778"/>
                      <a:gd name="connsiteY16" fmla="*/ 33753 h 251243"/>
                      <a:gd name="connsiteX17" fmla="*/ 122623 w 341778"/>
                      <a:gd name="connsiteY17" fmla="*/ 32247 h 251243"/>
                      <a:gd name="connsiteX18" fmla="*/ 124200 w 341778"/>
                      <a:gd name="connsiteY18" fmla="*/ 31315 h 251243"/>
                      <a:gd name="connsiteX19" fmla="*/ 129221 w 341778"/>
                      <a:gd name="connsiteY19" fmla="*/ 31100 h 251243"/>
                      <a:gd name="connsiteX20" fmla="*/ 133380 w 341778"/>
                      <a:gd name="connsiteY20" fmla="*/ 44798 h 25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341778" h="251243">
                        <a:moveTo>
                          <a:pt x="190970" y="3417"/>
                        </a:moveTo>
                        <a:cubicBezTo>
                          <a:pt x="97235" y="-12576"/>
                          <a:pt x="12321" y="29092"/>
                          <a:pt x="1205" y="96650"/>
                        </a:cubicBezTo>
                        <a:cubicBezTo>
                          <a:pt x="-9911" y="164208"/>
                          <a:pt x="57144" y="231909"/>
                          <a:pt x="150808" y="247831"/>
                        </a:cubicBezTo>
                        <a:cubicBezTo>
                          <a:pt x="244543" y="263824"/>
                          <a:pt x="329528" y="222084"/>
                          <a:pt x="340573" y="154526"/>
                        </a:cubicBezTo>
                        <a:cubicBezTo>
                          <a:pt x="351689" y="87111"/>
                          <a:pt x="284705" y="19410"/>
                          <a:pt x="190970" y="3417"/>
                        </a:cubicBezTo>
                        <a:close/>
                        <a:moveTo>
                          <a:pt x="94581" y="76354"/>
                        </a:moveTo>
                        <a:cubicBezTo>
                          <a:pt x="89202" y="88761"/>
                          <a:pt x="76795" y="98228"/>
                          <a:pt x="63527" y="101168"/>
                        </a:cubicBezTo>
                        <a:cubicBezTo>
                          <a:pt x="50188" y="104252"/>
                          <a:pt x="33478" y="97295"/>
                          <a:pt x="32904" y="81733"/>
                        </a:cubicBezTo>
                        <a:cubicBezTo>
                          <a:pt x="32330" y="65739"/>
                          <a:pt x="44307" y="50464"/>
                          <a:pt x="59368" y="45300"/>
                        </a:cubicBezTo>
                        <a:cubicBezTo>
                          <a:pt x="60300" y="45013"/>
                          <a:pt x="61232" y="44941"/>
                          <a:pt x="62165" y="45013"/>
                        </a:cubicBezTo>
                        <a:cubicBezTo>
                          <a:pt x="68834" y="41858"/>
                          <a:pt x="76150" y="41140"/>
                          <a:pt x="82604" y="44511"/>
                        </a:cubicBezTo>
                        <a:cubicBezTo>
                          <a:pt x="94223" y="50464"/>
                          <a:pt x="99745" y="64449"/>
                          <a:pt x="94581" y="76354"/>
                        </a:cubicBezTo>
                        <a:close/>
                        <a:moveTo>
                          <a:pt x="133380" y="44798"/>
                        </a:moveTo>
                        <a:cubicBezTo>
                          <a:pt x="133165" y="48097"/>
                          <a:pt x="131229" y="51181"/>
                          <a:pt x="126998" y="51611"/>
                        </a:cubicBezTo>
                        <a:cubicBezTo>
                          <a:pt x="124416" y="53261"/>
                          <a:pt x="121117" y="54050"/>
                          <a:pt x="118463" y="55125"/>
                        </a:cubicBezTo>
                        <a:cubicBezTo>
                          <a:pt x="113156" y="57133"/>
                          <a:pt x="106845" y="52400"/>
                          <a:pt x="108064" y="46734"/>
                        </a:cubicBezTo>
                        <a:cubicBezTo>
                          <a:pt x="109212" y="41356"/>
                          <a:pt x="110933" y="36192"/>
                          <a:pt x="116312" y="33753"/>
                        </a:cubicBezTo>
                        <a:cubicBezTo>
                          <a:pt x="118391" y="32749"/>
                          <a:pt x="120471" y="32534"/>
                          <a:pt x="122623" y="32247"/>
                        </a:cubicBezTo>
                        <a:cubicBezTo>
                          <a:pt x="123268" y="31961"/>
                          <a:pt x="123627" y="31602"/>
                          <a:pt x="124200" y="31315"/>
                        </a:cubicBezTo>
                        <a:cubicBezTo>
                          <a:pt x="125850" y="30454"/>
                          <a:pt x="127643" y="30741"/>
                          <a:pt x="129221" y="31100"/>
                        </a:cubicBezTo>
                        <a:cubicBezTo>
                          <a:pt x="135891" y="31530"/>
                          <a:pt x="139046" y="40925"/>
                          <a:pt x="133380" y="44798"/>
                        </a:cubicBezTo>
                        <a:close/>
                      </a:path>
                    </a:pathLst>
                  </a:custGeom>
                  <a:solidFill>
                    <a:srgbClr val="EF7B63">
                      <a:alpha val="24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1" name="图形 7">
                  <a:extLst>
                    <a:ext uri="{FF2B5EF4-FFF2-40B4-BE49-F238E27FC236}">
                      <a16:creationId xmlns:a16="http://schemas.microsoft.com/office/drawing/2014/main" id="{DCE2521D-0B8B-570C-FD49-E52F0544F6A0}"/>
                    </a:ext>
                  </a:extLst>
                </p:cNvPr>
                <p:cNvGrpSpPr/>
                <p:nvPr/>
              </p:nvGrpSpPr>
              <p:grpSpPr>
                <a:xfrm>
                  <a:off x="1287511" y="1364651"/>
                  <a:ext cx="676423" cy="602204"/>
                  <a:chOff x="1287511" y="1364651"/>
                  <a:chExt cx="676423" cy="602204"/>
                </a:xfrm>
              </p:grpSpPr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513A8C4B-C403-C184-F048-790D73A5E30C}"/>
                      </a:ext>
                    </a:extLst>
                  </p:cNvPr>
                  <p:cNvSpPr/>
                  <p:nvPr/>
                </p:nvSpPr>
                <p:spPr>
                  <a:xfrm>
                    <a:off x="1545713" y="1364651"/>
                    <a:ext cx="418221" cy="541140"/>
                  </a:xfrm>
                  <a:custGeom>
                    <a:avLst/>
                    <a:gdLst>
                      <a:gd name="connsiteX0" fmla="*/ 15508 w 418221"/>
                      <a:gd name="connsiteY0" fmla="*/ 450558 h 541140"/>
                      <a:gd name="connsiteX1" fmla="*/ 261500 w 418221"/>
                      <a:gd name="connsiteY1" fmla="*/ 495740 h 541140"/>
                      <a:gd name="connsiteX2" fmla="*/ 367498 w 418221"/>
                      <a:gd name="connsiteY2" fmla="*/ 199977 h 541140"/>
                      <a:gd name="connsiteX3" fmla="*/ 406441 w 418221"/>
                      <a:gd name="connsiteY3" fmla="*/ 171146 h 541140"/>
                      <a:gd name="connsiteX4" fmla="*/ 348708 w 418221"/>
                      <a:gd name="connsiteY4" fmla="*/ 8204 h 541140"/>
                      <a:gd name="connsiteX5" fmla="*/ 188419 w 418221"/>
                      <a:gd name="connsiteY5" fmla="*/ 77124 h 541140"/>
                      <a:gd name="connsiteX6" fmla="*/ 229800 w 418221"/>
                      <a:gd name="connsiteY6" fmla="*/ 94982 h 541140"/>
                      <a:gd name="connsiteX7" fmla="*/ 119355 w 418221"/>
                      <a:gd name="connsiteY7" fmla="*/ 166126 h 541140"/>
                      <a:gd name="connsiteX8" fmla="*/ 15508 w 418221"/>
                      <a:gd name="connsiteY8" fmla="*/ 450558 h 5411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418221" h="541140">
                        <a:moveTo>
                          <a:pt x="15508" y="450558"/>
                        </a:moveTo>
                        <a:cubicBezTo>
                          <a:pt x="69153" y="555122"/>
                          <a:pt x="188921" y="567745"/>
                          <a:pt x="261500" y="495740"/>
                        </a:cubicBezTo>
                        <a:cubicBezTo>
                          <a:pt x="334078" y="423736"/>
                          <a:pt x="393890" y="298660"/>
                          <a:pt x="367498" y="199977"/>
                        </a:cubicBezTo>
                        <a:cubicBezTo>
                          <a:pt x="358749" y="167345"/>
                          <a:pt x="386862" y="220344"/>
                          <a:pt x="406441" y="171146"/>
                        </a:cubicBezTo>
                        <a:cubicBezTo>
                          <a:pt x="425948" y="121948"/>
                          <a:pt x="429893" y="45927"/>
                          <a:pt x="348708" y="8204"/>
                        </a:cubicBezTo>
                        <a:cubicBezTo>
                          <a:pt x="267524" y="-29520"/>
                          <a:pt x="139436" y="74973"/>
                          <a:pt x="188419" y="77124"/>
                        </a:cubicBezTo>
                        <a:cubicBezTo>
                          <a:pt x="211010" y="78128"/>
                          <a:pt x="247013" y="89890"/>
                          <a:pt x="229800" y="94982"/>
                        </a:cubicBezTo>
                        <a:cubicBezTo>
                          <a:pt x="196237" y="104951"/>
                          <a:pt x="181104" y="119653"/>
                          <a:pt x="119355" y="166126"/>
                        </a:cubicBezTo>
                        <a:cubicBezTo>
                          <a:pt x="33366" y="230815"/>
                          <a:pt x="-30822" y="360122"/>
                          <a:pt x="15508" y="450558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3" name="图形 7">
                    <a:extLst>
                      <a:ext uri="{FF2B5EF4-FFF2-40B4-BE49-F238E27FC236}">
                        <a16:creationId xmlns:a16="http://schemas.microsoft.com/office/drawing/2014/main" id="{93F10054-D567-6F4C-59D0-40A128DDA2E2}"/>
                      </a:ext>
                    </a:extLst>
                  </p:cNvPr>
                  <p:cNvGrpSpPr/>
                  <p:nvPr/>
                </p:nvGrpSpPr>
                <p:grpSpPr>
                  <a:xfrm>
                    <a:off x="1560338" y="1489306"/>
                    <a:ext cx="336334" cy="399593"/>
                    <a:chOff x="1560338" y="1489306"/>
                    <a:chExt cx="336334" cy="399593"/>
                  </a:xfrm>
                </p:grpSpPr>
                <p:sp>
                  <p:nvSpPr>
                    <p:cNvPr id="56" name="任意多边形: 形状 55">
                      <a:extLst>
                        <a:ext uri="{FF2B5EF4-FFF2-40B4-BE49-F238E27FC236}">
                          <a16:creationId xmlns:a16="http://schemas.microsoft.com/office/drawing/2014/main" id="{E1506219-8486-0754-BD58-174D6619C42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560338" y="1489306"/>
                      <a:ext cx="336334" cy="399593"/>
                    </a:xfrm>
                    <a:custGeom>
                      <a:avLst/>
                      <a:gdLst>
                        <a:gd name="connsiteX0" fmla="*/ 303962 w 336334"/>
                        <a:gd name="connsiteY0" fmla="*/ 254974 h 399593"/>
                        <a:gd name="connsiteX1" fmla="*/ 277928 w 336334"/>
                        <a:gd name="connsiteY1" fmla="*/ 8624 h 399593"/>
                        <a:gd name="connsiteX2" fmla="*/ 7338 w 336334"/>
                        <a:gd name="connsiteY2" fmla="*/ 311345 h 399593"/>
                        <a:gd name="connsiteX3" fmla="*/ 303962 w 336334"/>
                        <a:gd name="connsiteY3" fmla="*/ 254974 h 3995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36334" h="399593">
                          <a:moveTo>
                            <a:pt x="303962" y="254974"/>
                          </a:moveTo>
                          <a:cubicBezTo>
                            <a:pt x="303962" y="254974"/>
                            <a:pt x="391888" y="65281"/>
                            <a:pt x="277928" y="8624"/>
                          </a:cubicBezTo>
                          <a:cubicBezTo>
                            <a:pt x="164041" y="-47961"/>
                            <a:pt x="-41359" y="187775"/>
                            <a:pt x="7338" y="311345"/>
                          </a:cubicBezTo>
                          <a:cubicBezTo>
                            <a:pt x="47356" y="412968"/>
                            <a:pt x="209008" y="463816"/>
                            <a:pt x="303962" y="254974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7" name="任意多边形: 形状 56">
                      <a:extLst>
                        <a:ext uri="{FF2B5EF4-FFF2-40B4-BE49-F238E27FC236}">
                          <a16:creationId xmlns:a16="http://schemas.microsoft.com/office/drawing/2014/main" id="{72DAB3D2-3294-7E0A-A8B2-0ABB8006072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739296" y="1490081"/>
                      <a:ext cx="157304" cy="255776"/>
                    </a:xfrm>
                    <a:custGeom>
                      <a:avLst/>
                      <a:gdLst>
                        <a:gd name="connsiteX0" fmla="*/ 137698 w 157304"/>
                        <a:gd name="connsiteY0" fmla="*/ 112342 h 255776"/>
                        <a:gd name="connsiteX1" fmla="*/ 124215 w 157304"/>
                        <a:gd name="connsiteY1" fmla="*/ 255777 h 255776"/>
                        <a:gd name="connsiteX2" fmla="*/ 124932 w 157304"/>
                        <a:gd name="connsiteY2" fmla="*/ 254199 h 255776"/>
                        <a:gd name="connsiteX3" fmla="*/ 98899 w 157304"/>
                        <a:gd name="connsiteY3" fmla="*/ 7849 h 255776"/>
                        <a:gd name="connsiteX4" fmla="*/ 0 w 157304"/>
                        <a:gd name="connsiteY4" fmla="*/ 18463 h 255776"/>
                        <a:gd name="connsiteX5" fmla="*/ 137698 w 157304"/>
                        <a:gd name="connsiteY5" fmla="*/ 112342 h 2557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157304" h="255776">
                          <a:moveTo>
                            <a:pt x="137698" y="112342"/>
                          </a:moveTo>
                          <a:cubicBezTo>
                            <a:pt x="142359" y="157452"/>
                            <a:pt x="137411" y="207367"/>
                            <a:pt x="124215" y="255777"/>
                          </a:cubicBezTo>
                          <a:cubicBezTo>
                            <a:pt x="124430" y="255275"/>
                            <a:pt x="124717" y="254773"/>
                            <a:pt x="124932" y="254199"/>
                          </a:cubicBezTo>
                          <a:cubicBezTo>
                            <a:pt x="124932" y="254199"/>
                            <a:pt x="212858" y="64506"/>
                            <a:pt x="98899" y="7849"/>
                          </a:cubicBezTo>
                          <a:cubicBezTo>
                            <a:pt x="70212" y="-6423"/>
                            <a:pt x="35357" y="-255"/>
                            <a:pt x="0" y="18463"/>
                          </a:cubicBezTo>
                          <a:cubicBezTo>
                            <a:pt x="65263" y="5411"/>
                            <a:pt x="129235" y="29651"/>
                            <a:pt x="137698" y="112342"/>
                          </a:cubicBezTo>
                          <a:close/>
                        </a:path>
                      </a:pathLst>
                    </a:custGeom>
                    <a:solidFill>
                      <a:srgbClr val="D5D7D8">
                        <a:alpha val="50000"/>
                      </a:srgbClr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58" name="图形 7">
                      <a:extLst>
                        <a:ext uri="{FF2B5EF4-FFF2-40B4-BE49-F238E27FC236}">
                          <a16:creationId xmlns:a16="http://schemas.microsoft.com/office/drawing/2014/main" id="{274A865A-93B4-687A-E072-3EEBB78DB39F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619316" y="1584295"/>
                      <a:ext cx="206409" cy="291588"/>
                      <a:chOff x="1619316" y="1584295"/>
                      <a:chExt cx="206409" cy="291588"/>
                    </a:xfrm>
                  </p:grpSpPr>
                  <p:sp>
                    <p:nvSpPr>
                      <p:cNvPr id="59" name="任意多边形: 形状 58">
                        <a:extLst>
                          <a:ext uri="{FF2B5EF4-FFF2-40B4-BE49-F238E27FC236}">
                            <a16:creationId xmlns:a16="http://schemas.microsoft.com/office/drawing/2014/main" id="{BC451C58-C1F8-E39F-B1C4-EEEC8BB74BA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19316" y="1584295"/>
                        <a:ext cx="206409" cy="291588"/>
                      </a:xfrm>
                      <a:custGeom>
                        <a:avLst/>
                        <a:gdLst>
                          <a:gd name="connsiteX0" fmla="*/ 184310 w 206409"/>
                          <a:gd name="connsiteY0" fmla="*/ 179492 h 291588"/>
                          <a:gd name="connsiteX1" fmla="*/ 39369 w 206409"/>
                          <a:gd name="connsiteY1" fmla="*/ 287570 h 291588"/>
                          <a:gd name="connsiteX2" fmla="*/ 22157 w 206409"/>
                          <a:gd name="connsiteY2" fmla="*/ 112077 h 291588"/>
                          <a:gd name="connsiteX3" fmla="*/ 167026 w 206409"/>
                          <a:gd name="connsiteY3" fmla="*/ 3999 h 291588"/>
                          <a:gd name="connsiteX4" fmla="*/ 184310 w 206409"/>
                          <a:gd name="connsiteY4" fmla="*/ 179492 h 29158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06409" h="291588">
                            <a:moveTo>
                              <a:pt x="184310" y="179492"/>
                            </a:moveTo>
                            <a:cubicBezTo>
                              <a:pt x="149097" y="257808"/>
                              <a:pt x="84192" y="306289"/>
                              <a:pt x="39369" y="287570"/>
                            </a:cubicBezTo>
                            <a:cubicBezTo>
                              <a:pt x="-5455" y="268924"/>
                              <a:pt x="-13128" y="190393"/>
                              <a:pt x="22157" y="112077"/>
                            </a:cubicBezTo>
                            <a:cubicBezTo>
                              <a:pt x="57370" y="33690"/>
                              <a:pt x="122274" y="-14648"/>
                              <a:pt x="167026" y="3999"/>
                            </a:cubicBezTo>
                            <a:cubicBezTo>
                              <a:pt x="211850" y="22574"/>
                              <a:pt x="219524" y="101248"/>
                              <a:pt x="184310" y="179492"/>
                            </a:cubicBezTo>
                            <a:close/>
                          </a:path>
                        </a:pathLst>
                      </a:custGeom>
                      <a:solidFill>
                        <a:srgbClr val="7A5646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0" name="任意多边形: 形状 59">
                        <a:extLst>
                          <a:ext uri="{FF2B5EF4-FFF2-40B4-BE49-F238E27FC236}">
                            <a16:creationId xmlns:a16="http://schemas.microsoft.com/office/drawing/2014/main" id="{ABF4A0E1-87A9-7EF4-9D5A-0551FC0A5C77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36883" y="1611853"/>
                        <a:ext cx="169774" cy="239829"/>
                      </a:xfrm>
                      <a:custGeom>
                        <a:avLst/>
                        <a:gdLst>
                          <a:gd name="connsiteX0" fmla="*/ 151611 w 169774"/>
                          <a:gd name="connsiteY0" fmla="*/ 147632 h 239829"/>
                          <a:gd name="connsiteX1" fmla="*/ 32416 w 169774"/>
                          <a:gd name="connsiteY1" fmla="*/ 236561 h 239829"/>
                          <a:gd name="connsiteX2" fmla="*/ 18216 w 169774"/>
                          <a:gd name="connsiteY2" fmla="*/ 92194 h 239829"/>
                          <a:gd name="connsiteX3" fmla="*/ 137411 w 169774"/>
                          <a:gd name="connsiteY3" fmla="*/ 3264 h 239829"/>
                          <a:gd name="connsiteX4" fmla="*/ 151611 w 169774"/>
                          <a:gd name="connsiteY4" fmla="*/ 147632 h 23982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69774" h="239829">
                            <a:moveTo>
                              <a:pt x="151611" y="147632"/>
                            </a:moveTo>
                            <a:cubicBezTo>
                              <a:pt x="122565" y="212106"/>
                              <a:pt x="69279" y="251837"/>
                              <a:pt x="32416" y="236561"/>
                            </a:cubicBezTo>
                            <a:cubicBezTo>
                              <a:pt x="-4447" y="221214"/>
                              <a:pt x="-10830" y="156596"/>
                              <a:pt x="18216" y="92194"/>
                            </a:cubicBezTo>
                            <a:cubicBezTo>
                              <a:pt x="47190" y="27791"/>
                              <a:pt x="100548" y="-12012"/>
                              <a:pt x="137411" y="3264"/>
                            </a:cubicBezTo>
                            <a:cubicBezTo>
                              <a:pt x="174202" y="18540"/>
                              <a:pt x="180585" y="83229"/>
                              <a:pt x="151611" y="147632"/>
                            </a:cubicBezTo>
                            <a:close/>
                          </a:path>
                        </a:pathLst>
                      </a:custGeom>
                      <a:solidFill>
                        <a:srgbClr val="99715F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1" name="任意多边形: 形状 60">
                        <a:extLst>
                          <a:ext uri="{FF2B5EF4-FFF2-40B4-BE49-F238E27FC236}">
                            <a16:creationId xmlns:a16="http://schemas.microsoft.com/office/drawing/2014/main" id="{FD8CFF5A-2FA0-7E3B-55F1-1187E67B4833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70335" y="1657546"/>
                        <a:ext cx="106421" cy="150326"/>
                      </a:xfrm>
                      <a:custGeom>
                        <a:avLst/>
                        <a:gdLst>
                          <a:gd name="connsiteX0" fmla="*/ 94994 w 106421"/>
                          <a:gd name="connsiteY0" fmla="*/ 92543 h 150326"/>
                          <a:gd name="connsiteX1" fmla="*/ 20336 w 106421"/>
                          <a:gd name="connsiteY1" fmla="*/ 148268 h 150326"/>
                          <a:gd name="connsiteX2" fmla="*/ 11443 w 106421"/>
                          <a:gd name="connsiteY2" fmla="*/ 57832 h 150326"/>
                          <a:gd name="connsiteX3" fmla="*/ 86173 w 106421"/>
                          <a:gd name="connsiteY3" fmla="*/ 2035 h 150326"/>
                          <a:gd name="connsiteX4" fmla="*/ 94994 w 106421"/>
                          <a:gd name="connsiteY4" fmla="*/ 92543 h 150326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106421" h="150326">
                            <a:moveTo>
                              <a:pt x="94994" y="92543"/>
                            </a:moveTo>
                            <a:cubicBezTo>
                              <a:pt x="76850" y="132920"/>
                              <a:pt x="43430" y="157878"/>
                              <a:pt x="20336" y="148268"/>
                            </a:cubicBezTo>
                            <a:cubicBezTo>
                              <a:pt x="-2828" y="138729"/>
                              <a:pt x="-6773" y="98137"/>
                              <a:pt x="11443" y="57832"/>
                            </a:cubicBezTo>
                            <a:cubicBezTo>
                              <a:pt x="29588" y="17383"/>
                              <a:pt x="63080" y="-7503"/>
                              <a:pt x="86173" y="2035"/>
                            </a:cubicBezTo>
                            <a:cubicBezTo>
                              <a:pt x="109195" y="11646"/>
                              <a:pt x="113211" y="52094"/>
                              <a:pt x="94994" y="92543"/>
                            </a:cubicBezTo>
                            <a:close/>
                          </a:path>
                        </a:pathLst>
                      </a:custGeom>
                      <a:solidFill>
                        <a:srgbClr val="170000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2" name="任意多边形: 形状 61">
                        <a:extLst>
                          <a:ext uri="{FF2B5EF4-FFF2-40B4-BE49-F238E27FC236}">
                            <a16:creationId xmlns:a16="http://schemas.microsoft.com/office/drawing/2014/main" id="{7396A006-3EAE-0F97-B099-EEEAC010B731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94223" y="1633797"/>
                        <a:ext cx="58589" cy="60190"/>
                      </a:xfrm>
                      <a:custGeom>
                        <a:avLst/>
                        <a:gdLst>
                          <a:gd name="connsiteX0" fmla="*/ 44786 w 58589"/>
                          <a:gd name="connsiteY0" fmla="*/ 43212 h 60190"/>
                          <a:gd name="connsiteX1" fmla="*/ 4480 w 58589"/>
                          <a:gd name="connsiteY1" fmla="*/ 57197 h 60190"/>
                          <a:gd name="connsiteX2" fmla="*/ 13804 w 58589"/>
                          <a:gd name="connsiteY2" fmla="*/ 16964 h 60190"/>
                          <a:gd name="connsiteX3" fmla="*/ 54109 w 58589"/>
                          <a:gd name="connsiteY3" fmla="*/ 3050 h 60190"/>
                          <a:gd name="connsiteX4" fmla="*/ 44786 w 58589"/>
                          <a:gd name="connsiteY4" fmla="*/ 43212 h 60190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58589" h="60190">
                            <a:moveTo>
                              <a:pt x="44786" y="43212"/>
                            </a:moveTo>
                            <a:cubicBezTo>
                              <a:pt x="31088" y="58058"/>
                              <a:pt x="13015" y="64441"/>
                              <a:pt x="4480" y="57197"/>
                            </a:cubicBezTo>
                            <a:cubicBezTo>
                              <a:pt x="-4126" y="49954"/>
                              <a:pt x="34" y="31953"/>
                              <a:pt x="13804" y="16964"/>
                            </a:cubicBezTo>
                            <a:cubicBezTo>
                              <a:pt x="27502" y="2046"/>
                              <a:pt x="45575" y="-4265"/>
                              <a:pt x="54109" y="3050"/>
                            </a:cubicBezTo>
                            <a:cubicBezTo>
                              <a:pt x="62715" y="10222"/>
                              <a:pt x="58556" y="28223"/>
                              <a:pt x="44786" y="43212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3" name="任意多边形: 形状 62">
                        <a:extLst>
                          <a:ext uri="{FF2B5EF4-FFF2-40B4-BE49-F238E27FC236}">
                            <a16:creationId xmlns:a16="http://schemas.microsoft.com/office/drawing/2014/main" id="{B3E8D3D7-704E-BCE4-3FD0-44A34CF4680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656773" y="1704250"/>
                        <a:ext cx="21933" cy="30642"/>
                      </a:xfrm>
                      <a:custGeom>
                        <a:avLst/>
                        <a:gdLst>
                          <a:gd name="connsiteX0" fmla="*/ 19555 w 21933"/>
                          <a:gd name="connsiteY0" fmla="*/ 18873 h 30642"/>
                          <a:gd name="connsiteX1" fmla="*/ 4064 w 21933"/>
                          <a:gd name="connsiteY1" fmla="*/ 30205 h 30642"/>
                          <a:gd name="connsiteX2" fmla="*/ 2414 w 21933"/>
                          <a:gd name="connsiteY2" fmla="*/ 11702 h 30642"/>
                          <a:gd name="connsiteX3" fmla="*/ 17834 w 21933"/>
                          <a:gd name="connsiteY3" fmla="*/ 442 h 30642"/>
                          <a:gd name="connsiteX4" fmla="*/ 19555 w 21933"/>
                          <a:gd name="connsiteY4" fmla="*/ 18873 h 30642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</a:cxnLst>
                        <a:rect l="l" t="t" r="r" b="b"/>
                        <a:pathLst>
                          <a:path w="21933" h="30642">
                            <a:moveTo>
                              <a:pt x="19555" y="18873"/>
                            </a:moveTo>
                            <a:cubicBezTo>
                              <a:pt x="15682" y="27121"/>
                              <a:pt x="8797" y="32213"/>
                              <a:pt x="4064" y="30205"/>
                            </a:cubicBezTo>
                            <a:cubicBezTo>
                              <a:pt x="-598" y="28197"/>
                              <a:pt x="-1387" y="19949"/>
                              <a:pt x="2414" y="11702"/>
                            </a:cubicBezTo>
                            <a:cubicBezTo>
                              <a:pt x="6215" y="3454"/>
                              <a:pt x="13029" y="-1566"/>
                              <a:pt x="17834" y="442"/>
                            </a:cubicBezTo>
                            <a:cubicBezTo>
                              <a:pt x="22567" y="2450"/>
                              <a:pt x="23284" y="10769"/>
                              <a:pt x="19555" y="18873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sp>
                <p:nvSpPr>
                  <p:cNvPr id="54" name="任意多边形: 形状 53">
                    <a:extLst>
                      <a:ext uri="{FF2B5EF4-FFF2-40B4-BE49-F238E27FC236}">
                        <a16:creationId xmlns:a16="http://schemas.microsoft.com/office/drawing/2014/main" id="{6779EEF7-15B9-C8F3-F3AD-52660C45F97E}"/>
                      </a:ext>
                    </a:extLst>
                  </p:cNvPr>
                  <p:cNvSpPr/>
                  <p:nvPr/>
                </p:nvSpPr>
                <p:spPr>
                  <a:xfrm>
                    <a:off x="1739224" y="1384725"/>
                    <a:ext cx="211302" cy="158608"/>
                  </a:xfrm>
                  <a:custGeom>
                    <a:avLst/>
                    <a:gdLst>
                      <a:gd name="connsiteX0" fmla="*/ 0 w 211302"/>
                      <a:gd name="connsiteY0" fmla="*/ 48157 h 158608"/>
                      <a:gd name="connsiteX1" fmla="*/ 208483 w 211302"/>
                      <a:gd name="connsiteY1" fmla="*/ 136728 h 158608"/>
                      <a:gd name="connsiteX2" fmla="*/ 161723 w 211302"/>
                      <a:gd name="connsiteY2" fmla="*/ 125899 h 158608"/>
                      <a:gd name="connsiteX3" fmla="*/ 0 w 211302"/>
                      <a:gd name="connsiteY3" fmla="*/ 48157 h 1586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11302" h="158608">
                        <a:moveTo>
                          <a:pt x="0" y="48157"/>
                        </a:moveTo>
                        <a:cubicBezTo>
                          <a:pt x="85990" y="-43857"/>
                          <a:pt x="233513" y="1612"/>
                          <a:pt x="208483" y="136728"/>
                        </a:cubicBezTo>
                        <a:cubicBezTo>
                          <a:pt x="201957" y="171942"/>
                          <a:pt x="155484" y="161973"/>
                          <a:pt x="161723" y="125899"/>
                        </a:cubicBezTo>
                        <a:cubicBezTo>
                          <a:pt x="167819" y="90757"/>
                          <a:pt x="145874" y="-18827"/>
                          <a:pt x="0" y="48157"/>
                        </a:cubicBezTo>
                        <a:close/>
                      </a:path>
                    </a:pathLst>
                  </a:custGeom>
                  <a:solidFill>
                    <a:srgbClr val="52381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F0E1D22E-447B-BBC1-F4E1-2F9CF76AACB5}"/>
                      </a:ext>
                    </a:extLst>
                  </p:cNvPr>
                  <p:cNvSpPr/>
                  <p:nvPr/>
                </p:nvSpPr>
                <p:spPr>
                  <a:xfrm>
                    <a:off x="1287511" y="1687567"/>
                    <a:ext cx="283474" cy="279287"/>
                  </a:xfrm>
                  <a:custGeom>
                    <a:avLst/>
                    <a:gdLst>
                      <a:gd name="connsiteX0" fmla="*/ 222862 w 283474"/>
                      <a:gd name="connsiteY0" fmla="*/ 56498 h 279287"/>
                      <a:gd name="connsiteX1" fmla="*/ 25566 w 283474"/>
                      <a:gd name="connsiteY1" fmla="*/ 27452 h 279287"/>
                      <a:gd name="connsiteX2" fmla="*/ 60565 w 283474"/>
                      <a:gd name="connsiteY2" fmla="*/ 222811 h 279287"/>
                      <a:gd name="connsiteX3" fmla="*/ 257932 w 283474"/>
                      <a:gd name="connsiteY3" fmla="*/ 251857 h 279287"/>
                      <a:gd name="connsiteX4" fmla="*/ 222862 w 283474"/>
                      <a:gd name="connsiteY4" fmla="*/ 56498 h 279287"/>
                      <a:gd name="connsiteX5" fmla="*/ 108831 w 283474"/>
                      <a:gd name="connsiteY5" fmla="*/ 61446 h 279287"/>
                      <a:gd name="connsiteX6" fmla="*/ 71537 w 283474"/>
                      <a:gd name="connsiteY6" fmla="*/ 63956 h 279287"/>
                      <a:gd name="connsiteX7" fmla="*/ 58126 w 283474"/>
                      <a:gd name="connsiteY7" fmla="*/ 32831 h 279287"/>
                      <a:gd name="connsiteX8" fmla="*/ 98216 w 283474"/>
                      <a:gd name="connsiteY8" fmla="*/ 18846 h 279287"/>
                      <a:gd name="connsiteX9" fmla="*/ 100583 w 283474"/>
                      <a:gd name="connsiteY9" fmla="*/ 19993 h 279287"/>
                      <a:gd name="connsiteX10" fmla="*/ 116791 w 283474"/>
                      <a:gd name="connsiteY10" fmla="*/ 30464 h 279287"/>
                      <a:gd name="connsiteX11" fmla="*/ 108831 w 283474"/>
                      <a:gd name="connsiteY11" fmla="*/ 61446 h 279287"/>
                      <a:gd name="connsiteX12" fmla="*/ 155949 w 283474"/>
                      <a:gd name="connsiteY12" fmla="*/ 57789 h 279287"/>
                      <a:gd name="connsiteX13" fmla="*/ 147271 w 283474"/>
                      <a:gd name="connsiteY13" fmla="*/ 59653 h 279287"/>
                      <a:gd name="connsiteX14" fmla="*/ 138737 w 283474"/>
                      <a:gd name="connsiteY14" fmla="*/ 57789 h 279287"/>
                      <a:gd name="connsiteX15" fmla="*/ 135151 w 283474"/>
                      <a:gd name="connsiteY15" fmla="*/ 45812 h 279287"/>
                      <a:gd name="connsiteX16" fmla="*/ 148634 w 283474"/>
                      <a:gd name="connsiteY16" fmla="*/ 40218 h 279287"/>
                      <a:gd name="connsiteX17" fmla="*/ 154300 w 283474"/>
                      <a:gd name="connsiteY17" fmla="*/ 42513 h 279287"/>
                      <a:gd name="connsiteX18" fmla="*/ 156021 w 283474"/>
                      <a:gd name="connsiteY18" fmla="*/ 42584 h 279287"/>
                      <a:gd name="connsiteX19" fmla="*/ 160037 w 283474"/>
                      <a:gd name="connsiteY19" fmla="*/ 45166 h 279287"/>
                      <a:gd name="connsiteX20" fmla="*/ 155949 w 283474"/>
                      <a:gd name="connsiteY20" fmla="*/ 57789 h 2792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</a:cxnLst>
                    <a:rect l="l" t="t" r="r" b="b"/>
                    <a:pathLst>
                      <a:path w="283474" h="279287">
                        <a:moveTo>
                          <a:pt x="222862" y="56498"/>
                        </a:moveTo>
                        <a:cubicBezTo>
                          <a:pt x="158746" y="-5466"/>
                          <a:pt x="70390" y="-18447"/>
                          <a:pt x="25566" y="27452"/>
                        </a:cubicBezTo>
                        <a:cubicBezTo>
                          <a:pt x="-19257" y="73351"/>
                          <a:pt x="-3623" y="160919"/>
                          <a:pt x="60565" y="222811"/>
                        </a:cubicBezTo>
                        <a:cubicBezTo>
                          <a:pt x="124752" y="284703"/>
                          <a:pt x="213108" y="297756"/>
                          <a:pt x="257932" y="251857"/>
                        </a:cubicBezTo>
                        <a:cubicBezTo>
                          <a:pt x="302755" y="205957"/>
                          <a:pt x="287049" y="118534"/>
                          <a:pt x="222862" y="56498"/>
                        </a:cubicBezTo>
                        <a:close/>
                        <a:moveTo>
                          <a:pt x="108831" y="61446"/>
                        </a:moveTo>
                        <a:cubicBezTo>
                          <a:pt x="98073" y="68116"/>
                          <a:pt x="83371" y="68690"/>
                          <a:pt x="71537" y="63956"/>
                        </a:cubicBezTo>
                        <a:cubicBezTo>
                          <a:pt x="59489" y="59223"/>
                          <a:pt x="50381" y="45023"/>
                          <a:pt x="58126" y="32831"/>
                        </a:cubicBezTo>
                        <a:cubicBezTo>
                          <a:pt x="66302" y="20280"/>
                          <a:pt x="83729" y="14901"/>
                          <a:pt x="98216" y="18846"/>
                        </a:cubicBezTo>
                        <a:cubicBezTo>
                          <a:pt x="99220" y="19133"/>
                          <a:pt x="99938" y="19563"/>
                          <a:pt x="100583" y="19993"/>
                        </a:cubicBezTo>
                        <a:cubicBezTo>
                          <a:pt x="107468" y="21213"/>
                          <a:pt x="113564" y="24512"/>
                          <a:pt x="116791" y="30464"/>
                        </a:cubicBezTo>
                        <a:cubicBezTo>
                          <a:pt x="122457" y="41294"/>
                          <a:pt x="119230" y="55135"/>
                          <a:pt x="108831" y="61446"/>
                        </a:cubicBezTo>
                        <a:close/>
                        <a:moveTo>
                          <a:pt x="155949" y="57789"/>
                        </a:moveTo>
                        <a:cubicBezTo>
                          <a:pt x="154084" y="60227"/>
                          <a:pt x="150857" y="61518"/>
                          <a:pt x="147271" y="59653"/>
                        </a:cubicBezTo>
                        <a:cubicBezTo>
                          <a:pt x="144546" y="59510"/>
                          <a:pt x="141462" y="58506"/>
                          <a:pt x="138737" y="57789"/>
                        </a:cubicBezTo>
                        <a:cubicBezTo>
                          <a:pt x="133501" y="56426"/>
                          <a:pt x="131278" y="49469"/>
                          <a:pt x="135151" y="45812"/>
                        </a:cubicBezTo>
                        <a:cubicBezTo>
                          <a:pt x="138952" y="42298"/>
                          <a:pt x="143112" y="39285"/>
                          <a:pt x="148634" y="40218"/>
                        </a:cubicBezTo>
                        <a:cubicBezTo>
                          <a:pt x="150714" y="40576"/>
                          <a:pt x="152435" y="41509"/>
                          <a:pt x="154300" y="42513"/>
                        </a:cubicBezTo>
                        <a:cubicBezTo>
                          <a:pt x="154873" y="42584"/>
                          <a:pt x="155375" y="42441"/>
                          <a:pt x="156021" y="42584"/>
                        </a:cubicBezTo>
                        <a:cubicBezTo>
                          <a:pt x="157742" y="42871"/>
                          <a:pt x="159033" y="43875"/>
                          <a:pt x="160037" y="45166"/>
                        </a:cubicBezTo>
                        <a:cubicBezTo>
                          <a:pt x="164914" y="48824"/>
                          <a:pt x="162547" y="57860"/>
                          <a:pt x="155949" y="57789"/>
                        </a:cubicBezTo>
                        <a:close/>
                      </a:path>
                    </a:pathLst>
                  </a:custGeom>
                  <a:solidFill>
                    <a:srgbClr val="EF7B63">
                      <a:alpha val="24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2" name="图形 7">
                  <a:extLst>
                    <a:ext uri="{FF2B5EF4-FFF2-40B4-BE49-F238E27FC236}">
                      <a16:creationId xmlns:a16="http://schemas.microsoft.com/office/drawing/2014/main" id="{CF5A5FA4-C4FB-5978-DB8A-EEFAA3F68BD4}"/>
                    </a:ext>
                  </a:extLst>
                </p:cNvPr>
                <p:cNvGrpSpPr/>
                <p:nvPr/>
              </p:nvGrpSpPr>
              <p:grpSpPr>
                <a:xfrm>
                  <a:off x="1510275" y="2007341"/>
                  <a:ext cx="834174" cy="571707"/>
                  <a:chOff x="1510275" y="2007341"/>
                  <a:chExt cx="834174" cy="571707"/>
                </a:xfrm>
              </p:grpSpPr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0FD55ED0-AF19-6771-B3F7-4ADE97B01E65}"/>
                      </a:ext>
                    </a:extLst>
                  </p:cNvPr>
                  <p:cNvSpPr/>
                  <p:nvPr/>
                </p:nvSpPr>
                <p:spPr>
                  <a:xfrm>
                    <a:off x="1510275" y="2023692"/>
                    <a:ext cx="834174" cy="555355"/>
                  </a:xfrm>
                  <a:custGeom>
                    <a:avLst/>
                    <a:gdLst>
                      <a:gd name="connsiteX0" fmla="*/ 21398 w 834174"/>
                      <a:gd name="connsiteY0" fmla="*/ 0 h 555355"/>
                      <a:gd name="connsiteX1" fmla="*/ 834175 w 834174"/>
                      <a:gd name="connsiteY1" fmla="*/ 258614 h 555355"/>
                      <a:gd name="connsiteX2" fmla="*/ 291200 w 834174"/>
                      <a:gd name="connsiteY2" fmla="*/ 525977 h 555355"/>
                      <a:gd name="connsiteX3" fmla="*/ 21398 w 834174"/>
                      <a:gd name="connsiteY3" fmla="*/ 0 h 55535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34174" h="555355">
                        <a:moveTo>
                          <a:pt x="21398" y="0"/>
                        </a:moveTo>
                        <a:cubicBezTo>
                          <a:pt x="21398" y="0"/>
                          <a:pt x="390386" y="255458"/>
                          <a:pt x="834175" y="258614"/>
                        </a:cubicBezTo>
                        <a:cubicBezTo>
                          <a:pt x="834175" y="258614"/>
                          <a:pt x="695257" y="666257"/>
                          <a:pt x="291200" y="525977"/>
                        </a:cubicBezTo>
                        <a:cubicBezTo>
                          <a:pt x="-112857" y="385697"/>
                          <a:pt x="21398" y="0"/>
                          <a:pt x="21398" y="0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44" name="图形 7">
                    <a:extLst>
                      <a:ext uri="{FF2B5EF4-FFF2-40B4-BE49-F238E27FC236}">
                        <a16:creationId xmlns:a16="http://schemas.microsoft.com/office/drawing/2014/main" id="{95C3E950-9503-0020-3106-51915B555CF2}"/>
                      </a:ext>
                    </a:extLst>
                  </p:cNvPr>
                  <p:cNvGrpSpPr/>
                  <p:nvPr/>
                </p:nvGrpSpPr>
                <p:grpSpPr>
                  <a:xfrm>
                    <a:off x="1542955" y="2052236"/>
                    <a:ext cx="781915" cy="513089"/>
                    <a:chOff x="1542955" y="2052236"/>
                    <a:chExt cx="781915" cy="513089"/>
                  </a:xfrm>
                </p:grpSpPr>
                <p:grpSp>
                  <p:nvGrpSpPr>
                    <p:cNvPr id="46" name="图形 7">
                      <a:extLst>
                        <a:ext uri="{FF2B5EF4-FFF2-40B4-BE49-F238E27FC236}">
                          <a16:creationId xmlns:a16="http://schemas.microsoft.com/office/drawing/2014/main" id="{C4DC5BFA-522A-3830-BAAE-EEC2FA7D948E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1542955" y="2052236"/>
                      <a:ext cx="781915" cy="513089"/>
                      <a:chOff x="1542955" y="2052236"/>
                      <a:chExt cx="781915" cy="513089"/>
                    </a:xfrm>
                  </p:grpSpPr>
                  <p:sp>
                    <p:nvSpPr>
                      <p:cNvPr id="48" name="任意多边形: 形状 47">
                        <a:extLst>
                          <a:ext uri="{FF2B5EF4-FFF2-40B4-BE49-F238E27FC236}">
                            <a16:creationId xmlns:a16="http://schemas.microsoft.com/office/drawing/2014/main" id="{692D4625-28F0-53E7-E13A-E5909BFB16CF}"/>
                          </a:ext>
                        </a:extLst>
                      </p:cNvPr>
                      <p:cNvSpPr/>
                      <p:nvPr/>
                    </p:nvSpPr>
                    <p:spPr>
                      <a:xfrm>
                        <a:off x="1542955" y="2052236"/>
                        <a:ext cx="781915" cy="513089"/>
                      </a:xfrm>
                      <a:custGeom>
                        <a:avLst/>
                        <a:gdLst>
                          <a:gd name="connsiteX0" fmla="*/ 10305 w 781915"/>
                          <a:gd name="connsiteY0" fmla="*/ 0 h 513089"/>
                          <a:gd name="connsiteX1" fmla="*/ 781916 w 781915"/>
                          <a:gd name="connsiteY1" fmla="*/ 238103 h 513089"/>
                          <a:gd name="connsiteX2" fmla="*/ 233993 w 781915"/>
                          <a:gd name="connsiteY2" fmla="*/ 473121 h 513089"/>
                          <a:gd name="connsiteX3" fmla="*/ 10305 w 781915"/>
                          <a:gd name="connsiteY3" fmla="*/ 0 h 513089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</a:cxnLst>
                        <a:rect l="l" t="t" r="r" b="b"/>
                        <a:pathLst>
                          <a:path w="781915" h="513089">
                            <a:moveTo>
                              <a:pt x="10305" y="0"/>
                            </a:moveTo>
                            <a:cubicBezTo>
                              <a:pt x="10305" y="0"/>
                              <a:pt x="406330" y="241617"/>
                              <a:pt x="781916" y="238103"/>
                            </a:cubicBezTo>
                            <a:cubicBezTo>
                              <a:pt x="628798" y="512925"/>
                              <a:pt x="416873" y="561047"/>
                              <a:pt x="233993" y="473121"/>
                            </a:cubicBezTo>
                            <a:cubicBezTo>
                              <a:pt x="-16302" y="352636"/>
                              <a:pt x="-13505" y="128590"/>
                              <a:pt x="10305" y="0"/>
                            </a:cubicBezTo>
                            <a:close/>
                          </a:path>
                        </a:pathLst>
                      </a:custGeom>
                      <a:solidFill>
                        <a:srgbClr val="F6948D"/>
                      </a:solidFill>
                      <a:ln w="7172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49" name="图形 7">
                        <a:extLst>
                          <a:ext uri="{FF2B5EF4-FFF2-40B4-BE49-F238E27FC236}">
                            <a16:creationId xmlns:a16="http://schemas.microsoft.com/office/drawing/2014/main" id="{7C14BF82-9971-3313-D9C5-98FDB8C450CC}"/>
                          </a:ext>
                        </a:extLst>
                      </p:cNvPr>
                      <p:cNvGrpSpPr/>
                      <p:nvPr/>
                    </p:nvGrpSpPr>
                    <p:grpSpPr>
                      <a:xfrm>
                        <a:off x="1601670" y="2079560"/>
                        <a:ext cx="669842" cy="274104"/>
                        <a:chOff x="1601670" y="2079560"/>
                        <a:chExt cx="669842" cy="274104"/>
                      </a:xfrm>
                    </p:grpSpPr>
                    <p:sp>
                      <p:nvSpPr>
                        <p:cNvPr id="50" name="任意多边形: 形状 49">
                          <a:extLst>
                            <a:ext uri="{FF2B5EF4-FFF2-40B4-BE49-F238E27FC236}">
                              <a16:creationId xmlns:a16="http://schemas.microsoft.com/office/drawing/2014/main" id="{6E437F1F-7C6F-4C81-C436-93D2FB63D027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01670" y="2079560"/>
                          <a:ext cx="669699" cy="274091"/>
                        </a:xfrm>
                        <a:custGeom>
                          <a:avLst/>
                          <a:gdLst>
                            <a:gd name="connsiteX0" fmla="*/ 297915 w 669699"/>
                            <a:gd name="connsiteY0" fmla="*/ 244055 h 274091"/>
                            <a:gd name="connsiteX1" fmla="*/ 669699 w 669699"/>
                            <a:gd name="connsiteY1" fmla="*/ 209631 h 274091"/>
                            <a:gd name="connsiteX2" fmla="*/ 0 w 669699"/>
                            <a:gd name="connsiteY2" fmla="*/ 0 h 274091"/>
                            <a:gd name="connsiteX3" fmla="*/ 297915 w 669699"/>
                            <a:gd name="connsiteY3" fmla="*/ 244055 h 274091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669699" h="274091">
                              <a:moveTo>
                                <a:pt x="297915" y="244055"/>
                              </a:moveTo>
                              <a:cubicBezTo>
                                <a:pt x="512781" y="310322"/>
                                <a:pt x="622222" y="252374"/>
                                <a:pt x="669699" y="209631"/>
                              </a:cubicBezTo>
                              <a:cubicBezTo>
                                <a:pt x="389929" y="195789"/>
                                <a:pt x="109800" y="59382"/>
                                <a:pt x="0" y="0"/>
                              </a:cubicBezTo>
                              <a:cubicBezTo>
                                <a:pt x="16352" y="61103"/>
                                <a:pt x="76523" y="175708"/>
                                <a:pt x="297915" y="24405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FFFFFF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51" name="任意多边形: 形状 50">
                          <a:extLst>
                            <a:ext uri="{FF2B5EF4-FFF2-40B4-BE49-F238E27FC236}">
                              <a16:creationId xmlns:a16="http://schemas.microsoft.com/office/drawing/2014/main" id="{1A48431B-C6B4-F470-5764-EB4FBCE32628}"/>
                            </a:ext>
                          </a:extLst>
                        </p:cNvPr>
                        <p:cNvSpPr/>
                        <p:nvPr/>
                      </p:nvSpPr>
                      <p:spPr>
                        <a:xfrm>
                          <a:off x="1657394" y="2108534"/>
                          <a:ext cx="614118" cy="245130"/>
                        </a:xfrm>
                        <a:custGeom>
                          <a:avLst/>
                          <a:gdLst>
                            <a:gd name="connsiteX0" fmla="*/ 0 w 614118"/>
                            <a:gd name="connsiteY0" fmla="*/ 0 h 245130"/>
                            <a:gd name="connsiteX1" fmla="*/ 114318 w 614118"/>
                            <a:gd name="connsiteY1" fmla="*/ 67056 h 245130"/>
                            <a:gd name="connsiteX2" fmla="*/ 261841 w 614118"/>
                            <a:gd name="connsiteY2" fmla="*/ 124430 h 245130"/>
                            <a:gd name="connsiteX3" fmla="*/ 424568 w 614118"/>
                            <a:gd name="connsiteY3" fmla="*/ 245131 h 245130"/>
                            <a:gd name="connsiteX4" fmla="*/ 614118 w 614118"/>
                            <a:gd name="connsiteY4" fmla="*/ 180728 h 245130"/>
                            <a:gd name="connsiteX5" fmla="*/ 0 w 614118"/>
                            <a:gd name="connsiteY5" fmla="*/ 0 h 245130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</a:cxnLst>
                          <a:rect l="l" t="t" r="r" b="b"/>
                          <a:pathLst>
                            <a:path w="614118" h="245130">
                              <a:moveTo>
                                <a:pt x="0" y="0"/>
                              </a:moveTo>
                              <a:cubicBezTo>
                                <a:pt x="36648" y="24671"/>
                                <a:pt x="74299" y="47979"/>
                                <a:pt x="114318" y="67056"/>
                              </a:cubicBezTo>
                              <a:cubicBezTo>
                                <a:pt x="162010" y="89790"/>
                                <a:pt x="212858" y="104851"/>
                                <a:pt x="261841" y="124430"/>
                              </a:cubicBezTo>
                              <a:cubicBezTo>
                                <a:pt x="330045" y="151755"/>
                                <a:pt x="386701" y="189908"/>
                                <a:pt x="424568" y="245131"/>
                              </a:cubicBezTo>
                              <a:cubicBezTo>
                                <a:pt x="523610" y="244199"/>
                                <a:pt x="582562" y="209129"/>
                                <a:pt x="614118" y="180728"/>
                              </a:cubicBezTo>
                              <a:cubicBezTo>
                                <a:pt x="373290" y="168752"/>
                                <a:pt x="132534" y="66195"/>
                                <a:pt x="0" y="0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E8E8E8"/>
                        </a:solidFill>
                        <a:ln w="7172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47" name="任意多边形: 形状 46">
                      <a:extLst>
                        <a:ext uri="{FF2B5EF4-FFF2-40B4-BE49-F238E27FC236}">
                          <a16:creationId xmlns:a16="http://schemas.microsoft.com/office/drawing/2014/main" id="{09D116C8-2ACD-9F25-A6CC-B772CD201F13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619671" y="2375279"/>
                      <a:ext cx="436186" cy="189911"/>
                    </a:xfrm>
                    <a:custGeom>
                      <a:avLst/>
                      <a:gdLst>
                        <a:gd name="connsiteX0" fmla="*/ 0 w 436186"/>
                        <a:gd name="connsiteY0" fmla="*/ 26939 h 189911"/>
                        <a:gd name="connsiteX1" fmla="*/ 157277 w 436186"/>
                        <a:gd name="connsiteY1" fmla="*/ 150006 h 189911"/>
                        <a:gd name="connsiteX2" fmla="*/ 436187 w 436186"/>
                        <a:gd name="connsiteY2" fmla="*/ 170661 h 189911"/>
                        <a:gd name="connsiteX3" fmla="*/ 0 w 436186"/>
                        <a:gd name="connsiteY3" fmla="*/ 26939 h 18991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436186" h="189911">
                          <a:moveTo>
                            <a:pt x="0" y="26939"/>
                          </a:moveTo>
                          <a:cubicBezTo>
                            <a:pt x="35572" y="73268"/>
                            <a:pt x="86205" y="115869"/>
                            <a:pt x="157277" y="150006"/>
                          </a:cubicBezTo>
                          <a:cubicBezTo>
                            <a:pt x="246709" y="193037"/>
                            <a:pt x="343097" y="203364"/>
                            <a:pt x="436187" y="170661"/>
                          </a:cubicBezTo>
                          <a:cubicBezTo>
                            <a:pt x="319072" y="7288"/>
                            <a:pt x="77742" y="-34452"/>
                            <a:pt x="0" y="26939"/>
                          </a:cubicBezTo>
                          <a:close/>
                        </a:path>
                      </a:pathLst>
                    </a:custGeom>
                    <a:solidFill>
                      <a:srgbClr val="CF5957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4D9FA185-C6F5-2852-149A-3C9807D2F2EB}"/>
                      </a:ext>
                    </a:extLst>
                  </p:cNvPr>
                  <p:cNvSpPr/>
                  <p:nvPr/>
                </p:nvSpPr>
                <p:spPr>
                  <a:xfrm>
                    <a:off x="1517760" y="2007341"/>
                    <a:ext cx="826617" cy="274965"/>
                  </a:xfrm>
                  <a:custGeom>
                    <a:avLst/>
                    <a:gdLst>
                      <a:gd name="connsiteX0" fmla="*/ 0 w 826617"/>
                      <a:gd name="connsiteY0" fmla="*/ 0 h 274965"/>
                      <a:gd name="connsiteX1" fmla="*/ 826618 w 826617"/>
                      <a:gd name="connsiteY1" fmla="*/ 274965 h 274965"/>
                      <a:gd name="connsiteX2" fmla="*/ 0 w 826617"/>
                      <a:gd name="connsiteY2" fmla="*/ 0 h 2749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26617" h="274965">
                        <a:moveTo>
                          <a:pt x="0" y="0"/>
                        </a:moveTo>
                        <a:cubicBezTo>
                          <a:pt x="0" y="0"/>
                          <a:pt x="363322" y="271666"/>
                          <a:pt x="826618" y="274965"/>
                        </a:cubicBezTo>
                        <a:cubicBezTo>
                          <a:pt x="741776" y="258327"/>
                          <a:pt x="430951" y="241402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F6BA9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9" name="任意多边形: 形状 18">
                <a:extLst>
                  <a:ext uri="{FF2B5EF4-FFF2-40B4-BE49-F238E27FC236}">
                    <a16:creationId xmlns:a16="http://schemas.microsoft.com/office/drawing/2014/main" id="{06A48C9E-7D07-EB60-12D4-599AE042C959}"/>
                  </a:ext>
                </a:extLst>
              </p:cNvPr>
              <p:cNvSpPr/>
              <p:nvPr/>
            </p:nvSpPr>
            <p:spPr>
              <a:xfrm>
                <a:off x="961573" y="1427443"/>
                <a:ext cx="282943" cy="457044"/>
              </a:xfrm>
              <a:custGeom>
                <a:avLst/>
                <a:gdLst>
                  <a:gd name="connsiteX0" fmla="*/ 70515 w 282943"/>
                  <a:gd name="connsiteY0" fmla="*/ 30612 h 457044"/>
                  <a:gd name="connsiteX1" fmla="*/ 190786 w 282943"/>
                  <a:gd name="connsiteY1" fmla="*/ 456686 h 457044"/>
                  <a:gd name="connsiteX2" fmla="*/ 195663 w 282943"/>
                  <a:gd name="connsiteY2" fmla="*/ 457045 h 457044"/>
                  <a:gd name="connsiteX3" fmla="*/ 282943 w 282943"/>
                  <a:gd name="connsiteY3" fmla="*/ 57721 h 457044"/>
                  <a:gd name="connsiteX4" fmla="*/ 70515 w 282943"/>
                  <a:gd name="connsiteY4" fmla="*/ 30612 h 457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943" h="457044">
                    <a:moveTo>
                      <a:pt x="70515" y="30612"/>
                    </a:moveTo>
                    <a:cubicBezTo>
                      <a:pt x="-39356" y="113445"/>
                      <a:pt x="-36200" y="447004"/>
                      <a:pt x="190786" y="456686"/>
                    </a:cubicBezTo>
                    <a:lnTo>
                      <a:pt x="195663" y="457045"/>
                    </a:lnTo>
                    <a:cubicBezTo>
                      <a:pt x="198675" y="327881"/>
                      <a:pt x="233745" y="193913"/>
                      <a:pt x="282943" y="57721"/>
                    </a:cubicBezTo>
                    <a:cubicBezTo>
                      <a:pt x="270608" y="45314"/>
                      <a:pt x="173143" y="-46700"/>
                      <a:pt x="70515" y="30612"/>
                    </a:cubicBezTo>
                    <a:close/>
                  </a:path>
                </a:pathLst>
              </a:custGeom>
              <a:solidFill>
                <a:srgbClr val="FFCFA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1E30CCF7-8F49-B182-368F-A1BAC14192B1}"/>
                  </a:ext>
                </a:extLst>
              </p:cNvPr>
              <p:cNvSpPr/>
              <p:nvPr/>
            </p:nvSpPr>
            <p:spPr>
              <a:xfrm>
                <a:off x="2667107" y="2274157"/>
                <a:ext cx="422467" cy="411988"/>
              </a:xfrm>
              <a:custGeom>
                <a:avLst/>
                <a:gdLst>
                  <a:gd name="connsiteX0" fmla="*/ 224978 w 422467"/>
                  <a:gd name="connsiteY0" fmla="*/ 2483 h 411988"/>
                  <a:gd name="connsiteX1" fmla="*/ 159070 w 422467"/>
                  <a:gd name="connsiteY1" fmla="*/ 113215 h 411988"/>
                  <a:gd name="connsiteX2" fmla="*/ 0 w 422467"/>
                  <a:gd name="connsiteY2" fmla="*/ 339341 h 411988"/>
                  <a:gd name="connsiteX3" fmla="*/ 371282 w 422467"/>
                  <a:gd name="connsiteY3" fmla="*/ 289067 h 411988"/>
                  <a:gd name="connsiteX4" fmla="*/ 224978 w 422467"/>
                  <a:gd name="connsiteY4" fmla="*/ 2483 h 41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467" h="411988">
                    <a:moveTo>
                      <a:pt x="224978" y="2483"/>
                    </a:moveTo>
                    <a:cubicBezTo>
                      <a:pt x="203248" y="37410"/>
                      <a:pt x="181087" y="74488"/>
                      <a:pt x="159070" y="113215"/>
                    </a:cubicBezTo>
                    <a:cubicBezTo>
                      <a:pt x="116756" y="187658"/>
                      <a:pt x="68562" y="270492"/>
                      <a:pt x="0" y="339341"/>
                    </a:cubicBezTo>
                    <a:cubicBezTo>
                      <a:pt x="16782" y="355908"/>
                      <a:pt x="194929" y="521576"/>
                      <a:pt x="371282" y="289067"/>
                    </a:cubicBezTo>
                    <a:cubicBezTo>
                      <a:pt x="511777" y="103748"/>
                      <a:pt x="329614" y="-19247"/>
                      <a:pt x="224978" y="2483"/>
                    </a:cubicBezTo>
                    <a:close/>
                  </a:path>
                </a:pathLst>
              </a:custGeom>
              <a:solidFill>
                <a:srgbClr val="FFCFA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12520788-E0DD-0368-72AF-E307661856BF}"/>
                  </a:ext>
                </a:extLst>
              </p:cNvPr>
              <p:cNvSpPr/>
              <p:nvPr/>
            </p:nvSpPr>
            <p:spPr>
              <a:xfrm>
                <a:off x="961573" y="1427443"/>
                <a:ext cx="282943" cy="457044"/>
              </a:xfrm>
              <a:custGeom>
                <a:avLst/>
                <a:gdLst>
                  <a:gd name="connsiteX0" fmla="*/ 70515 w 282943"/>
                  <a:gd name="connsiteY0" fmla="*/ 30612 h 457044"/>
                  <a:gd name="connsiteX1" fmla="*/ 190786 w 282943"/>
                  <a:gd name="connsiteY1" fmla="*/ 456686 h 457044"/>
                  <a:gd name="connsiteX2" fmla="*/ 195663 w 282943"/>
                  <a:gd name="connsiteY2" fmla="*/ 457045 h 457044"/>
                  <a:gd name="connsiteX3" fmla="*/ 282943 w 282943"/>
                  <a:gd name="connsiteY3" fmla="*/ 57721 h 457044"/>
                  <a:gd name="connsiteX4" fmla="*/ 70515 w 282943"/>
                  <a:gd name="connsiteY4" fmla="*/ 30612 h 4570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2943" h="457044">
                    <a:moveTo>
                      <a:pt x="70515" y="30612"/>
                    </a:moveTo>
                    <a:cubicBezTo>
                      <a:pt x="-39356" y="113445"/>
                      <a:pt x="-36200" y="447004"/>
                      <a:pt x="190786" y="456686"/>
                    </a:cubicBezTo>
                    <a:lnTo>
                      <a:pt x="195663" y="457045"/>
                    </a:lnTo>
                    <a:cubicBezTo>
                      <a:pt x="198675" y="327881"/>
                      <a:pt x="233745" y="193913"/>
                      <a:pt x="282943" y="57721"/>
                    </a:cubicBezTo>
                    <a:cubicBezTo>
                      <a:pt x="270608" y="45314"/>
                      <a:pt x="173143" y="-46700"/>
                      <a:pt x="70515" y="30612"/>
                    </a:cubicBezTo>
                    <a:close/>
                  </a:path>
                </a:pathLst>
              </a:custGeom>
              <a:solidFill>
                <a:srgbClr val="FFCFA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D2D1A000-7105-FCCB-EEC5-CA42D1621C4F}"/>
                  </a:ext>
                </a:extLst>
              </p:cNvPr>
              <p:cNvSpPr/>
              <p:nvPr/>
            </p:nvSpPr>
            <p:spPr>
              <a:xfrm>
                <a:off x="2667107" y="2274157"/>
                <a:ext cx="422467" cy="411988"/>
              </a:xfrm>
              <a:custGeom>
                <a:avLst/>
                <a:gdLst>
                  <a:gd name="connsiteX0" fmla="*/ 224978 w 422467"/>
                  <a:gd name="connsiteY0" fmla="*/ 2483 h 411988"/>
                  <a:gd name="connsiteX1" fmla="*/ 159070 w 422467"/>
                  <a:gd name="connsiteY1" fmla="*/ 113215 h 411988"/>
                  <a:gd name="connsiteX2" fmla="*/ 0 w 422467"/>
                  <a:gd name="connsiteY2" fmla="*/ 339341 h 411988"/>
                  <a:gd name="connsiteX3" fmla="*/ 371282 w 422467"/>
                  <a:gd name="connsiteY3" fmla="*/ 289067 h 411988"/>
                  <a:gd name="connsiteX4" fmla="*/ 224978 w 422467"/>
                  <a:gd name="connsiteY4" fmla="*/ 2483 h 4119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2467" h="411988">
                    <a:moveTo>
                      <a:pt x="224978" y="2483"/>
                    </a:moveTo>
                    <a:cubicBezTo>
                      <a:pt x="203248" y="37410"/>
                      <a:pt x="181087" y="74488"/>
                      <a:pt x="159070" y="113215"/>
                    </a:cubicBezTo>
                    <a:cubicBezTo>
                      <a:pt x="116756" y="187658"/>
                      <a:pt x="68562" y="270492"/>
                      <a:pt x="0" y="339341"/>
                    </a:cubicBezTo>
                    <a:cubicBezTo>
                      <a:pt x="16782" y="355908"/>
                      <a:pt x="194929" y="521576"/>
                      <a:pt x="371282" y="289067"/>
                    </a:cubicBezTo>
                    <a:cubicBezTo>
                      <a:pt x="511777" y="103748"/>
                      <a:pt x="329614" y="-19247"/>
                      <a:pt x="224978" y="2483"/>
                    </a:cubicBezTo>
                    <a:close/>
                  </a:path>
                </a:pathLst>
              </a:custGeom>
              <a:solidFill>
                <a:srgbClr val="FFCFA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3" name="图形 7">
                <a:extLst>
                  <a:ext uri="{FF2B5EF4-FFF2-40B4-BE49-F238E27FC236}">
                    <a16:creationId xmlns:a16="http://schemas.microsoft.com/office/drawing/2014/main" id="{93BC82EA-F087-39F1-550A-20ABF0EB6C06}"/>
                  </a:ext>
                </a:extLst>
              </p:cNvPr>
              <p:cNvGrpSpPr/>
              <p:nvPr/>
            </p:nvGrpSpPr>
            <p:grpSpPr>
              <a:xfrm>
                <a:off x="2812511" y="2370412"/>
                <a:ext cx="189017" cy="226979"/>
                <a:chOff x="2812511" y="2370412"/>
                <a:chExt cx="189017" cy="226979"/>
              </a:xfrm>
            </p:grpSpPr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CC7348C1-E998-2DE3-2229-FD0059CDFBA9}"/>
                    </a:ext>
                  </a:extLst>
                </p:cNvPr>
                <p:cNvSpPr/>
                <p:nvPr/>
              </p:nvSpPr>
              <p:spPr>
                <a:xfrm>
                  <a:off x="2816503" y="2372428"/>
                  <a:ext cx="182656" cy="202486"/>
                </a:xfrm>
                <a:custGeom>
                  <a:avLst/>
                  <a:gdLst>
                    <a:gd name="connsiteX0" fmla="*/ 181509 w 182656"/>
                    <a:gd name="connsiteY0" fmla="*/ 78415 h 202486"/>
                    <a:gd name="connsiteX1" fmla="*/ 182657 w 182656"/>
                    <a:gd name="connsiteY1" fmla="*/ 66725 h 202486"/>
                    <a:gd name="connsiteX2" fmla="*/ 180864 w 182656"/>
                    <a:gd name="connsiteY2" fmla="*/ 48294 h 202486"/>
                    <a:gd name="connsiteX3" fmla="*/ 177708 w 182656"/>
                    <a:gd name="connsiteY3" fmla="*/ 37321 h 202486"/>
                    <a:gd name="connsiteX4" fmla="*/ 175342 w 182656"/>
                    <a:gd name="connsiteY4" fmla="*/ 31583 h 202486"/>
                    <a:gd name="connsiteX5" fmla="*/ 171899 w 182656"/>
                    <a:gd name="connsiteY5" fmla="*/ 25989 h 202486"/>
                    <a:gd name="connsiteX6" fmla="*/ 150671 w 182656"/>
                    <a:gd name="connsiteY6" fmla="*/ 6697 h 202486"/>
                    <a:gd name="connsiteX7" fmla="*/ 118326 w 182656"/>
                    <a:gd name="connsiteY7" fmla="*/ 28 h 202486"/>
                    <a:gd name="connsiteX8" fmla="*/ 83328 w 182656"/>
                    <a:gd name="connsiteY8" fmla="*/ 9494 h 202486"/>
                    <a:gd name="connsiteX9" fmla="*/ 52848 w 182656"/>
                    <a:gd name="connsiteY9" fmla="*/ 31942 h 202486"/>
                    <a:gd name="connsiteX10" fmla="*/ 40656 w 182656"/>
                    <a:gd name="connsiteY10" fmla="*/ 45712 h 202486"/>
                    <a:gd name="connsiteX11" fmla="*/ 29683 w 182656"/>
                    <a:gd name="connsiteY11" fmla="*/ 60629 h 202486"/>
                    <a:gd name="connsiteX12" fmla="*/ 12614 w 182656"/>
                    <a:gd name="connsiteY12" fmla="*/ 91826 h 202486"/>
                    <a:gd name="connsiteX13" fmla="*/ 2502 w 182656"/>
                    <a:gd name="connsiteY13" fmla="*/ 123238 h 202486"/>
                    <a:gd name="connsiteX14" fmla="*/ 135 w 182656"/>
                    <a:gd name="connsiteY14" fmla="*/ 152428 h 202486"/>
                    <a:gd name="connsiteX15" fmla="*/ 1785 w 182656"/>
                    <a:gd name="connsiteY15" fmla="*/ 165193 h 202486"/>
                    <a:gd name="connsiteX16" fmla="*/ 5156 w 182656"/>
                    <a:gd name="connsiteY16" fmla="*/ 176094 h 202486"/>
                    <a:gd name="connsiteX17" fmla="*/ 9530 w 182656"/>
                    <a:gd name="connsiteY17" fmla="*/ 184987 h 202486"/>
                    <a:gd name="connsiteX18" fmla="*/ 14264 w 182656"/>
                    <a:gd name="connsiteY18" fmla="*/ 191657 h 202486"/>
                    <a:gd name="connsiteX19" fmla="*/ 22081 w 182656"/>
                    <a:gd name="connsiteY19" fmla="*/ 199833 h 202486"/>
                    <a:gd name="connsiteX20" fmla="*/ 24950 w 182656"/>
                    <a:gd name="connsiteY20" fmla="*/ 202487 h 202486"/>
                    <a:gd name="connsiteX21" fmla="*/ 22798 w 182656"/>
                    <a:gd name="connsiteY21" fmla="*/ 199188 h 202486"/>
                    <a:gd name="connsiteX22" fmla="*/ 17204 w 182656"/>
                    <a:gd name="connsiteY22" fmla="*/ 189721 h 202486"/>
                    <a:gd name="connsiteX23" fmla="*/ 14049 w 182656"/>
                    <a:gd name="connsiteY23" fmla="*/ 182549 h 202486"/>
                    <a:gd name="connsiteX24" fmla="*/ 11467 w 182656"/>
                    <a:gd name="connsiteY24" fmla="*/ 173728 h 202486"/>
                    <a:gd name="connsiteX25" fmla="*/ 10032 w 182656"/>
                    <a:gd name="connsiteY25" fmla="*/ 163329 h 202486"/>
                    <a:gd name="connsiteX26" fmla="*/ 10032 w 182656"/>
                    <a:gd name="connsiteY26" fmla="*/ 151639 h 202486"/>
                    <a:gd name="connsiteX27" fmla="*/ 14981 w 182656"/>
                    <a:gd name="connsiteY27" fmla="*/ 125533 h 202486"/>
                    <a:gd name="connsiteX28" fmla="*/ 26241 w 182656"/>
                    <a:gd name="connsiteY28" fmla="*/ 97492 h 202486"/>
                    <a:gd name="connsiteX29" fmla="*/ 32265 w 182656"/>
                    <a:gd name="connsiteY29" fmla="*/ 86734 h 202486"/>
                    <a:gd name="connsiteX30" fmla="*/ 32122 w 182656"/>
                    <a:gd name="connsiteY30" fmla="*/ 88025 h 202486"/>
                    <a:gd name="connsiteX31" fmla="*/ 33699 w 182656"/>
                    <a:gd name="connsiteY31" fmla="*/ 103588 h 202486"/>
                    <a:gd name="connsiteX32" fmla="*/ 38289 w 182656"/>
                    <a:gd name="connsiteY32" fmla="*/ 118792 h 202486"/>
                    <a:gd name="connsiteX33" fmla="*/ 45963 w 182656"/>
                    <a:gd name="connsiteY33" fmla="*/ 132347 h 202486"/>
                    <a:gd name="connsiteX34" fmla="*/ 55645 w 182656"/>
                    <a:gd name="connsiteY34" fmla="*/ 143678 h 202486"/>
                    <a:gd name="connsiteX35" fmla="*/ 66689 w 182656"/>
                    <a:gd name="connsiteY35" fmla="*/ 152069 h 202486"/>
                    <a:gd name="connsiteX36" fmla="*/ 77806 w 182656"/>
                    <a:gd name="connsiteY36" fmla="*/ 157448 h 202486"/>
                    <a:gd name="connsiteX37" fmla="*/ 82969 w 182656"/>
                    <a:gd name="connsiteY37" fmla="*/ 159313 h 202486"/>
                    <a:gd name="connsiteX38" fmla="*/ 87918 w 182656"/>
                    <a:gd name="connsiteY38" fmla="*/ 160173 h 202486"/>
                    <a:gd name="connsiteX39" fmla="*/ 95879 w 182656"/>
                    <a:gd name="connsiteY39" fmla="*/ 160962 h 202486"/>
                    <a:gd name="connsiteX40" fmla="*/ 102835 w 182656"/>
                    <a:gd name="connsiteY40" fmla="*/ 160603 h 202486"/>
                    <a:gd name="connsiteX41" fmla="*/ 96883 w 182656"/>
                    <a:gd name="connsiteY41" fmla="*/ 157520 h 202486"/>
                    <a:gd name="connsiteX42" fmla="*/ 90500 w 182656"/>
                    <a:gd name="connsiteY42" fmla="*/ 153862 h 202486"/>
                    <a:gd name="connsiteX43" fmla="*/ 82898 w 182656"/>
                    <a:gd name="connsiteY43" fmla="*/ 148483 h 202486"/>
                    <a:gd name="connsiteX44" fmla="*/ 74865 w 182656"/>
                    <a:gd name="connsiteY44" fmla="*/ 141383 h 202486"/>
                    <a:gd name="connsiteX45" fmla="*/ 67048 w 182656"/>
                    <a:gd name="connsiteY45" fmla="*/ 132562 h 202486"/>
                    <a:gd name="connsiteX46" fmla="*/ 59948 w 182656"/>
                    <a:gd name="connsiteY46" fmla="*/ 122163 h 202486"/>
                    <a:gd name="connsiteX47" fmla="*/ 53995 w 182656"/>
                    <a:gd name="connsiteY47" fmla="*/ 110688 h 202486"/>
                    <a:gd name="connsiteX48" fmla="*/ 49764 w 182656"/>
                    <a:gd name="connsiteY48" fmla="*/ 98424 h 202486"/>
                    <a:gd name="connsiteX49" fmla="*/ 47182 w 182656"/>
                    <a:gd name="connsiteY49" fmla="*/ 86017 h 202486"/>
                    <a:gd name="connsiteX50" fmla="*/ 46609 w 182656"/>
                    <a:gd name="connsiteY50" fmla="*/ 73968 h 202486"/>
                    <a:gd name="connsiteX51" fmla="*/ 47612 w 182656"/>
                    <a:gd name="connsiteY51" fmla="*/ 63211 h 202486"/>
                    <a:gd name="connsiteX52" fmla="*/ 52920 w 182656"/>
                    <a:gd name="connsiteY52" fmla="*/ 56254 h 202486"/>
                    <a:gd name="connsiteX53" fmla="*/ 64323 w 182656"/>
                    <a:gd name="connsiteY53" fmla="*/ 43775 h 202486"/>
                    <a:gd name="connsiteX54" fmla="*/ 89782 w 182656"/>
                    <a:gd name="connsiteY54" fmla="*/ 24411 h 202486"/>
                    <a:gd name="connsiteX55" fmla="*/ 118111 w 182656"/>
                    <a:gd name="connsiteY55" fmla="*/ 15375 h 202486"/>
                    <a:gd name="connsiteX56" fmla="*/ 144431 w 182656"/>
                    <a:gd name="connsiteY56" fmla="*/ 18602 h 202486"/>
                    <a:gd name="connsiteX57" fmla="*/ 163652 w 182656"/>
                    <a:gd name="connsiteY57" fmla="*/ 32372 h 202486"/>
                    <a:gd name="connsiteX58" fmla="*/ 167238 w 182656"/>
                    <a:gd name="connsiteY58" fmla="*/ 36675 h 202486"/>
                    <a:gd name="connsiteX59" fmla="*/ 169963 w 182656"/>
                    <a:gd name="connsiteY59" fmla="*/ 41337 h 202486"/>
                    <a:gd name="connsiteX60" fmla="*/ 174409 w 182656"/>
                    <a:gd name="connsiteY60" fmla="*/ 50517 h 202486"/>
                    <a:gd name="connsiteX61" fmla="*/ 179071 w 182656"/>
                    <a:gd name="connsiteY61" fmla="*/ 66940 h 202486"/>
                    <a:gd name="connsiteX62" fmla="*/ 180864 w 182656"/>
                    <a:gd name="connsiteY62" fmla="*/ 82503 h 202486"/>
                    <a:gd name="connsiteX63" fmla="*/ 181509 w 182656"/>
                    <a:gd name="connsiteY63" fmla="*/ 78415 h 202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82656" h="202486">
                      <a:moveTo>
                        <a:pt x="181509" y="78415"/>
                      </a:moveTo>
                      <a:cubicBezTo>
                        <a:pt x="181725" y="75690"/>
                        <a:pt x="182514" y="71745"/>
                        <a:pt x="182657" y="66725"/>
                      </a:cubicBezTo>
                      <a:cubicBezTo>
                        <a:pt x="182227" y="61705"/>
                        <a:pt x="182729" y="55107"/>
                        <a:pt x="180864" y="48294"/>
                      </a:cubicBezTo>
                      <a:cubicBezTo>
                        <a:pt x="180219" y="44779"/>
                        <a:pt x="179430" y="41050"/>
                        <a:pt x="177708" y="37321"/>
                      </a:cubicBezTo>
                      <a:cubicBezTo>
                        <a:pt x="176920" y="35456"/>
                        <a:pt x="176131" y="33520"/>
                        <a:pt x="175342" y="31583"/>
                      </a:cubicBezTo>
                      <a:cubicBezTo>
                        <a:pt x="174338" y="29719"/>
                        <a:pt x="173118" y="27926"/>
                        <a:pt x="171899" y="25989"/>
                      </a:cubicBezTo>
                      <a:cubicBezTo>
                        <a:pt x="167309" y="18316"/>
                        <a:pt x="159851" y="11502"/>
                        <a:pt x="150671" y="6697"/>
                      </a:cubicBezTo>
                      <a:cubicBezTo>
                        <a:pt x="141419" y="1677"/>
                        <a:pt x="130016" y="-259"/>
                        <a:pt x="118326" y="28"/>
                      </a:cubicBezTo>
                      <a:cubicBezTo>
                        <a:pt x="106564" y="386"/>
                        <a:pt x="94588" y="4115"/>
                        <a:pt x="83328" y="9494"/>
                      </a:cubicBezTo>
                      <a:cubicBezTo>
                        <a:pt x="72212" y="15232"/>
                        <a:pt x="61813" y="22977"/>
                        <a:pt x="52848" y="31942"/>
                      </a:cubicBezTo>
                      <a:cubicBezTo>
                        <a:pt x="47971" y="36890"/>
                        <a:pt x="44744" y="40476"/>
                        <a:pt x="40656" y="45712"/>
                      </a:cubicBezTo>
                      <a:cubicBezTo>
                        <a:pt x="36568" y="50660"/>
                        <a:pt x="33126" y="55609"/>
                        <a:pt x="29683" y="60629"/>
                      </a:cubicBezTo>
                      <a:cubicBezTo>
                        <a:pt x="22942" y="70741"/>
                        <a:pt x="17204" y="81212"/>
                        <a:pt x="12614" y="91826"/>
                      </a:cubicBezTo>
                      <a:cubicBezTo>
                        <a:pt x="7953" y="102297"/>
                        <a:pt x="4510" y="112983"/>
                        <a:pt x="2502" y="123238"/>
                      </a:cubicBezTo>
                      <a:cubicBezTo>
                        <a:pt x="-8" y="133422"/>
                        <a:pt x="-223" y="143463"/>
                        <a:pt x="135" y="152428"/>
                      </a:cubicBezTo>
                      <a:cubicBezTo>
                        <a:pt x="422" y="156946"/>
                        <a:pt x="1211" y="161177"/>
                        <a:pt x="1785" y="165193"/>
                      </a:cubicBezTo>
                      <a:cubicBezTo>
                        <a:pt x="2932" y="168994"/>
                        <a:pt x="4080" y="172652"/>
                        <a:pt x="5156" y="176094"/>
                      </a:cubicBezTo>
                      <a:cubicBezTo>
                        <a:pt x="6734" y="179250"/>
                        <a:pt x="8096" y="182190"/>
                        <a:pt x="9530" y="184987"/>
                      </a:cubicBezTo>
                      <a:cubicBezTo>
                        <a:pt x="11037" y="187569"/>
                        <a:pt x="12830" y="189649"/>
                        <a:pt x="14264" y="191657"/>
                      </a:cubicBezTo>
                      <a:cubicBezTo>
                        <a:pt x="16917" y="195817"/>
                        <a:pt x="20360" y="197896"/>
                        <a:pt x="22081" y="199833"/>
                      </a:cubicBezTo>
                      <a:cubicBezTo>
                        <a:pt x="23946" y="201554"/>
                        <a:pt x="24950" y="202487"/>
                        <a:pt x="24950" y="202487"/>
                      </a:cubicBezTo>
                      <a:cubicBezTo>
                        <a:pt x="24950" y="202487"/>
                        <a:pt x="24161" y="201339"/>
                        <a:pt x="22798" y="199188"/>
                      </a:cubicBezTo>
                      <a:cubicBezTo>
                        <a:pt x="21507" y="196893"/>
                        <a:pt x="18925" y="194167"/>
                        <a:pt x="17204" y="189721"/>
                      </a:cubicBezTo>
                      <a:cubicBezTo>
                        <a:pt x="16272" y="187498"/>
                        <a:pt x="14981" y="185274"/>
                        <a:pt x="14049" y="182549"/>
                      </a:cubicBezTo>
                      <a:cubicBezTo>
                        <a:pt x="13188" y="179824"/>
                        <a:pt x="12327" y="176883"/>
                        <a:pt x="11467" y="173728"/>
                      </a:cubicBezTo>
                      <a:cubicBezTo>
                        <a:pt x="11037" y="170501"/>
                        <a:pt x="10535" y="166986"/>
                        <a:pt x="10032" y="163329"/>
                      </a:cubicBezTo>
                      <a:cubicBezTo>
                        <a:pt x="10104" y="159599"/>
                        <a:pt x="9746" y="155727"/>
                        <a:pt x="10032" y="151639"/>
                      </a:cubicBezTo>
                      <a:cubicBezTo>
                        <a:pt x="10750" y="143463"/>
                        <a:pt x="12041" y="134642"/>
                        <a:pt x="14981" y="125533"/>
                      </a:cubicBezTo>
                      <a:cubicBezTo>
                        <a:pt x="17563" y="116425"/>
                        <a:pt x="21651" y="107030"/>
                        <a:pt x="26241" y="97492"/>
                      </a:cubicBezTo>
                      <a:cubicBezTo>
                        <a:pt x="27962" y="93834"/>
                        <a:pt x="30114" y="90248"/>
                        <a:pt x="32265" y="86734"/>
                      </a:cubicBezTo>
                      <a:cubicBezTo>
                        <a:pt x="32193" y="87164"/>
                        <a:pt x="32122" y="87595"/>
                        <a:pt x="32122" y="88025"/>
                      </a:cubicBezTo>
                      <a:cubicBezTo>
                        <a:pt x="32408" y="93045"/>
                        <a:pt x="32408" y="98496"/>
                        <a:pt x="33699" y="103588"/>
                      </a:cubicBezTo>
                      <a:cubicBezTo>
                        <a:pt x="34488" y="108895"/>
                        <a:pt x="36568" y="113772"/>
                        <a:pt x="38289" y="118792"/>
                      </a:cubicBezTo>
                      <a:cubicBezTo>
                        <a:pt x="40728" y="123454"/>
                        <a:pt x="42807" y="128330"/>
                        <a:pt x="45963" y="132347"/>
                      </a:cubicBezTo>
                      <a:cubicBezTo>
                        <a:pt x="48688" y="136721"/>
                        <a:pt x="52346" y="140236"/>
                        <a:pt x="55645" y="143678"/>
                      </a:cubicBezTo>
                      <a:cubicBezTo>
                        <a:pt x="59231" y="146905"/>
                        <a:pt x="62817" y="149846"/>
                        <a:pt x="66689" y="152069"/>
                      </a:cubicBezTo>
                      <a:cubicBezTo>
                        <a:pt x="70419" y="154364"/>
                        <a:pt x="74076" y="156300"/>
                        <a:pt x="77806" y="157448"/>
                      </a:cubicBezTo>
                      <a:cubicBezTo>
                        <a:pt x="79599" y="158093"/>
                        <a:pt x="81248" y="158739"/>
                        <a:pt x="82969" y="159313"/>
                      </a:cubicBezTo>
                      <a:cubicBezTo>
                        <a:pt x="84619" y="159599"/>
                        <a:pt x="86340" y="159886"/>
                        <a:pt x="87918" y="160173"/>
                      </a:cubicBezTo>
                      <a:cubicBezTo>
                        <a:pt x="90930" y="160819"/>
                        <a:pt x="93583" y="161034"/>
                        <a:pt x="95879" y="160962"/>
                      </a:cubicBezTo>
                      <a:cubicBezTo>
                        <a:pt x="100469" y="160890"/>
                        <a:pt x="102835" y="160603"/>
                        <a:pt x="102835" y="160603"/>
                      </a:cubicBezTo>
                      <a:cubicBezTo>
                        <a:pt x="102835" y="160603"/>
                        <a:pt x="100612" y="159384"/>
                        <a:pt x="96883" y="157520"/>
                      </a:cubicBezTo>
                      <a:cubicBezTo>
                        <a:pt x="95018" y="156802"/>
                        <a:pt x="92866" y="155296"/>
                        <a:pt x="90500" y="153862"/>
                      </a:cubicBezTo>
                      <a:cubicBezTo>
                        <a:pt x="88061" y="152499"/>
                        <a:pt x="85551" y="150706"/>
                        <a:pt x="82898" y="148483"/>
                      </a:cubicBezTo>
                      <a:cubicBezTo>
                        <a:pt x="80101" y="146547"/>
                        <a:pt x="77662" y="143965"/>
                        <a:pt x="74865" y="141383"/>
                      </a:cubicBezTo>
                      <a:cubicBezTo>
                        <a:pt x="72068" y="138945"/>
                        <a:pt x="69773" y="135574"/>
                        <a:pt x="67048" y="132562"/>
                      </a:cubicBezTo>
                      <a:cubicBezTo>
                        <a:pt x="64681" y="129191"/>
                        <a:pt x="62028" y="125964"/>
                        <a:pt x="59948" y="122163"/>
                      </a:cubicBezTo>
                      <a:cubicBezTo>
                        <a:pt x="57653" y="118577"/>
                        <a:pt x="56004" y="114561"/>
                        <a:pt x="53995" y="110688"/>
                      </a:cubicBezTo>
                      <a:cubicBezTo>
                        <a:pt x="52561" y="106600"/>
                        <a:pt x="50768" y="102584"/>
                        <a:pt x="49764" y="98424"/>
                      </a:cubicBezTo>
                      <a:cubicBezTo>
                        <a:pt x="48330" y="94336"/>
                        <a:pt x="47971" y="90105"/>
                        <a:pt x="47182" y="86017"/>
                      </a:cubicBezTo>
                      <a:cubicBezTo>
                        <a:pt x="47111" y="81929"/>
                        <a:pt x="46178" y="77841"/>
                        <a:pt x="46609" y="73968"/>
                      </a:cubicBezTo>
                      <a:cubicBezTo>
                        <a:pt x="46752" y="70167"/>
                        <a:pt x="46967" y="66581"/>
                        <a:pt x="47612" y="63211"/>
                      </a:cubicBezTo>
                      <a:cubicBezTo>
                        <a:pt x="49405" y="60844"/>
                        <a:pt x="51127" y="58406"/>
                        <a:pt x="52920" y="56254"/>
                      </a:cubicBezTo>
                      <a:cubicBezTo>
                        <a:pt x="56004" y="52238"/>
                        <a:pt x="60809" y="47146"/>
                        <a:pt x="64323" y="43775"/>
                      </a:cubicBezTo>
                      <a:cubicBezTo>
                        <a:pt x="71925" y="36030"/>
                        <a:pt x="80531" y="29360"/>
                        <a:pt x="89782" y="24411"/>
                      </a:cubicBezTo>
                      <a:cubicBezTo>
                        <a:pt x="99034" y="19965"/>
                        <a:pt x="108572" y="16021"/>
                        <a:pt x="118111" y="15375"/>
                      </a:cubicBezTo>
                      <a:cubicBezTo>
                        <a:pt x="127434" y="14801"/>
                        <a:pt x="136686" y="15232"/>
                        <a:pt x="144431" y="18602"/>
                      </a:cubicBezTo>
                      <a:cubicBezTo>
                        <a:pt x="152105" y="21902"/>
                        <a:pt x="158990" y="26420"/>
                        <a:pt x="163652" y="32372"/>
                      </a:cubicBezTo>
                      <a:cubicBezTo>
                        <a:pt x="164871" y="33878"/>
                        <a:pt x="166162" y="35169"/>
                        <a:pt x="167238" y="36675"/>
                      </a:cubicBezTo>
                      <a:cubicBezTo>
                        <a:pt x="168170" y="38253"/>
                        <a:pt x="169102" y="39831"/>
                        <a:pt x="169963" y="41337"/>
                      </a:cubicBezTo>
                      <a:cubicBezTo>
                        <a:pt x="172043" y="44277"/>
                        <a:pt x="173262" y="47433"/>
                        <a:pt x="174409" y="50517"/>
                      </a:cubicBezTo>
                      <a:cubicBezTo>
                        <a:pt x="177063" y="56469"/>
                        <a:pt x="177780" y="62278"/>
                        <a:pt x="179071" y="66940"/>
                      </a:cubicBezTo>
                      <a:cubicBezTo>
                        <a:pt x="180290" y="76765"/>
                        <a:pt x="180864" y="82503"/>
                        <a:pt x="180864" y="82503"/>
                      </a:cubicBezTo>
                      <a:cubicBezTo>
                        <a:pt x="180864" y="82503"/>
                        <a:pt x="181151" y="81140"/>
                        <a:pt x="181509" y="78415"/>
                      </a:cubicBezTo>
                      <a:close/>
                    </a:path>
                  </a:pathLst>
                </a:custGeom>
                <a:solidFill>
                  <a:srgbClr val="D38467">
                    <a:alpha val="6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F932BB2A-D640-DE6D-6657-0D787FC78147}"/>
                    </a:ext>
                  </a:extLst>
                </p:cNvPr>
                <p:cNvSpPr/>
                <p:nvPr/>
              </p:nvSpPr>
              <p:spPr>
                <a:xfrm>
                  <a:off x="2812511" y="2370412"/>
                  <a:ext cx="189017" cy="226979"/>
                </a:xfrm>
                <a:custGeom>
                  <a:avLst/>
                  <a:gdLst>
                    <a:gd name="connsiteX0" fmla="*/ 132430 w 189017"/>
                    <a:gd name="connsiteY0" fmla="*/ 178755 h 226979"/>
                    <a:gd name="connsiteX1" fmla="*/ 31380 w 189017"/>
                    <a:gd name="connsiteY1" fmla="*/ 63003 h 226979"/>
                    <a:gd name="connsiteX2" fmla="*/ 132430 w 189017"/>
                    <a:gd name="connsiteY2" fmla="*/ 178755 h 2269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89017" h="226979">
                      <a:moveTo>
                        <a:pt x="132430" y="178755"/>
                      </a:moveTo>
                      <a:cubicBezTo>
                        <a:pt x="278878" y="44141"/>
                        <a:pt x="103098" y="-78568"/>
                        <a:pt x="31380" y="63003"/>
                      </a:cubicBezTo>
                      <a:cubicBezTo>
                        <a:pt x="-40338" y="204645"/>
                        <a:pt x="18256" y="283750"/>
                        <a:pt x="132430" y="178755"/>
                      </a:cubicBezTo>
                      <a:close/>
                    </a:path>
                  </a:pathLst>
                </a:custGeom>
                <a:solidFill>
                  <a:srgbClr val="FFCFA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" name="图形 7">
                <a:extLst>
                  <a:ext uri="{FF2B5EF4-FFF2-40B4-BE49-F238E27FC236}">
                    <a16:creationId xmlns:a16="http://schemas.microsoft.com/office/drawing/2014/main" id="{E4C90364-F261-056B-CF81-D18B4960FE49}"/>
                  </a:ext>
                </a:extLst>
              </p:cNvPr>
              <p:cNvGrpSpPr/>
              <p:nvPr/>
            </p:nvGrpSpPr>
            <p:grpSpPr>
              <a:xfrm>
                <a:off x="1033426" y="1506287"/>
                <a:ext cx="167258" cy="244002"/>
                <a:chOff x="1033426" y="1506287"/>
                <a:chExt cx="167258" cy="244002"/>
              </a:xfrm>
            </p:grpSpPr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C9920999-C25D-7382-0515-B6B87F0BCA77}"/>
                    </a:ext>
                  </a:extLst>
                </p:cNvPr>
                <p:cNvSpPr/>
                <p:nvPr/>
              </p:nvSpPr>
              <p:spPr>
                <a:xfrm>
                  <a:off x="1062927" y="1506287"/>
                  <a:ext cx="132367" cy="227130"/>
                </a:xfrm>
                <a:custGeom>
                  <a:avLst/>
                  <a:gdLst>
                    <a:gd name="connsiteX0" fmla="*/ 15061 w 132367"/>
                    <a:gd name="connsiteY0" fmla="*/ 25637 h 227130"/>
                    <a:gd name="connsiteX1" fmla="*/ 23452 w 132367"/>
                    <a:gd name="connsiteY1" fmla="*/ 17390 h 227130"/>
                    <a:gd name="connsiteX2" fmla="*/ 39014 w 132367"/>
                    <a:gd name="connsiteY2" fmla="*/ 7278 h 227130"/>
                    <a:gd name="connsiteX3" fmla="*/ 49557 w 132367"/>
                    <a:gd name="connsiteY3" fmla="*/ 2903 h 227130"/>
                    <a:gd name="connsiteX4" fmla="*/ 55509 w 132367"/>
                    <a:gd name="connsiteY4" fmla="*/ 1182 h 227130"/>
                    <a:gd name="connsiteX5" fmla="*/ 61964 w 132367"/>
                    <a:gd name="connsiteY5" fmla="*/ 393 h 227130"/>
                    <a:gd name="connsiteX6" fmla="*/ 90292 w 132367"/>
                    <a:gd name="connsiteY6" fmla="*/ 4911 h 227130"/>
                    <a:gd name="connsiteX7" fmla="*/ 115680 w 132367"/>
                    <a:gd name="connsiteY7" fmla="*/ 25996 h 227130"/>
                    <a:gd name="connsiteX8" fmla="*/ 130096 w 132367"/>
                    <a:gd name="connsiteY8" fmla="*/ 59273 h 227130"/>
                    <a:gd name="connsiteX9" fmla="*/ 131602 w 132367"/>
                    <a:gd name="connsiteY9" fmla="*/ 97140 h 227130"/>
                    <a:gd name="connsiteX10" fmla="*/ 128446 w 132367"/>
                    <a:gd name="connsiteY10" fmla="*/ 115284 h 227130"/>
                    <a:gd name="connsiteX11" fmla="*/ 123641 w 132367"/>
                    <a:gd name="connsiteY11" fmla="*/ 133142 h 227130"/>
                    <a:gd name="connsiteX12" fmla="*/ 109943 w 132367"/>
                    <a:gd name="connsiteY12" fmla="*/ 165917 h 227130"/>
                    <a:gd name="connsiteX13" fmla="*/ 91727 w 132367"/>
                    <a:gd name="connsiteY13" fmla="*/ 193457 h 227130"/>
                    <a:gd name="connsiteX14" fmla="*/ 70427 w 132367"/>
                    <a:gd name="connsiteY14" fmla="*/ 213538 h 227130"/>
                    <a:gd name="connsiteX15" fmla="*/ 59454 w 132367"/>
                    <a:gd name="connsiteY15" fmla="*/ 220207 h 227130"/>
                    <a:gd name="connsiteX16" fmla="*/ 48840 w 132367"/>
                    <a:gd name="connsiteY16" fmla="*/ 224367 h 227130"/>
                    <a:gd name="connsiteX17" fmla="*/ 39158 w 132367"/>
                    <a:gd name="connsiteY17" fmla="*/ 226519 h 227130"/>
                    <a:gd name="connsiteX18" fmla="*/ 30982 w 132367"/>
                    <a:gd name="connsiteY18" fmla="*/ 227021 h 227130"/>
                    <a:gd name="connsiteX19" fmla="*/ 19722 w 132367"/>
                    <a:gd name="connsiteY19" fmla="*/ 225945 h 227130"/>
                    <a:gd name="connsiteX20" fmla="*/ 15850 w 132367"/>
                    <a:gd name="connsiteY20" fmla="*/ 225371 h 227130"/>
                    <a:gd name="connsiteX21" fmla="*/ 19794 w 132367"/>
                    <a:gd name="connsiteY21" fmla="*/ 225013 h 227130"/>
                    <a:gd name="connsiteX22" fmla="*/ 30695 w 132367"/>
                    <a:gd name="connsiteY22" fmla="*/ 223507 h 227130"/>
                    <a:gd name="connsiteX23" fmla="*/ 38297 w 132367"/>
                    <a:gd name="connsiteY23" fmla="*/ 221498 h 227130"/>
                    <a:gd name="connsiteX24" fmla="*/ 46832 w 132367"/>
                    <a:gd name="connsiteY24" fmla="*/ 218056 h 227130"/>
                    <a:gd name="connsiteX25" fmla="*/ 55796 w 132367"/>
                    <a:gd name="connsiteY25" fmla="*/ 212677 h 227130"/>
                    <a:gd name="connsiteX26" fmla="*/ 64904 w 132367"/>
                    <a:gd name="connsiteY26" fmla="*/ 205434 h 227130"/>
                    <a:gd name="connsiteX27" fmla="*/ 82188 w 132367"/>
                    <a:gd name="connsiteY27" fmla="*/ 185209 h 227130"/>
                    <a:gd name="connsiteX28" fmla="*/ 97034 w 132367"/>
                    <a:gd name="connsiteY28" fmla="*/ 158889 h 227130"/>
                    <a:gd name="connsiteX29" fmla="*/ 101696 w 132367"/>
                    <a:gd name="connsiteY29" fmla="*/ 147486 h 227130"/>
                    <a:gd name="connsiteX30" fmla="*/ 100763 w 132367"/>
                    <a:gd name="connsiteY30" fmla="*/ 148418 h 227130"/>
                    <a:gd name="connsiteX31" fmla="*/ 87639 w 132367"/>
                    <a:gd name="connsiteY31" fmla="*/ 156952 h 227130"/>
                    <a:gd name="connsiteX32" fmla="*/ 72937 w 132367"/>
                    <a:gd name="connsiteY32" fmla="*/ 162905 h 227130"/>
                    <a:gd name="connsiteX33" fmla="*/ 57589 w 132367"/>
                    <a:gd name="connsiteY33" fmla="*/ 165343 h 227130"/>
                    <a:gd name="connsiteX34" fmla="*/ 42672 w 132367"/>
                    <a:gd name="connsiteY34" fmla="*/ 164841 h 227130"/>
                    <a:gd name="connsiteX35" fmla="*/ 29261 w 132367"/>
                    <a:gd name="connsiteY35" fmla="*/ 161471 h 227130"/>
                    <a:gd name="connsiteX36" fmla="*/ 18073 w 132367"/>
                    <a:gd name="connsiteY36" fmla="*/ 156164 h 227130"/>
                    <a:gd name="connsiteX37" fmla="*/ 13411 w 132367"/>
                    <a:gd name="connsiteY37" fmla="*/ 153295 h 227130"/>
                    <a:gd name="connsiteX38" fmla="*/ 9682 w 132367"/>
                    <a:gd name="connsiteY38" fmla="*/ 149996 h 227130"/>
                    <a:gd name="connsiteX39" fmla="*/ 4088 w 132367"/>
                    <a:gd name="connsiteY39" fmla="*/ 144258 h 227130"/>
                    <a:gd name="connsiteX40" fmla="*/ 0 w 132367"/>
                    <a:gd name="connsiteY40" fmla="*/ 138593 h 227130"/>
                    <a:gd name="connsiteX41" fmla="*/ 6096 w 132367"/>
                    <a:gd name="connsiteY41" fmla="*/ 141318 h 227130"/>
                    <a:gd name="connsiteX42" fmla="*/ 12909 w 132367"/>
                    <a:gd name="connsiteY42" fmla="*/ 143972 h 227130"/>
                    <a:gd name="connsiteX43" fmla="*/ 21802 w 132367"/>
                    <a:gd name="connsiteY43" fmla="*/ 146553 h 227130"/>
                    <a:gd name="connsiteX44" fmla="*/ 32345 w 132367"/>
                    <a:gd name="connsiteY44" fmla="*/ 148418 h 227130"/>
                    <a:gd name="connsiteX45" fmla="*/ 44106 w 132367"/>
                    <a:gd name="connsiteY45" fmla="*/ 148992 h 227130"/>
                    <a:gd name="connsiteX46" fmla="*/ 56585 w 132367"/>
                    <a:gd name="connsiteY46" fmla="*/ 148060 h 227130"/>
                    <a:gd name="connsiteX47" fmla="*/ 69279 w 132367"/>
                    <a:gd name="connsiteY47" fmla="*/ 145549 h 227130"/>
                    <a:gd name="connsiteX48" fmla="*/ 81471 w 132367"/>
                    <a:gd name="connsiteY48" fmla="*/ 141175 h 227130"/>
                    <a:gd name="connsiteX49" fmla="*/ 92731 w 132367"/>
                    <a:gd name="connsiteY49" fmla="*/ 135437 h 227130"/>
                    <a:gd name="connsiteX50" fmla="*/ 102484 w 132367"/>
                    <a:gd name="connsiteY50" fmla="*/ 128337 h 227130"/>
                    <a:gd name="connsiteX51" fmla="*/ 110230 w 132367"/>
                    <a:gd name="connsiteY51" fmla="*/ 120807 h 227130"/>
                    <a:gd name="connsiteX52" fmla="*/ 112382 w 132367"/>
                    <a:gd name="connsiteY52" fmla="*/ 112272 h 227130"/>
                    <a:gd name="connsiteX53" fmla="*/ 115035 w 132367"/>
                    <a:gd name="connsiteY53" fmla="*/ 95562 h 227130"/>
                    <a:gd name="connsiteX54" fmla="*/ 114318 w 132367"/>
                    <a:gd name="connsiteY54" fmla="*/ 63576 h 227130"/>
                    <a:gd name="connsiteX55" fmla="*/ 103704 w 132367"/>
                    <a:gd name="connsiteY55" fmla="*/ 35750 h 227130"/>
                    <a:gd name="connsiteX56" fmla="*/ 84770 w 132367"/>
                    <a:gd name="connsiteY56" fmla="*/ 17175 h 227130"/>
                    <a:gd name="connsiteX57" fmla="*/ 61964 w 132367"/>
                    <a:gd name="connsiteY57" fmla="*/ 10792 h 227130"/>
                    <a:gd name="connsiteX58" fmla="*/ 56298 w 132367"/>
                    <a:gd name="connsiteY58" fmla="*/ 10648 h 227130"/>
                    <a:gd name="connsiteX59" fmla="*/ 50991 w 132367"/>
                    <a:gd name="connsiteY59" fmla="*/ 11509 h 227130"/>
                    <a:gd name="connsiteX60" fmla="*/ 41022 w 132367"/>
                    <a:gd name="connsiteY60" fmla="*/ 13804 h 227130"/>
                    <a:gd name="connsiteX61" fmla="*/ 25245 w 132367"/>
                    <a:gd name="connsiteY61" fmla="*/ 20402 h 227130"/>
                    <a:gd name="connsiteX62" fmla="*/ 11977 w 132367"/>
                    <a:gd name="connsiteY62" fmla="*/ 28650 h 227130"/>
                    <a:gd name="connsiteX63" fmla="*/ 15061 w 132367"/>
                    <a:gd name="connsiteY63" fmla="*/ 25637 h 2271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32367" h="227130">
                      <a:moveTo>
                        <a:pt x="15061" y="25637"/>
                      </a:moveTo>
                      <a:cubicBezTo>
                        <a:pt x="17069" y="23773"/>
                        <a:pt x="19651" y="20689"/>
                        <a:pt x="23452" y="17390"/>
                      </a:cubicBezTo>
                      <a:cubicBezTo>
                        <a:pt x="27611" y="14593"/>
                        <a:pt x="32488" y="10075"/>
                        <a:pt x="39014" y="7278"/>
                      </a:cubicBezTo>
                      <a:cubicBezTo>
                        <a:pt x="42170" y="5556"/>
                        <a:pt x="45612" y="3907"/>
                        <a:pt x="49557" y="2903"/>
                      </a:cubicBezTo>
                      <a:cubicBezTo>
                        <a:pt x="51565" y="2329"/>
                        <a:pt x="53501" y="1755"/>
                        <a:pt x="55509" y="1182"/>
                      </a:cubicBezTo>
                      <a:cubicBezTo>
                        <a:pt x="57589" y="751"/>
                        <a:pt x="59741" y="680"/>
                        <a:pt x="61964" y="393"/>
                      </a:cubicBezTo>
                      <a:cubicBezTo>
                        <a:pt x="70857" y="-826"/>
                        <a:pt x="80826" y="823"/>
                        <a:pt x="90292" y="4911"/>
                      </a:cubicBezTo>
                      <a:cubicBezTo>
                        <a:pt x="100046" y="8999"/>
                        <a:pt x="108652" y="16673"/>
                        <a:pt x="115680" y="25996"/>
                      </a:cubicBezTo>
                      <a:cubicBezTo>
                        <a:pt x="122709" y="35463"/>
                        <a:pt x="127299" y="47081"/>
                        <a:pt x="130096" y="59273"/>
                      </a:cubicBezTo>
                      <a:cubicBezTo>
                        <a:pt x="132534" y="71608"/>
                        <a:pt x="132964" y="84446"/>
                        <a:pt x="131602" y="97140"/>
                      </a:cubicBezTo>
                      <a:cubicBezTo>
                        <a:pt x="130813" y="104025"/>
                        <a:pt x="129952" y="108758"/>
                        <a:pt x="128446" y="115284"/>
                      </a:cubicBezTo>
                      <a:cubicBezTo>
                        <a:pt x="127155" y="121524"/>
                        <a:pt x="125362" y="127333"/>
                        <a:pt x="123641" y="133142"/>
                      </a:cubicBezTo>
                      <a:cubicBezTo>
                        <a:pt x="119912" y="144689"/>
                        <a:pt x="115394" y="155733"/>
                        <a:pt x="109943" y="165917"/>
                      </a:cubicBezTo>
                      <a:cubicBezTo>
                        <a:pt x="104636" y="176101"/>
                        <a:pt x="98468" y="185424"/>
                        <a:pt x="91727" y="193457"/>
                      </a:cubicBezTo>
                      <a:cubicBezTo>
                        <a:pt x="85344" y="201776"/>
                        <a:pt x="77670" y="208231"/>
                        <a:pt x="70427" y="213538"/>
                      </a:cubicBezTo>
                      <a:cubicBezTo>
                        <a:pt x="66769" y="216119"/>
                        <a:pt x="62896" y="218128"/>
                        <a:pt x="59454" y="220207"/>
                      </a:cubicBezTo>
                      <a:cubicBezTo>
                        <a:pt x="55725" y="221714"/>
                        <a:pt x="52139" y="223076"/>
                        <a:pt x="48840" y="224367"/>
                      </a:cubicBezTo>
                      <a:cubicBezTo>
                        <a:pt x="45397" y="225156"/>
                        <a:pt x="42242" y="225873"/>
                        <a:pt x="39158" y="226519"/>
                      </a:cubicBezTo>
                      <a:cubicBezTo>
                        <a:pt x="36217" y="226949"/>
                        <a:pt x="33420" y="226877"/>
                        <a:pt x="30982" y="227021"/>
                      </a:cubicBezTo>
                      <a:cubicBezTo>
                        <a:pt x="26033" y="227523"/>
                        <a:pt x="22304" y="226160"/>
                        <a:pt x="19722" y="225945"/>
                      </a:cubicBezTo>
                      <a:cubicBezTo>
                        <a:pt x="17212" y="225515"/>
                        <a:pt x="15850" y="225371"/>
                        <a:pt x="15850" y="225371"/>
                      </a:cubicBezTo>
                      <a:cubicBezTo>
                        <a:pt x="15850" y="225371"/>
                        <a:pt x="17212" y="225228"/>
                        <a:pt x="19794" y="225013"/>
                      </a:cubicBezTo>
                      <a:cubicBezTo>
                        <a:pt x="22376" y="224582"/>
                        <a:pt x="26105" y="224941"/>
                        <a:pt x="30695" y="223507"/>
                      </a:cubicBezTo>
                      <a:cubicBezTo>
                        <a:pt x="33062" y="222861"/>
                        <a:pt x="35572" y="222502"/>
                        <a:pt x="38297" y="221498"/>
                      </a:cubicBezTo>
                      <a:cubicBezTo>
                        <a:pt x="40951" y="220494"/>
                        <a:pt x="43748" y="219275"/>
                        <a:pt x="46832" y="218056"/>
                      </a:cubicBezTo>
                      <a:cubicBezTo>
                        <a:pt x="49629" y="216335"/>
                        <a:pt x="52641" y="214542"/>
                        <a:pt x="55796" y="212677"/>
                      </a:cubicBezTo>
                      <a:cubicBezTo>
                        <a:pt x="58665" y="210310"/>
                        <a:pt x="61964" y="208159"/>
                        <a:pt x="64904" y="205434"/>
                      </a:cubicBezTo>
                      <a:cubicBezTo>
                        <a:pt x="70785" y="199768"/>
                        <a:pt x="76881" y="193242"/>
                        <a:pt x="82188" y="185209"/>
                      </a:cubicBezTo>
                      <a:cubicBezTo>
                        <a:pt x="87711" y="177535"/>
                        <a:pt x="92516" y="168427"/>
                        <a:pt x="97034" y="158889"/>
                      </a:cubicBezTo>
                      <a:cubicBezTo>
                        <a:pt x="98755" y="155231"/>
                        <a:pt x="100261" y="151358"/>
                        <a:pt x="101696" y="147486"/>
                      </a:cubicBezTo>
                      <a:cubicBezTo>
                        <a:pt x="101409" y="147773"/>
                        <a:pt x="101122" y="148131"/>
                        <a:pt x="100763" y="148418"/>
                      </a:cubicBezTo>
                      <a:cubicBezTo>
                        <a:pt x="96675" y="151358"/>
                        <a:pt x="92444" y="154729"/>
                        <a:pt x="87639" y="156952"/>
                      </a:cubicBezTo>
                      <a:cubicBezTo>
                        <a:pt x="82977" y="159678"/>
                        <a:pt x="77957" y="161112"/>
                        <a:pt x="72937" y="162905"/>
                      </a:cubicBezTo>
                      <a:cubicBezTo>
                        <a:pt x="67773" y="163909"/>
                        <a:pt x="62681" y="165343"/>
                        <a:pt x="57589" y="165343"/>
                      </a:cubicBezTo>
                      <a:cubicBezTo>
                        <a:pt x="52497" y="165917"/>
                        <a:pt x="47405" y="165272"/>
                        <a:pt x="42672" y="164841"/>
                      </a:cubicBezTo>
                      <a:cubicBezTo>
                        <a:pt x="37939" y="164053"/>
                        <a:pt x="33349" y="163048"/>
                        <a:pt x="29261" y="161471"/>
                      </a:cubicBezTo>
                      <a:cubicBezTo>
                        <a:pt x="25101" y="159965"/>
                        <a:pt x="21372" y="158315"/>
                        <a:pt x="18073" y="156164"/>
                      </a:cubicBezTo>
                      <a:cubicBezTo>
                        <a:pt x="16495" y="155159"/>
                        <a:pt x="14845" y="154299"/>
                        <a:pt x="13411" y="153295"/>
                      </a:cubicBezTo>
                      <a:cubicBezTo>
                        <a:pt x="12120" y="152147"/>
                        <a:pt x="10901" y="151000"/>
                        <a:pt x="9682" y="149996"/>
                      </a:cubicBezTo>
                      <a:cubicBezTo>
                        <a:pt x="7315" y="148060"/>
                        <a:pt x="5451" y="146123"/>
                        <a:pt x="4088" y="144258"/>
                      </a:cubicBezTo>
                      <a:cubicBezTo>
                        <a:pt x="1291" y="140673"/>
                        <a:pt x="0" y="138593"/>
                        <a:pt x="0" y="138593"/>
                      </a:cubicBezTo>
                      <a:cubicBezTo>
                        <a:pt x="0" y="138593"/>
                        <a:pt x="2295" y="139525"/>
                        <a:pt x="6096" y="141318"/>
                      </a:cubicBezTo>
                      <a:cubicBezTo>
                        <a:pt x="7817" y="142322"/>
                        <a:pt x="10327" y="143039"/>
                        <a:pt x="12909" y="143972"/>
                      </a:cubicBezTo>
                      <a:cubicBezTo>
                        <a:pt x="15491" y="145047"/>
                        <a:pt x="18503" y="145908"/>
                        <a:pt x="21802" y="146553"/>
                      </a:cubicBezTo>
                      <a:cubicBezTo>
                        <a:pt x="25029" y="147557"/>
                        <a:pt x="28615" y="147844"/>
                        <a:pt x="32345" y="148418"/>
                      </a:cubicBezTo>
                      <a:cubicBezTo>
                        <a:pt x="36002" y="149064"/>
                        <a:pt x="40018" y="148777"/>
                        <a:pt x="44106" y="148992"/>
                      </a:cubicBezTo>
                      <a:cubicBezTo>
                        <a:pt x="48194" y="148777"/>
                        <a:pt x="52354" y="148777"/>
                        <a:pt x="56585" y="148060"/>
                      </a:cubicBezTo>
                      <a:cubicBezTo>
                        <a:pt x="60817" y="147629"/>
                        <a:pt x="65048" y="146410"/>
                        <a:pt x="69279" y="145549"/>
                      </a:cubicBezTo>
                      <a:cubicBezTo>
                        <a:pt x="73367" y="144115"/>
                        <a:pt x="77598" y="143039"/>
                        <a:pt x="81471" y="141175"/>
                      </a:cubicBezTo>
                      <a:cubicBezTo>
                        <a:pt x="85559" y="139740"/>
                        <a:pt x="89073" y="137374"/>
                        <a:pt x="92731" y="135437"/>
                      </a:cubicBezTo>
                      <a:cubicBezTo>
                        <a:pt x="95958" y="132927"/>
                        <a:pt x="99759" y="131134"/>
                        <a:pt x="102484" y="128337"/>
                      </a:cubicBezTo>
                      <a:cubicBezTo>
                        <a:pt x="105353" y="125899"/>
                        <a:pt x="108007" y="123460"/>
                        <a:pt x="110230" y="120807"/>
                      </a:cubicBezTo>
                      <a:cubicBezTo>
                        <a:pt x="110947" y="118010"/>
                        <a:pt x="111808" y="115069"/>
                        <a:pt x="112382" y="112272"/>
                      </a:cubicBezTo>
                      <a:cubicBezTo>
                        <a:pt x="113601" y="107324"/>
                        <a:pt x="114605" y="100439"/>
                        <a:pt x="115035" y="95562"/>
                      </a:cubicBezTo>
                      <a:cubicBezTo>
                        <a:pt x="116398" y="84804"/>
                        <a:pt x="116183" y="73903"/>
                        <a:pt x="114318" y="63576"/>
                      </a:cubicBezTo>
                      <a:cubicBezTo>
                        <a:pt x="112023" y="53607"/>
                        <a:pt x="109154" y="43639"/>
                        <a:pt x="103704" y="35750"/>
                      </a:cubicBezTo>
                      <a:cubicBezTo>
                        <a:pt x="98397" y="28076"/>
                        <a:pt x="92229" y="21119"/>
                        <a:pt x="84770" y="17175"/>
                      </a:cubicBezTo>
                      <a:cubicBezTo>
                        <a:pt x="77383" y="13302"/>
                        <a:pt x="69638" y="10720"/>
                        <a:pt x="61964" y="10792"/>
                      </a:cubicBezTo>
                      <a:cubicBezTo>
                        <a:pt x="60028" y="10792"/>
                        <a:pt x="58163" y="10577"/>
                        <a:pt x="56298" y="10648"/>
                      </a:cubicBezTo>
                      <a:cubicBezTo>
                        <a:pt x="54505" y="10935"/>
                        <a:pt x="52712" y="11151"/>
                        <a:pt x="50991" y="11509"/>
                      </a:cubicBezTo>
                      <a:cubicBezTo>
                        <a:pt x="47405" y="11724"/>
                        <a:pt x="44178" y="12728"/>
                        <a:pt x="41022" y="13804"/>
                      </a:cubicBezTo>
                      <a:cubicBezTo>
                        <a:pt x="34711" y="15454"/>
                        <a:pt x="29763" y="18537"/>
                        <a:pt x="25245" y="20402"/>
                      </a:cubicBezTo>
                      <a:cubicBezTo>
                        <a:pt x="16854" y="25566"/>
                        <a:pt x="11977" y="28650"/>
                        <a:pt x="11977" y="28650"/>
                      </a:cubicBezTo>
                      <a:cubicBezTo>
                        <a:pt x="11977" y="28650"/>
                        <a:pt x="13124" y="27574"/>
                        <a:pt x="15061" y="25637"/>
                      </a:cubicBezTo>
                      <a:close/>
                    </a:path>
                  </a:pathLst>
                </a:custGeom>
                <a:solidFill>
                  <a:srgbClr val="D38467">
                    <a:alpha val="6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E7EC9403-FA94-82A1-2F47-AC77C725966A}"/>
                    </a:ext>
                  </a:extLst>
                </p:cNvPr>
                <p:cNvSpPr/>
                <p:nvPr/>
              </p:nvSpPr>
              <p:spPr>
                <a:xfrm>
                  <a:off x="1033426" y="1508337"/>
                  <a:ext cx="167258" cy="241952"/>
                </a:xfrm>
                <a:custGeom>
                  <a:avLst/>
                  <a:gdLst>
                    <a:gd name="connsiteX0" fmla="*/ 814 w 167258"/>
                    <a:gd name="connsiteY0" fmla="*/ 126430 h 241952"/>
                    <a:gd name="connsiteX1" fmla="*/ 154289 w 167258"/>
                    <a:gd name="connsiteY1" fmla="*/ 133171 h 241952"/>
                    <a:gd name="connsiteX2" fmla="*/ 814 w 167258"/>
                    <a:gd name="connsiteY2" fmla="*/ 126430 h 2419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7258" h="241952">
                      <a:moveTo>
                        <a:pt x="814" y="126430"/>
                      </a:moveTo>
                      <a:cubicBezTo>
                        <a:pt x="14583" y="-71941"/>
                        <a:pt x="220126" y="-11340"/>
                        <a:pt x="154289" y="133171"/>
                      </a:cubicBezTo>
                      <a:cubicBezTo>
                        <a:pt x="88381" y="277539"/>
                        <a:pt x="-9944" y="281125"/>
                        <a:pt x="814" y="126430"/>
                      </a:cubicBezTo>
                      <a:close/>
                    </a:path>
                  </a:pathLst>
                </a:custGeom>
                <a:solidFill>
                  <a:srgbClr val="FFCFA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" name="图形 7">
                <a:extLst>
                  <a:ext uri="{FF2B5EF4-FFF2-40B4-BE49-F238E27FC236}">
                    <a16:creationId xmlns:a16="http://schemas.microsoft.com/office/drawing/2014/main" id="{D9E78F70-3246-1F71-8318-114E345BBB99}"/>
                  </a:ext>
                </a:extLst>
              </p:cNvPr>
              <p:cNvGrpSpPr/>
              <p:nvPr/>
            </p:nvGrpSpPr>
            <p:grpSpPr>
              <a:xfrm>
                <a:off x="1156999" y="964802"/>
                <a:ext cx="1960519" cy="1796574"/>
                <a:chOff x="1156999" y="964802"/>
                <a:chExt cx="1960519" cy="1796574"/>
              </a:xfrm>
              <a:solidFill>
                <a:srgbClr val="FFCFAE"/>
              </a:solidFill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7739B86-3F09-CE3D-130C-8FE3FAF9812B}"/>
                    </a:ext>
                  </a:extLst>
                </p:cNvPr>
                <p:cNvSpPr/>
                <p:nvPr/>
              </p:nvSpPr>
              <p:spPr>
                <a:xfrm>
                  <a:off x="1185923" y="1674642"/>
                  <a:ext cx="645" cy="2796"/>
                </a:xfrm>
                <a:custGeom>
                  <a:avLst/>
                  <a:gdLst>
                    <a:gd name="connsiteX0" fmla="*/ 645 w 645"/>
                    <a:gd name="connsiteY0" fmla="*/ 0 h 2796"/>
                    <a:gd name="connsiteX1" fmla="*/ 0 w 645"/>
                    <a:gd name="connsiteY1" fmla="*/ 2797 h 2796"/>
                    <a:gd name="connsiteX2" fmla="*/ 645 w 645"/>
                    <a:gd name="connsiteY2" fmla="*/ 215 h 2796"/>
                    <a:gd name="connsiteX3" fmla="*/ 645 w 645"/>
                    <a:gd name="connsiteY3" fmla="*/ 0 h 27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5" h="2796">
                      <a:moveTo>
                        <a:pt x="645" y="0"/>
                      </a:moveTo>
                      <a:cubicBezTo>
                        <a:pt x="430" y="932"/>
                        <a:pt x="215" y="1865"/>
                        <a:pt x="0" y="2797"/>
                      </a:cubicBezTo>
                      <a:cubicBezTo>
                        <a:pt x="430" y="1147"/>
                        <a:pt x="645" y="215"/>
                        <a:pt x="645" y="215"/>
                      </a:cubicBezTo>
                      <a:lnTo>
                        <a:pt x="645" y="0"/>
                      </a:lnTo>
                      <a:close/>
                    </a:path>
                  </a:pathLst>
                </a:custGeom>
                <a:solidFill>
                  <a:srgbClr val="FFCFA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8034A6C9-25EC-2DDC-7CA2-637B53FE77A1}"/>
                    </a:ext>
                  </a:extLst>
                </p:cNvPr>
                <p:cNvSpPr/>
                <p:nvPr/>
              </p:nvSpPr>
              <p:spPr>
                <a:xfrm>
                  <a:off x="1156999" y="964802"/>
                  <a:ext cx="1960519" cy="1796574"/>
                </a:xfrm>
                <a:custGeom>
                  <a:avLst/>
                  <a:gdLst>
                    <a:gd name="connsiteX0" fmla="*/ 1344153 w 1960519"/>
                    <a:gd name="connsiteY0" fmla="*/ 190820 h 1796574"/>
                    <a:gd name="connsiteX1" fmla="*/ 240132 w 1960519"/>
                    <a:gd name="connsiteY1" fmla="*/ 152953 h 1796574"/>
                    <a:gd name="connsiteX2" fmla="*/ 104442 w 1960519"/>
                    <a:gd name="connsiteY2" fmla="*/ 474965 h 1796574"/>
                    <a:gd name="connsiteX3" fmla="*/ 932064 w 1960519"/>
                    <a:gd name="connsiteY3" fmla="*/ 312381 h 1796574"/>
                    <a:gd name="connsiteX4" fmla="*/ 870315 w 1960519"/>
                    <a:gd name="connsiteY4" fmla="*/ 393996 h 1796574"/>
                    <a:gd name="connsiteX5" fmla="*/ 1250203 w 1960519"/>
                    <a:gd name="connsiteY5" fmla="*/ 556006 h 1796574"/>
                    <a:gd name="connsiteX6" fmla="*/ 1336408 w 1960519"/>
                    <a:gd name="connsiteY6" fmla="*/ 787080 h 1796574"/>
                    <a:gd name="connsiteX7" fmla="*/ 1524954 w 1960519"/>
                    <a:gd name="connsiteY7" fmla="*/ 786937 h 1796574"/>
                    <a:gd name="connsiteX8" fmla="*/ 1710200 w 1960519"/>
                    <a:gd name="connsiteY8" fmla="*/ 989180 h 1796574"/>
                    <a:gd name="connsiteX9" fmla="*/ 1664301 w 1960519"/>
                    <a:gd name="connsiteY9" fmla="*/ 1327903 h 1796574"/>
                    <a:gd name="connsiteX10" fmla="*/ 528652 w 1960519"/>
                    <a:gd name="connsiteY10" fmla="*/ 1594549 h 1796574"/>
                    <a:gd name="connsiteX11" fmla="*/ 27059 w 1960519"/>
                    <a:gd name="connsiteY11" fmla="*/ 720454 h 1796574"/>
                    <a:gd name="connsiteX12" fmla="*/ 533601 w 1960519"/>
                    <a:gd name="connsiteY12" fmla="*/ 1624169 h 1796574"/>
                    <a:gd name="connsiteX13" fmla="*/ 1669106 w 1960519"/>
                    <a:gd name="connsiteY13" fmla="*/ 1422642 h 1796574"/>
                    <a:gd name="connsiteX14" fmla="*/ 1953251 w 1960519"/>
                    <a:gd name="connsiteY14" fmla="*/ 999866 h 1796574"/>
                    <a:gd name="connsiteX15" fmla="*/ 1344153 w 1960519"/>
                    <a:gd name="connsiteY15" fmla="*/ 190820 h 17965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960519" h="1796574">
                      <a:moveTo>
                        <a:pt x="1344153" y="190820"/>
                      </a:moveTo>
                      <a:cubicBezTo>
                        <a:pt x="615646" y="-159593"/>
                        <a:pt x="279505" y="62517"/>
                        <a:pt x="240132" y="152953"/>
                      </a:cubicBezTo>
                      <a:cubicBezTo>
                        <a:pt x="193229" y="260529"/>
                        <a:pt x="145178" y="368321"/>
                        <a:pt x="104442" y="474965"/>
                      </a:cubicBezTo>
                      <a:cubicBezTo>
                        <a:pt x="246515" y="152953"/>
                        <a:pt x="847796" y="294810"/>
                        <a:pt x="932064" y="312381"/>
                      </a:cubicBezTo>
                      <a:cubicBezTo>
                        <a:pt x="1019201" y="330526"/>
                        <a:pt x="794796" y="339849"/>
                        <a:pt x="870315" y="393996"/>
                      </a:cubicBezTo>
                      <a:cubicBezTo>
                        <a:pt x="1127423" y="578238"/>
                        <a:pt x="1291082" y="409415"/>
                        <a:pt x="1250203" y="556006"/>
                      </a:cubicBezTo>
                      <a:cubicBezTo>
                        <a:pt x="1209396" y="702597"/>
                        <a:pt x="1302270" y="870416"/>
                        <a:pt x="1336408" y="787080"/>
                      </a:cubicBezTo>
                      <a:cubicBezTo>
                        <a:pt x="1370546" y="703744"/>
                        <a:pt x="1447714" y="524880"/>
                        <a:pt x="1524954" y="786937"/>
                      </a:cubicBezTo>
                      <a:cubicBezTo>
                        <a:pt x="1602194" y="1048993"/>
                        <a:pt x="1684167" y="1085282"/>
                        <a:pt x="1710200" y="989180"/>
                      </a:cubicBezTo>
                      <a:cubicBezTo>
                        <a:pt x="1755741" y="821289"/>
                        <a:pt x="1815195" y="1082700"/>
                        <a:pt x="1664301" y="1327903"/>
                      </a:cubicBezTo>
                      <a:cubicBezTo>
                        <a:pt x="1513335" y="1573106"/>
                        <a:pt x="1158692" y="1895763"/>
                        <a:pt x="528652" y="1594549"/>
                      </a:cubicBezTo>
                      <a:cubicBezTo>
                        <a:pt x="-112217" y="1288171"/>
                        <a:pt x="9918" y="798483"/>
                        <a:pt x="27059" y="720454"/>
                      </a:cubicBezTo>
                      <a:cubicBezTo>
                        <a:pt x="-51400" y="1059464"/>
                        <a:pt x="18740" y="1375810"/>
                        <a:pt x="533601" y="1624169"/>
                      </a:cubicBezTo>
                      <a:cubicBezTo>
                        <a:pt x="1326439" y="2006567"/>
                        <a:pt x="1529329" y="1668347"/>
                        <a:pt x="1669106" y="1422642"/>
                      </a:cubicBezTo>
                      <a:cubicBezTo>
                        <a:pt x="1808884" y="1176937"/>
                        <a:pt x="1953251" y="999866"/>
                        <a:pt x="1953251" y="999866"/>
                      </a:cubicBezTo>
                      <a:cubicBezTo>
                        <a:pt x="1953251" y="999866"/>
                        <a:pt x="2072590" y="541232"/>
                        <a:pt x="1344153" y="190820"/>
                      </a:cubicBezTo>
                      <a:close/>
                    </a:path>
                  </a:pathLst>
                </a:custGeom>
                <a:solidFill>
                  <a:srgbClr val="FFCFA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6" name="图形 7">
                <a:extLst>
                  <a:ext uri="{FF2B5EF4-FFF2-40B4-BE49-F238E27FC236}">
                    <a16:creationId xmlns:a16="http://schemas.microsoft.com/office/drawing/2014/main" id="{35449902-1A75-E49A-384D-D05060EEEEA8}"/>
                  </a:ext>
                </a:extLst>
              </p:cNvPr>
              <p:cNvGrpSpPr/>
              <p:nvPr/>
            </p:nvGrpSpPr>
            <p:grpSpPr>
              <a:xfrm>
                <a:off x="1188353" y="405948"/>
                <a:ext cx="2399173" cy="1750593"/>
                <a:chOff x="1188353" y="405948"/>
                <a:chExt cx="2399173" cy="1750593"/>
              </a:xfrm>
              <a:solidFill>
                <a:srgbClr val="52381E"/>
              </a:solidFill>
            </p:grpSpPr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C0DACDA5-537B-3F97-D22B-498184216D0D}"/>
                    </a:ext>
                  </a:extLst>
                </p:cNvPr>
                <p:cNvSpPr/>
                <p:nvPr/>
              </p:nvSpPr>
              <p:spPr>
                <a:xfrm>
                  <a:off x="1188353" y="405948"/>
                  <a:ext cx="2399173" cy="1750593"/>
                </a:xfrm>
                <a:custGeom>
                  <a:avLst/>
                  <a:gdLst>
                    <a:gd name="connsiteX0" fmla="*/ 1451860 w 2399173"/>
                    <a:gd name="connsiteY0" fmla="*/ 1086603 h 1750593"/>
                    <a:gd name="connsiteX1" fmla="*/ 1599885 w 2399173"/>
                    <a:gd name="connsiteY1" fmla="*/ 1533046 h 1750593"/>
                    <a:gd name="connsiteX2" fmla="*/ 1743894 w 2399173"/>
                    <a:gd name="connsiteY2" fmla="*/ 1239218 h 1750593"/>
                    <a:gd name="connsiteX3" fmla="*/ 1885537 w 2399173"/>
                    <a:gd name="connsiteY3" fmla="*/ 1635315 h 1750593"/>
                    <a:gd name="connsiteX4" fmla="*/ 1942194 w 2399173"/>
                    <a:gd name="connsiteY4" fmla="*/ 1333384 h 1750593"/>
                    <a:gd name="connsiteX5" fmla="*/ 2201883 w 2399173"/>
                    <a:gd name="connsiteY5" fmla="*/ 1741027 h 1750593"/>
                    <a:gd name="connsiteX6" fmla="*/ 2192488 w 2399173"/>
                    <a:gd name="connsiteY6" fmla="*/ 1206013 h 1750593"/>
                    <a:gd name="connsiteX7" fmla="*/ 2391362 w 2399173"/>
                    <a:gd name="connsiteY7" fmla="*/ 1378422 h 1750593"/>
                    <a:gd name="connsiteX8" fmla="*/ 1965143 w 2399173"/>
                    <a:gd name="connsiteY8" fmla="*/ 811566 h 1750593"/>
                    <a:gd name="connsiteX9" fmla="*/ 2168893 w 2399173"/>
                    <a:gd name="connsiteY9" fmla="*/ 792919 h 1750593"/>
                    <a:gd name="connsiteX10" fmla="*/ 1773370 w 2399173"/>
                    <a:gd name="connsiteY10" fmla="*/ 693375 h 1750593"/>
                    <a:gd name="connsiteX11" fmla="*/ 1899522 w 2399173"/>
                    <a:gd name="connsiteY11" fmla="*/ 424578 h 1750593"/>
                    <a:gd name="connsiteX12" fmla="*/ 1688959 w 2399173"/>
                    <a:gd name="connsiteY12" fmla="*/ 598349 h 1750593"/>
                    <a:gd name="connsiteX13" fmla="*/ 958299 w 2399173"/>
                    <a:gd name="connsiteY13" fmla="*/ 870 h 1750593"/>
                    <a:gd name="connsiteX14" fmla="*/ 1174528 w 2399173"/>
                    <a:gd name="connsiteY14" fmla="*/ 231514 h 1750593"/>
                    <a:gd name="connsiteX15" fmla="*/ 572530 w 2399173"/>
                    <a:gd name="connsiteY15" fmla="*/ 77464 h 1750593"/>
                    <a:gd name="connsiteX16" fmla="*/ 1729 w 2399173"/>
                    <a:gd name="connsiteY16" fmla="*/ 338301 h 1750593"/>
                    <a:gd name="connsiteX17" fmla="*/ 374303 w 2399173"/>
                    <a:gd name="connsiteY17" fmla="*/ 323384 h 1750593"/>
                    <a:gd name="connsiteX18" fmla="*/ 69861 w 2399173"/>
                    <a:gd name="connsiteY18" fmla="*/ 513149 h 1750593"/>
                    <a:gd name="connsiteX19" fmla="*/ 508773 w 2399173"/>
                    <a:gd name="connsiteY19" fmla="*/ 557901 h 1750593"/>
                    <a:gd name="connsiteX20" fmla="*/ 201750 w 2399173"/>
                    <a:gd name="connsiteY20" fmla="*/ 708293 h 1750593"/>
                    <a:gd name="connsiteX21" fmla="*/ 1148853 w 2399173"/>
                    <a:gd name="connsiteY21" fmla="*/ 826914 h 1750593"/>
                    <a:gd name="connsiteX22" fmla="*/ 891243 w 2399173"/>
                    <a:gd name="connsiteY22" fmla="*/ 940658 h 1750593"/>
                    <a:gd name="connsiteX23" fmla="*/ 1315238 w 2399173"/>
                    <a:gd name="connsiteY23" fmla="*/ 983760 h 1750593"/>
                    <a:gd name="connsiteX24" fmla="*/ 1268909 w 2399173"/>
                    <a:gd name="connsiteY24" fmla="*/ 1308139 h 1750593"/>
                    <a:gd name="connsiteX25" fmla="*/ 1451860 w 2399173"/>
                    <a:gd name="connsiteY25" fmla="*/ 1086603 h 1750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399173" h="1750593">
                      <a:moveTo>
                        <a:pt x="1451860" y="1086603"/>
                      </a:moveTo>
                      <a:cubicBezTo>
                        <a:pt x="1451860" y="1086603"/>
                        <a:pt x="1499553" y="1368382"/>
                        <a:pt x="1599885" y="1533046"/>
                      </a:cubicBezTo>
                      <a:cubicBezTo>
                        <a:pt x="1649299" y="1614087"/>
                        <a:pt x="1725965" y="1337256"/>
                        <a:pt x="1743894" y="1239218"/>
                      </a:cubicBezTo>
                      <a:cubicBezTo>
                        <a:pt x="1746907" y="1222867"/>
                        <a:pt x="1868612" y="1514327"/>
                        <a:pt x="1885537" y="1635315"/>
                      </a:cubicBezTo>
                      <a:cubicBezTo>
                        <a:pt x="1894215" y="1697566"/>
                        <a:pt x="1966650" y="1518989"/>
                        <a:pt x="1942194" y="1333384"/>
                      </a:cubicBezTo>
                      <a:cubicBezTo>
                        <a:pt x="1935739" y="1284329"/>
                        <a:pt x="2127512" y="1494964"/>
                        <a:pt x="2201883" y="1741027"/>
                      </a:cubicBezTo>
                      <a:cubicBezTo>
                        <a:pt x="2223255" y="1811597"/>
                        <a:pt x="2346036" y="1477536"/>
                        <a:pt x="2192488" y="1206013"/>
                      </a:cubicBezTo>
                      <a:cubicBezTo>
                        <a:pt x="2170328" y="1166855"/>
                        <a:pt x="2305802" y="1227170"/>
                        <a:pt x="2391362" y="1378422"/>
                      </a:cubicBezTo>
                      <a:cubicBezTo>
                        <a:pt x="2413522" y="1417580"/>
                        <a:pt x="2419260" y="936498"/>
                        <a:pt x="1965143" y="811566"/>
                      </a:cubicBezTo>
                      <a:cubicBezTo>
                        <a:pt x="1935309" y="800521"/>
                        <a:pt x="2047619" y="773269"/>
                        <a:pt x="2168893" y="792919"/>
                      </a:cubicBezTo>
                      <a:cubicBezTo>
                        <a:pt x="2195859" y="797294"/>
                        <a:pt x="2090793" y="601003"/>
                        <a:pt x="1773370" y="693375"/>
                      </a:cubicBezTo>
                      <a:cubicBezTo>
                        <a:pt x="1748628" y="700547"/>
                        <a:pt x="1906694" y="621156"/>
                        <a:pt x="1899522" y="424578"/>
                      </a:cubicBezTo>
                      <a:cubicBezTo>
                        <a:pt x="1898948" y="409230"/>
                        <a:pt x="1862515" y="545780"/>
                        <a:pt x="1688959" y="598349"/>
                      </a:cubicBezTo>
                      <a:cubicBezTo>
                        <a:pt x="1677771" y="601720"/>
                        <a:pt x="1777100" y="133117"/>
                        <a:pt x="958299" y="870"/>
                      </a:cubicBezTo>
                      <a:cubicBezTo>
                        <a:pt x="905157" y="-7736"/>
                        <a:pt x="1071757" y="45980"/>
                        <a:pt x="1174528" y="231514"/>
                      </a:cubicBezTo>
                      <a:cubicBezTo>
                        <a:pt x="1188298" y="256400"/>
                        <a:pt x="962531" y="61615"/>
                        <a:pt x="572530" y="77464"/>
                      </a:cubicBezTo>
                      <a:cubicBezTo>
                        <a:pt x="182601" y="93385"/>
                        <a:pt x="21093" y="312841"/>
                        <a:pt x="1729" y="338301"/>
                      </a:cubicBezTo>
                      <a:cubicBezTo>
                        <a:pt x="-17706" y="363761"/>
                        <a:pt x="127952" y="291039"/>
                        <a:pt x="374303" y="323384"/>
                      </a:cubicBezTo>
                      <a:cubicBezTo>
                        <a:pt x="401627" y="326970"/>
                        <a:pt x="223050" y="354868"/>
                        <a:pt x="69861" y="513149"/>
                      </a:cubicBezTo>
                      <a:cubicBezTo>
                        <a:pt x="42608" y="541334"/>
                        <a:pt x="266081" y="486398"/>
                        <a:pt x="508773" y="557901"/>
                      </a:cubicBezTo>
                      <a:cubicBezTo>
                        <a:pt x="522399" y="561917"/>
                        <a:pt x="287811" y="565216"/>
                        <a:pt x="201750" y="708293"/>
                      </a:cubicBezTo>
                      <a:cubicBezTo>
                        <a:pt x="183677" y="738342"/>
                        <a:pt x="624023" y="817805"/>
                        <a:pt x="1148853" y="826914"/>
                      </a:cubicBezTo>
                      <a:cubicBezTo>
                        <a:pt x="1168647" y="827272"/>
                        <a:pt x="1017180" y="938865"/>
                        <a:pt x="891243" y="940658"/>
                      </a:cubicBezTo>
                      <a:cubicBezTo>
                        <a:pt x="867935" y="941016"/>
                        <a:pt x="959447" y="1035469"/>
                        <a:pt x="1315238" y="983760"/>
                      </a:cubicBezTo>
                      <a:cubicBezTo>
                        <a:pt x="1315238" y="983760"/>
                        <a:pt x="1198984" y="1139172"/>
                        <a:pt x="1268909" y="1308139"/>
                      </a:cubicBezTo>
                      <a:cubicBezTo>
                        <a:pt x="1286551" y="1350739"/>
                        <a:pt x="1324131" y="1173382"/>
                        <a:pt x="1451860" y="1086603"/>
                      </a:cubicBezTo>
                      <a:close/>
                    </a:path>
                  </a:pathLst>
                </a:custGeom>
                <a:solidFill>
                  <a:srgbClr val="52381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CEF63F85-3B46-BEB3-5E80-B8C625050735}"/>
                    </a:ext>
                  </a:extLst>
                </p:cNvPr>
                <p:cNvSpPr/>
                <p:nvPr/>
              </p:nvSpPr>
              <p:spPr>
                <a:xfrm>
                  <a:off x="1188424" y="406092"/>
                  <a:ext cx="2399101" cy="1750449"/>
                </a:xfrm>
                <a:custGeom>
                  <a:avLst/>
                  <a:gdLst>
                    <a:gd name="connsiteX0" fmla="*/ 1729 w 2399101"/>
                    <a:gd name="connsiteY0" fmla="*/ 338300 h 1750449"/>
                    <a:gd name="connsiteX1" fmla="*/ 572530 w 2399101"/>
                    <a:gd name="connsiteY1" fmla="*/ 77463 h 1750449"/>
                    <a:gd name="connsiteX2" fmla="*/ 1174528 w 2399101"/>
                    <a:gd name="connsiteY2" fmla="*/ 231513 h 1750449"/>
                    <a:gd name="connsiteX3" fmla="*/ 958299 w 2399101"/>
                    <a:gd name="connsiteY3" fmla="*/ 869 h 1750449"/>
                    <a:gd name="connsiteX4" fmla="*/ 1457096 w 2399101"/>
                    <a:gd name="connsiteY4" fmla="*/ 176290 h 1750449"/>
                    <a:gd name="connsiteX5" fmla="*/ 1077136 w 2399101"/>
                    <a:gd name="connsiteY5" fmla="*/ 70722 h 1750449"/>
                    <a:gd name="connsiteX6" fmla="*/ 1230109 w 2399101"/>
                    <a:gd name="connsiteY6" fmla="*/ 296776 h 1750449"/>
                    <a:gd name="connsiteX7" fmla="*/ 560984 w 2399101"/>
                    <a:gd name="connsiteY7" fmla="*/ 92883 h 1750449"/>
                    <a:gd name="connsiteX8" fmla="*/ 101847 w 2399101"/>
                    <a:gd name="connsiteY8" fmla="*/ 292401 h 1750449"/>
                    <a:gd name="connsiteX9" fmla="*/ 647762 w 2399101"/>
                    <a:gd name="connsiteY9" fmla="*/ 306458 h 1750449"/>
                    <a:gd name="connsiteX10" fmla="*/ 147818 w 2399101"/>
                    <a:gd name="connsiteY10" fmla="*/ 498876 h 1750449"/>
                    <a:gd name="connsiteX11" fmla="*/ 624669 w 2399101"/>
                    <a:gd name="connsiteY11" fmla="*/ 566362 h 1750449"/>
                    <a:gd name="connsiteX12" fmla="*/ 295270 w 2399101"/>
                    <a:gd name="connsiteY12" fmla="*/ 699255 h 1750449"/>
                    <a:gd name="connsiteX13" fmla="*/ 1271992 w 2399101"/>
                    <a:gd name="connsiteY13" fmla="*/ 745298 h 1750449"/>
                    <a:gd name="connsiteX14" fmla="*/ 980819 w 2399101"/>
                    <a:gd name="connsiteY14" fmla="*/ 955933 h 1750449"/>
                    <a:gd name="connsiteX15" fmla="*/ 1359775 w 2399101"/>
                    <a:gd name="connsiteY15" fmla="*/ 921723 h 1750449"/>
                    <a:gd name="connsiteX16" fmla="*/ 1314234 w 2399101"/>
                    <a:gd name="connsiteY16" fmla="*/ 1188441 h 1750449"/>
                    <a:gd name="connsiteX17" fmla="*/ 1505146 w 2399101"/>
                    <a:gd name="connsiteY17" fmla="*/ 941804 h 1750449"/>
                    <a:gd name="connsiteX18" fmla="*/ 1657188 w 2399101"/>
                    <a:gd name="connsiteY18" fmla="*/ 1451789 h 1750449"/>
                    <a:gd name="connsiteX19" fmla="*/ 1727041 w 2399101"/>
                    <a:gd name="connsiteY19" fmla="*/ 1167428 h 1750449"/>
                    <a:gd name="connsiteX20" fmla="*/ 1915013 w 2399101"/>
                    <a:gd name="connsiteY20" fmla="*/ 1555206 h 1750449"/>
                    <a:gd name="connsiteX21" fmla="*/ 1892852 w 2399101"/>
                    <a:gd name="connsiteY21" fmla="*/ 1201853 h 1750449"/>
                    <a:gd name="connsiteX22" fmla="*/ 2198656 w 2399101"/>
                    <a:gd name="connsiteY22" fmla="*/ 1638398 h 1750449"/>
                    <a:gd name="connsiteX23" fmla="*/ 2247209 w 2399101"/>
                    <a:gd name="connsiteY23" fmla="*/ 1428265 h 1750449"/>
                    <a:gd name="connsiteX24" fmla="*/ 2052280 w 2399101"/>
                    <a:gd name="connsiteY24" fmla="*/ 1079431 h 1750449"/>
                    <a:gd name="connsiteX25" fmla="*/ 2325023 w 2399101"/>
                    <a:gd name="connsiteY25" fmla="*/ 1238285 h 1750449"/>
                    <a:gd name="connsiteX26" fmla="*/ 2303794 w 2399101"/>
                    <a:gd name="connsiteY26" fmla="*/ 1080004 h 1750449"/>
                    <a:gd name="connsiteX27" fmla="*/ 1886899 w 2399101"/>
                    <a:gd name="connsiteY27" fmla="*/ 797006 h 1750449"/>
                    <a:gd name="connsiteX28" fmla="*/ 2125504 w 2399101"/>
                    <a:gd name="connsiteY28" fmla="*/ 763945 h 1750449"/>
                    <a:gd name="connsiteX29" fmla="*/ 1984722 w 2399101"/>
                    <a:gd name="connsiteY29" fmla="*/ 671931 h 1750449"/>
                    <a:gd name="connsiteX30" fmla="*/ 2168822 w 2399101"/>
                    <a:gd name="connsiteY30" fmla="*/ 792775 h 1750449"/>
                    <a:gd name="connsiteX31" fmla="*/ 1965072 w 2399101"/>
                    <a:gd name="connsiteY31" fmla="*/ 811422 h 1750449"/>
                    <a:gd name="connsiteX32" fmla="*/ 2391290 w 2399101"/>
                    <a:gd name="connsiteY32" fmla="*/ 1378278 h 1750449"/>
                    <a:gd name="connsiteX33" fmla="*/ 2192417 w 2399101"/>
                    <a:gd name="connsiteY33" fmla="*/ 1205869 h 1750449"/>
                    <a:gd name="connsiteX34" fmla="*/ 2201812 w 2399101"/>
                    <a:gd name="connsiteY34" fmla="*/ 1740883 h 1750449"/>
                    <a:gd name="connsiteX35" fmla="*/ 1942122 w 2399101"/>
                    <a:gd name="connsiteY35" fmla="*/ 1333239 h 1750449"/>
                    <a:gd name="connsiteX36" fmla="*/ 1885465 w 2399101"/>
                    <a:gd name="connsiteY36" fmla="*/ 1635171 h 1750449"/>
                    <a:gd name="connsiteX37" fmla="*/ 1743823 w 2399101"/>
                    <a:gd name="connsiteY37" fmla="*/ 1239074 h 1750449"/>
                    <a:gd name="connsiteX38" fmla="*/ 1599814 w 2399101"/>
                    <a:gd name="connsiteY38" fmla="*/ 1532901 h 1750449"/>
                    <a:gd name="connsiteX39" fmla="*/ 1451789 w 2399101"/>
                    <a:gd name="connsiteY39" fmla="*/ 1086459 h 1750449"/>
                    <a:gd name="connsiteX40" fmla="*/ 1268980 w 2399101"/>
                    <a:gd name="connsiteY40" fmla="*/ 1308210 h 1750449"/>
                    <a:gd name="connsiteX41" fmla="*/ 1315310 w 2399101"/>
                    <a:gd name="connsiteY41" fmla="*/ 983831 h 1750449"/>
                    <a:gd name="connsiteX42" fmla="*/ 891315 w 2399101"/>
                    <a:gd name="connsiteY42" fmla="*/ 940729 h 1750449"/>
                    <a:gd name="connsiteX43" fmla="*/ 1148925 w 2399101"/>
                    <a:gd name="connsiteY43" fmla="*/ 826984 h 1750449"/>
                    <a:gd name="connsiteX44" fmla="*/ 201822 w 2399101"/>
                    <a:gd name="connsiteY44" fmla="*/ 708363 h 1750449"/>
                    <a:gd name="connsiteX45" fmla="*/ 508845 w 2399101"/>
                    <a:gd name="connsiteY45" fmla="*/ 557972 h 1750449"/>
                    <a:gd name="connsiteX46" fmla="*/ 69933 w 2399101"/>
                    <a:gd name="connsiteY46" fmla="*/ 513220 h 1750449"/>
                    <a:gd name="connsiteX47" fmla="*/ 374374 w 2399101"/>
                    <a:gd name="connsiteY47" fmla="*/ 323383 h 1750449"/>
                    <a:gd name="connsiteX48" fmla="*/ 1729 w 2399101"/>
                    <a:gd name="connsiteY48" fmla="*/ 338300 h 1750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2399101" h="1750449">
                      <a:moveTo>
                        <a:pt x="1729" y="338300"/>
                      </a:moveTo>
                      <a:cubicBezTo>
                        <a:pt x="21165" y="312841"/>
                        <a:pt x="182601" y="93385"/>
                        <a:pt x="572530" y="77463"/>
                      </a:cubicBezTo>
                      <a:cubicBezTo>
                        <a:pt x="962459" y="61542"/>
                        <a:pt x="1188298" y="256327"/>
                        <a:pt x="1174528" y="231513"/>
                      </a:cubicBezTo>
                      <a:cubicBezTo>
                        <a:pt x="1071757" y="46051"/>
                        <a:pt x="905157" y="-7737"/>
                        <a:pt x="958299" y="869"/>
                      </a:cubicBezTo>
                      <a:cubicBezTo>
                        <a:pt x="1190736" y="38377"/>
                        <a:pt x="1349089" y="103066"/>
                        <a:pt x="1457096" y="176290"/>
                      </a:cubicBezTo>
                      <a:cubicBezTo>
                        <a:pt x="1298313" y="81981"/>
                        <a:pt x="1000756" y="7467"/>
                        <a:pt x="1077136" y="70722"/>
                      </a:cubicBezTo>
                      <a:cubicBezTo>
                        <a:pt x="1169365" y="147101"/>
                        <a:pt x="1230109" y="296776"/>
                        <a:pt x="1230109" y="296776"/>
                      </a:cubicBezTo>
                      <a:cubicBezTo>
                        <a:pt x="1178903" y="245641"/>
                        <a:pt x="854452" y="85567"/>
                        <a:pt x="560984" y="92883"/>
                      </a:cubicBezTo>
                      <a:cubicBezTo>
                        <a:pt x="267587" y="100198"/>
                        <a:pt x="47916" y="305884"/>
                        <a:pt x="101847" y="292401"/>
                      </a:cubicBezTo>
                      <a:cubicBezTo>
                        <a:pt x="364549" y="226708"/>
                        <a:pt x="683477" y="304450"/>
                        <a:pt x="647762" y="306458"/>
                      </a:cubicBezTo>
                      <a:cubicBezTo>
                        <a:pt x="342890" y="323957"/>
                        <a:pt x="100843" y="505187"/>
                        <a:pt x="147818" y="498876"/>
                      </a:cubicBezTo>
                      <a:cubicBezTo>
                        <a:pt x="400264" y="464882"/>
                        <a:pt x="624669" y="566362"/>
                        <a:pt x="624669" y="566362"/>
                      </a:cubicBezTo>
                      <a:cubicBezTo>
                        <a:pt x="468683" y="554888"/>
                        <a:pt x="217384" y="685844"/>
                        <a:pt x="295270" y="699255"/>
                      </a:cubicBezTo>
                      <a:cubicBezTo>
                        <a:pt x="784958" y="783739"/>
                        <a:pt x="1271992" y="745298"/>
                        <a:pt x="1271992" y="745298"/>
                      </a:cubicBezTo>
                      <a:cubicBezTo>
                        <a:pt x="1134797" y="927819"/>
                        <a:pt x="936282" y="949478"/>
                        <a:pt x="980819" y="955933"/>
                      </a:cubicBezTo>
                      <a:cubicBezTo>
                        <a:pt x="1190019" y="986269"/>
                        <a:pt x="1359775" y="921723"/>
                        <a:pt x="1359775" y="921723"/>
                      </a:cubicBezTo>
                      <a:cubicBezTo>
                        <a:pt x="1278088" y="1031236"/>
                        <a:pt x="1262454" y="1321047"/>
                        <a:pt x="1314234" y="1188441"/>
                      </a:cubicBezTo>
                      <a:cubicBezTo>
                        <a:pt x="1366014" y="1055835"/>
                        <a:pt x="1505146" y="941804"/>
                        <a:pt x="1505146" y="941804"/>
                      </a:cubicBezTo>
                      <a:cubicBezTo>
                        <a:pt x="1505362" y="1223153"/>
                        <a:pt x="1617528" y="1548034"/>
                        <a:pt x="1657188" y="1451789"/>
                      </a:cubicBezTo>
                      <a:cubicBezTo>
                        <a:pt x="1711765" y="1319541"/>
                        <a:pt x="1727041" y="1167428"/>
                        <a:pt x="1727041" y="1167428"/>
                      </a:cubicBezTo>
                      <a:cubicBezTo>
                        <a:pt x="1883529" y="1333311"/>
                        <a:pt x="1898087" y="1644566"/>
                        <a:pt x="1915013" y="1555206"/>
                      </a:cubicBezTo>
                      <a:cubicBezTo>
                        <a:pt x="1950226" y="1368883"/>
                        <a:pt x="1892852" y="1201853"/>
                        <a:pt x="1892852" y="1201853"/>
                      </a:cubicBezTo>
                      <a:cubicBezTo>
                        <a:pt x="2062034" y="1278734"/>
                        <a:pt x="2170041" y="1534981"/>
                        <a:pt x="2198656" y="1638398"/>
                      </a:cubicBezTo>
                      <a:cubicBezTo>
                        <a:pt x="2227271" y="1741815"/>
                        <a:pt x="2255600" y="1644853"/>
                        <a:pt x="2247209" y="1428265"/>
                      </a:cubicBezTo>
                      <a:cubicBezTo>
                        <a:pt x="2238818" y="1211678"/>
                        <a:pt x="2052280" y="1079431"/>
                        <a:pt x="2052280" y="1079431"/>
                      </a:cubicBezTo>
                      <a:cubicBezTo>
                        <a:pt x="2175276" y="1100444"/>
                        <a:pt x="2278980" y="1176106"/>
                        <a:pt x="2325023" y="1238285"/>
                      </a:cubicBezTo>
                      <a:cubicBezTo>
                        <a:pt x="2371065" y="1300464"/>
                        <a:pt x="2408287" y="1273642"/>
                        <a:pt x="2303794" y="1080004"/>
                      </a:cubicBezTo>
                      <a:cubicBezTo>
                        <a:pt x="2201955" y="891315"/>
                        <a:pt x="1886899" y="797006"/>
                        <a:pt x="1886899" y="797006"/>
                      </a:cubicBezTo>
                      <a:cubicBezTo>
                        <a:pt x="1886899" y="797006"/>
                        <a:pt x="2056655" y="735616"/>
                        <a:pt x="2125504" y="763945"/>
                      </a:cubicBezTo>
                      <a:cubicBezTo>
                        <a:pt x="2194066" y="792130"/>
                        <a:pt x="2090936" y="694092"/>
                        <a:pt x="1984722" y="671931"/>
                      </a:cubicBezTo>
                      <a:cubicBezTo>
                        <a:pt x="2137553" y="692012"/>
                        <a:pt x="2188616" y="796002"/>
                        <a:pt x="2168822" y="792775"/>
                      </a:cubicBezTo>
                      <a:cubicBezTo>
                        <a:pt x="2047547" y="773124"/>
                        <a:pt x="1935237" y="800377"/>
                        <a:pt x="1965072" y="811422"/>
                      </a:cubicBezTo>
                      <a:cubicBezTo>
                        <a:pt x="2419188" y="936354"/>
                        <a:pt x="2413451" y="1417508"/>
                        <a:pt x="2391290" y="1378278"/>
                      </a:cubicBezTo>
                      <a:cubicBezTo>
                        <a:pt x="2305802" y="1227025"/>
                        <a:pt x="2170256" y="1166711"/>
                        <a:pt x="2192417" y="1205869"/>
                      </a:cubicBezTo>
                      <a:cubicBezTo>
                        <a:pt x="2345964" y="1477392"/>
                        <a:pt x="2223112" y="1811453"/>
                        <a:pt x="2201812" y="1740883"/>
                      </a:cubicBezTo>
                      <a:cubicBezTo>
                        <a:pt x="2127369" y="1494819"/>
                        <a:pt x="1935667" y="1284184"/>
                        <a:pt x="1942122" y="1333239"/>
                      </a:cubicBezTo>
                      <a:cubicBezTo>
                        <a:pt x="1966578" y="1518845"/>
                        <a:pt x="1894143" y="1697422"/>
                        <a:pt x="1885465" y="1635171"/>
                      </a:cubicBezTo>
                      <a:cubicBezTo>
                        <a:pt x="1868612" y="1514183"/>
                        <a:pt x="1746835" y="1222651"/>
                        <a:pt x="1743823" y="1239074"/>
                      </a:cubicBezTo>
                      <a:cubicBezTo>
                        <a:pt x="1725893" y="1337040"/>
                        <a:pt x="1649227" y="1613942"/>
                        <a:pt x="1599814" y="1532901"/>
                      </a:cubicBezTo>
                      <a:cubicBezTo>
                        <a:pt x="1499481" y="1368166"/>
                        <a:pt x="1451789" y="1086459"/>
                        <a:pt x="1451789" y="1086459"/>
                      </a:cubicBezTo>
                      <a:cubicBezTo>
                        <a:pt x="1324059" y="1173237"/>
                        <a:pt x="1286479" y="1350595"/>
                        <a:pt x="1268980" y="1308210"/>
                      </a:cubicBezTo>
                      <a:cubicBezTo>
                        <a:pt x="1199056" y="1139243"/>
                        <a:pt x="1315310" y="983831"/>
                        <a:pt x="1315310" y="983831"/>
                      </a:cubicBezTo>
                      <a:cubicBezTo>
                        <a:pt x="959447" y="1035539"/>
                        <a:pt x="868007" y="941016"/>
                        <a:pt x="891315" y="940729"/>
                      </a:cubicBezTo>
                      <a:cubicBezTo>
                        <a:pt x="1017251" y="938936"/>
                        <a:pt x="1168719" y="827271"/>
                        <a:pt x="1148925" y="826984"/>
                      </a:cubicBezTo>
                      <a:cubicBezTo>
                        <a:pt x="624095" y="817805"/>
                        <a:pt x="183749" y="738413"/>
                        <a:pt x="201822" y="708363"/>
                      </a:cubicBezTo>
                      <a:cubicBezTo>
                        <a:pt x="287883" y="565287"/>
                        <a:pt x="522471" y="561988"/>
                        <a:pt x="508845" y="557972"/>
                      </a:cubicBezTo>
                      <a:cubicBezTo>
                        <a:pt x="266152" y="486469"/>
                        <a:pt x="42680" y="541405"/>
                        <a:pt x="69933" y="513220"/>
                      </a:cubicBezTo>
                      <a:cubicBezTo>
                        <a:pt x="223122" y="354939"/>
                        <a:pt x="401699" y="326969"/>
                        <a:pt x="374374" y="323383"/>
                      </a:cubicBezTo>
                      <a:cubicBezTo>
                        <a:pt x="127952" y="291038"/>
                        <a:pt x="-17706" y="363832"/>
                        <a:pt x="1729" y="338300"/>
                      </a:cubicBezTo>
                      <a:close/>
                    </a:path>
                  </a:pathLst>
                </a:custGeom>
                <a:solidFill>
                  <a:srgbClr val="52381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E732E972-EFB4-021D-01FA-C13BFA67DA95}"/>
                    </a:ext>
                  </a:extLst>
                </p:cNvPr>
                <p:cNvSpPr/>
                <p:nvPr/>
              </p:nvSpPr>
              <p:spPr>
                <a:xfrm>
                  <a:off x="1383433" y="517080"/>
                  <a:ext cx="1018247" cy="205295"/>
                </a:xfrm>
                <a:custGeom>
                  <a:avLst/>
                  <a:gdLst>
                    <a:gd name="connsiteX0" fmla="*/ 1018247 w 1018247"/>
                    <a:gd name="connsiteY0" fmla="*/ 205296 h 205295"/>
                    <a:gd name="connsiteX1" fmla="*/ 0 w 1018247"/>
                    <a:gd name="connsiteY1" fmla="*/ 123394 h 205295"/>
                    <a:gd name="connsiteX2" fmla="*/ 1018247 w 1018247"/>
                    <a:gd name="connsiteY2" fmla="*/ 205296 h 2052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018247" h="205295">
                      <a:moveTo>
                        <a:pt x="1018247" y="205296"/>
                      </a:moveTo>
                      <a:cubicBezTo>
                        <a:pt x="1018247" y="205296"/>
                        <a:pt x="490692" y="-195893"/>
                        <a:pt x="0" y="123394"/>
                      </a:cubicBezTo>
                      <a:cubicBezTo>
                        <a:pt x="0" y="123322"/>
                        <a:pt x="444578" y="-67231"/>
                        <a:pt x="1018247" y="205296"/>
                      </a:cubicBezTo>
                      <a:close/>
                    </a:path>
                  </a:pathLst>
                </a:custGeom>
                <a:solidFill>
                  <a:srgbClr val="52381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0FC37C89-88E2-B281-F5E1-BE4AEF753729}"/>
                    </a:ext>
                  </a:extLst>
                </p:cNvPr>
                <p:cNvSpPr/>
                <p:nvPr/>
              </p:nvSpPr>
              <p:spPr>
                <a:xfrm>
                  <a:off x="2317986" y="459028"/>
                  <a:ext cx="533219" cy="551150"/>
                </a:xfrm>
                <a:custGeom>
                  <a:avLst/>
                  <a:gdLst>
                    <a:gd name="connsiteX0" fmla="*/ 532504 w 533219"/>
                    <a:gd name="connsiteY0" fmla="*/ 551150 h 551150"/>
                    <a:gd name="connsiteX1" fmla="*/ 0 w 533219"/>
                    <a:gd name="connsiteY1" fmla="*/ 0 h 551150"/>
                    <a:gd name="connsiteX2" fmla="*/ 532504 w 533219"/>
                    <a:gd name="connsiteY2" fmla="*/ 551150 h 5511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33219" h="551150">
                      <a:moveTo>
                        <a:pt x="532504" y="551150"/>
                      </a:moveTo>
                      <a:cubicBezTo>
                        <a:pt x="532504" y="551150"/>
                        <a:pt x="575247" y="141212"/>
                        <a:pt x="0" y="0"/>
                      </a:cubicBezTo>
                      <a:cubicBezTo>
                        <a:pt x="0" y="0"/>
                        <a:pt x="446371" y="134542"/>
                        <a:pt x="532504" y="551150"/>
                      </a:cubicBezTo>
                      <a:close/>
                    </a:path>
                  </a:pathLst>
                </a:custGeom>
                <a:solidFill>
                  <a:srgbClr val="52381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D6B3E589-B118-B7DF-6D94-FC14108D5F05}"/>
                    </a:ext>
                  </a:extLst>
                </p:cNvPr>
                <p:cNvSpPr/>
                <p:nvPr/>
              </p:nvSpPr>
              <p:spPr>
                <a:xfrm>
                  <a:off x="2935116" y="1082256"/>
                  <a:ext cx="329183" cy="42168"/>
                </a:xfrm>
                <a:custGeom>
                  <a:avLst/>
                  <a:gdLst>
                    <a:gd name="connsiteX0" fmla="*/ 0 w 329183"/>
                    <a:gd name="connsiteY0" fmla="*/ 42169 h 42168"/>
                    <a:gd name="connsiteX1" fmla="*/ 329184 w 329183"/>
                    <a:gd name="connsiteY1" fmla="*/ 39730 h 42168"/>
                    <a:gd name="connsiteX2" fmla="*/ 0 w 329183"/>
                    <a:gd name="connsiteY2" fmla="*/ 42169 h 421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329183" h="42168">
                      <a:moveTo>
                        <a:pt x="0" y="42169"/>
                      </a:moveTo>
                      <a:cubicBezTo>
                        <a:pt x="0" y="42169"/>
                        <a:pt x="188187" y="-51064"/>
                        <a:pt x="329184" y="39730"/>
                      </a:cubicBezTo>
                      <a:cubicBezTo>
                        <a:pt x="323733" y="37651"/>
                        <a:pt x="190195" y="-9324"/>
                        <a:pt x="0" y="42169"/>
                      </a:cubicBezTo>
                      <a:close/>
                    </a:path>
                  </a:pathLst>
                </a:custGeom>
                <a:solidFill>
                  <a:srgbClr val="52381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D052C18D-3D01-5423-99A6-5C1ECD39A343}"/>
                    </a:ext>
                  </a:extLst>
                </p:cNvPr>
                <p:cNvSpPr/>
                <p:nvPr/>
              </p:nvSpPr>
              <p:spPr>
                <a:xfrm>
                  <a:off x="3039752" y="1217801"/>
                  <a:ext cx="504390" cy="414384"/>
                </a:xfrm>
                <a:custGeom>
                  <a:avLst/>
                  <a:gdLst>
                    <a:gd name="connsiteX0" fmla="*/ 504390 w 504390"/>
                    <a:gd name="connsiteY0" fmla="*/ 414385 h 414384"/>
                    <a:gd name="connsiteX1" fmla="*/ 0 w 504390"/>
                    <a:gd name="connsiteY1" fmla="*/ 0 h 414384"/>
                    <a:gd name="connsiteX2" fmla="*/ 504390 w 504390"/>
                    <a:gd name="connsiteY2" fmla="*/ 414385 h 4143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504390" h="414384">
                      <a:moveTo>
                        <a:pt x="504390" y="414385"/>
                      </a:moveTo>
                      <a:cubicBezTo>
                        <a:pt x="504390" y="414385"/>
                        <a:pt x="453901" y="87496"/>
                        <a:pt x="0" y="0"/>
                      </a:cubicBezTo>
                      <a:cubicBezTo>
                        <a:pt x="0" y="0"/>
                        <a:pt x="354500" y="111378"/>
                        <a:pt x="504390" y="414385"/>
                      </a:cubicBezTo>
                      <a:close/>
                    </a:path>
                  </a:pathLst>
                </a:custGeom>
                <a:solidFill>
                  <a:srgbClr val="52381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1488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8B969E-3CA9-AE61-79CC-B76B0B930D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1" name="矩形: 圆角 1480">
            <a:extLst>
              <a:ext uri="{FF2B5EF4-FFF2-40B4-BE49-F238E27FC236}">
                <a16:creationId xmlns:a16="http://schemas.microsoft.com/office/drawing/2014/main" id="{A57914D8-824B-441D-170E-79073FE4D21F}"/>
              </a:ext>
            </a:extLst>
          </p:cNvPr>
          <p:cNvSpPr/>
          <p:nvPr/>
        </p:nvSpPr>
        <p:spPr>
          <a:xfrm>
            <a:off x="5512202" y="4328780"/>
            <a:ext cx="1193676" cy="488182"/>
          </a:xfrm>
          <a:prstGeom prst="roundRect">
            <a:avLst>
              <a:gd name="adj" fmla="val 50000"/>
            </a:avLst>
          </a:prstGeom>
          <a:solidFill>
            <a:srgbClr val="5992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82" name="矩形: 圆角 1481">
            <a:extLst>
              <a:ext uri="{FF2B5EF4-FFF2-40B4-BE49-F238E27FC236}">
                <a16:creationId xmlns:a16="http://schemas.microsoft.com/office/drawing/2014/main" id="{E2B4C52F-BA1A-E907-61D3-3AE869859835}"/>
              </a:ext>
            </a:extLst>
          </p:cNvPr>
          <p:cNvSpPr/>
          <p:nvPr/>
        </p:nvSpPr>
        <p:spPr>
          <a:xfrm>
            <a:off x="8874021" y="4328780"/>
            <a:ext cx="1193676" cy="488182"/>
          </a:xfrm>
          <a:prstGeom prst="roundRect">
            <a:avLst>
              <a:gd name="adj" fmla="val 50000"/>
            </a:avLst>
          </a:prstGeom>
          <a:solidFill>
            <a:srgbClr val="5992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80" name="矩形: 圆角 1479">
            <a:extLst>
              <a:ext uri="{FF2B5EF4-FFF2-40B4-BE49-F238E27FC236}">
                <a16:creationId xmlns:a16="http://schemas.microsoft.com/office/drawing/2014/main" id="{650D0341-37A7-00B2-3FB0-CE50AC0DA6E2}"/>
              </a:ext>
            </a:extLst>
          </p:cNvPr>
          <p:cNvSpPr/>
          <p:nvPr/>
        </p:nvSpPr>
        <p:spPr>
          <a:xfrm>
            <a:off x="2334330" y="4328780"/>
            <a:ext cx="1193676" cy="488182"/>
          </a:xfrm>
          <a:prstGeom prst="roundRect">
            <a:avLst>
              <a:gd name="adj" fmla="val 50000"/>
            </a:avLst>
          </a:prstGeom>
          <a:solidFill>
            <a:srgbClr val="5992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06" name="任意多边形: 形状 1405" descr="D:\51PPT模板网\51pptmoban.com\图片001.jpg">
            <a:extLst>
              <a:ext uri="{FF2B5EF4-FFF2-40B4-BE49-F238E27FC236}">
                <a16:creationId xmlns:a16="http://schemas.microsoft.com/office/drawing/2014/main" id="{90884724-EFE9-3950-5A2E-EAAF75ABC35E}"/>
              </a:ext>
            </a:extLst>
          </p:cNvPr>
          <p:cNvSpPr/>
          <p:nvPr/>
        </p:nvSpPr>
        <p:spPr>
          <a:xfrm>
            <a:off x="4877341" y="699464"/>
            <a:ext cx="2437318" cy="784333"/>
          </a:xfrm>
          <a:custGeom>
            <a:avLst/>
            <a:gdLst>
              <a:gd name="connsiteX0" fmla="*/ 334024 w 2437318"/>
              <a:gd name="connsiteY0" fmla="*/ 8 h 784333"/>
              <a:gd name="connsiteX1" fmla="*/ 0 w 2437318"/>
              <a:gd name="connsiteY1" fmla="*/ 234055 h 784333"/>
              <a:gd name="connsiteX2" fmla="*/ 141321 w 2437318"/>
              <a:gd name="connsiteY2" fmla="*/ 425052 h 784333"/>
              <a:gd name="connsiteX3" fmla="*/ 90212 w 2437318"/>
              <a:gd name="connsiteY3" fmla="*/ 525047 h 784333"/>
              <a:gd name="connsiteX4" fmla="*/ 315874 w 2437318"/>
              <a:gd name="connsiteY4" fmla="*/ 683165 h 784333"/>
              <a:gd name="connsiteX5" fmla="*/ 476180 w 2437318"/>
              <a:gd name="connsiteY5" fmla="*/ 636199 h 784333"/>
              <a:gd name="connsiteX6" fmla="*/ 848468 w 2437318"/>
              <a:gd name="connsiteY6" fmla="*/ 784334 h 784333"/>
              <a:gd name="connsiteX7" fmla="*/ 1209584 w 2437318"/>
              <a:gd name="connsiteY7" fmla="*/ 648719 h 784333"/>
              <a:gd name="connsiteX8" fmla="*/ 1280523 w 2437318"/>
              <a:gd name="connsiteY8" fmla="*/ 656546 h 784333"/>
              <a:gd name="connsiteX9" fmla="*/ 1570702 w 2437318"/>
              <a:gd name="connsiteY9" fmla="*/ 759086 h 784333"/>
              <a:gd name="connsiteX10" fmla="*/ 1812839 w 2437318"/>
              <a:gd name="connsiteY10" fmla="*/ 693920 h 784333"/>
              <a:gd name="connsiteX11" fmla="*/ 2022303 w 2437318"/>
              <a:gd name="connsiteY11" fmla="*/ 733645 h 784333"/>
              <a:gd name="connsiteX12" fmla="*/ 2437319 w 2437318"/>
              <a:gd name="connsiteY12" fmla="*/ 442653 h 784333"/>
              <a:gd name="connsiteX13" fmla="*/ 2022303 w 2437318"/>
              <a:gd name="connsiteY13" fmla="*/ 151858 h 784333"/>
              <a:gd name="connsiteX14" fmla="*/ 1739946 w 2437318"/>
              <a:gd name="connsiteY14" fmla="*/ 229352 h 784333"/>
              <a:gd name="connsiteX15" fmla="*/ 1317947 w 2437318"/>
              <a:gd name="connsiteY15" fmla="*/ 25246 h 784333"/>
              <a:gd name="connsiteX16" fmla="*/ 928068 w 2437318"/>
              <a:gd name="connsiteY16" fmla="*/ 182185 h 784333"/>
              <a:gd name="connsiteX17" fmla="*/ 848472 w 2437318"/>
              <a:gd name="connsiteY17" fmla="*/ 177097 h 784333"/>
              <a:gd name="connsiteX18" fmla="*/ 665539 w 2437318"/>
              <a:gd name="connsiteY18" fmla="*/ 205472 h 784333"/>
              <a:gd name="connsiteX19" fmla="*/ 334024 w 2437318"/>
              <a:gd name="connsiteY19" fmla="*/ 0 h 78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37318" h="784333">
                <a:moveTo>
                  <a:pt x="334024" y="8"/>
                </a:moveTo>
                <a:cubicBezTo>
                  <a:pt x="149635" y="8"/>
                  <a:pt x="0" y="104860"/>
                  <a:pt x="0" y="234055"/>
                </a:cubicBezTo>
                <a:cubicBezTo>
                  <a:pt x="0" y="312988"/>
                  <a:pt x="55807" y="382645"/>
                  <a:pt x="141321" y="425052"/>
                </a:cubicBezTo>
                <a:cubicBezTo>
                  <a:pt x="109502" y="452311"/>
                  <a:pt x="90212" y="487113"/>
                  <a:pt x="90212" y="525047"/>
                </a:cubicBezTo>
                <a:cubicBezTo>
                  <a:pt x="90212" y="612341"/>
                  <a:pt x="191287" y="683165"/>
                  <a:pt x="315874" y="683165"/>
                </a:cubicBezTo>
                <a:cubicBezTo>
                  <a:pt x="378591" y="683165"/>
                  <a:pt x="435264" y="665167"/>
                  <a:pt x="476180" y="636199"/>
                </a:cubicBezTo>
                <a:cubicBezTo>
                  <a:pt x="551850" y="724926"/>
                  <a:pt x="690323" y="784334"/>
                  <a:pt x="848468" y="784334"/>
                </a:cubicBezTo>
                <a:cubicBezTo>
                  <a:pt x="999049" y="784334"/>
                  <a:pt x="1131914" y="730479"/>
                  <a:pt x="1209584" y="648719"/>
                </a:cubicBezTo>
                <a:cubicBezTo>
                  <a:pt x="1232559" y="652690"/>
                  <a:pt x="1256318" y="655149"/>
                  <a:pt x="1280523" y="656546"/>
                </a:cubicBezTo>
                <a:cubicBezTo>
                  <a:pt x="1346341" y="718695"/>
                  <a:pt x="1451848" y="759086"/>
                  <a:pt x="1570702" y="759086"/>
                </a:cubicBezTo>
                <a:cubicBezTo>
                  <a:pt x="1663713" y="759086"/>
                  <a:pt x="1748804" y="734439"/>
                  <a:pt x="1812839" y="693920"/>
                </a:cubicBezTo>
                <a:cubicBezTo>
                  <a:pt x="1874347" y="719165"/>
                  <a:pt x="1945918" y="733645"/>
                  <a:pt x="2022303" y="733645"/>
                </a:cubicBezTo>
                <a:cubicBezTo>
                  <a:pt x="2251537" y="733645"/>
                  <a:pt x="2437319" y="603272"/>
                  <a:pt x="2437319" y="442653"/>
                </a:cubicBezTo>
                <a:cubicBezTo>
                  <a:pt x="2437319" y="282035"/>
                  <a:pt x="2251537" y="151858"/>
                  <a:pt x="2022303" y="151858"/>
                </a:cubicBezTo>
                <a:cubicBezTo>
                  <a:pt x="1913361" y="151858"/>
                  <a:pt x="1814045" y="181209"/>
                  <a:pt x="1739946" y="229352"/>
                </a:cubicBezTo>
                <a:cubicBezTo>
                  <a:pt x="1675277" y="110113"/>
                  <a:pt x="1510721" y="25246"/>
                  <a:pt x="1317947" y="25246"/>
                </a:cubicBezTo>
                <a:cubicBezTo>
                  <a:pt x="1151667" y="25246"/>
                  <a:pt x="1006381" y="88322"/>
                  <a:pt x="928068" y="182185"/>
                </a:cubicBezTo>
                <a:cubicBezTo>
                  <a:pt x="902273" y="178826"/>
                  <a:pt x="875650" y="177097"/>
                  <a:pt x="848472" y="177097"/>
                </a:cubicBezTo>
                <a:cubicBezTo>
                  <a:pt x="783053" y="177097"/>
                  <a:pt x="721171" y="187260"/>
                  <a:pt x="665539" y="205472"/>
                </a:cubicBezTo>
                <a:cubicBezTo>
                  <a:pt x="645376" y="89761"/>
                  <a:pt x="504590" y="0"/>
                  <a:pt x="334024" y="0"/>
                </a:cubicBezTo>
                <a:close/>
              </a:path>
            </a:pathLst>
          </a:custGeom>
          <a:solidFill>
            <a:srgbClr val="59922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1407" name="文本框 1406">
            <a:extLst>
              <a:ext uri="{FF2B5EF4-FFF2-40B4-BE49-F238E27FC236}">
                <a16:creationId xmlns:a16="http://schemas.microsoft.com/office/drawing/2014/main" id="{73FC9855-F884-D4FA-7386-76361A0A39AE}"/>
              </a:ext>
            </a:extLst>
          </p:cNvPr>
          <p:cNvSpPr txBox="1"/>
          <p:nvPr/>
        </p:nvSpPr>
        <p:spPr>
          <a:xfrm>
            <a:off x="5298346" y="856402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我的爱好</a:t>
            </a:r>
          </a:p>
        </p:txBody>
      </p:sp>
      <p:sp>
        <p:nvSpPr>
          <p:cNvPr id="1408" name="任意多边形: 形状 1407">
            <a:extLst>
              <a:ext uri="{FF2B5EF4-FFF2-40B4-BE49-F238E27FC236}">
                <a16:creationId xmlns:a16="http://schemas.microsoft.com/office/drawing/2014/main" id="{3736A488-B489-F02A-90F7-3E39C36391C3}"/>
              </a:ext>
            </a:extLst>
          </p:cNvPr>
          <p:cNvSpPr/>
          <p:nvPr/>
        </p:nvSpPr>
        <p:spPr>
          <a:xfrm>
            <a:off x="8240334" y="2258585"/>
            <a:ext cx="2231147" cy="1692760"/>
          </a:xfrm>
          <a:custGeom>
            <a:avLst/>
            <a:gdLst>
              <a:gd name="connsiteX0" fmla="*/ 2156268 w 2231147"/>
              <a:gd name="connsiteY0" fmla="*/ 1274848 h 1692760"/>
              <a:gd name="connsiteX1" fmla="*/ 1948927 w 2231147"/>
              <a:gd name="connsiteY1" fmla="*/ 507072 h 1692760"/>
              <a:gd name="connsiteX2" fmla="*/ 1520714 w 2231147"/>
              <a:gd name="connsiteY2" fmla="*/ 452117 h 1692760"/>
              <a:gd name="connsiteX3" fmla="*/ 1351732 w 2231147"/>
              <a:gd name="connsiteY3" fmla="*/ 211309 h 1692760"/>
              <a:gd name="connsiteX4" fmla="*/ 920684 w 2231147"/>
              <a:gd name="connsiteY4" fmla="*/ 279752 h 1692760"/>
              <a:gd name="connsiteX5" fmla="*/ 753121 w 2231147"/>
              <a:gd name="connsiteY5" fmla="*/ 46260 h 1692760"/>
              <a:gd name="connsiteX6" fmla="*/ 278730 w 2231147"/>
              <a:gd name="connsiteY6" fmla="*/ 174367 h 1692760"/>
              <a:gd name="connsiteX7" fmla="*/ 240508 w 2231147"/>
              <a:gd name="connsiteY7" fmla="*/ 421484 h 1692760"/>
              <a:gd name="connsiteX8" fmla="*/ 46244 w 2231147"/>
              <a:gd name="connsiteY8" fmla="*/ 578944 h 1692760"/>
              <a:gd name="connsiteX9" fmla="*/ 134895 w 2231147"/>
              <a:gd name="connsiteY9" fmla="*/ 1026863 h 1692760"/>
              <a:gd name="connsiteX10" fmla="*/ 62383 w 2231147"/>
              <a:gd name="connsiteY10" fmla="*/ 1115240 h 1692760"/>
              <a:gd name="connsiteX11" fmla="*/ 190490 w 2231147"/>
              <a:gd name="connsiteY11" fmla="*/ 1589630 h 1692760"/>
              <a:gd name="connsiteX12" fmla="*/ 589260 w 2231147"/>
              <a:gd name="connsiteY12" fmla="*/ 1552643 h 1692760"/>
              <a:gd name="connsiteX13" fmla="*/ 668584 w 2231147"/>
              <a:gd name="connsiteY13" fmla="*/ 1606318 h 1692760"/>
              <a:gd name="connsiteX14" fmla="*/ 1443721 w 2231147"/>
              <a:gd name="connsiteY14" fmla="*/ 1510032 h 1692760"/>
              <a:gd name="connsiteX15" fmla="*/ 2156268 w 2231147"/>
              <a:gd name="connsiteY15" fmla="*/ 1274848 h 169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2231147" h="1692760">
                <a:moveTo>
                  <a:pt x="2156268" y="1274848"/>
                </a:moveTo>
                <a:cubicBezTo>
                  <a:pt x="2311030" y="1005557"/>
                  <a:pt x="2218172" y="661834"/>
                  <a:pt x="1948927" y="507072"/>
                </a:cubicBezTo>
                <a:cubicBezTo>
                  <a:pt x="1813825" y="429440"/>
                  <a:pt x="1660022" y="414123"/>
                  <a:pt x="1520714" y="452117"/>
                </a:cubicBezTo>
                <a:cubicBezTo>
                  <a:pt x="1503386" y="354367"/>
                  <a:pt x="1444544" y="264665"/>
                  <a:pt x="1351732" y="211309"/>
                </a:cubicBezTo>
                <a:cubicBezTo>
                  <a:pt x="1207166" y="128236"/>
                  <a:pt x="1027943" y="160697"/>
                  <a:pt x="920684" y="279752"/>
                </a:cubicBezTo>
                <a:cubicBezTo>
                  <a:pt x="901756" y="184838"/>
                  <a:pt x="843600" y="98290"/>
                  <a:pt x="753121" y="46260"/>
                </a:cubicBezTo>
                <a:cubicBezTo>
                  <a:pt x="586745" y="-49340"/>
                  <a:pt x="374330" y="7993"/>
                  <a:pt x="278730" y="174367"/>
                </a:cubicBezTo>
                <a:cubicBezTo>
                  <a:pt x="233970" y="252229"/>
                  <a:pt x="222723" y="340148"/>
                  <a:pt x="240508" y="421484"/>
                </a:cubicBezTo>
                <a:cubicBezTo>
                  <a:pt x="161321" y="447087"/>
                  <a:pt x="90958" y="501083"/>
                  <a:pt x="46244" y="578944"/>
                </a:cubicBezTo>
                <a:cubicBezTo>
                  <a:pt x="-41356" y="731375"/>
                  <a:pt x="-482" y="922347"/>
                  <a:pt x="134895" y="1026863"/>
                </a:cubicBezTo>
                <a:cubicBezTo>
                  <a:pt x="106731" y="1051460"/>
                  <a:pt x="82088" y="1080995"/>
                  <a:pt x="62383" y="1115240"/>
                </a:cubicBezTo>
                <a:cubicBezTo>
                  <a:pt x="-33263" y="1281615"/>
                  <a:pt x="24115" y="1494030"/>
                  <a:pt x="190490" y="1589630"/>
                </a:cubicBezTo>
                <a:cubicBezTo>
                  <a:pt x="321341" y="1664840"/>
                  <a:pt x="480675" y="1645363"/>
                  <a:pt x="589260" y="1552643"/>
                </a:cubicBezTo>
                <a:cubicBezTo>
                  <a:pt x="613995" y="1572165"/>
                  <a:pt x="640466" y="1590133"/>
                  <a:pt x="668584" y="1606318"/>
                </a:cubicBezTo>
                <a:cubicBezTo>
                  <a:pt x="925485" y="1753948"/>
                  <a:pt x="1241044" y="1706399"/>
                  <a:pt x="1443721" y="1510032"/>
                </a:cubicBezTo>
                <a:cubicBezTo>
                  <a:pt x="1703137" y="1623646"/>
                  <a:pt x="2011929" y="1526034"/>
                  <a:pt x="2156268" y="1274848"/>
                </a:cubicBezTo>
                <a:close/>
              </a:path>
            </a:pathLst>
          </a:custGeom>
          <a:blipFill dpi="0" rotWithShape="1"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25400" cap="flat">
            <a:solidFill>
              <a:srgbClr val="59922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09" name="任意多边形: 形状 1408">
            <a:extLst>
              <a:ext uri="{FF2B5EF4-FFF2-40B4-BE49-F238E27FC236}">
                <a16:creationId xmlns:a16="http://schemas.microsoft.com/office/drawing/2014/main" id="{F393D692-CEAA-AA08-77D1-F3652ACA7AE2}"/>
              </a:ext>
            </a:extLst>
          </p:cNvPr>
          <p:cNvSpPr/>
          <p:nvPr/>
        </p:nvSpPr>
        <p:spPr>
          <a:xfrm>
            <a:off x="4915441" y="2369708"/>
            <a:ext cx="2187656" cy="1581637"/>
          </a:xfrm>
          <a:custGeom>
            <a:avLst/>
            <a:gdLst>
              <a:gd name="connsiteX0" fmla="*/ 2187657 w 2187656"/>
              <a:gd name="connsiteY0" fmla="*/ 818114 h 1581637"/>
              <a:gd name="connsiteX1" fmla="*/ 1892396 w 2187656"/>
              <a:gd name="connsiteY1" fmla="*/ 474574 h 1581637"/>
              <a:gd name="connsiteX2" fmla="*/ 1547531 w 2187656"/>
              <a:gd name="connsiteY2" fmla="*/ 169164 h 1581637"/>
              <a:gd name="connsiteX3" fmla="*/ 1500211 w 2187656"/>
              <a:gd name="connsiteY3" fmla="*/ 172456 h 1581637"/>
              <a:gd name="connsiteX4" fmla="*/ 1200059 w 2187656"/>
              <a:gd name="connsiteY4" fmla="*/ 0 h 1581637"/>
              <a:gd name="connsiteX5" fmla="*/ 853913 w 2187656"/>
              <a:gd name="connsiteY5" fmla="*/ 318440 h 1581637"/>
              <a:gd name="connsiteX6" fmla="*/ 781812 w 2187656"/>
              <a:gd name="connsiteY6" fmla="*/ 310896 h 1581637"/>
              <a:gd name="connsiteX7" fmla="*/ 434340 w 2187656"/>
              <a:gd name="connsiteY7" fmla="*/ 658368 h 1581637"/>
              <a:gd name="connsiteX8" fmla="*/ 434614 w 2187656"/>
              <a:gd name="connsiteY8" fmla="*/ 669386 h 1581637"/>
              <a:gd name="connsiteX9" fmla="*/ 347472 w 2187656"/>
              <a:gd name="connsiteY9" fmla="*/ 658368 h 1581637"/>
              <a:gd name="connsiteX10" fmla="*/ 0 w 2187656"/>
              <a:gd name="connsiteY10" fmla="*/ 1005840 h 1581637"/>
              <a:gd name="connsiteX11" fmla="*/ 347472 w 2187656"/>
              <a:gd name="connsiteY11" fmla="*/ 1353312 h 1581637"/>
              <a:gd name="connsiteX12" fmla="*/ 368229 w 2187656"/>
              <a:gd name="connsiteY12" fmla="*/ 1352626 h 1581637"/>
              <a:gd name="connsiteX13" fmla="*/ 694944 w 2187656"/>
              <a:gd name="connsiteY13" fmla="*/ 1581638 h 1581637"/>
              <a:gd name="connsiteX14" fmla="*/ 1006480 w 2187656"/>
              <a:gd name="connsiteY14" fmla="*/ 1388059 h 1581637"/>
              <a:gd name="connsiteX15" fmla="*/ 1042416 w 2187656"/>
              <a:gd name="connsiteY15" fmla="*/ 1389888 h 1581637"/>
              <a:gd name="connsiteX16" fmla="*/ 1180399 w 2187656"/>
              <a:gd name="connsiteY16" fmla="*/ 1361359 h 1581637"/>
              <a:gd name="connsiteX17" fmla="*/ 1547577 w 2187656"/>
              <a:gd name="connsiteY17" fmla="*/ 1581638 h 1581637"/>
              <a:gd name="connsiteX18" fmla="*/ 1963629 w 2187656"/>
              <a:gd name="connsiteY18" fmla="*/ 1165586 h 1581637"/>
              <a:gd name="connsiteX19" fmla="*/ 1963034 w 2187656"/>
              <a:gd name="connsiteY19" fmla="*/ 1143183 h 1581637"/>
              <a:gd name="connsiteX20" fmla="*/ 2187657 w 2187656"/>
              <a:gd name="connsiteY20" fmla="*/ 818114 h 1581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187656" h="1581637">
                <a:moveTo>
                  <a:pt x="2187657" y="818114"/>
                </a:moveTo>
                <a:cubicBezTo>
                  <a:pt x="2187657" y="643966"/>
                  <a:pt x="2059549" y="499765"/>
                  <a:pt x="1892396" y="474574"/>
                </a:cubicBezTo>
                <a:cubicBezTo>
                  <a:pt x="1871594" y="302529"/>
                  <a:pt x="1725199" y="169164"/>
                  <a:pt x="1547531" y="169164"/>
                </a:cubicBezTo>
                <a:cubicBezTo>
                  <a:pt x="1531483" y="169164"/>
                  <a:pt x="1515709" y="170353"/>
                  <a:pt x="1500211" y="172456"/>
                </a:cubicBezTo>
                <a:cubicBezTo>
                  <a:pt x="1439952" y="69312"/>
                  <a:pt x="1328166" y="0"/>
                  <a:pt x="1200059" y="0"/>
                </a:cubicBezTo>
                <a:cubicBezTo>
                  <a:pt x="1017956" y="0"/>
                  <a:pt x="868634" y="140132"/>
                  <a:pt x="853913" y="318440"/>
                </a:cubicBezTo>
                <a:cubicBezTo>
                  <a:pt x="830641" y="313548"/>
                  <a:pt x="806547" y="310896"/>
                  <a:pt x="781812" y="310896"/>
                </a:cubicBezTo>
                <a:cubicBezTo>
                  <a:pt x="589925" y="310896"/>
                  <a:pt x="434340" y="466481"/>
                  <a:pt x="434340" y="658368"/>
                </a:cubicBezTo>
                <a:cubicBezTo>
                  <a:pt x="434340" y="662071"/>
                  <a:pt x="434523" y="665729"/>
                  <a:pt x="434614" y="669386"/>
                </a:cubicBezTo>
                <a:cubicBezTo>
                  <a:pt x="406771" y="662209"/>
                  <a:pt x="377556" y="658368"/>
                  <a:pt x="347472" y="658368"/>
                </a:cubicBezTo>
                <a:cubicBezTo>
                  <a:pt x="155585" y="658368"/>
                  <a:pt x="0" y="813953"/>
                  <a:pt x="0" y="1005840"/>
                </a:cubicBezTo>
                <a:cubicBezTo>
                  <a:pt x="0" y="1197727"/>
                  <a:pt x="155585" y="1353312"/>
                  <a:pt x="347472" y="1353312"/>
                </a:cubicBezTo>
                <a:cubicBezTo>
                  <a:pt x="354467" y="1353312"/>
                  <a:pt x="361371" y="1353038"/>
                  <a:pt x="368229" y="1352626"/>
                </a:cubicBezTo>
                <a:cubicBezTo>
                  <a:pt x="416692" y="1486174"/>
                  <a:pt x="544662" y="1581638"/>
                  <a:pt x="694944" y="1581638"/>
                </a:cubicBezTo>
                <a:cubicBezTo>
                  <a:pt x="831601" y="1581638"/>
                  <a:pt x="949742" y="1502725"/>
                  <a:pt x="1006480" y="1388059"/>
                </a:cubicBezTo>
                <a:cubicBezTo>
                  <a:pt x="1018276" y="1389248"/>
                  <a:pt x="1030255" y="1389888"/>
                  <a:pt x="1042416" y="1389888"/>
                </a:cubicBezTo>
                <a:cubicBezTo>
                  <a:pt x="1091428" y="1389888"/>
                  <a:pt x="1138062" y="1379693"/>
                  <a:pt x="1180399" y="1361359"/>
                </a:cubicBezTo>
                <a:cubicBezTo>
                  <a:pt x="1250442" y="1492438"/>
                  <a:pt x="1388562" y="1581638"/>
                  <a:pt x="1547577" y="1581638"/>
                </a:cubicBezTo>
                <a:cubicBezTo>
                  <a:pt x="1777365" y="1581638"/>
                  <a:pt x="1963629" y="1395374"/>
                  <a:pt x="1963629" y="1165586"/>
                </a:cubicBezTo>
                <a:cubicBezTo>
                  <a:pt x="1963629" y="1158088"/>
                  <a:pt x="1963446" y="1150590"/>
                  <a:pt x="1963034" y="1143183"/>
                </a:cubicBezTo>
                <a:cubicBezTo>
                  <a:pt x="2094296" y="1093531"/>
                  <a:pt x="2187657" y="966795"/>
                  <a:pt x="2187657" y="818114"/>
                </a:cubicBezTo>
                <a:close/>
              </a:path>
            </a:pathLst>
          </a:custGeom>
          <a:blipFill dpi="0" rotWithShape="1"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25400" cap="flat">
            <a:solidFill>
              <a:srgbClr val="59922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410" name="任意多边形: 形状 1409" descr="D:\51PPT模板网\51pptmoban.com\图片001.jpg">
            <a:extLst>
              <a:ext uri="{FF2B5EF4-FFF2-40B4-BE49-F238E27FC236}">
                <a16:creationId xmlns:a16="http://schemas.microsoft.com/office/drawing/2014/main" id="{89950F8B-EE1A-D402-22C5-3BA83E7551BB}"/>
              </a:ext>
            </a:extLst>
          </p:cNvPr>
          <p:cNvSpPr/>
          <p:nvPr/>
        </p:nvSpPr>
        <p:spPr>
          <a:xfrm>
            <a:off x="1602697" y="2419314"/>
            <a:ext cx="2425171" cy="1751807"/>
          </a:xfrm>
          <a:custGeom>
            <a:avLst/>
            <a:gdLst>
              <a:gd name="connsiteX0" fmla="*/ 139400 w 2425171"/>
              <a:gd name="connsiteY0" fmla="*/ 896432 h 1751807"/>
              <a:gd name="connsiteX1" fmla="*/ 125913 w 2425171"/>
              <a:gd name="connsiteY1" fmla="*/ 1001817 h 1751807"/>
              <a:gd name="connsiteX2" fmla="*/ 541965 w 2425171"/>
              <a:gd name="connsiteY2" fmla="*/ 1417869 h 1751807"/>
              <a:gd name="connsiteX3" fmla="*/ 649498 w 2425171"/>
              <a:gd name="connsiteY3" fmla="*/ 1403741 h 1751807"/>
              <a:gd name="connsiteX4" fmla="*/ 990890 w 2425171"/>
              <a:gd name="connsiteY4" fmla="*/ 1582095 h 1751807"/>
              <a:gd name="connsiteX5" fmla="*/ 1149264 w 2425171"/>
              <a:gd name="connsiteY5" fmla="*/ 1550822 h 1751807"/>
              <a:gd name="connsiteX6" fmla="*/ 1505468 w 2425171"/>
              <a:gd name="connsiteY6" fmla="*/ 1751808 h 1751807"/>
              <a:gd name="connsiteX7" fmla="*/ 1921520 w 2425171"/>
              <a:gd name="connsiteY7" fmla="*/ 1335756 h 1751807"/>
              <a:gd name="connsiteX8" fmla="*/ 1916400 w 2425171"/>
              <a:gd name="connsiteY8" fmla="*/ 1270513 h 1751807"/>
              <a:gd name="connsiteX9" fmla="*/ 2009120 w 2425171"/>
              <a:gd name="connsiteY9" fmla="*/ 1281029 h 1751807"/>
              <a:gd name="connsiteX10" fmla="*/ 2425172 w 2425171"/>
              <a:gd name="connsiteY10" fmla="*/ 864977 h 1751807"/>
              <a:gd name="connsiteX11" fmla="*/ 2009120 w 2425171"/>
              <a:gd name="connsiteY11" fmla="*/ 448925 h 1751807"/>
              <a:gd name="connsiteX12" fmla="*/ 1943283 w 2425171"/>
              <a:gd name="connsiteY12" fmla="*/ 454137 h 1751807"/>
              <a:gd name="connsiteX13" fmla="*/ 1943420 w 2425171"/>
              <a:gd name="connsiteY13" fmla="*/ 448925 h 1751807"/>
              <a:gd name="connsiteX14" fmla="*/ 1527368 w 2425171"/>
              <a:gd name="connsiteY14" fmla="*/ 32873 h 1751807"/>
              <a:gd name="connsiteX15" fmla="*/ 1334795 w 2425171"/>
              <a:gd name="connsiteY15" fmla="*/ 80147 h 1751807"/>
              <a:gd name="connsiteX16" fmla="*/ 1089416 w 2425171"/>
              <a:gd name="connsiteY16" fmla="*/ 0 h 1751807"/>
              <a:gd name="connsiteX17" fmla="*/ 705688 w 2425171"/>
              <a:gd name="connsiteY17" fmla="*/ 255026 h 1751807"/>
              <a:gd name="connsiteX18" fmla="*/ 680039 w 2425171"/>
              <a:gd name="connsiteY18" fmla="*/ 264216 h 1751807"/>
              <a:gd name="connsiteX19" fmla="*/ 416052 w 2425171"/>
              <a:gd name="connsiteY19" fmla="*/ 169713 h 1751807"/>
              <a:gd name="connsiteX20" fmla="*/ 0 w 2425171"/>
              <a:gd name="connsiteY20" fmla="*/ 585765 h 1751807"/>
              <a:gd name="connsiteX21" fmla="*/ 139400 w 2425171"/>
              <a:gd name="connsiteY21" fmla="*/ 896432 h 1751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25171" h="1751807">
                <a:moveTo>
                  <a:pt x="139400" y="896432"/>
                </a:moveTo>
                <a:cubicBezTo>
                  <a:pt x="130622" y="930082"/>
                  <a:pt x="125913" y="965423"/>
                  <a:pt x="125913" y="1001817"/>
                </a:cubicBezTo>
                <a:cubicBezTo>
                  <a:pt x="125913" y="1231605"/>
                  <a:pt x="312222" y="1417869"/>
                  <a:pt x="541965" y="1417869"/>
                </a:cubicBezTo>
                <a:cubicBezTo>
                  <a:pt x="579181" y="1417869"/>
                  <a:pt x="615163" y="1412931"/>
                  <a:pt x="649498" y="1403741"/>
                </a:cubicBezTo>
                <a:cubicBezTo>
                  <a:pt x="724708" y="1511503"/>
                  <a:pt x="849523" y="1582095"/>
                  <a:pt x="990890" y="1582095"/>
                </a:cubicBezTo>
                <a:cubicBezTo>
                  <a:pt x="1046988" y="1582095"/>
                  <a:pt x="1100435" y="1570939"/>
                  <a:pt x="1149264" y="1550822"/>
                </a:cubicBezTo>
                <a:cubicBezTo>
                  <a:pt x="1222141" y="1671295"/>
                  <a:pt x="1354409" y="1751808"/>
                  <a:pt x="1505468" y="1751808"/>
                </a:cubicBezTo>
                <a:cubicBezTo>
                  <a:pt x="1735257" y="1751808"/>
                  <a:pt x="1921520" y="1565544"/>
                  <a:pt x="1921520" y="1335756"/>
                </a:cubicBezTo>
                <a:cubicBezTo>
                  <a:pt x="1921520" y="1313536"/>
                  <a:pt x="1919737" y="1291773"/>
                  <a:pt x="1916400" y="1270513"/>
                </a:cubicBezTo>
                <a:cubicBezTo>
                  <a:pt x="1946209" y="1277326"/>
                  <a:pt x="1977253" y="1281029"/>
                  <a:pt x="2009120" y="1281029"/>
                </a:cubicBezTo>
                <a:cubicBezTo>
                  <a:pt x="2238909" y="1281029"/>
                  <a:pt x="2425172" y="1094765"/>
                  <a:pt x="2425172" y="864977"/>
                </a:cubicBezTo>
                <a:cubicBezTo>
                  <a:pt x="2425172" y="635188"/>
                  <a:pt x="2238909" y="448925"/>
                  <a:pt x="2009120" y="448925"/>
                </a:cubicBezTo>
                <a:cubicBezTo>
                  <a:pt x="1986717" y="448925"/>
                  <a:pt x="1964726" y="450753"/>
                  <a:pt x="1943283" y="454137"/>
                </a:cubicBezTo>
                <a:cubicBezTo>
                  <a:pt x="1943283" y="452399"/>
                  <a:pt x="1943420" y="450662"/>
                  <a:pt x="1943420" y="448925"/>
                </a:cubicBezTo>
                <a:cubicBezTo>
                  <a:pt x="1943420" y="219136"/>
                  <a:pt x="1757157" y="32873"/>
                  <a:pt x="1527368" y="32873"/>
                </a:cubicBezTo>
                <a:cubicBezTo>
                  <a:pt x="1457874" y="32873"/>
                  <a:pt x="1392403" y="50018"/>
                  <a:pt x="1334795" y="80147"/>
                </a:cubicBezTo>
                <a:cubicBezTo>
                  <a:pt x="1265987" y="29809"/>
                  <a:pt x="1181176" y="0"/>
                  <a:pt x="1089416" y="0"/>
                </a:cubicBezTo>
                <a:cubicBezTo>
                  <a:pt x="916732" y="0"/>
                  <a:pt x="768645" y="105202"/>
                  <a:pt x="705688" y="255026"/>
                </a:cubicBezTo>
                <a:cubicBezTo>
                  <a:pt x="697001" y="257769"/>
                  <a:pt x="688497" y="260878"/>
                  <a:pt x="680039" y="264216"/>
                </a:cubicBezTo>
                <a:cubicBezTo>
                  <a:pt x="608213" y="205191"/>
                  <a:pt x="516270" y="169713"/>
                  <a:pt x="416052" y="169713"/>
                </a:cubicBezTo>
                <a:cubicBezTo>
                  <a:pt x="186263" y="169713"/>
                  <a:pt x="0" y="355976"/>
                  <a:pt x="0" y="585765"/>
                </a:cubicBezTo>
                <a:cubicBezTo>
                  <a:pt x="0" y="709346"/>
                  <a:pt x="53904" y="820262"/>
                  <a:pt x="139400" y="896432"/>
                </a:cubicBezTo>
                <a:close/>
              </a:path>
            </a:pathLst>
          </a:custGeom>
          <a:blipFill dpi="0" rotWithShape="1"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25400" cap="flat">
            <a:solidFill>
              <a:srgbClr val="59922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414" name="图形 4">
            <a:extLst>
              <a:ext uri="{FF2B5EF4-FFF2-40B4-BE49-F238E27FC236}">
                <a16:creationId xmlns:a16="http://schemas.microsoft.com/office/drawing/2014/main" id="{C250EB27-F3E3-EBB0-D464-3A4A172857CC}"/>
              </a:ext>
            </a:extLst>
          </p:cNvPr>
          <p:cNvGrpSpPr/>
          <p:nvPr/>
        </p:nvGrpSpPr>
        <p:grpSpPr>
          <a:xfrm>
            <a:off x="2138018" y="2731316"/>
            <a:ext cx="1140740" cy="858420"/>
            <a:chOff x="3192194" y="1194539"/>
            <a:chExt cx="5725287" cy="4308346"/>
          </a:xfrm>
        </p:grpSpPr>
        <p:sp>
          <p:nvSpPr>
            <p:cNvPr id="1415" name="任意多边形: 形状 1414">
              <a:extLst>
                <a:ext uri="{FF2B5EF4-FFF2-40B4-BE49-F238E27FC236}">
                  <a16:creationId xmlns:a16="http://schemas.microsoft.com/office/drawing/2014/main" id="{C1CB6E18-BC0E-2179-0F09-EA0AA93A5F39}"/>
                </a:ext>
              </a:extLst>
            </p:cNvPr>
            <p:cNvSpPr/>
            <p:nvPr/>
          </p:nvSpPr>
          <p:spPr>
            <a:xfrm flipV="1">
              <a:off x="3813828" y="1194539"/>
              <a:ext cx="4494599" cy="4308346"/>
            </a:xfrm>
            <a:custGeom>
              <a:avLst/>
              <a:gdLst>
                <a:gd name="connsiteX0" fmla="*/ 1164117 w 4494599"/>
                <a:gd name="connsiteY0" fmla="*/ 4041424 h 4308346"/>
                <a:gd name="connsiteX1" fmla="*/ 4216224 w 4494599"/>
                <a:gd name="connsiteY1" fmla="*/ 3192603 h 4308346"/>
                <a:gd name="connsiteX2" fmla="*/ 3330692 w 4494599"/>
                <a:gd name="connsiteY2" fmla="*/ 267025 h 4308346"/>
                <a:gd name="connsiteX3" fmla="*/ 278586 w 4494599"/>
                <a:gd name="connsiteY3" fmla="*/ 1115832 h 4308346"/>
                <a:gd name="connsiteX4" fmla="*/ 1164103 w 4494599"/>
                <a:gd name="connsiteY4" fmla="*/ 4041410 h 4308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4599" h="4308346">
                  <a:moveTo>
                    <a:pt x="1164117" y="4041424"/>
                  </a:moveTo>
                  <a:cubicBezTo>
                    <a:pt x="2250912" y="4614601"/>
                    <a:pt x="3618331" y="4234343"/>
                    <a:pt x="4216224" y="3192603"/>
                  </a:cubicBezTo>
                  <a:cubicBezTo>
                    <a:pt x="4814117" y="2150863"/>
                    <a:pt x="4417487" y="840132"/>
                    <a:pt x="3330692" y="267025"/>
                  </a:cubicBezTo>
                  <a:cubicBezTo>
                    <a:pt x="2243913" y="-306180"/>
                    <a:pt x="876479" y="74091"/>
                    <a:pt x="278586" y="1115832"/>
                  </a:cubicBezTo>
                  <a:cubicBezTo>
                    <a:pt x="-319307" y="2157572"/>
                    <a:pt x="77308" y="3468303"/>
                    <a:pt x="1164103" y="4041410"/>
                  </a:cubicBezTo>
                  <a:close/>
                </a:path>
              </a:pathLst>
            </a:custGeom>
            <a:solidFill>
              <a:srgbClr val="7F81FF"/>
            </a:solidFill>
            <a:ln w="1190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16" name="图形 4">
              <a:extLst>
                <a:ext uri="{FF2B5EF4-FFF2-40B4-BE49-F238E27FC236}">
                  <a16:creationId xmlns:a16="http://schemas.microsoft.com/office/drawing/2014/main" id="{C5AF1E60-AA9F-47AD-025E-39C1EBCAE40F}"/>
                </a:ext>
              </a:extLst>
            </p:cNvPr>
            <p:cNvGrpSpPr/>
            <p:nvPr/>
          </p:nvGrpSpPr>
          <p:grpSpPr>
            <a:xfrm>
              <a:off x="5227528" y="1710790"/>
              <a:ext cx="3689954" cy="3730365"/>
              <a:chOff x="5227528" y="1710790"/>
              <a:chExt cx="3689954" cy="3730365"/>
            </a:xfrm>
          </p:grpSpPr>
          <p:sp>
            <p:nvSpPr>
              <p:cNvPr id="1428" name="任意多边形: 形状 1427">
                <a:extLst>
                  <a:ext uri="{FF2B5EF4-FFF2-40B4-BE49-F238E27FC236}">
                    <a16:creationId xmlns:a16="http://schemas.microsoft.com/office/drawing/2014/main" id="{1B3C8D20-6D67-C17B-FE72-494F40446D27}"/>
                  </a:ext>
                </a:extLst>
              </p:cNvPr>
              <p:cNvSpPr/>
              <p:nvPr/>
            </p:nvSpPr>
            <p:spPr>
              <a:xfrm flipV="1">
                <a:off x="5227528" y="1710790"/>
                <a:ext cx="3689954" cy="3730365"/>
              </a:xfrm>
              <a:custGeom>
                <a:avLst/>
                <a:gdLst>
                  <a:gd name="connsiteX0" fmla="*/ 3306050 w 3689954"/>
                  <a:gd name="connsiteY0" fmla="*/ 83 h 3730365"/>
                  <a:gd name="connsiteX1" fmla="*/ 3651258 w 3689954"/>
                  <a:gd name="connsiteY1" fmla="*/ 3424205 h 3730365"/>
                  <a:gd name="connsiteX2" fmla="*/ 345348 w 3689954"/>
                  <a:gd name="connsiteY2" fmla="*/ 3730449 h 3730365"/>
                  <a:gd name="connsiteX3" fmla="*/ 141 w 3689954"/>
                  <a:gd name="connsiteY3" fmla="*/ 306327 h 3730365"/>
                  <a:gd name="connsiteX4" fmla="*/ 3306050 w 3689954"/>
                  <a:gd name="connsiteY4" fmla="*/ 83 h 3730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89954" h="3730365">
                    <a:moveTo>
                      <a:pt x="3306050" y="83"/>
                    </a:moveTo>
                    <a:cubicBezTo>
                      <a:pt x="3633156" y="1121799"/>
                      <a:pt x="3761807" y="2261923"/>
                      <a:pt x="3651258" y="3424205"/>
                    </a:cubicBezTo>
                    <a:lnTo>
                      <a:pt x="345348" y="3730449"/>
                    </a:lnTo>
                    <a:cubicBezTo>
                      <a:pt x="1079318" y="2673655"/>
                      <a:pt x="323335" y="1435767"/>
                      <a:pt x="141" y="306327"/>
                    </a:cubicBezTo>
                    <a:lnTo>
                      <a:pt x="3306050" y="83"/>
                    </a:lnTo>
                    <a:close/>
                  </a:path>
                </a:pathLst>
              </a:custGeom>
              <a:solidFill>
                <a:srgbClr val="D4EEF3"/>
              </a:solidFill>
              <a:ln w="1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9" name="任意多边形: 形状 1428">
                <a:extLst>
                  <a:ext uri="{FF2B5EF4-FFF2-40B4-BE49-F238E27FC236}">
                    <a16:creationId xmlns:a16="http://schemas.microsoft.com/office/drawing/2014/main" id="{3A37A4B3-1883-CD7E-A8F6-EA81C80D32E7}"/>
                  </a:ext>
                </a:extLst>
              </p:cNvPr>
              <p:cNvSpPr/>
              <p:nvPr/>
            </p:nvSpPr>
            <p:spPr>
              <a:xfrm flipV="1">
                <a:off x="5381927" y="1822424"/>
                <a:ext cx="3446712" cy="3484363"/>
              </a:xfrm>
              <a:custGeom>
                <a:avLst/>
                <a:gdLst>
                  <a:gd name="connsiteX0" fmla="*/ 3088128 w 3446712"/>
                  <a:gd name="connsiteY0" fmla="*/ 81 h 3484363"/>
                  <a:gd name="connsiteX1" fmla="*/ 3410572 w 3446712"/>
                  <a:gd name="connsiteY1" fmla="*/ 3198400 h 3484363"/>
                  <a:gd name="connsiteX2" fmla="*/ 322586 w 3446712"/>
                  <a:gd name="connsiteY2" fmla="*/ 3484445 h 3484363"/>
                  <a:gd name="connsiteX3" fmla="*/ 142 w 3446712"/>
                  <a:gd name="connsiteY3" fmla="*/ 286127 h 3484363"/>
                  <a:gd name="connsiteX4" fmla="*/ 3088128 w 3446712"/>
                  <a:gd name="connsiteY4" fmla="*/ 81 h 34843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46712" h="3484363">
                    <a:moveTo>
                      <a:pt x="3088128" y="81"/>
                    </a:moveTo>
                    <a:cubicBezTo>
                      <a:pt x="3393677" y="1047840"/>
                      <a:pt x="3513844" y="2112795"/>
                      <a:pt x="3410572" y="3198400"/>
                    </a:cubicBezTo>
                    <a:lnTo>
                      <a:pt x="322586" y="3484445"/>
                    </a:lnTo>
                    <a:cubicBezTo>
                      <a:pt x="1008163" y="2497323"/>
                      <a:pt x="302029" y="1341145"/>
                      <a:pt x="142" y="286127"/>
                    </a:cubicBezTo>
                    <a:lnTo>
                      <a:pt x="3088128" y="81"/>
                    </a:lnTo>
                    <a:close/>
                  </a:path>
                </a:pathLst>
              </a:custGeom>
              <a:solidFill>
                <a:srgbClr val="FFFFFF"/>
              </a:solidFill>
              <a:ln w="1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17" name="图形 4">
              <a:extLst>
                <a:ext uri="{FF2B5EF4-FFF2-40B4-BE49-F238E27FC236}">
                  <a16:creationId xmlns:a16="http://schemas.microsoft.com/office/drawing/2014/main" id="{89099BF1-5AB5-5268-607B-DD527DE0C654}"/>
                </a:ext>
              </a:extLst>
            </p:cNvPr>
            <p:cNvGrpSpPr/>
            <p:nvPr/>
          </p:nvGrpSpPr>
          <p:grpSpPr>
            <a:xfrm>
              <a:off x="3192194" y="1517497"/>
              <a:ext cx="3609030" cy="2442926"/>
              <a:chOff x="3192194" y="1517497"/>
              <a:chExt cx="3609030" cy="2442926"/>
            </a:xfrm>
          </p:grpSpPr>
          <p:sp>
            <p:nvSpPr>
              <p:cNvPr id="1418" name="任意多边形: 形状 1417">
                <a:extLst>
                  <a:ext uri="{FF2B5EF4-FFF2-40B4-BE49-F238E27FC236}">
                    <a16:creationId xmlns:a16="http://schemas.microsoft.com/office/drawing/2014/main" id="{23F4331C-C448-5C5C-9C03-D7A2D7B64173}"/>
                  </a:ext>
                </a:extLst>
              </p:cNvPr>
              <p:cNvSpPr/>
              <p:nvPr/>
            </p:nvSpPr>
            <p:spPr>
              <a:xfrm flipV="1">
                <a:off x="5887724" y="3229043"/>
                <a:ext cx="913500" cy="731380"/>
              </a:xfrm>
              <a:custGeom>
                <a:avLst/>
                <a:gdLst>
                  <a:gd name="connsiteX0" fmla="*/ 913614 w 913500"/>
                  <a:gd name="connsiteY0" fmla="*/ 87 h 731380"/>
                  <a:gd name="connsiteX1" fmla="*/ 414286 w 913500"/>
                  <a:gd name="connsiteY1" fmla="*/ 731467 h 731380"/>
                  <a:gd name="connsiteX2" fmla="*/ 114 w 913500"/>
                  <a:gd name="connsiteY2" fmla="*/ 103841 h 731380"/>
                  <a:gd name="connsiteX3" fmla="*/ 913614 w 913500"/>
                  <a:gd name="connsiteY3" fmla="*/ 87 h 731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13500" h="731380">
                    <a:moveTo>
                      <a:pt x="913614" y="87"/>
                    </a:moveTo>
                    <a:lnTo>
                      <a:pt x="414286" y="731467"/>
                    </a:lnTo>
                    <a:lnTo>
                      <a:pt x="114" y="103841"/>
                    </a:lnTo>
                    <a:lnTo>
                      <a:pt x="913614" y="87"/>
                    </a:lnTo>
                    <a:close/>
                  </a:path>
                </a:pathLst>
              </a:custGeom>
              <a:solidFill>
                <a:srgbClr val="000000"/>
              </a:solidFill>
              <a:ln w="1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9" name="任意多边形: 形状 1418">
                <a:extLst>
                  <a:ext uri="{FF2B5EF4-FFF2-40B4-BE49-F238E27FC236}">
                    <a16:creationId xmlns:a16="http://schemas.microsoft.com/office/drawing/2014/main" id="{E1B20FCC-DA90-3C40-9C77-6ED69397B71F}"/>
                  </a:ext>
                </a:extLst>
              </p:cNvPr>
              <p:cNvSpPr/>
              <p:nvPr/>
            </p:nvSpPr>
            <p:spPr>
              <a:xfrm flipV="1">
                <a:off x="5169679" y="2792857"/>
                <a:ext cx="1392167" cy="1124534"/>
              </a:xfrm>
              <a:custGeom>
                <a:avLst/>
                <a:gdLst>
                  <a:gd name="connsiteX0" fmla="*/ 1392264 w 1392167"/>
                  <a:gd name="connsiteY0" fmla="*/ 315761 h 1124534"/>
                  <a:gd name="connsiteX1" fmla="*/ 1388734 w 1392167"/>
                  <a:gd name="connsiteY1" fmla="*/ 311447 h 1124534"/>
                  <a:gd name="connsiteX2" fmla="*/ 1286243 w 1392167"/>
                  <a:gd name="connsiteY2" fmla="*/ 286259 h 1124534"/>
                  <a:gd name="connsiteX3" fmla="*/ 1317740 w 1392167"/>
                  <a:gd name="connsiteY3" fmla="*/ 186466 h 1124534"/>
                  <a:gd name="connsiteX4" fmla="*/ 1213675 w 1392167"/>
                  <a:gd name="connsiteY4" fmla="*/ 182830 h 1124534"/>
                  <a:gd name="connsiteX5" fmla="*/ 1255539 w 1392167"/>
                  <a:gd name="connsiteY5" fmla="*/ 92198 h 1124534"/>
                  <a:gd name="connsiteX6" fmla="*/ 1143563 w 1392167"/>
                  <a:gd name="connsiteY6" fmla="*/ 83093 h 1124534"/>
                  <a:gd name="connsiteX7" fmla="*/ 1195088 w 1392167"/>
                  <a:gd name="connsiteY7" fmla="*/ 44 h 1124534"/>
                  <a:gd name="connsiteX8" fmla="*/ 171583 w 1392167"/>
                  <a:gd name="connsiteY8" fmla="*/ 72775 h 1124534"/>
                  <a:gd name="connsiteX9" fmla="*/ 864247 w 1392167"/>
                  <a:gd name="connsiteY9" fmla="*/ 1124579 h 1124534"/>
                  <a:gd name="connsiteX10" fmla="*/ 1392264 w 1392167"/>
                  <a:gd name="connsiteY10" fmla="*/ 315761 h 112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92167" h="1124534">
                    <a:moveTo>
                      <a:pt x="1392264" y="315761"/>
                    </a:moveTo>
                    <a:lnTo>
                      <a:pt x="1388734" y="311447"/>
                    </a:lnTo>
                    <a:lnTo>
                      <a:pt x="1286243" y="286259"/>
                    </a:lnTo>
                    <a:lnTo>
                      <a:pt x="1317740" y="186466"/>
                    </a:lnTo>
                    <a:lnTo>
                      <a:pt x="1213675" y="182830"/>
                    </a:lnTo>
                    <a:lnTo>
                      <a:pt x="1255539" y="92198"/>
                    </a:lnTo>
                    <a:lnTo>
                      <a:pt x="1143563" y="83093"/>
                    </a:lnTo>
                    <a:lnTo>
                      <a:pt x="1195088" y="44"/>
                    </a:lnTo>
                    <a:lnTo>
                      <a:pt x="171583" y="72775"/>
                    </a:lnTo>
                    <a:cubicBezTo>
                      <a:pt x="-188624" y="655762"/>
                      <a:pt x="7714" y="1016850"/>
                      <a:pt x="864247" y="1124579"/>
                    </a:cubicBezTo>
                    <a:lnTo>
                      <a:pt x="1392264" y="315761"/>
                    </a:lnTo>
                    <a:close/>
                  </a:path>
                </a:pathLst>
              </a:custGeom>
              <a:solidFill>
                <a:srgbClr val="E69138"/>
              </a:solidFill>
              <a:ln w="1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0" name="任意多边形: 形状 1419">
                <a:extLst>
                  <a:ext uri="{FF2B5EF4-FFF2-40B4-BE49-F238E27FC236}">
                    <a16:creationId xmlns:a16="http://schemas.microsoft.com/office/drawing/2014/main" id="{ED3B531B-C00C-296E-5EE2-2953E558BB7D}"/>
                  </a:ext>
                </a:extLst>
              </p:cNvPr>
              <p:cNvSpPr/>
              <p:nvPr/>
            </p:nvSpPr>
            <p:spPr>
              <a:xfrm flipV="1">
                <a:off x="3192194" y="1517497"/>
                <a:ext cx="1227459" cy="1341665"/>
              </a:xfrm>
              <a:custGeom>
                <a:avLst/>
                <a:gdLst>
                  <a:gd name="connsiteX0" fmla="*/ 1179246 w 1227459"/>
                  <a:gd name="connsiteY0" fmla="*/ 1055974 h 1341665"/>
                  <a:gd name="connsiteX1" fmla="*/ 734958 w 1227459"/>
                  <a:gd name="connsiteY1" fmla="*/ 1326050 h 1341665"/>
                  <a:gd name="connsiteX2" fmla="*/ 591926 w 1227459"/>
                  <a:gd name="connsiteY2" fmla="*/ 1295267 h 1341665"/>
                  <a:gd name="connsiteX3" fmla="*/ 16090 w 1227459"/>
                  <a:gd name="connsiteY3" fmla="*/ 422681 h 1341665"/>
                  <a:gd name="connsiteX4" fmla="*/ 48264 w 1227459"/>
                  <a:gd name="connsiteY4" fmla="*/ 285381 h 1341665"/>
                  <a:gd name="connsiteX5" fmla="*/ 492522 w 1227459"/>
                  <a:gd name="connsiteY5" fmla="*/ 15291 h 1341665"/>
                  <a:gd name="connsiteX6" fmla="*/ 635599 w 1227459"/>
                  <a:gd name="connsiteY6" fmla="*/ 46075 h 1341665"/>
                  <a:gd name="connsiteX7" fmla="*/ 1211391 w 1227459"/>
                  <a:gd name="connsiteY7" fmla="*/ 918674 h 1341665"/>
                  <a:gd name="connsiteX8" fmla="*/ 1179246 w 1227459"/>
                  <a:gd name="connsiteY8" fmla="*/ 1055974 h 13416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27459" h="1341665">
                    <a:moveTo>
                      <a:pt x="1179246" y="1055974"/>
                    </a:moveTo>
                    <a:lnTo>
                      <a:pt x="734958" y="1326050"/>
                    </a:lnTo>
                    <a:cubicBezTo>
                      <a:pt x="686624" y="1355452"/>
                      <a:pt x="622512" y="1341653"/>
                      <a:pt x="591926" y="1295267"/>
                    </a:cubicBezTo>
                    <a:lnTo>
                      <a:pt x="16090" y="422681"/>
                    </a:lnTo>
                    <a:cubicBezTo>
                      <a:pt x="-14510" y="376294"/>
                      <a:pt x="-115" y="314783"/>
                      <a:pt x="48264" y="285381"/>
                    </a:cubicBezTo>
                    <a:lnTo>
                      <a:pt x="492522" y="15291"/>
                    </a:lnTo>
                    <a:cubicBezTo>
                      <a:pt x="540871" y="-14112"/>
                      <a:pt x="604969" y="-298"/>
                      <a:pt x="635599" y="46075"/>
                    </a:cubicBezTo>
                    <a:lnTo>
                      <a:pt x="1211391" y="918674"/>
                    </a:lnTo>
                    <a:cubicBezTo>
                      <a:pt x="1242021" y="965061"/>
                      <a:pt x="1227610" y="1026571"/>
                      <a:pt x="1179246" y="1055974"/>
                    </a:cubicBezTo>
                    <a:close/>
                  </a:path>
                </a:pathLst>
              </a:custGeom>
              <a:solidFill>
                <a:srgbClr val="C80505"/>
              </a:solidFill>
              <a:ln w="1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1" name="任意多边形: 形状 1420">
                <a:extLst>
                  <a:ext uri="{FF2B5EF4-FFF2-40B4-BE49-F238E27FC236}">
                    <a16:creationId xmlns:a16="http://schemas.microsoft.com/office/drawing/2014/main" id="{29571457-020C-0E93-0841-8BE124A60610}"/>
                  </a:ext>
                </a:extLst>
              </p:cNvPr>
              <p:cNvSpPr/>
              <p:nvPr/>
            </p:nvSpPr>
            <p:spPr>
              <a:xfrm flipV="1">
                <a:off x="5106073" y="2755293"/>
                <a:ext cx="1392146" cy="1124548"/>
              </a:xfrm>
              <a:custGeom>
                <a:avLst/>
                <a:gdLst>
                  <a:gd name="connsiteX0" fmla="*/ 1392240 w 1392146"/>
                  <a:gd name="connsiteY0" fmla="*/ 315768 h 1124548"/>
                  <a:gd name="connsiteX1" fmla="*/ 1388740 w 1392146"/>
                  <a:gd name="connsiteY1" fmla="*/ 311441 h 1124548"/>
                  <a:gd name="connsiteX2" fmla="*/ 1286234 w 1392146"/>
                  <a:gd name="connsiteY2" fmla="*/ 286267 h 1124548"/>
                  <a:gd name="connsiteX3" fmla="*/ 1317761 w 1392146"/>
                  <a:gd name="connsiteY3" fmla="*/ 186488 h 1124548"/>
                  <a:gd name="connsiteX4" fmla="*/ 1213695 w 1392146"/>
                  <a:gd name="connsiteY4" fmla="*/ 182837 h 1124548"/>
                  <a:gd name="connsiteX5" fmla="*/ 1255530 w 1392146"/>
                  <a:gd name="connsiteY5" fmla="*/ 92220 h 1124548"/>
                  <a:gd name="connsiteX6" fmla="*/ 1143569 w 1392146"/>
                  <a:gd name="connsiteY6" fmla="*/ 83100 h 1124548"/>
                  <a:gd name="connsiteX7" fmla="*/ 1195079 w 1392146"/>
                  <a:gd name="connsiteY7" fmla="*/ 38 h 1124548"/>
                  <a:gd name="connsiteX8" fmla="*/ 171574 w 1392146"/>
                  <a:gd name="connsiteY8" fmla="*/ 72783 h 1124548"/>
                  <a:gd name="connsiteX9" fmla="*/ 864238 w 1392146"/>
                  <a:gd name="connsiteY9" fmla="*/ 1124587 h 1124548"/>
                  <a:gd name="connsiteX10" fmla="*/ 1392240 w 1392146"/>
                  <a:gd name="connsiteY10" fmla="*/ 315768 h 1124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392146" h="1124548">
                    <a:moveTo>
                      <a:pt x="1392240" y="315768"/>
                    </a:moveTo>
                    <a:lnTo>
                      <a:pt x="1388740" y="311441"/>
                    </a:lnTo>
                    <a:lnTo>
                      <a:pt x="1286234" y="286267"/>
                    </a:lnTo>
                    <a:lnTo>
                      <a:pt x="1317761" y="186488"/>
                    </a:lnTo>
                    <a:lnTo>
                      <a:pt x="1213695" y="182837"/>
                    </a:lnTo>
                    <a:lnTo>
                      <a:pt x="1255530" y="92220"/>
                    </a:lnTo>
                    <a:lnTo>
                      <a:pt x="1143569" y="83100"/>
                    </a:lnTo>
                    <a:lnTo>
                      <a:pt x="1195079" y="38"/>
                    </a:lnTo>
                    <a:lnTo>
                      <a:pt x="171574" y="72783"/>
                    </a:lnTo>
                    <a:cubicBezTo>
                      <a:pt x="-188618" y="655770"/>
                      <a:pt x="7705" y="1016844"/>
                      <a:pt x="864238" y="1124587"/>
                    </a:cubicBezTo>
                    <a:lnTo>
                      <a:pt x="1392240" y="315768"/>
                    </a:lnTo>
                    <a:close/>
                  </a:path>
                </a:pathLst>
              </a:custGeom>
              <a:solidFill>
                <a:srgbClr val="FEBE7C"/>
              </a:solidFill>
              <a:ln w="1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2" name="任意多边形: 形状 1421">
                <a:extLst>
                  <a:ext uri="{FF2B5EF4-FFF2-40B4-BE49-F238E27FC236}">
                    <a16:creationId xmlns:a16="http://schemas.microsoft.com/office/drawing/2014/main" id="{0ACE83C0-5148-7F8F-20F3-3F5D22A48A64}"/>
                  </a:ext>
                </a:extLst>
              </p:cNvPr>
              <p:cNvSpPr/>
              <p:nvPr/>
            </p:nvSpPr>
            <p:spPr>
              <a:xfrm flipV="1">
                <a:off x="4050799" y="2012580"/>
                <a:ext cx="1994471" cy="1845879"/>
              </a:xfrm>
              <a:custGeom>
                <a:avLst/>
                <a:gdLst>
                  <a:gd name="connsiteX0" fmla="*/ 329657 w 1994471"/>
                  <a:gd name="connsiteY0" fmla="*/ 1309574 h 1845879"/>
                  <a:gd name="connsiteX1" fmla="*/ 329951 w 1994471"/>
                  <a:gd name="connsiteY1" fmla="*/ 1309969 h 1845879"/>
                  <a:gd name="connsiteX2" fmla="*/ 336965 w 1994471"/>
                  <a:gd name="connsiteY2" fmla="*/ 1305698 h 1845879"/>
                  <a:gd name="connsiteX3" fmla="*/ 529641 w 1994471"/>
                  <a:gd name="connsiteY3" fmla="*/ 1597720 h 1845879"/>
                  <a:gd name="connsiteX4" fmla="*/ 527508 w 1994471"/>
                  <a:gd name="connsiteY4" fmla="*/ 1599017 h 1845879"/>
                  <a:gd name="connsiteX5" fmla="*/ 527758 w 1994471"/>
                  <a:gd name="connsiteY5" fmla="*/ 1599412 h 1845879"/>
                  <a:gd name="connsiteX6" fmla="*/ 529920 w 1994471"/>
                  <a:gd name="connsiteY6" fmla="*/ 1598101 h 1845879"/>
                  <a:gd name="connsiteX7" fmla="*/ 693407 w 1994471"/>
                  <a:gd name="connsiteY7" fmla="*/ 1845850 h 1845879"/>
                  <a:gd name="connsiteX8" fmla="*/ 1994537 w 1994471"/>
                  <a:gd name="connsiteY8" fmla="*/ 1054876 h 1845879"/>
                  <a:gd name="connsiteX9" fmla="*/ 1564925 w 1994471"/>
                  <a:gd name="connsiteY9" fmla="*/ 967937 h 1845879"/>
                  <a:gd name="connsiteX10" fmla="*/ 1783598 w 1994471"/>
                  <a:gd name="connsiteY10" fmla="*/ 662130 h 1845879"/>
                  <a:gd name="connsiteX11" fmla="*/ 1364632 w 1994471"/>
                  <a:gd name="connsiteY11" fmla="*/ 678889 h 1845879"/>
                  <a:gd name="connsiteX12" fmla="*/ 1592540 w 1994471"/>
                  <a:gd name="connsiteY12" fmla="*/ 338704 h 1845879"/>
                  <a:gd name="connsiteX13" fmla="*/ 1168148 w 1994471"/>
                  <a:gd name="connsiteY13" fmla="*/ 377282 h 1845879"/>
                  <a:gd name="connsiteX14" fmla="*/ 1169868 w 1994471"/>
                  <a:gd name="connsiteY14" fmla="*/ 376225 h 1845879"/>
                  <a:gd name="connsiteX15" fmla="*/ 1169618 w 1994471"/>
                  <a:gd name="connsiteY15" fmla="*/ 375816 h 1845879"/>
                  <a:gd name="connsiteX16" fmla="*/ 1167030 w 1994471"/>
                  <a:gd name="connsiteY16" fmla="*/ 377395 h 1845879"/>
                  <a:gd name="connsiteX17" fmla="*/ 1165766 w 1994471"/>
                  <a:gd name="connsiteY17" fmla="*/ 377522 h 1845879"/>
                  <a:gd name="connsiteX18" fmla="*/ 1317533 w 1994471"/>
                  <a:gd name="connsiteY18" fmla="*/ -29 h 1845879"/>
                  <a:gd name="connsiteX19" fmla="*/ 66 w 1994471"/>
                  <a:gd name="connsiteY19" fmla="*/ 795174 h 1845879"/>
                  <a:gd name="connsiteX20" fmla="*/ 137657 w 1994471"/>
                  <a:gd name="connsiteY20" fmla="*/ 1003682 h 1845879"/>
                  <a:gd name="connsiteX21" fmla="*/ 133511 w 1994471"/>
                  <a:gd name="connsiteY21" fmla="*/ 1006219 h 1845879"/>
                  <a:gd name="connsiteX22" fmla="*/ 133775 w 1994471"/>
                  <a:gd name="connsiteY22" fmla="*/ 1006614 h 1845879"/>
                  <a:gd name="connsiteX23" fmla="*/ 137922 w 1994471"/>
                  <a:gd name="connsiteY23" fmla="*/ 1004091 h 1845879"/>
                  <a:gd name="connsiteX24" fmla="*/ 336686 w 1994471"/>
                  <a:gd name="connsiteY24" fmla="*/ 1305303 h 1845879"/>
                  <a:gd name="connsiteX25" fmla="*/ 329657 w 1994471"/>
                  <a:gd name="connsiteY25" fmla="*/ 1309574 h 18458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994471" h="1845879">
                    <a:moveTo>
                      <a:pt x="329657" y="1309574"/>
                    </a:moveTo>
                    <a:lnTo>
                      <a:pt x="329951" y="1309969"/>
                    </a:lnTo>
                    <a:lnTo>
                      <a:pt x="336965" y="1305698"/>
                    </a:lnTo>
                    <a:lnTo>
                      <a:pt x="529641" y="1597720"/>
                    </a:lnTo>
                    <a:lnTo>
                      <a:pt x="527508" y="1599017"/>
                    </a:lnTo>
                    <a:lnTo>
                      <a:pt x="527758" y="1599412"/>
                    </a:lnTo>
                    <a:lnTo>
                      <a:pt x="529920" y="1598101"/>
                    </a:lnTo>
                    <a:lnTo>
                      <a:pt x="693407" y="1845850"/>
                    </a:lnTo>
                    <a:lnTo>
                      <a:pt x="1994537" y="1054876"/>
                    </a:lnTo>
                    <a:lnTo>
                      <a:pt x="1564925" y="967937"/>
                    </a:lnTo>
                    <a:lnTo>
                      <a:pt x="1783598" y="662130"/>
                    </a:lnTo>
                    <a:lnTo>
                      <a:pt x="1364632" y="678889"/>
                    </a:lnTo>
                    <a:lnTo>
                      <a:pt x="1592540" y="338704"/>
                    </a:lnTo>
                    <a:lnTo>
                      <a:pt x="1168148" y="377282"/>
                    </a:lnTo>
                    <a:lnTo>
                      <a:pt x="1169868" y="376225"/>
                    </a:lnTo>
                    <a:lnTo>
                      <a:pt x="1169618" y="375816"/>
                    </a:lnTo>
                    <a:lnTo>
                      <a:pt x="1167030" y="377395"/>
                    </a:lnTo>
                    <a:lnTo>
                      <a:pt x="1165766" y="377522"/>
                    </a:lnTo>
                    <a:lnTo>
                      <a:pt x="1317533" y="-29"/>
                    </a:lnTo>
                    <a:lnTo>
                      <a:pt x="66" y="795174"/>
                    </a:lnTo>
                    <a:lnTo>
                      <a:pt x="137657" y="1003682"/>
                    </a:lnTo>
                    <a:lnTo>
                      <a:pt x="133511" y="1006219"/>
                    </a:lnTo>
                    <a:lnTo>
                      <a:pt x="133775" y="1006614"/>
                    </a:lnTo>
                    <a:lnTo>
                      <a:pt x="137922" y="1004091"/>
                    </a:lnTo>
                    <a:lnTo>
                      <a:pt x="336686" y="1305303"/>
                    </a:lnTo>
                    <a:lnTo>
                      <a:pt x="329657" y="1309574"/>
                    </a:lnTo>
                    <a:close/>
                  </a:path>
                </a:pathLst>
              </a:custGeom>
              <a:solidFill>
                <a:srgbClr val="FF8200"/>
              </a:solidFill>
              <a:ln w="1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3" name="任意多边形: 形状 1422">
                <a:extLst>
                  <a:ext uri="{FF2B5EF4-FFF2-40B4-BE49-F238E27FC236}">
                    <a16:creationId xmlns:a16="http://schemas.microsoft.com/office/drawing/2014/main" id="{70760169-CABD-294E-8D43-7C41592EAFE2}"/>
                  </a:ext>
                </a:extLst>
              </p:cNvPr>
              <p:cNvSpPr/>
              <p:nvPr/>
            </p:nvSpPr>
            <p:spPr>
              <a:xfrm flipV="1">
                <a:off x="4073489" y="2051469"/>
                <a:ext cx="1811956" cy="1679599"/>
              </a:xfrm>
              <a:custGeom>
                <a:avLst/>
                <a:gdLst>
                  <a:gd name="connsiteX0" fmla="*/ 298951 w 1811956"/>
                  <a:gd name="connsiteY0" fmla="*/ 1192366 h 1679599"/>
                  <a:gd name="connsiteX1" fmla="*/ 299215 w 1811956"/>
                  <a:gd name="connsiteY1" fmla="*/ 1192746 h 1679599"/>
                  <a:gd name="connsiteX2" fmla="*/ 305583 w 1811956"/>
                  <a:gd name="connsiteY2" fmla="*/ 1188828 h 1679599"/>
                  <a:gd name="connsiteX3" fmla="*/ 480348 w 1811956"/>
                  <a:gd name="connsiteY3" fmla="*/ 1454126 h 1679599"/>
                  <a:gd name="connsiteX4" fmla="*/ 478392 w 1811956"/>
                  <a:gd name="connsiteY4" fmla="*/ 1455324 h 1679599"/>
                  <a:gd name="connsiteX5" fmla="*/ 478627 w 1811956"/>
                  <a:gd name="connsiteY5" fmla="*/ 1455690 h 1679599"/>
                  <a:gd name="connsiteX6" fmla="*/ 480598 w 1811956"/>
                  <a:gd name="connsiteY6" fmla="*/ 1454478 h 1679599"/>
                  <a:gd name="connsiteX7" fmla="*/ 628851 w 1811956"/>
                  <a:gd name="connsiteY7" fmla="*/ 1679562 h 1679599"/>
                  <a:gd name="connsiteX8" fmla="*/ 1812020 w 1811956"/>
                  <a:gd name="connsiteY8" fmla="*/ 958331 h 1679599"/>
                  <a:gd name="connsiteX9" fmla="*/ 1421772 w 1811956"/>
                  <a:gd name="connsiteY9" fmla="*/ 879920 h 1679599"/>
                  <a:gd name="connsiteX10" fmla="*/ 1620800 w 1811956"/>
                  <a:gd name="connsiteY10" fmla="*/ 601499 h 1679599"/>
                  <a:gd name="connsiteX11" fmla="*/ 1240095 w 1811956"/>
                  <a:gd name="connsiteY11" fmla="*/ 617314 h 1679599"/>
                  <a:gd name="connsiteX12" fmla="*/ 1447564 w 1811956"/>
                  <a:gd name="connsiteY12" fmla="*/ 307631 h 1679599"/>
                  <a:gd name="connsiteX13" fmla="*/ 1054846 w 1811956"/>
                  <a:gd name="connsiteY13" fmla="*/ 327744 h 1679599"/>
                  <a:gd name="connsiteX14" fmla="*/ 1198055 w 1811956"/>
                  <a:gd name="connsiteY14" fmla="*/ -37 h 1679599"/>
                  <a:gd name="connsiteX15" fmla="*/ 63 w 1811956"/>
                  <a:gd name="connsiteY15" fmla="*/ 725043 h 1679599"/>
                  <a:gd name="connsiteX16" fmla="*/ 124847 w 1811956"/>
                  <a:gd name="connsiteY16" fmla="*/ 914453 h 1679599"/>
                  <a:gd name="connsiteX17" fmla="*/ 121068 w 1811956"/>
                  <a:gd name="connsiteY17" fmla="*/ 916778 h 1679599"/>
                  <a:gd name="connsiteX18" fmla="*/ 121303 w 1811956"/>
                  <a:gd name="connsiteY18" fmla="*/ 917117 h 1679599"/>
                  <a:gd name="connsiteX19" fmla="*/ 125082 w 1811956"/>
                  <a:gd name="connsiteY19" fmla="*/ 914819 h 1679599"/>
                  <a:gd name="connsiteX20" fmla="*/ 305347 w 1811956"/>
                  <a:gd name="connsiteY20" fmla="*/ 1188447 h 1679599"/>
                  <a:gd name="connsiteX21" fmla="*/ 298951 w 1811956"/>
                  <a:gd name="connsiteY21" fmla="*/ 1192366 h 1679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811956" h="1679599">
                    <a:moveTo>
                      <a:pt x="298951" y="1192366"/>
                    </a:moveTo>
                    <a:lnTo>
                      <a:pt x="299215" y="1192746"/>
                    </a:lnTo>
                    <a:lnTo>
                      <a:pt x="305583" y="1188828"/>
                    </a:lnTo>
                    <a:lnTo>
                      <a:pt x="480348" y="1454126"/>
                    </a:lnTo>
                    <a:lnTo>
                      <a:pt x="478392" y="1455324"/>
                    </a:lnTo>
                    <a:lnTo>
                      <a:pt x="478627" y="1455690"/>
                    </a:lnTo>
                    <a:lnTo>
                      <a:pt x="480598" y="1454478"/>
                    </a:lnTo>
                    <a:lnTo>
                      <a:pt x="628851" y="1679562"/>
                    </a:lnTo>
                    <a:lnTo>
                      <a:pt x="1812020" y="958331"/>
                    </a:lnTo>
                    <a:lnTo>
                      <a:pt x="1421772" y="879920"/>
                    </a:lnTo>
                    <a:lnTo>
                      <a:pt x="1620800" y="601499"/>
                    </a:lnTo>
                    <a:lnTo>
                      <a:pt x="1240095" y="617314"/>
                    </a:lnTo>
                    <a:lnTo>
                      <a:pt x="1447564" y="307631"/>
                    </a:lnTo>
                    <a:lnTo>
                      <a:pt x="1054846" y="327744"/>
                    </a:lnTo>
                    <a:lnTo>
                      <a:pt x="1198055" y="-37"/>
                    </a:lnTo>
                    <a:lnTo>
                      <a:pt x="63" y="725043"/>
                    </a:lnTo>
                    <a:lnTo>
                      <a:pt x="124847" y="914453"/>
                    </a:lnTo>
                    <a:lnTo>
                      <a:pt x="121068" y="916778"/>
                    </a:lnTo>
                    <a:lnTo>
                      <a:pt x="121303" y="917117"/>
                    </a:lnTo>
                    <a:lnTo>
                      <a:pt x="125082" y="914819"/>
                    </a:lnTo>
                    <a:lnTo>
                      <a:pt x="305347" y="1188447"/>
                    </a:lnTo>
                    <a:lnTo>
                      <a:pt x="298951" y="1192366"/>
                    </a:lnTo>
                    <a:close/>
                  </a:path>
                </a:pathLst>
              </a:custGeom>
              <a:solidFill>
                <a:srgbClr val="FFEA00"/>
              </a:solidFill>
              <a:ln w="1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4" name="任意多边形: 形状 1423">
                <a:extLst>
                  <a:ext uri="{FF2B5EF4-FFF2-40B4-BE49-F238E27FC236}">
                    <a16:creationId xmlns:a16="http://schemas.microsoft.com/office/drawing/2014/main" id="{29982B2F-7CAC-C19D-AA3E-B2E7BFACC6FB}"/>
                  </a:ext>
                </a:extLst>
              </p:cNvPr>
              <p:cNvSpPr/>
              <p:nvPr/>
            </p:nvSpPr>
            <p:spPr>
              <a:xfrm flipV="1">
                <a:off x="3275683" y="1599088"/>
                <a:ext cx="1106027" cy="1208932"/>
              </a:xfrm>
              <a:custGeom>
                <a:avLst/>
                <a:gdLst>
                  <a:gd name="connsiteX0" fmla="*/ 1062599 w 1106027"/>
                  <a:gd name="connsiteY0" fmla="*/ 951470 h 1208932"/>
                  <a:gd name="connsiteX1" fmla="*/ 662278 w 1106027"/>
                  <a:gd name="connsiteY1" fmla="*/ 1194850 h 1208932"/>
                  <a:gd name="connsiteX2" fmla="*/ 533362 w 1106027"/>
                  <a:gd name="connsiteY2" fmla="*/ 1167124 h 1208932"/>
                  <a:gd name="connsiteX3" fmla="*/ 14507 w 1106027"/>
                  <a:gd name="connsiteY3" fmla="*/ 380858 h 1208932"/>
                  <a:gd name="connsiteX4" fmla="*/ 43490 w 1106027"/>
                  <a:gd name="connsiteY4" fmla="*/ 257131 h 1208932"/>
                  <a:gd name="connsiteX5" fmla="*/ 443796 w 1106027"/>
                  <a:gd name="connsiteY5" fmla="*/ 13765 h 1208932"/>
                  <a:gd name="connsiteX6" fmla="*/ 572712 w 1106027"/>
                  <a:gd name="connsiteY6" fmla="*/ 41518 h 1208932"/>
                  <a:gd name="connsiteX7" fmla="*/ 1091567 w 1106027"/>
                  <a:gd name="connsiteY7" fmla="*/ 827757 h 1208932"/>
                  <a:gd name="connsiteX8" fmla="*/ 1062599 w 1106027"/>
                  <a:gd name="connsiteY8" fmla="*/ 951470 h 12089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6027" h="1208932">
                    <a:moveTo>
                      <a:pt x="1062599" y="951470"/>
                    </a:moveTo>
                    <a:lnTo>
                      <a:pt x="662278" y="1194850"/>
                    </a:lnTo>
                    <a:cubicBezTo>
                      <a:pt x="618708" y="1221334"/>
                      <a:pt x="560948" y="1208916"/>
                      <a:pt x="533362" y="1167124"/>
                    </a:cubicBezTo>
                    <a:lnTo>
                      <a:pt x="14507" y="380858"/>
                    </a:lnTo>
                    <a:cubicBezTo>
                      <a:pt x="-13079" y="339038"/>
                      <a:pt x="-95" y="283630"/>
                      <a:pt x="43490" y="257131"/>
                    </a:cubicBezTo>
                    <a:lnTo>
                      <a:pt x="443796" y="13765"/>
                    </a:lnTo>
                    <a:cubicBezTo>
                      <a:pt x="487366" y="-12720"/>
                      <a:pt x="545126" y="-302"/>
                      <a:pt x="572712" y="41518"/>
                    </a:cubicBezTo>
                    <a:lnTo>
                      <a:pt x="1091567" y="827757"/>
                    </a:lnTo>
                    <a:cubicBezTo>
                      <a:pt x="1119139" y="869577"/>
                      <a:pt x="1106169" y="924999"/>
                      <a:pt x="1062599" y="951470"/>
                    </a:cubicBezTo>
                    <a:close/>
                  </a:path>
                </a:pathLst>
              </a:custGeom>
              <a:solidFill>
                <a:srgbClr val="E21111"/>
              </a:solidFill>
              <a:ln w="1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5" name="任意多边形: 形状 1424">
                <a:extLst>
                  <a:ext uri="{FF2B5EF4-FFF2-40B4-BE49-F238E27FC236}">
                    <a16:creationId xmlns:a16="http://schemas.microsoft.com/office/drawing/2014/main" id="{4FCFCDC9-00D5-A939-8EE0-024202147C09}"/>
                  </a:ext>
                </a:extLst>
              </p:cNvPr>
              <p:cNvSpPr/>
              <p:nvPr/>
            </p:nvSpPr>
            <p:spPr>
              <a:xfrm flipV="1">
                <a:off x="4074180" y="2059559"/>
                <a:ext cx="1697951" cy="1600878"/>
              </a:xfrm>
              <a:custGeom>
                <a:avLst/>
                <a:gdLst>
                  <a:gd name="connsiteX0" fmla="*/ 600660 w 1697951"/>
                  <a:gd name="connsiteY0" fmla="*/ 1600836 h 1600878"/>
                  <a:gd name="connsiteX1" fmla="*/ 1698012 w 1697951"/>
                  <a:gd name="connsiteY1" fmla="*/ 921227 h 1600878"/>
                  <a:gd name="connsiteX2" fmla="*/ 1393375 w 1697951"/>
                  <a:gd name="connsiteY2" fmla="*/ 844972 h 1600878"/>
                  <a:gd name="connsiteX3" fmla="*/ 465406 w 1697951"/>
                  <a:gd name="connsiteY3" fmla="*/ 1389325 h 1600878"/>
                  <a:gd name="connsiteX4" fmla="*/ 600660 w 1697951"/>
                  <a:gd name="connsiteY4" fmla="*/ 1600836 h 1600878"/>
                  <a:gd name="connsiteX5" fmla="*/ 61 w 1697951"/>
                  <a:gd name="connsiteY5" fmla="*/ 680116 h 1600878"/>
                  <a:gd name="connsiteX6" fmla="*/ 105773 w 1697951"/>
                  <a:gd name="connsiteY6" fmla="*/ 834683 h 1600878"/>
                  <a:gd name="connsiteX7" fmla="*/ 1017332 w 1697951"/>
                  <a:gd name="connsiteY7" fmla="*/ 261901 h 1600878"/>
                  <a:gd name="connsiteX8" fmla="*/ 1132176 w 1697951"/>
                  <a:gd name="connsiteY8" fmla="*/ -43 h 1600878"/>
                  <a:gd name="connsiteX9" fmla="*/ 61 w 1697951"/>
                  <a:gd name="connsiteY9" fmla="*/ 680116 h 1600878"/>
                  <a:gd name="connsiteX10" fmla="*/ 296317 w 1697951"/>
                  <a:gd name="connsiteY10" fmla="*/ 1131892 h 1600878"/>
                  <a:gd name="connsiteX11" fmla="*/ 455407 w 1697951"/>
                  <a:gd name="connsiteY11" fmla="*/ 1360924 h 1600878"/>
                  <a:gd name="connsiteX12" fmla="*/ 1373318 w 1697951"/>
                  <a:gd name="connsiteY12" fmla="*/ 811370 h 1600878"/>
                  <a:gd name="connsiteX13" fmla="*/ 1551157 w 1697951"/>
                  <a:gd name="connsiteY13" fmla="*/ 570132 h 1600878"/>
                  <a:gd name="connsiteX14" fmla="*/ 1223712 w 1697951"/>
                  <a:gd name="connsiteY14" fmla="*/ 584425 h 1600878"/>
                  <a:gd name="connsiteX15" fmla="*/ 296317 w 1697951"/>
                  <a:gd name="connsiteY15" fmla="*/ 1131892 h 1600878"/>
                  <a:gd name="connsiteX16" fmla="*/ 271657 w 1697951"/>
                  <a:gd name="connsiteY16" fmla="*/ 1102518 h 1600878"/>
                  <a:gd name="connsiteX17" fmla="*/ 1199405 w 1697951"/>
                  <a:gd name="connsiteY17" fmla="*/ 547425 h 1600878"/>
                  <a:gd name="connsiteX18" fmla="*/ 1368612 w 1697951"/>
                  <a:gd name="connsiteY18" fmla="*/ 281902 h 1600878"/>
                  <a:gd name="connsiteX19" fmla="*/ 1044389 w 1697951"/>
                  <a:gd name="connsiteY19" fmla="*/ 301198 h 1600878"/>
                  <a:gd name="connsiteX20" fmla="*/ 141903 w 1697951"/>
                  <a:gd name="connsiteY20" fmla="*/ 852372 h 1600878"/>
                  <a:gd name="connsiteX21" fmla="*/ 271657 w 1697951"/>
                  <a:gd name="connsiteY21" fmla="*/ 1102518 h 1600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1697951" h="1600878">
                    <a:moveTo>
                      <a:pt x="600660" y="1600836"/>
                    </a:moveTo>
                    <a:lnTo>
                      <a:pt x="1698012" y="921227"/>
                    </a:lnTo>
                    <a:lnTo>
                      <a:pt x="1393375" y="844972"/>
                    </a:lnTo>
                    <a:lnTo>
                      <a:pt x="465406" y="1389325"/>
                    </a:lnTo>
                    <a:lnTo>
                      <a:pt x="600660" y="1600836"/>
                    </a:lnTo>
                    <a:close/>
                    <a:moveTo>
                      <a:pt x="61" y="680116"/>
                    </a:moveTo>
                    <a:lnTo>
                      <a:pt x="105773" y="834683"/>
                    </a:lnTo>
                    <a:lnTo>
                      <a:pt x="1017332" y="261901"/>
                    </a:lnTo>
                    <a:lnTo>
                      <a:pt x="1132176" y="-43"/>
                    </a:lnTo>
                    <a:lnTo>
                      <a:pt x="61" y="680116"/>
                    </a:lnTo>
                    <a:close/>
                    <a:moveTo>
                      <a:pt x="296317" y="1131892"/>
                    </a:moveTo>
                    <a:lnTo>
                      <a:pt x="455407" y="1360924"/>
                    </a:lnTo>
                    <a:lnTo>
                      <a:pt x="1373318" y="811370"/>
                    </a:lnTo>
                    <a:lnTo>
                      <a:pt x="1551157" y="570132"/>
                    </a:lnTo>
                    <a:lnTo>
                      <a:pt x="1223712" y="584425"/>
                    </a:lnTo>
                    <a:lnTo>
                      <a:pt x="296317" y="1131892"/>
                    </a:lnTo>
                    <a:close/>
                    <a:moveTo>
                      <a:pt x="271657" y="1102518"/>
                    </a:moveTo>
                    <a:lnTo>
                      <a:pt x="1199405" y="547425"/>
                    </a:lnTo>
                    <a:lnTo>
                      <a:pt x="1368612" y="281902"/>
                    </a:lnTo>
                    <a:lnTo>
                      <a:pt x="1044389" y="301198"/>
                    </a:lnTo>
                    <a:lnTo>
                      <a:pt x="141903" y="852372"/>
                    </a:lnTo>
                    <a:lnTo>
                      <a:pt x="271657" y="1102518"/>
                    </a:lnTo>
                    <a:close/>
                  </a:path>
                </a:pathLst>
              </a:custGeom>
              <a:solidFill>
                <a:srgbClr val="FFFE7F"/>
              </a:solidFill>
              <a:ln w="1309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6" name="任意多边形: 形状 1425">
                <a:extLst>
                  <a:ext uri="{FF2B5EF4-FFF2-40B4-BE49-F238E27FC236}">
                    <a16:creationId xmlns:a16="http://schemas.microsoft.com/office/drawing/2014/main" id="{85B86AFF-78FE-06BB-2418-9F6FB50E2D49}"/>
                  </a:ext>
                </a:extLst>
              </p:cNvPr>
              <p:cNvSpPr/>
              <p:nvPr/>
            </p:nvSpPr>
            <p:spPr>
              <a:xfrm flipV="1">
                <a:off x="3631789" y="1763182"/>
                <a:ext cx="1113277" cy="1304529"/>
              </a:xfrm>
              <a:custGeom>
                <a:avLst/>
                <a:gdLst>
                  <a:gd name="connsiteX0" fmla="*/ 1113312 w 1113277"/>
                  <a:gd name="connsiteY0" fmla="*/ 1048202 h 1304529"/>
                  <a:gd name="connsiteX1" fmla="*/ 691816 w 1113277"/>
                  <a:gd name="connsiteY1" fmla="*/ 1304408 h 1304529"/>
                  <a:gd name="connsiteX2" fmla="*/ 34 w 1113277"/>
                  <a:gd name="connsiteY2" fmla="*/ 256114 h 1304529"/>
                  <a:gd name="connsiteX3" fmla="*/ 421544 w 1113277"/>
                  <a:gd name="connsiteY3" fmla="*/ -121 h 1304529"/>
                  <a:gd name="connsiteX4" fmla="*/ 1113312 w 1113277"/>
                  <a:gd name="connsiteY4" fmla="*/ 1048202 h 13045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13277" h="1304529">
                    <a:moveTo>
                      <a:pt x="1113312" y="1048202"/>
                    </a:moveTo>
                    <a:cubicBezTo>
                      <a:pt x="967720" y="1177736"/>
                      <a:pt x="826864" y="1265886"/>
                      <a:pt x="691816" y="1304408"/>
                    </a:cubicBezTo>
                    <a:lnTo>
                      <a:pt x="34" y="256114"/>
                    </a:lnTo>
                    <a:cubicBezTo>
                      <a:pt x="115628" y="148639"/>
                      <a:pt x="248279" y="56273"/>
                      <a:pt x="421544" y="-121"/>
                    </a:cubicBezTo>
                    <a:lnTo>
                      <a:pt x="1113312" y="1048202"/>
                    </a:lnTo>
                    <a:close/>
                  </a:path>
                </a:pathLst>
              </a:custGeom>
              <a:solidFill>
                <a:srgbClr val="12100F"/>
              </a:solidFill>
              <a:ln w="1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7" name="任意多边形: 形状 1426">
                <a:extLst>
                  <a:ext uri="{FF2B5EF4-FFF2-40B4-BE49-F238E27FC236}">
                    <a16:creationId xmlns:a16="http://schemas.microsoft.com/office/drawing/2014/main" id="{1E2D8835-45FA-16E5-6528-76A95012C134}"/>
                  </a:ext>
                </a:extLst>
              </p:cNvPr>
              <p:cNvSpPr/>
              <p:nvPr/>
            </p:nvSpPr>
            <p:spPr>
              <a:xfrm flipV="1">
                <a:off x="3697901" y="1833530"/>
                <a:ext cx="977318" cy="1163747"/>
              </a:xfrm>
              <a:custGeom>
                <a:avLst/>
                <a:gdLst>
                  <a:gd name="connsiteX0" fmla="*/ 977352 w 977318"/>
                  <a:gd name="connsiteY0" fmla="*/ 950565 h 1163747"/>
                  <a:gd name="connsiteX1" fmla="*/ 627145 w 977318"/>
                  <a:gd name="connsiteY1" fmla="*/ 1163627 h 1163747"/>
                  <a:gd name="connsiteX2" fmla="*/ 34 w 977318"/>
                  <a:gd name="connsiteY2" fmla="*/ 212927 h 1163747"/>
                  <a:gd name="connsiteX3" fmla="*/ 350241 w 977318"/>
                  <a:gd name="connsiteY3" fmla="*/ -121 h 1163747"/>
                  <a:gd name="connsiteX4" fmla="*/ 977352 w 977318"/>
                  <a:gd name="connsiteY4" fmla="*/ 950565 h 1163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7318" h="1163747">
                    <a:moveTo>
                      <a:pt x="977352" y="950565"/>
                    </a:moveTo>
                    <a:cubicBezTo>
                      <a:pt x="857832" y="1060465"/>
                      <a:pt x="740901" y="1133928"/>
                      <a:pt x="627145" y="1163627"/>
                    </a:cubicBezTo>
                    <a:lnTo>
                      <a:pt x="34" y="212927"/>
                    </a:lnTo>
                    <a:cubicBezTo>
                      <a:pt x="94747" y="121576"/>
                      <a:pt x="204547" y="44138"/>
                      <a:pt x="350241" y="-121"/>
                    </a:cubicBezTo>
                    <a:lnTo>
                      <a:pt x="977352" y="950565"/>
                    </a:lnTo>
                    <a:close/>
                  </a:path>
                </a:pathLst>
              </a:custGeom>
              <a:solidFill>
                <a:srgbClr val="3A3732"/>
              </a:solidFill>
              <a:ln w="119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430" name="图形 2">
            <a:extLst>
              <a:ext uri="{FF2B5EF4-FFF2-40B4-BE49-F238E27FC236}">
                <a16:creationId xmlns:a16="http://schemas.microsoft.com/office/drawing/2014/main" id="{9736CA96-A765-1218-7515-B024BFA9C547}"/>
              </a:ext>
            </a:extLst>
          </p:cNvPr>
          <p:cNvGrpSpPr/>
          <p:nvPr/>
        </p:nvGrpSpPr>
        <p:grpSpPr>
          <a:xfrm>
            <a:off x="5559069" y="2411835"/>
            <a:ext cx="1073861" cy="1239927"/>
            <a:chOff x="0" y="0"/>
            <a:chExt cx="1649158" cy="1904190"/>
          </a:xfrm>
        </p:grpSpPr>
        <p:sp>
          <p:nvSpPr>
            <p:cNvPr id="1431" name="任意多边形: 形状 1430">
              <a:extLst>
                <a:ext uri="{FF2B5EF4-FFF2-40B4-BE49-F238E27FC236}">
                  <a16:creationId xmlns:a16="http://schemas.microsoft.com/office/drawing/2014/main" id="{D0A775C7-F9EC-D5C9-0951-91040BE5C6AE}"/>
                </a:ext>
              </a:extLst>
            </p:cNvPr>
            <p:cNvSpPr/>
            <p:nvPr/>
          </p:nvSpPr>
          <p:spPr>
            <a:xfrm>
              <a:off x="0" y="0"/>
              <a:ext cx="308991" cy="1800701"/>
            </a:xfrm>
            <a:custGeom>
              <a:avLst/>
              <a:gdLst>
                <a:gd name="connsiteX0" fmla="*/ 0 w 308991"/>
                <a:gd name="connsiteY0" fmla="*/ 0 h 1800701"/>
                <a:gd name="connsiteX1" fmla="*/ 308991 w 308991"/>
                <a:gd name="connsiteY1" fmla="*/ 0 h 1800701"/>
                <a:gd name="connsiteX2" fmla="*/ 308991 w 308991"/>
                <a:gd name="connsiteY2" fmla="*/ 1800701 h 1800701"/>
                <a:gd name="connsiteX3" fmla="*/ 0 w 308991"/>
                <a:gd name="connsiteY3" fmla="*/ 1800701 h 180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991" h="1800701">
                  <a:moveTo>
                    <a:pt x="0" y="0"/>
                  </a:moveTo>
                  <a:lnTo>
                    <a:pt x="308991" y="0"/>
                  </a:lnTo>
                  <a:lnTo>
                    <a:pt x="308991" y="1800701"/>
                  </a:lnTo>
                  <a:lnTo>
                    <a:pt x="0" y="1800701"/>
                  </a:lnTo>
                  <a:close/>
                </a:path>
              </a:pathLst>
            </a:custGeom>
            <a:solidFill>
              <a:srgbClr val="84786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2" name="任意多边形: 形状 1431">
              <a:extLst>
                <a:ext uri="{FF2B5EF4-FFF2-40B4-BE49-F238E27FC236}">
                  <a16:creationId xmlns:a16="http://schemas.microsoft.com/office/drawing/2014/main" id="{C127E703-3ACF-0008-9ADC-67B1A14F1C6F}"/>
                </a:ext>
              </a:extLst>
            </p:cNvPr>
            <p:cNvSpPr/>
            <p:nvPr/>
          </p:nvSpPr>
          <p:spPr>
            <a:xfrm>
              <a:off x="308991" y="0"/>
              <a:ext cx="1191672" cy="1800701"/>
            </a:xfrm>
            <a:custGeom>
              <a:avLst/>
              <a:gdLst>
                <a:gd name="connsiteX0" fmla="*/ 0 w 1191672"/>
                <a:gd name="connsiteY0" fmla="*/ 0 h 1800701"/>
                <a:gd name="connsiteX1" fmla="*/ 1191673 w 1191672"/>
                <a:gd name="connsiteY1" fmla="*/ 0 h 1800701"/>
                <a:gd name="connsiteX2" fmla="*/ 1191673 w 1191672"/>
                <a:gd name="connsiteY2" fmla="*/ 1800701 h 1800701"/>
                <a:gd name="connsiteX3" fmla="*/ 0 w 1191672"/>
                <a:gd name="connsiteY3" fmla="*/ 1800701 h 1800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91672" h="1800701">
                  <a:moveTo>
                    <a:pt x="0" y="0"/>
                  </a:moveTo>
                  <a:lnTo>
                    <a:pt x="1191673" y="0"/>
                  </a:lnTo>
                  <a:lnTo>
                    <a:pt x="1191673" y="1800701"/>
                  </a:lnTo>
                  <a:lnTo>
                    <a:pt x="0" y="1800701"/>
                  </a:lnTo>
                  <a:close/>
                </a:path>
              </a:pathLst>
            </a:custGeom>
            <a:solidFill>
              <a:srgbClr val="DECDC0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3" name="任意多边形: 形状 1432">
              <a:extLst>
                <a:ext uri="{FF2B5EF4-FFF2-40B4-BE49-F238E27FC236}">
                  <a16:creationId xmlns:a16="http://schemas.microsoft.com/office/drawing/2014/main" id="{5E62A26C-013E-493F-0B4B-8EC73DB219ED}"/>
                </a:ext>
              </a:extLst>
            </p:cNvPr>
            <p:cNvSpPr/>
            <p:nvPr/>
          </p:nvSpPr>
          <p:spPr>
            <a:xfrm>
              <a:off x="591312" y="294513"/>
              <a:ext cx="668845" cy="301561"/>
            </a:xfrm>
            <a:custGeom>
              <a:avLst/>
              <a:gdLst>
                <a:gd name="connsiteX0" fmla="*/ 0 w 668845"/>
                <a:gd name="connsiteY0" fmla="*/ 0 h 301561"/>
                <a:gd name="connsiteX1" fmla="*/ 668846 w 668845"/>
                <a:gd name="connsiteY1" fmla="*/ 0 h 301561"/>
                <a:gd name="connsiteX2" fmla="*/ 668846 w 668845"/>
                <a:gd name="connsiteY2" fmla="*/ 301562 h 301561"/>
                <a:gd name="connsiteX3" fmla="*/ 0 w 668845"/>
                <a:gd name="connsiteY3" fmla="*/ 301562 h 3015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68845" h="301561">
                  <a:moveTo>
                    <a:pt x="0" y="0"/>
                  </a:moveTo>
                  <a:lnTo>
                    <a:pt x="668846" y="0"/>
                  </a:lnTo>
                  <a:lnTo>
                    <a:pt x="668846" y="301562"/>
                  </a:lnTo>
                  <a:lnTo>
                    <a:pt x="0" y="301562"/>
                  </a:lnTo>
                  <a:close/>
                </a:path>
              </a:pathLst>
            </a:custGeom>
            <a:solidFill>
              <a:srgbClr val="BCA99C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34" name="图形 2">
              <a:extLst>
                <a:ext uri="{FF2B5EF4-FFF2-40B4-BE49-F238E27FC236}">
                  <a16:creationId xmlns:a16="http://schemas.microsoft.com/office/drawing/2014/main" id="{F06DE816-33F5-13EE-10D9-F81B0D98D4B0}"/>
                </a:ext>
              </a:extLst>
            </p:cNvPr>
            <p:cNvGrpSpPr/>
            <p:nvPr/>
          </p:nvGrpSpPr>
          <p:grpSpPr>
            <a:xfrm>
              <a:off x="757523" y="1013602"/>
              <a:ext cx="891635" cy="890587"/>
              <a:chOff x="757523" y="1013602"/>
              <a:chExt cx="891635" cy="890587"/>
            </a:xfrm>
          </p:grpSpPr>
          <p:grpSp>
            <p:nvGrpSpPr>
              <p:cNvPr id="1438" name="图形 2">
                <a:extLst>
                  <a:ext uri="{FF2B5EF4-FFF2-40B4-BE49-F238E27FC236}">
                    <a16:creationId xmlns:a16="http://schemas.microsoft.com/office/drawing/2014/main" id="{2BD54FF1-377E-1DBA-F69B-09D5ED15C90E}"/>
                  </a:ext>
                </a:extLst>
              </p:cNvPr>
              <p:cNvGrpSpPr/>
              <p:nvPr/>
            </p:nvGrpSpPr>
            <p:grpSpPr>
              <a:xfrm>
                <a:off x="757523" y="1013602"/>
                <a:ext cx="890444" cy="890444"/>
                <a:chOff x="757523" y="1013602"/>
                <a:chExt cx="890444" cy="890444"/>
              </a:xfrm>
            </p:grpSpPr>
            <p:sp>
              <p:nvSpPr>
                <p:cNvPr id="1440" name="任意多边形: 形状 1439">
                  <a:extLst>
                    <a:ext uri="{FF2B5EF4-FFF2-40B4-BE49-F238E27FC236}">
                      <a16:creationId xmlns:a16="http://schemas.microsoft.com/office/drawing/2014/main" id="{8163BFC8-87A9-F59E-37A1-86C8756F9624}"/>
                    </a:ext>
                  </a:extLst>
                </p:cNvPr>
                <p:cNvSpPr/>
                <p:nvPr/>
              </p:nvSpPr>
              <p:spPr>
                <a:xfrm>
                  <a:off x="844605" y="1160811"/>
                  <a:ext cx="656153" cy="656153"/>
                </a:xfrm>
                <a:custGeom>
                  <a:avLst/>
                  <a:gdLst>
                    <a:gd name="connsiteX0" fmla="*/ 141232 w 656153"/>
                    <a:gd name="connsiteY0" fmla="*/ 649510 h 656153"/>
                    <a:gd name="connsiteX1" fmla="*/ 6644 w 656153"/>
                    <a:gd name="connsiteY1" fmla="*/ 514921 h 656153"/>
                    <a:gd name="connsiteX2" fmla="*/ 6644 w 656153"/>
                    <a:gd name="connsiteY2" fmla="*/ 482536 h 656153"/>
                    <a:gd name="connsiteX3" fmla="*/ 489180 w 656153"/>
                    <a:gd name="connsiteY3" fmla="*/ 0 h 656153"/>
                    <a:gd name="connsiteX4" fmla="*/ 656153 w 656153"/>
                    <a:gd name="connsiteY4" fmla="*/ 166973 h 656153"/>
                    <a:gd name="connsiteX5" fmla="*/ 173617 w 656153"/>
                    <a:gd name="connsiteY5" fmla="*/ 649510 h 656153"/>
                    <a:gd name="connsiteX6" fmla="*/ 141232 w 656153"/>
                    <a:gd name="connsiteY6" fmla="*/ 649510 h 6561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56153" h="656153">
                      <a:moveTo>
                        <a:pt x="141232" y="649510"/>
                      </a:moveTo>
                      <a:lnTo>
                        <a:pt x="6644" y="514921"/>
                      </a:lnTo>
                      <a:cubicBezTo>
                        <a:pt x="-2215" y="506063"/>
                        <a:pt x="-2215" y="491490"/>
                        <a:pt x="6644" y="482536"/>
                      </a:cubicBezTo>
                      <a:lnTo>
                        <a:pt x="489180" y="0"/>
                      </a:lnTo>
                      <a:lnTo>
                        <a:pt x="656153" y="166973"/>
                      </a:lnTo>
                      <a:lnTo>
                        <a:pt x="173617" y="649510"/>
                      </a:lnTo>
                      <a:cubicBezTo>
                        <a:pt x="164759" y="658368"/>
                        <a:pt x="150185" y="658368"/>
                        <a:pt x="141232" y="649510"/>
                      </a:cubicBezTo>
                      <a:close/>
                    </a:path>
                  </a:pathLst>
                </a:custGeom>
                <a:solidFill>
                  <a:srgbClr val="F0BD5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1" name="任意多边形: 形状 1440">
                  <a:extLst>
                    <a:ext uri="{FF2B5EF4-FFF2-40B4-BE49-F238E27FC236}">
                      <a16:creationId xmlns:a16="http://schemas.microsoft.com/office/drawing/2014/main" id="{74238063-D967-FA0C-2564-8341AE22979D}"/>
                    </a:ext>
                  </a:extLst>
                </p:cNvPr>
                <p:cNvSpPr/>
                <p:nvPr/>
              </p:nvSpPr>
              <p:spPr>
                <a:xfrm>
                  <a:off x="784860" y="1648491"/>
                  <a:ext cx="228123" cy="228123"/>
                </a:xfrm>
                <a:custGeom>
                  <a:avLst/>
                  <a:gdLst>
                    <a:gd name="connsiteX0" fmla="*/ 0 w 228123"/>
                    <a:gd name="connsiteY0" fmla="*/ 228124 h 228123"/>
                    <a:gd name="connsiteX1" fmla="*/ 228124 w 228123"/>
                    <a:gd name="connsiteY1" fmla="*/ 166973 h 228123"/>
                    <a:gd name="connsiteX2" fmla="*/ 61150 w 228123"/>
                    <a:gd name="connsiteY2" fmla="*/ 0 h 2281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228123" h="228123">
                      <a:moveTo>
                        <a:pt x="0" y="228124"/>
                      </a:moveTo>
                      <a:lnTo>
                        <a:pt x="228124" y="166973"/>
                      </a:lnTo>
                      <a:lnTo>
                        <a:pt x="61150" y="0"/>
                      </a:lnTo>
                      <a:close/>
                    </a:path>
                  </a:pathLst>
                </a:custGeom>
                <a:solidFill>
                  <a:srgbClr val="DECDC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2" name="任意多边形: 形状 1441">
                  <a:extLst>
                    <a:ext uri="{FF2B5EF4-FFF2-40B4-BE49-F238E27FC236}">
                      <a16:creationId xmlns:a16="http://schemas.microsoft.com/office/drawing/2014/main" id="{20DE128C-3C6B-7523-104A-2975D51EEABB}"/>
                    </a:ext>
                  </a:extLst>
                </p:cNvPr>
                <p:cNvSpPr/>
                <p:nvPr/>
              </p:nvSpPr>
              <p:spPr>
                <a:xfrm>
                  <a:off x="1333785" y="1013602"/>
                  <a:ext cx="314182" cy="314182"/>
                </a:xfrm>
                <a:custGeom>
                  <a:avLst/>
                  <a:gdLst>
                    <a:gd name="connsiteX0" fmla="*/ 166973 w 314182"/>
                    <a:gd name="connsiteY0" fmla="*/ 314182 h 314182"/>
                    <a:gd name="connsiteX1" fmla="*/ 0 w 314182"/>
                    <a:gd name="connsiteY1" fmla="*/ 147209 h 314182"/>
                    <a:gd name="connsiteX2" fmla="*/ 133350 w 314182"/>
                    <a:gd name="connsiteY2" fmla="*/ 13859 h 314182"/>
                    <a:gd name="connsiteX3" fmla="*/ 200692 w 314182"/>
                    <a:gd name="connsiteY3" fmla="*/ 13859 h 314182"/>
                    <a:gd name="connsiteX4" fmla="*/ 300323 w 314182"/>
                    <a:gd name="connsiteY4" fmla="*/ 113490 h 314182"/>
                    <a:gd name="connsiteX5" fmla="*/ 300323 w 314182"/>
                    <a:gd name="connsiteY5" fmla="*/ 180832 h 314182"/>
                    <a:gd name="connsiteX6" fmla="*/ 166973 w 314182"/>
                    <a:gd name="connsiteY6" fmla="*/ 314182 h 3141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14182" h="314182">
                      <a:moveTo>
                        <a:pt x="166973" y="314182"/>
                      </a:moveTo>
                      <a:lnTo>
                        <a:pt x="0" y="147209"/>
                      </a:lnTo>
                      <a:lnTo>
                        <a:pt x="133350" y="13859"/>
                      </a:lnTo>
                      <a:cubicBezTo>
                        <a:pt x="151829" y="-4620"/>
                        <a:pt x="182213" y="-4620"/>
                        <a:pt x="200692" y="13859"/>
                      </a:cubicBezTo>
                      <a:lnTo>
                        <a:pt x="300323" y="113490"/>
                      </a:lnTo>
                      <a:cubicBezTo>
                        <a:pt x="318802" y="131969"/>
                        <a:pt x="318802" y="162354"/>
                        <a:pt x="300323" y="180832"/>
                      </a:cubicBezTo>
                      <a:lnTo>
                        <a:pt x="166973" y="314182"/>
                      </a:lnTo>
                      <a:close/>
                    </a:path>
                  </a:pathLst>
                </a:custGeom>
                <a:solidFill>
                  <a:srgbClr val="EF5543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3" name="任意多边形: 形状 1442">
                  <a:extLst>
                    <a:ext uri="{FF2B5EF4-FFF2-40B4-BE49-F238E27FC236}">
                      <a16:creationId xmlns:a16="http://schemas.microsoft.com/office/drawing/2014/main" id="{860422EA-F636-22FE-DD3B-7258FAA5B139}"/>
                    </a:ext>
                  </a:extLst>
                </p:cNvPr>
                <p:cNvSpPr/>
                <p:nvPr/>
              </p:nvSpPr>
              <p:spPr>
                <a:xfrm>
                  <a:off x="757523" y="1838705"/>
                  <a:ext cx="65341" cy="65341"/>
                </a:xfrm>
                <a:custGeom>
                  <a:avLst/>
                  <a:gdLst>
                    <a:gd name="connsiteX0" fmla="*/ 7334 w 65341"/>
                    <a:gd name="connsiteY0" fmla="*/ 62770 h 65341"/>
                    <a:gd name="connsiteX1" fmla="*/ 2572 w 65341"/>
                    <a:gd name="connsiteY1" fmla="*/ 58007 h 65341"/>
                    <a:gd name="connsiteX2" fmla="*/ 2572 w 65341"/>
                    <a:gd name="connsiteY2" fmla="*/ 45339 h 65341"/>
                    <a:gd name="connsiteX3" fmla="*/ 45339 w 65341"/>
                    <a:gd name="connsiteY3" fmla="*/ 2572 h 65341"/>
                    <a:gd name="connsiteX4" fmla="*/ 58007 w 65341"/>
                    <a:gd name="connsiteY4" fmla="*/ 2572 h 65341"/>
                    <a:gd name="connsiteX5" fmla="*/ 62770 w 65341"/>
                    <a:gd name="connsiteY5" fmla="*/ 7334 h 65341"/>
                    <a:gd name="connsiteX6" fmla="*/ 62770 w 65341"/>
                    <a:gd name="connsiteY6" fmla="*/ 20003 h 65341"/>
                    <a:gd name="connsiteX7" fmla="*/ 20002 w 65341"/>
                    <a:gd name="connsiteY7" fmla="*/ 62770 h 65341"/>
                    <a:gd name="connsiteX8" fmla="*/ 7334 w 65341"/>
                    <a:gd name="connsiteY8" fmla="*/ 62770 h 653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5341" h="65341">
                      <a:moveTo>
                        <a:pt x="7334" y="62770"/>
                      </a:moveTo>
                      <a:lnTo>
                        <a:pt x="2572" y="58007"/>
                      </a:lnTo>
                      <a:cubicBezTo>
                        <a:pt x="-857" y="54578"/>
                        <a:pt x="-857" y="48863"/>
                        <a:pt x="2572" y="45339"/>
                      </a:cubicBezTo>
                      <a:lnTo>
                        <a:pt x="45339" y="2572"/>
                      </a:lnTo>
                      <a:cubicBezTo>
                        <a:pt x="48768" y="-857"/>
                        <a:pt x="54483" y="-857"/>
                        <a:pt x="58007" y="2572"/>
                      </a:cubicBezTo>
                      <a:lnTo>
                        <a:pt x="62770" y="7334"/>
                      </a:lnTo>
                      <a:cubicBezTo>
                        <a:pt x="66199" y="10763"/>
                        <a:pt x="66199" y="16478"/>
                        <a:pt x="62770" y="20003"/>
                      </a:cubicBezTo>
                      <a:lnTo>
                        <a:pt x="20002" y="62770"/>
                      </a:lnTo>
                      <a:cubicBezTo>
                        <a:pt x="16573" y="66199"/>
                        <a:pt x="10858" y="66199"/>
                        <a:pt x="7334" y="62770"/>
                      </a:cubicBezTo>
                      <a:close/>
                    </a:path>
                  </a:pathLst>
                </a:custGeom>
                <a:solidFill>
                  <a:srgbClr val="6D6762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439" name="任意多边形: 形状 1438">
                <a:extLst>
                  <a:ext uri="{FF2B5EF4-FFF2-40B4-BE49-F238E27FC236}">
                    <a16:creationId xmlns:a16="http://schemas.microsoft.com/office/drawing/2014/main" id="{A5BBE65B-09BA-1316-F527-1CA3788F904C}"/>
                  </a:ext>
                </a:extLst>
              </p:cNvPr>
              <p:cNvSpPr/>
              <p:nvPr/>
            </p:nvSpPr>
            <p:spPr>
              <a:xfrm>
                <a:off x="762476" y="1077277"/>
                <a:ext cx="886682" cy="826912"/>
              </a:xfrm>
              <a:custGeom>
                <a:avLst/>
                <a:gdLst>
                  <a:gd name="connsiteX0" fmla="*/ 873633 w 886682"/>
                  <a:gd name="connsiteY0" fmla="*/ 51911 h 826912"/>
                  <a:gd name="connsiteX1" fmla="*/ 821722 w 886682"/>
                  <a:gd name="connsiteY1" fmla="*/ 0 h 826912"/>
                  <a:gd name="connsiteX2" fmla="*/ 0 w 886682"/>
                  <a:gd name="connsiteY2" fmla="*/ 821722 h 826912"/>
                  <a:gd name="connsiteX3" fmla="*/ 2762 w 886682"/>
                  <a:gd name="connsiteY3" fmla="*/ 824484 h 826912"/>
                  <a:gd name="connsiteX4" fmla="*/ 14573 w 886682"/>
                  <a:gd name="connsiteY4" fmla="*/ 824484 h 826912"/>
                  <a:gd name="connsiteX5" fmla="*/ 46101 w 886682"/>
                  <a:gd name="connsiteY5" fmla="*/ 792956 h 826912"/>
                  <a:gd name="connsiteX6" fmla="*/ 250412 w 886682"/>
                  <a:gd name="connsiteY6" fmla="*/ 738188 h 826912"/>
                  <a:gd name="connsiteX7" fmla="*/ 249745 w 886682"/>
                  <a:gd name="connsiteY7" fmla="*/ 737521 h 826912"/>
                  <a:gd name="connsiteX8" fmla="*/ 254603 w 886682"/>
                  <a:gd name="connsiteY8" fmla="*/ 733997 h 826912"/>
                  <a:gd name="connsiteX9" fmla="*/ 738092 w 886682"/>
                  <a:gd name="connsiteY9" fmla="*/ 250507 h 826912"/>
                  <a:gd name="connsiteX10" fmla="*/ 873443 w 886682"/>
                  <a:gd name="connsiteY10" fmla="*/ 115157 h 826912"/>
                  <a:gd name="connsiteX11" fmla="*/ 873633 w 886682"/>
                  <a:gd name="connsiteY11" fmla="*/ 51911 h 8269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86682" h="826912">
                    <a:moveTo>
                      <a:pt x="873633" y="51911"/>
                    </a:moveTo>
                    <a:lnTo>
                      <a:pt x="821722" y="0"/>
                    </a:lnTo>
                    <a:lnTo>
                      <a:pt x="0" y="821722"/>
                    </a:lnTo>
                    <a:lnTo>
                      <a:pt x="2762" y="824484"/>
                    </a:lnTo>
                    <a:cubicBezTo>
                      <a:pt x="6001" y="827723"/>
                      <a:pt x="11335" y="827723"/>
                      <a:pt x="14573" y="824484"/>
                    </a:cubicBezTo>
                    <a:lnTo>
                      <a:pt x="46101" y="792956"/>
                    </a:lnTo>
                    <a:lnTo>
                      <a:pt x="250412" y="738188"/>
                    </a:lnTo>
                    <a:lnTo>
                      <a:pt x="249745" y="737521"/>
                    </a:lnTo>
                    <a:cubicBezTo>
                      <a:pt x="251460" y="736568"/>
                      <a:pt x="253174" y="735425"/>
                      <a:pt x="254603" y="733997"/>
                    </a:cubicBezTo>
                    <a:lnTo>
                      <a:pt x="738092" y="250507"/>
                    </a:lnTo>
                    <a:lnTo>
                      <a:pt x="873443" y="115157"/>
                    </a:lnTo>
                    <a:cubicBezTo>
                      <a:pt x="891064" y="97727"/>
                      <a:pt x="891064" y="69247"/>
                      <a:pt x="873633" y="51911"/>
                    </a:cubicBezTo>
                    <a:close/>
                  </a:path>
                </a:pathLst>
              </a:custGeom>
              <a:solidFill>
                <a:srgbClr val="6D6762">
                  <a:alpha val="2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35" name="任意多边形: 形状 1434">
              <a:extLst>
                <a:ext uri="{FF2B5EF4-FFF2-40B4-BE49-F238E27FC236}">
                  <a16:creationId xmlns:a16="http://schemas.microsoft.com/office/drawing/2014/main" id="{AC5A22CD-0520-3CAA-F9CB-393BD8C8FC85}"/>
                </a:ext>
              </a:extLst>
            </p:cNvPr>
            <p:cNvSpPr/>
            <p:nvPr/>
          </p:nvSpPr>
          <p:spPr>
            <a:xfrm>
              <a:off x="657129" y="354806"/>
              <a:ext cx="561975" cy="21907"/>
            </a:xfrm>
            <a:custGeom>
              <a:avLst/>
              <a:gdLst>
                <a:gd name="connsiteX0" fmla="*/ 0 w 561975"/>
                <a:gd name="connsiteY0" fmla="*/ 0 h 21907"/>
                <a:gd name="connsiteX1" fmla="*/ 561975 w 561975"/>
                <a:gd name="connsiteY1" fmla="*/ 0 h 21907"/>
                <a:gd name="connsiteX2" fmla="*/ 561975 w 561975"/>
                <a:gd name="connsiteY2" fmla="*/ 21907 h 21907"/>
                <a:gd name="connsiteX3" fmla="*/ 0 w 561975"/>
                <a:gd name="connsiteY3" fmla="*/ 21907 h 2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1975" h="21907">
                  <a:moveTo>
                    <a:pt x="0" y="0"/>
                  </a:moveTo>
                  <a:lnTo>
                    <a:pt x="561975" y="0"/>
                  </a:lnTo>
                  <a:lnTo>
                    <a:pt x="561975" y="21907"/>
                  </a:lnTo>
                  <a:lnTo>
                    <a:pt x="0" y="21907"/>
                  </a:lnTo>
                  <a:close/>
                </a:path>
              </a:pathLst>
            </a:custGeom>
            <a:solidFill>
              <a:srgbClr val="84786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6" name="任意多边形: 形状 1435">
              <a:extLst>
                <a:ext uri="{FF2B5EF4-FFF2-40B4-BE49-F238E27FC236}">
                  <a16:creationId xmlns:a16="http://schemas.microsoft.com/office/drawing/2014/main" id="{AC65935F-CEF6-AA32-C085-ADE2796CD14F}"/>
                </a:ext>
              </a:extLst>
            </p:cNvPr>
            <p:cNvSpPr/>
            <p:nvPr/>
          </p:nvSpPr>
          <p:spPr>
            <a:xfrm>
              <a:off x="657129" y="434340"/>
              <a:ext cx="561975" cy="21907"/>
            </a:xfrm>
            <a:custGeom>
              <a:avLst/>
              <a:gdLst>
                <a:gd name="connsiteX0" fmla="*/ 0 w 561975"/>
                <a:gd name="connsiteY0" fmla="*/ 0 h 21907"/>
                <a:gd name="connsiteX1" fmla="*/ 561975 w 561975"/>
                <a:gd name="connsiteY1" fmla="*/ 0 h 21907"/>
                <a:gd name="connsiteX2" fmla="*/ 561975 w 561975"/>
                <a:gd name="connsiteY2" fmla="*/ 21907 h 21907"/>
                <a:gd name="connsiteX3" fmla="*/ 0 w 561975"/>
                <a:gd name="connsiteY3" fmla="*/ 21907 h 2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1975" h="21907">
                  <a:moveTo>
                    <a:pt x="0" y="0"/>
                  </a:moveTo>
                  <a:lnTo>
                    <a:pt x="561975" y="0"/>
                  </a:lnTo>
                  <a:lnTo>
                    <a:pt x="561975" y="21907"/>
                  </a:lnTo>
                  <a:lnTo>
                    <a:pt x="0" y="21907"/>
                  </a:lnTo>
                  <a:close/>
                </a:path>
              </a:pathLst>
            </a:custGeom>
            <a:solidFill>
              <a:srgbClr val="84786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7" name="任意多边形: 形状 1436">
              <a:extLst>
                <a:ext uri="{FF2B5EF4-FFF2-40B4-BE49-F238E27FC236}">
                  <a16:creationId xmlns:a16="http://schemas.microsoft.com/office/drawing/2014/main" id="{EB574EDC-3792-DB26-8F52-27C4A2214B26}"/>
                </a:ext>
              </a:extLst>
            </p:cNvPr>
            <p:cNvSpPr/>
            <p:nvPr/>
          </p:nvSpPr>
          <p:spPr>
            <a:xfrm>
              <a:off x="657129" y="513873"/>
              <a:ext cx="561975" cy="21907"/>
            </a:xfrm>
            <a:custGeom>
              <a:avLst/>
              <a:gdLst>
                <a:gd name="connsiteX0" fmla="*/ 0 w 561975"/>
                <a:gd name="connsiteY0" fmla="*/ 0 h 21907"/>
                <a:gd name="connsiteX1" fmla="*/ 561975 w 561975"/>
                <a:gd name="connsiteY1" fmla="*/ 0 h 21907"/>
                <a:gd name="connsiteX2" fmla="*/ 561975 w 561975"/>
                <a:gd name="connsiteY2" fmla="*/ 21908 h 21907"/>
                <a:gd name="connsiteX3" fmla="*/ 0 w 561975"/>
                <a:gd name="connsiteY3" fmla="*/ 21908 h 219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1975" h="21907">
                  <a:moveTo>
                    <a:pt x="0" y="0"/>
                  </a:moveTo>
                  <a:lnTo>
                    <a:pt x="561975" y="0"/>
                  </a:lnTo>
                  <a:lnTo>
                    <a:pt x="561975" y="21908"/>
                  </a:lnTo>
                  <a:lnTo>
                    <a:pt x="0" y="21908"/>
                  </a:lnTo>
                  <a:close/>
                </a:path>
              </a:pathLst>
            </a:custGeom>
            <a:solidFill>
              <a:srgbClr val="84786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44" name="图形 318" descr="D:\51PPT模板网\51pptmoban.com\图片.jpg">
            <a:extLst>
              <a:ext uri="{FF2B5EF4-FFF2-40B4-BE49-F238E27FC236}">
                <a16:creationId xmlns:a16="http://schemas.microsoft.com/office/drawing/2014/main" id="{4D2E122E-FEB6-4A22-829E-86FDA33DA9C1}"/>
              </a:ext>
            </a:extLst>
          </p:cNvPr>
          <p:cNvGrpSpPr/>
          <p:nvPr/>
        </p:nvGrpSpPr>
        <p:grpSpPr>
          <a:xfrm>
            <a:off x="8707216" y="2073399"/>
            <a:ext cx="1297382" cy="1542434"/>
            <a:chOff x="7783546" y="-387198"/>
            <a:chExt cx="2179876" cy="2591616"/>
          </a:xfrm>
        </p:grpSpPr>
        <p:sp>
          <p:nvSpPr>
            <p:cNvPr id="1445" name="任意多边形: 形状 1444">
              <a:extLst>
                <a:ext uri="{FF2B5EF4-FFF2-40B4-BE49-F238E27FC236}">
                  <a16:creationId xmlns:a16="http://schemas.microsoft.com/office/drawing/2014/main" id="{A1BD7658-9382-E2B3-36B4-8D627FCB3E68}"/>
                </a:ext>
              </a:extLst>
            </p:cNvPr>
            <p:cNvSpPr/>
            <p:nvPr/>
          </p:nvSpPr>
          <p:spPr>
            <a:xfrm>
              <a:off x="8276359" y="27145"/>
              <a:ext cx="1194253" cy="972132"/>
            </a:xfrm>
            <a:custGeom>
              <a:avLst/>
              <a:gdLst>
                <a:gd name="connsiteX0" fmla="*/ 932039 w 1194253"/>
                <a:gd name="connsiteY0" fmla="*/ 16651 h 972132"/>
                <a:gd name="connsiteX1" fmla="*/ 637115 w 1194253"/>
                <a:gd name="connsiteY1" fmla="*/ 53982 h 972132"/>
                <a:gd name="connsiteX2" fmla="*/ 636964 w 1194253"/>
                <a:gd name="connsiteY2" fmla="*/ 54096 h 972132"/>
                <a:gd name="connsiteX3" fmla="*/ 631156 w 1194253"/>
                <a:gd name="connsiteY3" fmla="*/ 57880 h 972132"/>
                <a:gd name="connsiteX4" fmla="*/ 563126 w 1194253"/>
                <a:gd name="connsiteY4" fmla="*/ 57880 h 972132"/>
                <a:gd name="connsiteX5" fmla="*/ 557317 w 1194253"/>
                <a:gd name="connsiteY5" fmla="*/ 54096 h 972132"/>
                <a:gd name="connsiteX6" fmla="*/ 557191 w 1194253"/>
                <a:gd name="connsiteY6" fmla="*/ 53982 h 972132"/>
                <a:gd name="connsiteX7" fmla="*/ 262268 w 1194253"/>
                <a:gd name="connsiteY7" fmla="*/ 16651 h 972132"/>
                <a:gd name="connsiteX8" fmla="*/ 50268 w 1194253"/>
                <a:gd name="connsiteY8" fmla="*/ 598297 h 972132"/>
                <a:gd name="connsiteX9" fmla="*/ 540753 w 1194253"/>
                <a:gd name="connsiteY9" fmla="*/ 964642 h 972132"/>
                <a:gd name="connsiteX10" fmla="*/ 579361 w 1194253"/>
                <a:gd name="connsiteY10" fmla="*/ 948103 h 972132"/>
                <a:gd name="connsiteX11" fmla="*/ 580987 w 1194253"/>
                <a:gd name="connsiteY11" fmla="*/ 947179 h 972132"/>
                <a:gd name="connsiteX12" fmla="*/ 613243 w 1194253"/>
                <a:gd name="connsiteY12" fmla="*/ 947179 h 972132"/>
                <a:gd name="connsiteX13" fmla="*/ 614945 w 1194253"/>
                <a:gd name="connsiteY13" fmla="*/ 948103 h 972132"/>
                <a:gd name="connsiteX14" fmla="*/ 653528 w 1194253"/>
                <a:gd name="connsiteY14" fmla="*/ 964641 h 972132"/>
                <a:gd name="connsiteX15" fmla="*/ 1143987 w 1194253"/>
                <a:gd name="connsiteY15" fmla="*/ 598297 h 972132"/>
                <a:gd name="connsiteX16" fmla="*/ 932039 w 1194253"/>
                <a:gd name="connsiteY16" fmla="*/ 16651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194253" h="972132">
                  <a:moveTo>
                    <a:pt x="932039" y="16651"/>
                  </a:moveTo>
                  <a:cubicBezTo>
                    <a:pt x="820275" y="-16162"/>
                    <a:pt x="718895" y="1200"/>
                    <a:pt x="637115" y="53982"/>
                  </a:cubicBezTo>
                  <a:cubicBezTo>
                    <a:pt x="637008" y="53982"/>
                    <a:pt x="636964" y="54046"/>
                    <a:pt x="636964" y="54096"/>
                  </a:cubicBezTo>
                  <a:cubicBezTo>
                    <a:pt x="635028" y="55286"/>
                    <a:pt x="633092" y="56589"/>
                    <a:pt x="631156" y="57880"/>
                  </a:cubicBezTo>
                  <a:cubicBezTo>
                    <a:pt x="610184" y="70315"/>
                    <a:pt x="584098" y="70315"/>
                    <a:pt x="563126" y="57880"/>
                  </a:cubicBez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2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7" y="947483"/>
                    <a:pt x="580987" y="947179"/>
                  </a:cubicBezTo>
                  <a:cubicBezTo>
                    <a:pt x="591090" y="941898"/>
                    <a:pt x="603139" y="941898"/>
                    <a:pt x="613243" y="947179"/>
                  </a:cubicBezTo>
                  <a:cubicBezTo>
                    <a:pt x="613826" y="947483"/>
                    <a:pt x="614388" y="947812"/>
                    <a:pt x="614945" y="948103"/>
                  </a:cubicBezTo>
                  <a:cubicBezTo>
                    <a:pt x="627130" y="955076"/>
                    <a:pt x="640076" y="960626"/>
                    <a:pt x="653528" y="964641"/>
                  </a:cubicBezTo>
                  <a:cubicBezTo>
                    <a:pt x="785071" y="1003390"/>
                    <a:pt x="1013109" y="893372"/>
                    <a:pt x="1143987" y="598297"/>
                  </a:cubicBezTo>
                  <a:cubicBezTo>
                    <a:pt x="1253689" y="351081"/>
                    <a:pt x="1184178" y="90769"/>
                    <a:pt x="932039" y="16651"/>
                  </a:cubicBezTo>
                  <a:close/>
                </a:path>
              </a:pathLst>
            </a:custGeom>
            <a:solidFill>
              <a:srgbClr val="DD4E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6" name="任意多边形: 形状 1445">
              <a:extLst>
                <a:ext uri="{FF2B5EF4-FFF2-40B4-BE49-F238E27FC236}">
                  <a16:creationId xmlns:a16="http://schemas.microsoft.com/office/drawing/2014/main" id="{9DE1068A-945B-B156-BBB0-70B11E2BBB61}"/>
                </a:ext>
              </a:extLst>
            </p:cNvPr>
            <p:cNvSpPr/>
            <p:nvPr/>
          </p:nvSpPr>
          <p:spPr>
            <a:xfrm>
              <a:off x="8276359" y="27144"/>
              <a:ext cx="597127" cy="972132"/>
            </a:xfrm>
            <a:custGeom>
              <a:avLst/>
              <a:gdLst>
                <a:gd name="connsiteX0" fmla="*/ 563126 w 597127"/>
                <a:gd name="connsiteY0" fmla="*/ 57880 h 972132"/>
                <a:gd name="connsiteX1" fmla="*/ 557317 w 597127"/>
                <a:gd name="connsiteY1" fmla="*/ 54096 h 972132"/>
                <a:gd name="connsiteX2" fmla="*/ 557191 w 597127"/>
                <a:gd name="connsiteY2" fmla="*/ 53982 h 972132"/>
                <a:gd name="connsiteX3" fmla="*/ 262268 w 597127"/>
                <a:gd name="connsiteY3" fmla="*/ 16651 h 972132"/>
                <a:gd name="connsiteX4" fmla="*/ 50268 w 597127"/>
                <a:gd name="connsiteY4" fmla="*/ 598297 h 972132"/>
                <a:gd name="connsiteX5" fmla="*/ 540753 w 597127"/>
                <a:gd name="connsiteY5" fmla="*/ 964642 h 972132"/>
                <a:gd name="connsiteX6" fmla="*/ 579361 w 597127"/>
                <a:gd name="connsiteY6" fmla="*/ 948103 h 972132"/>
                <a:gd name="connsiteX7" fmla="*/ 580987 w 597127"/>
                <a:gd name="connsiteY7" fmla="*/ 947179 h 972132"/>
                <a:gd name="connsiteX8" fmla="*/ 597128 w 597127"/>
                <a:gd name="connsiteY8" fmla="*/ 943218 h 972132"/>
                <a:gd name="connsiteX9" fmla="*/ 597128 w 597127"/>
                <a:gd name="connsiteY9" fmla="*/ 67206 h 972132"/>
                <a:gd name="connsiteX10" fmla="*/ 563126 w 597127"/>
                <a:gd name="connsiteY10" fmla="*/ 57880 h 972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97127" h="972132">
                  <a:moveTo>
                    <a:pt x="563126" y="57880"/>
                  </a:moveTo>
                  <a:cubicBezTo>
                    <a:pt x="561164" y="56589"/>
                    <a:pt x="559253" y="55286"/>
                    <a:pt x="557317" y="54096"/>
                  </a:cubicBezTo>
                  <a:cubicBezTo>
                    <a:pt x="557292" y="54046"/>
                    <a:pt x="557273" y="53982"/>
                    <a:pt x="557191" y="53982"/>
                  </a:cubicBezTo>
                  <a:cubicBezTo>
                    <a:pt x="475361" y="1200"/>
                    <a:pt x="373987" y="-16161"/>
                    <a:pt x="262268" y="16651"/>
                  </a:cubicBezTo>
                  <a:cubicBezTo>
                    <a:pt x="10059" y="90769"/>
                    <a:pt x="-59433" y="351081"/>
                    <a:pt x="50268" y="598297"/>
                  </a:cubicBezTo>
                  <a:cubicBezTo>
                    <a:pt x="181172" y="893372"/>
                    <a:pt x="409185" y="1003390"/>
                    <a:pt x="540753" y="964642"/>
                  </a:cubicBezTo>
                  <a:cubicBezTo>
                    <a:pt x="554208" y="960612"/>
                    <a:pt x="567161" y="955063"/>
                    <a:pt x="579361" y="948103"/>
                  </a:cubicBezTo>
                  <a:cubicBezTo>
                    <a:pt x="579892" y="947812"/>
                    <a:pt x="580456" y="947483"/>
                    <a:pt x="580987" y="947179"/>
                  </a:cubicBezTo>
                  <a:cubicBezTo>
                    <a:pt x="585960" y="944552"/>
                    <a:pt x="591504" y="943192"/>
                    <a:pt x="597128" y="943218"/>
                  </a:cubicBezTo>
                  <a:lnTo>
                    <a:pt x="597128" y="67206"/>
                  </a:lnTo>
                  <a:cubicBezTo>
                    <a:pt x="585159" y="67234"/>
                    <a:pt x="573406" y="64011"/>
                    <a:pt x="563126" y="57880"/>
                  </a:cubicBezTo>
                  <a:close/>
                </a:path>
              </a:pathLst>
            </a:custGeom>
            <a:solidFill>
              <a:srgbClr val="565C5E">
                <a:alpha val="4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7" name="任意多边形: 形状 1446">
              <a:extLst>
                <a:ext uri="{FF2B5EF4-FFF2-40B4-BE49-F238E27FC236}">
                  <a16:creationId xmlns:a16="http://schemas.microsoft.com/office/drawing/2014/main" id="{5E6E83A7-AC97-B6DA-5C18-DACB59A73433}"/>
                </a:ext>
              </a:extLst>
            </p:cNvPr>
            <p:cNvSpPr/>
            <p:nvPr/>
          </p:nvSpPr>
          <p:spPr>
            <a:xfrm>
              <a:off x="8550079" y="-387198"/>
              <a:ext cx="320022" cy="414356"/>
            </a:xfrm>
            <a:custGeom>
              <a:avLst/>
              <a:gdLst>
                <a:gd name="connsiteX0" fmla="*/ 288234 w 320022"/>
                <a:gd name="connsiteY0" fmla="*/ 406838 h 414356"/>
                <a:gd name="connsiteX1" fmla="*/ 273442 w 320022"/>
                <a:gd name="connsiteY1" fmla="*/ 394323 h 414356"/>
                <a:gd name="connsiteX2" fmla="*/ 265071 w 320022"/>
                <a:gd name="connsiteY2" fmla="*/ 387110 h 414356"/>
                <a:gd name="connsiteX3" fmla="*/ 256467 w 320022"/>
                <a:gd name="connsiteY3" fmla="*/ 379024 h 414356"/>
                <a:gd name="connsiteX4" fmla="*/ 247406 w 320022"/>
                <a:gd name="connsiteY4" fmla="*/ 370469 h 414356"/>
                <a:gd name="connsiteX5" fmla="*/ 238320 w 320022"/>
                <a:gd name="connsiteY5" fmla="*/ 361181 h 414356"/>
                <a:gd name="connsiteX6" fmla="*/ 219945 w 320022"/>
                <a:gd name="connsiteY6" fmla="*/ 341225 h 414356"/>
                <a:gd name="connsiteX7" fmla="*/ 202090 w 320022"/>
                <a:gd name="connsiteY7" fmla="*/ 319789 h 414356"/>
                <a:gd name="connsiteX8" fmla="*/ 185380 w 320022"/>
                <a:gd name="connsiteY8" fmla="*/ 297492 h 414356"/>
                <a:gd name="connsiteX9" fmla="*/ 177610 w 320022"/>
                <a:gd name="connsiteY9" fmla="*/ 286217 h 414356"/>
                <a:gd name="connsiteX10" fmla="*/ 170347 w 320022"/>
                <a:gd name="connsiteY10" fmla="*/ 275169 h 414356"/>
                <a:gd name="connsiteX11" fmla="*/ 157370 w 320022"/>
                <a:gd name="connsiteY11" fmla="*/ 253872 h 414356"/>
                <a:gd name="connsiteX12" fmla="*/ 146740 w 320022"/>
                <a:gd name="connsiteY12" fmla="*/ 234093 h 414356"/>
                <a:gd name="connsiteX13" fmla="*/ 142076 w 320022"/>
                <a:gd name="connsiteY13" fmla="*/ 225362 h 414356"/>
                <a:gd name="connsiteX14" fmla="*/ 138287 w 320022"/>
                <a:gd name="connsiteY14" fmla="*/ 217288 h 414356"/>
                <a:gd name="connsiteX15" fmla="*/ 132295 w 320022"/>
                <a:gd name="connsiteY15" fmla="*/ 204103 h 414356"/>
                <a:gd name="connsiteX16" fmla="*/ 127063 w 320022"/>
                <a:gd name="connsiteY16" fmla="*/ 192600 h 414356"/>
                <a:gd name="connsiteX17" fmla="*/ 133731 w 320022"/>
                <a:gd name="connsiteY17" fmla="*/ 203318 h 414356"/>
                <a:gd name="connsiteX18" fmla="*/ 141368 w 320022"/>
                <a:gd name="connsiteY18" fmla="*/ 215630 h 414356"/>
                <a:gd name="connsiteX19" fmla="*/ 146138 w 320022"/>
                <a:gd name="connsiteY19" fmla="*/ 223147 h 414356"/>
                <a:gd name="connsiteX20" fmla="*/ 151858 w 320022"/>
                <a:gd name="connsiteY20" fmla="*/ 231158 h 414356"/>
                <a:gd name="connsiteX21" fmla="*/ 164684 w 320022"/>
                <a:gd name="connsiteY21" fmla="*/ 249063 h 414356"/>
                <a:gd name="connsiteX22" fmla="*/ 180122 w 320022"/>
                <a:gd name="connsiteY22" fmla="*/ 268298 h 414356"/>
                <a:gd name="connsiteX23" fmla="*/ 188581 w 320022"/>
                <a:gd name="connsiteY23" fmla="*/ 278131 h 414356"/>
                <a:gd name="connsiteX24" fmla="*/ 197402 w 320022"/>
                <a:gd name="connsiteY24" fmla="*/ 287874 h 414356"/>
                <a:gd name="connsiteX25" fmla="*/ 216149 w 320022"/>
                <a:gd name="connsiteY25" fmla="*/ 307173 h 414356"/>
                <a:gd name="connsiteX26" fmla="*/ 235839 w 320022"/>
                <a:gd name="connsiteY26" fmla="*/ 325407 h 414356"/>
                <a:gd name="connsiteX27" fmla="*/ 255731 w 320022"/>
                <a:gd name="connsiteY27" fmla="*/ 342035 h 414356"/>
                <a:gd name="connsiteX28" fmla="*/ 265399 w 320022"/>
                <a:gd name="connsiteY28" fmla="*/ 349717 h 414356"/>
                <a:gd name="connsiteX29" fmla="*/ 274985 w 320022"/>
                <a:gd name="connsiteY29" fmla="*/ 356651 h 414356"/>
                <a:gd name="connsiteX30" fmla="*/ 284002 w 320022"/>
                <a:gd name="connsiteY30" fmla="*/ 363193 h 414356"/>
                <a:gd name="connsiteX31" fmla="*/ 292727 w 320022"/>
                <a:gd name="connsiteY31" fmla="*/ 368939 h 414356"/>
                <a:gd name="connsiteX32" fmla="*/ 308007 w 320022"/>
                <a:gd name="connsiteY32" fmla="*/ 378783 h 414356"/>
                <a:gd name="connsiteX33" fmla="*/ 320023 w 320022"/>
                <a:gd name="connsiteY33" fmla="*/ 385692 h 414356"/>
                <a:gd name="connsiteX34" fmla="*/ 48687 w 320022"/>
                <a:gd name="connsiteY34" fmla="*/ 0 h 414356"/>
                <a:gd name="connsiteX35" fmla="*/ 110061 w 320022"/>
                <a:gd name="connsiteY35" fmla="*/ 365689 h 414356"/>
                <a:gd name="connsiteX36" fmla="*/ 295347 w 320022"/>
                <a:gd name="connsiteY36" fmla="*/ 412254 h 414356"/>
                <a:gd name="connsiteX37" fmla="*/ 288234 w 320022"/>
                <a:gd name="connsiteY37" fmla="*/ 406838 h 414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320022" h="414356">
                  <a:moveTo>
                    <a:pt x="288234" y="406838"/>
                  </a:moveTo>
                  <a:cubicBezTo>
                    <a:pt x="283831" y="403118"/>
                    <a:pt x="278865" y="398891"/>
                    <a:pt x="273442" y="394323"/>
                  </a:cubicBezTo>
                  <a:cubicBezTo>
                    <a:pt x="270759" y="392007"/>
                    <a:pt x="267868" y="389704"/>
                    <a:pt x="265071" y="387110"/>
                  </a:cubicBezTo>
                  <a:cubicBezTo>
                    <a:pt x="262300" y="384491"/>
                    <a:pt x="259421" y="381796"/>
                    <a:pt x="256467" y="379024"/>
                  </a:cubicBezTo>
                  <a:cubicBezTo>
                    <a:pt x="253512" y="376253"/>
                    <a:pt x="250493" y="373393"/>
                    <a:pt x="247406" y="370469"/>
                  </a:cubicBezTo>
                  <a:cubicBezTo>
                    <a:pt x="244299" y="367559"/>
                    <a:pt x="241426" y="364332"/>
                    <a:pt x="238320" y="361181"/>
                  </a:cubicBezTo>
                  <a:cubicBezTo>
                    <a:pt x="232272" y="354765"/>
                    <a:pt x="225830" y="348400"/>
                    <a:pt x="219945" y="341225"/>
                  </a:cubicBezTo>
                  <a:cubicBezTo>
                    <a:pt x="213986" y="334176"/>
                    <a:pt x="207639" y="327356"/>
                    <a:pt x="202090" y="319789"/>
                  </a:cubicBezTo>
                  <a:cubicBezTo>
                    <a:pt x="196459" y="312309"/>
                    <a:pt x="190467" y="305249"/>
                    <a:pt x="185380" y="297492"/>
                  </a:cubicBezTo>
                  <a:cubicBezTo>
                    <a:pt x="182754" y="293695"/>
                    <a:pt x="180165" y="289937"/>
                    <a:pt x="177610" y="286217"/>
                  </a:cubicBezTo>
                  <a:cubicBezTo>
                    <a:pt x="175016" y="282534"/>
                    <a:pt x="172498" y="278889"/>
                    <a:pt x="170347" y="275169"/>
                  </a:cubicBezTo>
                  <a:cubicBezTo>
                    <a:pt x="165830" y="267766"/>
                    <a:pt x="161495" y="260920"/>
                    <a:pt x="157370" y="253872"/>
                  </a:cubicBezTo>
                  <a:cubicBezTo>
                    <a:pt x="153586" y="246836"/>
                    <a:pt x="150049" y="240218"/>
                    <a:pt x="146740" y="234093"/>
                  </a:cubicBezTo>
                  <a:cubicBezTo>
                    <a:pt x="145120" y="231031"/>
                    <a:pt x="143570" y="228134"/>
                    <a:pt x="142076" y="225362"/>
                  </a:cubicBezTo>
                  <a:cubicBezTo>
                    <a:pt x="140596" y="222590"/>
                    <a:pt x="139501" y="219807"/>
                    <a:pt x="138287" y="217288"/>
                  </a:cubicBezTo>
                  <a:cubicBezTo>
                    <a:pt x="135983" y="212201"/>
                    <a:pt x="133946" y="207747"/>
                    <a:pt x="132295" y="204103"/>
                  </a:cubicBezTo>
                  <a:cubicBezTo>
                    <a:pt x="128973" y="196801"/>
                    <a:pt x="127063" y="192600"/>
                    <a:pt x="127063" y="192600"/>
                  </a:cubicBezTo>
                  <a:cubicBezTo>
                    <a:pt x="127063" y="192600"/>
                    <a:pt x="129492" y="196522"/>
                    <a:pt x="133731" y="203318"/>
                  </a:cubicBezTo>
                  <a:cubicBezTo>
                    <a:pt x="135845" y="206722"/>
                    <a:pt x="138401" y="210872"/>
                    <a:pt x="141368" y="215630"/>
                  </a:cubicBezTo>
                  <a:cubicBezTo>
                    <a:pt x="142868" y="218009"/>
                    <a:pt x="144336" y="220604"/>
                    <a:pt x="146138" y="223147"/>
                  </a:cubicBezTo>
                  <a:cubicBezTo>
                    <a:pt x="147973" y="225691"/>
                    <a:pt x="149880" y="228361"/>
                    <a:pt x="151858" y="231158"/>
                  </a:cubicBezTo>
                  <a:cubicBezTo>
                    <a:pt x="155826" y="236687"/>
                    <a:pt x="160128" y="242685"/>
                    <a:pt x="164684" y="249063"/>
                  </a:cubicBezTo>
                  <a:cubicBezTo>
                    <a:pt x="169346" y="255036"/>
                    <a:pt x="174776" y="261604"/>
                    <a:pt x="180122" y="268298"/>
                  </a:cubicBezTo>
                  <a:cubicBezTo>
                    <a:pt x="182767" y="271727"/>
                    <a:pt x="185645" y="274916"/>
                    <a:pt x="188581" y="278131"/>
                  </a:cubicBezTo>
                  <a:cubicBezTo>
                    <a:pt x="191498" y="281357"/>
                    <a:pt x="194409" y="284597"/>
                    <a:pt x="197402" y="287874"/>
                  </a:cubicBezTo>
                  <a:cubicBezTo>
                    <a:pt x="203089" y="294568"/>
                    <a:pt x="209872" y="300756"/>
                    <a:pt x="216149" y="307173"/>
                  </a:cubicBezTo>
                  <a:cubicBezTo>
                    <a:pt x="222374" y="313689"/>
                    <a:pt x="229334" y="319460"/>
                    <a:pt x="235839" y="325407"/>
                  </a:cubicBezTo>
                  <a:cubicBezTo>
                    <a:pt x="242261" y="331507"/>
                    <a:pt x="249214" y="336746"/>
                    <a:pt x="255731" y="342035"/>
                  </a:cubicBezTo>
                  <a:cubicBezTo>
                    <a:pt x="259010" y="344654"/>
                    <a:pt x="262115" y="347349"/>
                    <a:pt x="265399" y="349717"/>
                  </a:cubicBezTo>
                  <a:cubicBezTo>
                    <a:pt x="268658" y="352057"/>
                    <a:pt x="271866" y="354385"/>
                    <a:pt x="274985" y="356651"/>
                  </a:cubicBezTo>
                  <a:cubicBezTo>
                    <a:pt x="278078" y="358891"/>
                    <a:pt x="281084" y="361072"/>
                    <a:pt x="284002" y="363193"/>
                  </a:cubicBezTo>
                  <a:cubicBezTo>
                    <a:pt x="286937" y="365281"/>
                    <a:pt x="289949" y="367091"/>
                    <a:pt x="292727" y="368939"/>
                  </a:cubicBezTo>
                  <a:cubicBezTo>
                    <a:pt x="298320" y="372558"/>
                    <a:pt x="303452" y="375860"/>
                    <a:pt x="308007" y="378783"/>
                  </a:cubicBezTo>
                  <a:cubicBezTo>
                    <a:pt x="312644" y="381467"/>
                    <a:pt x="316687" y="383782"/>
                    <a:pt x="320023" y="385692"/>
                  </a:cubicBezTo>
                  <a:cubicBezTo>
                    <a:pt x="311760" y="215479"/>
                    <a:pt x="206099" y="65286"/>
                    <a:pt x="48687" y="0"/>
                  </a:cubicBezTo>
                  <a:cubicBezTo>
                    <a:pt x="-35348" y="117930"/>
                    <a:pt x="-7869" y="281655"/>
                    <a:pt x="110061" y="365689"/>
                  </a:cubicBezTo>
                  <a:cubicBezTo>
                    <a:pt x="163769" y="403960"/>
                    <a:pt x="229927" y="420586"/>
                    <a:pt x="295347" y="412254"/>
                  </a:cubicBezTo>
                  <a:cubicBezTo>
                    <a:pt x="293164" y="410584"/>
                    <a:pt x="290811" y="408775"/>
                    <a:pt x="288234" y="406838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8" name="任意多边形: 形状 1447">
              <a:extLst>
                <a:ext uri="{FF2B5EF4-FFF2-40B4-BE49-F238E27FC236}">
                  <a16:creationId xmlns:a16="http://schemas.microsoft.com/office/drawing/2014/main" id="{3E339666-BD1A-DE04-D433-C14C2812717F}"/>
                </a:ext>
              </a:extLst>
            </p:cNvPr>
            <p:cNvSpPr/>
            <p:nvPr/>
          </p:nvSpPr>
          <p:spPr>
            <a:xfrm>
              <a:off x="8897851" y="-137945"/>
              <a:ext cx="166504" cy="166530"/>
            </a:xfrm>
            <a:custGeom>
              <a:avLst/>
              <a:gdLst>
                <a:gd name="connsiteX0" fmla="*/ 166243 w 166504"/>
                <a:gd name="connsiteY0" fmla="*/ 265 h 166530"/>
                <a:gd name="connsiteX1" fmla="*/ 261 w 166504"/>
                <a:gd name="connsiteY1" fmla="*/ 148152 h 166530"/>
                <a:gd name="connsiteX2" fmla="*/ 262 w 166504"/>
                <a:gd name="connsiteY2" fmla="*/ 166266 h 166530"/>
                <a:gd name="connsiteX3" fmla="*/ 166244 w 166504"/>
                <a:gd name="connsiteY3" fmla="*/ 18360 h 166530"/>
                <a:gd name="connsiteX4" fmla="*/ 166243 w 166504"/>
                <a:gd name="connsiteY4" fmla="*/ 265 h 16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6504" h="166530">
                  <a:moveTo>
                    <a:pt x="166243" y="265"/>
                  </a:moveTo>
                  <a:cubicBezTo>
                    <a:pt x="79571" y="-4732"/>
                    <a:pt x="5258" y="61479"/>
                    <a:pt x="261" y="148152"/>
                  </a:cubicBezTo>
                  <a:cubicBezTo>
                    <a:pt x="-87" y="154185"/>
                    <a:pt x="-87" y="160233"/>
                    <a:pt x="262" y="166266"/>
                  </a:cubicBezTo>
                  <a:cubicBezTo>
                    <a:pt x="86940" y="171258"/>
                    <a:pt x="161253" y="105038"/>
                    <a:pt x="166244" y="18360"/>
                  </a:cubicBezTo>
                  <a:cubicBezTo>
                    <a:pt x="166591" y="12333"/>
                    <a:pt x="166591" y="6292"/>
                    <a:pt x="166243" y="265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9" name="任意多边形: 形状 1448">
              <a:extLst>
                <a:ext uri="{FF2B5EF4-FFF2-40B4-BE49-F238E27FC236}">
                  <a16:creationId xmlns:a16="http://schemas.microsoft.com/office/drawing/2014/main" id="{3B470055-C0ED-EA83-815D-61763CFAA3E7}"/>
                </a:ext>
              </a:extLst>
            </p:cNvPr>
            <p:cNvSpPr/>
            <p:nvPr/>
          </p:nvSpPr>
          <p:spPr>
            <a:xfrm>
              <a:off x="7972780" y="1398625"/>
              <a:ext cx="1801559" cy="494407"/>
            </a:xfrm>
            <a:custGeom>
              <a:avLst/>
              <a:gdLst>
                <a:gd name="connsiteX0" fmla="*/ 247050 w 1801559"/>
                <a:gd name="connsiteY0" fmla="*/ 431489 h 494407"/>
                <a:gd name="connsiteX1" fmla="*/ 62897 w 1801559"/>
                <a:gd name="connsiteY1" fmla="*/ 247071 h 494407"/>
                <a:gd name="connsiteX2" fmla="*/ 247050 w 1801559"/>
                <a:gd name="connsiteY2" fmla="*/ 62918 h 494407"/>
                <a:gd name="connsiteX3" fmla="*/ 1801560 w 1801559"/>
                <a:gd name="connsiteY3" fmla="*/ 62918 h 494407"/>
                <a:gd name="connsiteX4" fmla="*/ 1801560 w 1801559"/>
                <a:gd name="connsiteY4" fmla="*/ 0 h 494407"/>
                <a:gd name="connsiteX5" fmla="*/ 247050 w 1801559"/>
                <a:gd name="connsiteY5" fmla="*/ 0 h 494407"/>
                <a:gd name="connsiteX6" fmla="*/ 0 w 1801559"/>
                <a:gd name="connsiteY6" fmla="*/ 247357 h 494407"/>
                <a:gd name="connsiteX7" fmla="*/ 247050 w 1801559"/>
                <a:gd name="connsiteY7" fmla="*/ 494407 h 494407"/>
                <a:gd name="connsiteX8" fmla="*/ 1801560 w 1801559"/>
                <a:gd name="connsiteY8" fmla="*/ 494407 h 494407"/>
                <a:gd name="connsiteX9" fmla="*/ 1801560 w 1801559"/>
                <a:gd name="connsiteY9" fmla="*/ 431489 h 4944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1559" h="494407">
                  <a:moveTo>
                    <a:pt x="247050" y="431489"/>
                  </a:moveTo>
                  <a:cubicBezTo>
                    <a:pt x="145272" y="431416"/>
                    <a:pt x="62824" y="348849"/>
                    <a:pt x="62897" y="247071"/>
                  </a:cubicBezTo>
                  <a:cubicBezTo>
                    <a:pt x="62970" y="145397"/>
                    <a:pt x="145375" y="62992"/>
                    <a:pt x="247050" y="62918"/>
                  </a:cubicBezTo>
                  <a:lnTo>
                    <a:pt x="1801560" y="62918"/>
                  </a:lnTo>
                  <a:lnTo>
                    <a:pt x="1801560" y="0"/>
                  </a:lnTo>
                  <a:lnTo>
                    <a:pt x="247050" y="0"/>
                  </a:lnTo>
                  <a:cubicBezTo>
                    <a:pt x="110523" y="85"/>
                    <a:pt x="-85" y="110830"/>
                    <a:pt x="0" y="247357"/>
                  </a:cubicBezTo>
                  <a:cubicBezTo>
                    <a:pt x="85" y="383764"/>
                    <a:pt x="110643" y="494322"/>
                    <a:pt x="247050" y="494407"/>
                  </a:cubicBezTo>
                  <a:lnTo>
                    <a:pt x="1801560" y="494407"/>
                  </a:lnTo>
                  <a:lnTo>
                    <a:pt x="1801560" y="431489"/>
                  </a:lnTo>
                  <a:close/>
                </a:path>
              </a:pathLst>
            </a:custGeom>
            <a:solidFill>
              <a:srgbClr val="EDA02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0" name="任意多边形: 形状 1449">
              <a:extLst>
                <a:ext uri="{FF2B5EF4-FFF2-40B4-BE49-F238E27FC236}">
                  <a16:creationId xmlns:a16="http://schemas.microsoft.com/office/drawing/2014/main" id="{F94E2BB0-D66B-C34B-3004-53949E6534A6}"/>
                </a:ext>
              </a:extLst>
            </p:cNvPr>
            <p:cNvSpPr/>
            <p:nvPr/>
          </p:nvSpPr>
          <p:spPr>
            <a:xfrm>
              <a:off x="8035677" y="1461543"/>
              <a:ext cx="1675744" cy="368571"/>
            </a:xfrm>
            <a:custGeom>
              <a:avLst/>
              <a:gdLst>
                <a:gd name="connsiteX0" fmla="*/ 184153 w 1675744"/>
                <a:gd name="connsiteY0" fmla="*/ 368571 h 368571"/>
                <a:gd name="connsiteX1" fmla="*/ 0 w 1675744"/>
                <a:gd name="connsiteY1" fmla="*/ 184153 h 368571"/>
                <a:gd name="connsiteX2" fmla="*/ 184153 w 1675744"/>
                <a:gd name="connsiteY2" fmla="*/ 0 h 368571"/>
                <a:gd name="connsiteX3" fmla="*/ 1675745 w 1675744"/>
                <a:gd name="connsiteY3" fmla="*/ 0 h 368571"/>
                <a:gd name="connsiteX4" fmla="*/ 1675745 w 1675744"/>
                <a:gd name="connsiteY4" fmla="*/ 368571 h 36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75744" h="368571">
                  <a:moveTo>
                    <a:pt x="184153" y="368571"/>
                  </a:moveTo>
                  <a:cubicBezTo>
                    <a:pt x="82375" y="368498"/>
                    <a:pt x="-73" y="285931"/>
                    <a:pt x="0" y="184153"/>
                  </a:cubicBezTo>
                  <a:cubicBezTo>
                    <a:pt x="73" y="82479"/>
                    <a:pt x="82478" y="74"/>
                    <a:pt x="184153" y="0"/>
                  </a:cubicBezTo>
                  <a:lnTo>
                    <a:pt x="1675745" y="0"/>
                  </a:lnTo>
                  <a:lnTo>
                    <a:pt x="1675745" y="368571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1" name="任意多边形: 形状 1450">
              <a:extLst>
                <a:ext uri="{FF2B5EF4-FFF2-40B4-BE49-F238E27FC236}">
                  <a16:creationId xmlns:a16="http://schemas.microsoft.com/office/drawing/2014/main" id="{E9607A80-5F55-CFC7-BF36-66AEDF6193F1}"/>
                </a:ext>
              </a:extLst>
            </p:cNvPr>
            <p:cNvSpPr/>
            <p:nvPr/>
          </p:nvSpPr>
          <p:spPr>
            <a:xfrm>
              <a:off x="7783546" y="1893032"/>
              <a:ext cx="2179876" cy="311386"/>
            </a:xfrm>
            <a:custGeom>
              <a:avLst/>
              <a:gdLst>
                <a:gd name="connsiteX0" fmla="*/ 0 w 2179876"/>
                <a:gd name="connsiteY0" fmla="*/ 0 h 311386"/>
                <a:gd name="connsiteX1" fmla="*/ 2179876 w 2179876"/>
                <a:gd name="connsiteY1" fmla="*/ 0 h 311386"/>
                <a:gd name="connsiteX2" fmla="*/ 2179876 w 2179876"/>
                <a:gd name="connsiteY2" fmla="*/ 311387 h 311386"/>
                <a:gd name="connsiteX3" fmla="*/ 0 w 2179876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311386">
                  <a:moveTo>
                    <a:pt x="0" y="0"/>
                  </a:moveTo>
                  <a:lnTo>
                    <a:pt x="2179876" y="0"/>
                  </a:lnTo>
                  <a:lnTo>
                    <a:pt x="2179876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DD4E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2" name="任意多边形: 形状 1451">
              <a:extLst>
                <a:ext uri="{FF2B5EF4-FFF2-40B4-BE49-F238E27FC236}">
                  <a16:creationId xmlns:a16="http://schemas.microsoft.com/office/drawing/2014/main" id="{E82E8E1C-6CEC-AEA6-85AE-568032D4E70E}"/>
                </a:ext>
              </a:extLst>
            </p:cNvPr>
            <p:cNvSpPr/>
            <p:nvPr/>
          </p:nvSpPr>
          <p:spPr>
            <a:xfrm>
              <a:off x="8157243" y="1893032"/>
              <a:ext cx="186848" cy="311386"/>
            </a:xfrm>
            <a:custGeom>
              <a:avLst/>
              <a:gdLst>
                <a:gd name="connsiteX0" fmla="*/ 0 w 186848"/>
                <a:gd name="connsiteY0" fmla="*/ 0 h 311386"/>
                <a:gd name="connsiteX1" fmla="*/ 186848 w 186848"/>
                <a:gd name="connsiteY1" fmla="*/ 0 h 311386"/>
                <a:gd name="connsiteX2" fmla="*/ 186848 w 186848"/>
                <a:gd name="connsiteY2" fmla="*/ 311387 h 311386"/>
                <a:gd name="connsiteX3" fmla="*/ 0 w 186848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311386">
                  <a:moveTo>
                    <a:pt x="0" y="0"/>
                  </a:moveTo>
                  <a:lnTo>
                    <a:pt x="186848" y="0"/>
                  </a:lnTo>
                  <a:lnTo>
                    <a:pt x="186848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3" name="任意多边形: 形状 1452">
              <a:extLst>
                <a:ext uri="{FF2B5EF4-FFF2-40B4-BE49-F238E27FC236}">
                  <a16:creationId xmlns:a16="http://schemas.microsoft.com/office/drawing/2014/main" id="{0F5C5EAE-5761-F6D5-B653-802F9AA65A7C}"/>
                </a:ext>
              </a:extLst>
            </p:cNvPr>
            <p:cNvSpPr/>
            <p:nvPr/>
          </p:nvSpPr>
          <p:spPr>
            <a:xfrm>
              <a:off x="8032673" y="1893032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4" name="任意多边形: 形状 1453">
              <a:extLst>
                <a:ext uri="{FF2B5EF4-FFF2-40B4-BE49-F238E27FC236}">
                  <a16:creationId xmlns:a16="http://schemas.microsoft.com/office/drawing/2014/main" id="{547356F4-C39B-4FC0-D1A1-BD60C9FAFCDE}"/>
                </a:ext>
              </a:extLst>
            </p:cNvPr>
            <p:cNvSpPr/>
            <p:nvPr/>
          </p:nvSpPr>
          <p:spPr>
            <a:xfrm>
              <a:off x="9402883" y="1893032"/>
              <a:ext cx="186854" cy="311386"/>
            </a:xfrm>
            <a:custGeom>
              <a:avLst/>
              <a:gdLst>
                <a:gd name="connsiteX0" fmla="*/ 0 w 186854"/>
                <a:gd name="connsiteY0" fmla="*/ 0 h 311386"/>
                <a:gd name="connsiteX1" fmla="*/ 186854 w 186854"/>
                <a:gd name="connsiteY1" fmla="*/ 0 h 311386"/>
                <a:gd name="connsiteX2" fmla="*/ 186854 w 186854"/>
                <a:gd name="connsiteY2" fmla="*/ 311387 h 311386"/>
                <a:gd name="connsiteX3" fmla="*/ 0 w 18685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311386">
                  <a:moveTo>
                    <a:pt x="0" y="0"/>
                  </a:moveTo>
                  <a:lnTo>
                    <a:pt x="186854" y="0"/>
                  </a:lnTo>
                  <a:lnTo>
                    <a:pt x="18685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5" name="任意多边形: 形状 1454">
              <a:extLst>
                <a:ext uri="{FF2B5EF4-FFF2-40B4-BE49-F238E27FC236}">
                  <a16:creationId xmlns:a16="http://schemas.microsoft.com/office/drawing/2014/main" id="{BC734062-37C2-6BCA-346E-B95847AC1E5C}"/>
                </a:ext>
              </a:extLst>
            </p:cNvPr>
            <p:cNvSpPr/>
            <p:nvPr/>
          </p:nvSpPr>
          <p:spPr>
            <a:xfrm>
              <a:off x="9652023" y="1893032"/>
              <a:ext cx="62284" cy="311386"/>
            </a:xfrm>
            <a:custGeom>
              <a:avLst/>
              <a:gdLst>
                <a:gd name="connsiteX0" fmla="*/ 0 w 62284"/>
                <a:gd name="connsiteY0" fmla="*/ 0 h 311386"/>
                <a:gd name="connsiteX1" fmla="*/ 62284 w 62284"/>
                <a:gd name="connsiteY1" fmla="*/ 0 h 311386"/>
                <a:gd name="connsiteX2" fmla="*/ 62284 w 62284"/>
                <a:gd name="connsiteY2" fmla="*/ 311387 h 311386"/>
                <a:gd name="connsiteX3" fmla="*/ 0 w 62284"/>
                <a:gd name="connsiteY3" fmla="*/ 311387 h 3113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311386">
                  <a:moveTo>
                    <a:pt x="0" y="0"/>
                  </a:moveTo>
                  <a:lnTo>
                    <a:pt x="62284" y="0"/>
                  </a:lnTo>
                  <a:lnTo>
                    <a:pt x="62284" y="311387"/>
                  </a:lnTo>
                  <a:lnTo>
                    <a:pt x="0" y="311387"/>
                  </a:ln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6" name="任意多边形: 形状 1455">
              <a:extLst>
                <a:ext uri="{FF2B5EF4-FFF2-40B4-BE49-F238E27FC236}">
                  <a16:creationId xmlns:a16="http://schemas.microsoft.com/office/drawing/2014/main" id="{363EA3DE-A18D-B2F1-09DE-6B475F0EE973}"/>
                </a:ext>
              </a:extLst>
            </p:cNvPr>
            <p:cNvSpPr/>
            <p:nvPr/>
          </p:nvSpPr>
          <p:spPr>
            <a:xfrm>
              <a:off x="8157243" y="2048719"/>
              <a:ext cx="186848" cy="155699"/>
            </a:xfrm>
            <a:custGeom>
              <a:avLst/>
              <a:gdLst>
                <a:gd name="connsiteX0" fmla="*/ 0 w 186848"/>
                <a:gd name="connsiteY0" fmla="*/ 0 h 155699"/>
                <a:gd name="connsiteX1" fmla="*/ 186848 w 186848"/>
                <a:gd name="connsiteY1" fmla="*/ 0 h 155699"/>
                <a:gd name="connsiteX2" fmla="*/ 186848 w 186848"/>
                <a:gd name="connsiteY2" fmla="*/ 155699 h 155699"/>
                <a:gd name="connsiteX3" fmla="*/ 0 w 186848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48" h="155699">
                  <a:moveTo>
                    <a:pt x="0" y="0"/>
                  </a:moveTo>
                  <a:lnTo>
                    <a:pt x="186848" y="0"/>
                  </a:lnTo>
                  <a:lnTo>
                    <a:pt x="186848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7" name="任意多边形: 形状 1456">
              <a:extLst>
                <a:ext uri="{FF2B5EF4-FFF2-40B4-BE49-F238E27FC236}">
                  <a16:creationId xmlns:a16="http://schemas.microsoft.com/office/drawing/2014/main" id="{C0AAE229-6D46-A85F-AF12-7E1804B7727A}"/>
                </a:ext>
              </a:extLst>
            </p:cNvPr>
            <p:cNvSpPr/>
            <p:nvPr/>
          </p:nvSpPr>
          <p:spPr>
            <a:xfrm>
              <a:off x="8032673" y="2048719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8" name="任意多边形: 形状 1457">
              <a:extLst>
                <a:ext uri="{FF2B5EF4-FFF2-40B4-BE49-F238E27FC236}">
                  <a16:creationId xmlns:a16="http://schemas.microsoft.com/office/drawing/2014/main" id="{2F2BC879-BDE3-E11C-1D9B-CE347B99AED1}"/>
                </a:ext>
              </a:extLst>
            </p:cNvPr>
            <p:cNvSpPr/>
            <p:nvPr/>
          </p:nvSpPr>
          <p:spPr>
            <a:xfrm>
              <a:off x="9402883" y="2048719"/>
              <a:ext cx="186854" cy="155699"/>
            </a:xfrm>
            <a:custGeom>
              <a:avLst/>
              <a:gdLst>
                <a:gd name="connsiteX0" fmla="*/ 0 w 186854"/>
                <a:gd name="connsiteY0" fmla="*/ 0 h 155699"/>
                <a:gd name="connsiteX1" fmla="*/ 186854 w 186854"/>
                <a:gd name="connsiteY1" fmla="*/ 0 h 155699"/>
                <a:gd name="connsiteX2" fmla="*/ 186854 w 186854"/>
                <a:gd name="connsiteY2" fmla="*/ 155699 h 155699"/>
                <a:gd name="connsiteX3" fmla="*/ 0 w 18685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6854" h="155699">
                  <a:moveTo>
                    <a:pt x="0" y="0"/>
                  </a:moveTo>
                  <a:lnTo>
                    <a:pt x="186854" y="0"/>
                  </a:lnTo>
                  <a:lnTo>
                    <a:pt x="18685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9" name="任意多边形: 形状 1458">
              <a:extLst>
                <a:ext uri="{FF2B5EF4-FFF2-40B4-BE49-F238E27FC236}">
                  <a16:creationId xmlns:a16="http://schemas.microsoft.com/office/drawing/2014/main" id="{8F0B383D-9BED-C547-D828-6B546E982D3C}"/>
                </a:ext>
              </a:extLst>
            </p:cNvPr>
            <p:cNvSpPr/>
            <p:nvPr/>
          </p:nvSpPr>
          <p:spPr>
            <a:xfrm>
              <a:off x="9652023" y="2048719"/>
              <a:ext cx="62284" cy="155699"/>
            </a:xfrm>
            <a:custGeom>
              <a:avLst/>
              <a:gdLst>
                <a:gd name="connsiteX0" fmla="*/ 0 w 62284"/>
                <a:gd name="connsiteY0" fmla="*/ 0 h 155699"/>
                <a:gd name="connsiteX1" fmla="*/ 62284 w 62284"/>
                <a:gd name="connsiteY1" fmla="*/ 0 h 155699"/>
                <a:gd name="connsiteX2" fmla="*/ 62284 w 62284"/>
                <a:gd name="connsiteY2" fmla="*/ 155699 h 155699"/>
                <a:gd name="connsiteX3" fmla="*/ 0 w 62284"/>
                <a:gd name="connsiteY3" fmla="*/ 155699 h 155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2284" h="155699">
                  <a:moveTo>
                    <a:pt x="0" y="0"/>
                  </a:moveTo>
                  <a:lnTo>
                    <a:pt x="62284" y="0"/>
                  </a:lnTo>
                  <a:lnTo>
                    <a:pt x="62284" y="155699"/>
                  </a:lnTo>
                  <a:lnTo>
                    <a:pt x="0" y="155699"/>
                  </a:lnTo>
                  <a:close/>
                </a:path>
              </a:pathLst>
            </a:custGeom>
            <a:solidFill>
              <a:srgbClr val="E6E5E5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0" name="任意多边形: 形状 1459">
              <a:extLst>
                <a:ext uri="{FF2B5EF4-FFF2-40B4-BE49-F238E27FC236}">
                  <a16:creationId xmlns:a16="http://schemas.microsoft.com/office/drawing/2014/main" id="{7583D4D2-6B38-021A-C53E-304DFD274BCB}"/>
                </a:ext>
              </a:extLst>
            </p:cNvPr>
            <p:cNvSpPr/>
            <p:nvPr/>
          </p:nvSpPr>
          <p:spPr>
            <a:xfrm>
              <a:off x="7783546" y="1893032"/>
              <a:ext cx="2179876" cy="155687"/>
            </a:xfrm>
            <a:custGeom>
              <a:avLst/>
              <a:gdLst>
                <a:gd name="connsiteX0" fmla="*/ 0 w 2179876"/>
                <a:gd name="connsiteY0" fmla="*/ 0 h 155687"/>
                <a:gd name="connsiteX1" fmla="*/ 2179876 w 2179876"/>
                <a:gd name="connsiteY1" fmla="*/ 0 h 155687"/>
                <a:gd name="connsiteX2" fmla="*/ 2179876 w 2179876"/>
                <a:gd name="connsiteY2" fmla="*/ 155688 h 155687"/>
                <a:gd name="connsiteX3" fmla="*/ 0 w 2179876"/>
                <a:gd name="connsiteY3" fmla="*/ 155688 h 1556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79876" h="155687">
                  <a:moveTo>
                    <a:pt x="0" y="0"/>
                  </a:moveTo>
                  <a:lnTo>
                    <a:pt x="2179876" y="0"/>
                  </a:lnTo>
                  <a:lnTo>
                    <a:pt x="2179876" y="155688"/>
                  </a:lnTo>
                  <a:lnTo>
                    <a:pt x="0" y="155688"/>
                  </a:lnTo>
                  <a:close/>
                </a:path>
              </a:pathLst>
            </a:custGeom>
            <a:solidFill>
              <a:srgbClr val="565C5E">
                <a:alpha val="5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1" name="任意多边形: 形状 1460">
              <a:extLst>
                <a:ext uri="{FF2B5EF4-FFF2-40B4-BE49-F238E27FC236}">
                  <a16:creationId xmlns:a16="http://schemas.microsoft.com/office/drawing/2014/main" id="{4A524D6E-80EF-532D-8105-49DDA34D0E60}"/>
                </a:ext>
              </a:extLst>
            </p:cNvPr>
            <p:cNvSpPr/>
            <p:nvPr/>
          </p:nvSpPr>
          <p:spPr>
            <a:xfrm>
              <a:off x="7874386" y="998961"/>
              <a:ext cx="1998202" cy="399663"/>
            </a:xfrm>
            <a:custGeom>
              <a:avLst/>
              <a:gdLst>
                <a:gd name="connsiteX0" fmla="*/ 1972679 w 1998202"/>
                <a:gd name="connsiteY0" fmla="*/ 25512 h 399663"/>
                <a:gd name="connsiteX1" fmla="*/ 1911001 w 1998202"/>
                <a:gd name="connsiteY1" fmla="*/ 0 h 399663"/>
                <a:gd name="connsiteX2" fmla="*/ 0 w 1998202"/>
                <a:gd name="connsiteY2" fmla="*/ 0 h 399663"/>
                <a:gd name="connsiteX3" fmla="*/ 0 w 1998202"/>
                <a:gd name="connsiteY3" fmla="*/ 50858 h 399663"/>
                <a:gd name="connsiteX4" fmla="*/ 1911001 w 1998202"/>
                <a:gd name="connsiteY4" fmla="*/ 50858 h 399663"/>
                <a:gd name="connsiteX5" fmla="*/ 1947358 w 1998202"/>
                <a:gd name="connsiteY5" fmla="*/ 87201 h 399663"/>
                <a:gd name="connsiteX6" fmla="*/ 1947358 w 1998202"/>
                <a:gd name="connsiteY6" fmla="*/ 312476 h 399663"/>
                <a:gd name="connsiteX7" fmla="*/ 1911056 w 1998202"/>
                <a:gd name="connsiteY7" fmla="*/ 348756 h 399663"/>
                <a:gd name="connsiteX8" fmla="*/ 1911001 w 1998202"/>
                <a:gd name="connsiteY8" fmla="*/ 348756 h 399663"/>
                <a:gd name="connsiteX9" fmla="*/ 0 w 1998202"/>
                <a:gd name="connsiteY9" fmla="*/ 348756 h 399663"/>
                <a:gd name="connsiteX10" fmla="*/ 0 w 1998202"/>
                <a:gd name="connsiteY10" fmla="*/ 399664 h 399663"/>
                <a:gd name="connsiteX11" fmla="*/ 1911001 w 1998202"/>
                <a:gd name="connsiteY11" fmla="*/ 399664 h 399663"/>
                <a:gd name="connsiteX12" fmla="*/ 1998202 w 1998202"/>
                <a:gd name="connsiteY12" fmla="*/ 312491 h 399663"/>
                <a:gd name="connsiteX13" fmla="*/ 1998202 w 1998202"/>
                <a:gd name="connsiteY13" fmla="*/ 312475 h 399663"/>
                <a:gd name="connsiteX14" fmla="*/ 1998202 w 1998202"/>
                <a:gd name="connsiteY14" fmla="*/ 87201 h 399663"/>
                <a:gd name="connsiteX15" fmla="*/ 1972679 w 1998202"/>
                <a:gd name="connsiteY15" fmla="*/ 25512 h 399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998202" h="399663">
                  <a:moveTo>
                    <a:pt x="1972679" y="25512"/>
                  </a:moveTo>
                  <a:cubicBezTo>
                    <a:pt x="1956329" y="9146"/>
                    <a:pt x="1934134" y="-35"/>
                    <a:pt x="1911001" y="0"/>
                  </a:cubicBezTo>
                  <a:lnTo>
                    <a:pt x="0" y="0"/>
                  </a:lnTo>
                  <a:lnTo>
                    <a:pt x="0" y="50858"/>
                  </a:lnTo>
                  <a:lnTo>
                    <a:pt x="1911001" y="50858"/>
                  </a:lnTo>
                  <a:cubicBezTo>
                    <a:pt x="1931065" y="50882"/>
                    <a:pt x="1947327" y="67137"/>
                    <a:pt x="1947358" y="87201"/>
                  </a:cubicBezTo>
                  <a:lnTo>
                    <a:pt x="1947358" y="312476"/>
                  </a:lnTo>
                  <a:cubicBezTo>
                    <a:pt x="1947352" y="332518"/>
                    <a:pt x="1931099" y="348762"/>
                    <a:pt x="1911056" y="348756"/>
                  </a:cubicBezTo>
                  <a:cubicBezTo>
                    <a:pt x="1911037" y="348756"/>
                    <a:pt x="1911019" y="348756"/>
                    <a:pt x="1911001" y="348756"/>
                  </a:cubicBezTo>
                  <a:lnTo>
                    <a:pt x="0" y="348756"/>
                  </a:lnTo>
                  <a:lnTo>
                    <a:pt x="0" y="399664"/>
                  </a:lnTo>
                  <a:lnTo>
                    <a:pt x="1911001" y="399664"/>
                  </a:lnTo>
                  <a:cubicBezTo>
                    <a:pt x="1959153" y="399672"/>
                    <a:pt x="1998194" y="360643"/>
                    <a:pt x="1998202" y="312491"/>
                  </a:cubicBezTo>
                  <a:cubicBezTo>
                    <a:pt x="1998202" y="312485"/>
                    <a:pt x="1998202" y="312480"/>
                    <a:pt x="1998202" y="312475"/>
                  </a:cubicBezTo>
                  <a:lnTo>
                    <a:pt x="1998202" y="87201"/>
                  </a:lnTo>
                  <a:cubicBezTo>
                    <a:pt x="1998222" y="64065"/>
                    <a:pt x="1989039" y="41871"/>
                    <a:pt x="1972679" y="25512"/>
                  </a:cubicBezTo>
                  <a:close/>
                </a:path>
              </a:pathLst>
            </a:custGeom>
            <a:solidFill>
              <a:srgbClr val="4A505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2" name="任意多边形: 形状 1461">
              <a:extLst>
                <a:ext uri="{FF2B5EF4-FFF2-40B4-BE49-F238E27FC236}">
                  <a16:creationId xmlns:a16="http://schemas.microsoft.com/office/drawing/2014/main" id="{4DBA52AA-9E61-73CB-6C41-F4A6CC7EF99A}"/>
                </a:ext>
              </a:extLst>
            </p:cNvPr>
            <p:cNvSpPr/>
            <p:nvPr/>
          </p:nvSpPr>
          <p:spPr>
            <a:xfrm>
              <a:off x="7925237" y="1049819"/>
              <a:ext cx="1896506" cy="297897"/>
            </a:xfrm>
            <a:custGeom>
              <a:avLst/>
              <a:gdLst>
                <a:gd name="connsiteX0" fmla="*/ 0 w 1896506"/>
                <a:gd name="connsiteY0" fmla="*/ 297898 h 297897"/>
                <a:gd name="connsiteX1" fmla="*/ 0 w 1896506"/>
                <a:gd name="connsiteY1" fmla="*/ 0 h 297897"/>
                <a:gd name="connsiteX2" fmla="*/ 1860149 w 1896506"/>
                <a:gd name="connsiteY2" fmla="*/ 0 h 297897"/>
                <a:gd name="connsiteX3" fmla="*/ 1896506 w 1896506"/>
                <a:gd name="connsiteY3" fmla="*/ 36343 h 297897"/>
                <a:gd name="connsiteX4" fmla="*/ 1896506 w 1896506"/>
                <a:gd name="connsiteY4" fmla="*/ 261617 h 297897"/>
                <a:gd name="connsiteX5" fmla="*/ 1860204 w 1896506"/>
                <a:gd name="connsiteY5" fmla="*/ 297898 h 297897"/>
                <a:gd name="connsiteX6" fmla="*/ 1860150 w 1896506"/>
                <a:gd name="connsiteY6" fmla="*/ 297898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96506" h="297897">
                  <a:moveTo>
                    <a:pt x="0" y="297898"/>
                  </a:moveTo>
                  <a:lnTo>
                    <a:pt x="0" y="0"/>
                  </a:lnTo>
                  <a:lnTo>
                    <a:pt x="1860149" y="0"/>
                  </a:lnTo>
                  <a:cubicBezTo>
                    <a:pt x="1880214" y="24"/>
                    <a:pt x="1896475" y="16279"/>
                    <a:pt x="1896506" y="36343"/>
                  </a:cubicBezTo>
                  <a:lnTo>
                    <a:pt x="1896506" y="261617"/>
                  </a:lnTo>
                  <a:cubicBezTo>
                    <a:pt x="1896500" y="281660"/>
                    <a:pt x="1880247" y="297904"/>
                    <a:pt x="1860204" y="297898"/>
                  </a:cubicBezTo>
                  <a:cubicBezTo>
                    <a:pt x="1860186" y="297898"/>
                    <a:pt x="1860168" y="297898"/>
                    <a:pt x="1860150" y="297898"/>
                  </a:cubicBezTo>
                  <a:close/>
                </a:path>
              </a:pathLst>
            </a:custGeom>
            <a:solidFill>
              <a:srgbClr val="FFFFFF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3" name="任意多边形: 形状 1462">
              <a:extLst>
                <a:ext uri="{FF2B5EF4-FFF2-40B4-BE49-F238E27FC236}">
                  <a16:creationId xmlns:a16="http://schemas.microsoft.com/office/drawing/2014/main" id="{C210DF05-F175-7753-D124-E523D0099652}"/>
                </a:ext>
              </a:extLst>
            </p:cNvPr>
            <p:cNvSpPr/>
            <p:nvPr/>
          </p:nvSpPr>
          <p:spPr>
            <a:xfrm>
              <a:off x="8873487" y="1049819"/>
              <a:ext cx="948256" cy="297897"/>
            </a:xfrm>
            <a:custGeom>
              <a:avLst/>
              <a:gdLst>
                <a:gd name="connsiteX0" fmla="*/ 911900 w 948256"/>
                <a:gd name="connsiteY0" fmla="*/ 0 h 297897"/>
                <a:gd name="connsiteX1" fmla="*/ 0 w 948256"/>
                <a:gd name="connsiteY1" fmla="*/ 0 h 297897"/>
                <a:gd name="connsiteX2" fmla="*/ 0 w 948256"/>
                <a:gd name="connsiteY2" fmla="*/ 297898 h 297897"/>
                <a:gd name="connsiteX3" fmla="*/ 911900 w 948256"/>
                <a:gd name="connsiteY3" fmla="*/ 297898 h 297897"/>
                <a:gd name="connsiteX4" fmla="*/ 948257 w 948256"/>
                <a:gd name="connsiteY4" fmla="*/ 261672 h 297897"/>
                <a:gd name="connsiteX5" fmla="*/ 948257 w 948256"/>
                <a:gd name="connsiteY5" fmla="*/ 261617 h 297897"/>
                <a:gd name="connsiteX6" fmla="*/ 948257 w 948256"/>
                <a:gd name="connsiteY6" fmla="*/ 36343 h 297897"/>
                <a:gd name="connsiteX7" fmla="*/ 911900 w 948256"/>
                <a:gd name="connsiteY7" fmla="*/ 0 h 297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48256" h="297897">
                  <a:moveTo>
                    <a:pt x="911900" y="0"/>
                  </a:moveTo>
                  <a:lnTo>
                    <a:pt x="0" y="0"/>
                  </a:lnTo>
                  <a:lnTo>
                    <a:pt x="0" y="297898"/>
                  </a:lnTo>
                  <a:lnTo>
                    <a:pt x="911900" y="297898"/>
                  </a:lnTo>
                  <a:cubicBezTo>
                    <a:pt x="931943" y="297934"/>
                    <a:pt x="948220" y="281715"/>
                    <a:pt x="948257" y="261672"/>
                  </a:cubicBezTo>
                  <a:cubicBezTo>
                    <a:pt x="948257" y="261654"/>
                    <a:pt x="948257" y="261636"/>
                    <a:pt x="948257" y="261617"/>
                  </a:cubicBezTo>
                  <a:lnTo>
                    <a:pt x="948257" y="36343"/>
                  </a:lnTo>
                  <a:cubicBezTo>
                    <a:pt x="948226" y="16279"/>
                    <a:pt x="931964" y="24"/>
                    <a:pt x="911900" y="0"/>
                  </a:cubicBezTo>
                  <a:close/>
                </a:path>
              </a:pathLst>
            </a:custGeom>
            <a:solidFill>
              <a:srgbClr val="CCCB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464" name="图形 318">
              <a:extLst>
                <a:ext uri="{FF2B5EF4-FFF2-40B4-BE49-F238E27FC236}">
                  <a16:creationId xmlns:a16="http://schemas.microsoft.com/office/drawing/2014/main" id="{E961590D-F4FE-FFC5-DB55-27820B1F8B2E}"/>
                </a:ext>
              </a:extLst>
            </p:cNvPr>
            <p:cNvGrpSpPr/>
            <p:nvPr/>
          </p:nvGrpSpPr>
          <p:grpSpPr>
            <a:xfrm>
              <a:off x="8855771" y="1035267"/>
              <a:ext cx="1016817" cy="327014"/>
              <a:chOff x="8855771" y="1035267"/>
              <a:chExt cx="1016817" cy="327014"/>
            </a:xfrm>
          </p:grpSpPr>
          <p:sp>
            <p:nvSpPr>
              <p:cNvPr id="1466" name="任意多边形: 形状 1465">
                <a:extLst>
                  <a:ext uri="{FF2B5EF4-FFF2-40B4-BE49-F238E27FC236}">
                    <a16:creationId xmlns:a16="http://schemas.microsoft.com/office/drawing/2014/main" id="{8194615F-3AC4-ADC0-DFF4-0BBEF8E903D5}"/>
                  </a:ext>
                </a:extLst>
              </p:cNvPr>
              <p:cNvSpPr/>
              <p:nvPr/>
            </p:nvSpPr>
            <p:spPr>
              <a:xfrm>
                <a:off x="8855771" y="1035267"/>
                <a:ext cx="1016817" cy="14551"/>
              </a:xfrm>
              <a:custGeom>
                <a:avLst/>
                <a:gdLst>
                  <a:gd name="connsiteX0" fmla="*/ 0 w 1016817"/>
                  <a:gd name="connsiteY0" fmla="*/ 0 h 14551"/>
                  <a:gd name="connsiteX1" fmla="*/ 1016818 w 1016817"/>
                  <a:gd name="connsiteY1" fmla="*/ 0 h 14551"/>
                  <a:gd name="connsiteX2" fmla="*/ 1016818 w 1016817"/>
                  <a:gd name="connsiteY2" fmla="*/ 14552 h 14551"/>
                  <a:gd name="connsiteX3" fmla="*/ 0 w 1016817"/>
                  <a:gd name="connsiteY3" fmla="*/ 14552 h 14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2"/>
                    </a:lnTo>
                    <a:lnTo>
                      <a:pt x="0" y="14552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7" name="任意多边形: 形状 1466">
                <a:extLst>
                  <a:ext uri="{FF2B5EF4-FFF2-40B4-BE49-F238E27FC236}">
                    <a16:creationId xmlns:a16="http://schemas.microsoft.com/office/drawing/2014/main" id="{8732EBB7-8B1F-8A7F-3E40-76CD7C88DCA5}"/>
                  </a:ext>
                </a:extLst>
              </p:cNvPr>
              <p:cNvSpPr/>
              <p:nvPr/>
            </p:nvSpPr>
            <p:spPr>
              <a:xfrm>
                <a:off x="8855771" y="1066523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8" name="任意多边形: 形状 1467">
                <a:extLst>
                  <a:ext uri="{FF2B5EF4-FFF2-40B4-BE49-F238E27FC236}">
                    <a16:creationId xmlns:a16="http://schemas.microsoft.com/office/drawing/2014/main" id="{AAC685C6-60D3-681D-45AC-E5287AE90C0D}"/>
                  </a:ext>
                </a:extLst>
              </p:cNvPr>
              <p:cNvSpPr/>
              <p:nvPr/>
            </p:nvSpPr>
            <p:spPr>
              <a:xfrm>
                <a:off x="8855771" y="1097780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9" name="任意多边形: 形状 1468">
                <a:extLst>
                  <a:ext uri="{FF2B5EF4-FFF2-40B4-BE49-F238E27FC236}">
                    <a16:creationId xmlns:a16="http://schemas.microsoft.com/office/drawing/2014/main" id="{B8CB0B2B-F2FD-7DFC-1C77-668153659A7E}"/>
                  </a:ext>
                </a:extLst>
              </p:cNvPr>
              <p:cNvSpPr/>
              <p:nvPr/>
            </p:nvSpPr>
            <p:spPr>
              <a:xfrm>
                <a:off x="8855771" y="1129036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0" name="任意多边形: 形状 1469">
                <a:extLst>
                  <a:ext uri="{FF2B5EF4-FFF2-40B4-BE49-F238E27FC236}">
                    <a16:creationId xmlns:a16="http://schemas.microsoft.com/office/drawing/2014/main" id="{4FBB5E44-01FD-5CCB-E82F-C30FF0B6A8D4}"/>
                  </a:ext>
                </a:extLst>
              </p:cNvPr>
              <p:cNvSpPr/>
              <p:nvPr/>
            </p:nvSpPr>
            <p:spPr>
              <a:xfrm>
                <a:off x="8855771" y="1160292"/>
                <a:ext cx="1016817" cy="14502"/>
              </a:xfrm>
              <a:custGeom>
                <a:avLst/>
                <a:gdLst>
                  <a:gd name="connsiteX0" fmla="*/ 0 w 1016817"/>
                  <a:gd name="connsiteY0" fmla="*/ 0 h 14502"/>
                  <a:gd name="connsiteX1" fmla="*/ 1016818 w 1016817"/>
                  <a:gd name="connsiteY1" fmla="*/ 0 h 14502"/>
                  <a:gd name="connsiteX2" fmla="*/ 1016818 w 1016817"/>
                  <a:gd name="connsiteY2" fmla="*/ 14503 h 14502"/>
                  <a:gd name="connsiteX3" fmla="*/ 0 w 1016817"/>
                  <a:gd name="connsiteY3" fmla="*/ 14503 h 14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2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3"/>
                    </a:lnTo>
                    <a:lnTo>
                      <a:pt x="0" y="1450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1" name="任意多边形: 形状 1470">
                <a:extLst>
                  <a:ext uri="{FF2B5EF4-FFF2-40B4-BE49-F238E27FC236}">
                    <a16:creationId xmlns:a16="http://schemas.microsoft.com/office/drawing/2014/main" id="{1D7BADA6-F4E3-02FF-C780-19977EEB82BF}"/>
                  </a:ext>
                </a:extLst>
              </p:cNvPr>
              <p:cNvSpPr/>
              <p:nvPr/>
            </p:nvSpPr>
            <p:spPr>
              <a:xfrm>
                <a:off x="8855771" y="1191486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2" name="任意多边形: 形状 1471">
                <a:extLst>
                  <a:ext uri="{FF2B5EF4-FFF2-40B4-BE49-F238E27FC236}">
                    <a16:creationId xmlns:a16="http://schemas.microsoft.com/office/drawing/2014/main" id="{37C06CB6-DBC1-5D72-52CE-48B6D6980482}"/>
                  </a:ext>
                </a:extLst>
              </p:cNvPr>
              <p:cNvSpPr/>
              <p:nvPr/>
            </p:nvSpPr>
            <p:spPr>
              <a:xfrm>
                <a:off x="8855771" y="1222754"/>
                <a:ext cx="1016817" cy="14553"/>
              </a:xfrm>
              <a:custGeom>
                <a:avLst/>
                <a:gdLst>
                  <a:gd name="connsiteX0" fmla="*/ 0 w 1016817"/>
                  <a:gd name="connsiteY0" fmla="*/ 0 h 14553"/>
                  <a:gd name="connsiteX1" fmla="*/ 1016818 w 1016817"/>
                  <a:gd name="connsiteY1" fmla="*/ 0 h 14553"/>
                  <a:gd name="connsiteX2" fmla="*/ 1016818 w 1016817"/>
                  <a:gd name="connsiteY2" fmla="*/ 14553 h 14553"/>
                  <a:gd name="connsiteX3" fmla="*/ 0 w 1016817"/>
                  <a:gd name="connsiteY3" fmla="*/ 14553 h 14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53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53"/>
                    </a:lnTo>
                    <a:lnTo>
                      <a:pt x="0" y="14553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3" name="任意多边形: 形状 1472">
                <a:extLst>
                  <a:ext uri="{FF2B5EF4-FFF2-40B4-BE49-F238E27FC236}">
                    <a16:creationId xmlns:a16="http://schemas.microsoft.com/office/drawing/2014/main" id="{38778DAA-E0A6-B356-7B44-37C745E8D52C}"/>
                  </a:ext>
                </a:extLst>
              </p:cNvPr>
              <p:cNvSpPr/>
              <p:nvPr/>
            </p:nvSpPr>
            <p:spPr>
              <a:xfrm>
                <a:off x="8855771" y="1253998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4" name="任意多边形: 形状 1473">
                <a:extLst>
                  <a:ext uri="{FF2B5EF4-FFF2-40B4-BE49-F238E27FC236}">
                    <a16:creationId xmlns:a16="http://schemas.microsoft.com/office/drawing/2014/main" id="{FE3BE3F3-37B5-433E-4A8D-8DD6FBD4469E}"/>
                  </a:ext>
                </a:extLst>
              </p:cNvPr>
              <p:cNvSpPr/>
              <p:nvPr/>
            </p:nvSpPr>
            <p:spPr>
              <a:xfrm>
                <a:off x="8855771" y="1285268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5" name="任意多边形: 形状 1474">
                <a:extLst>
                  <a:ext uri="{FF2B5EF4-FFF2-40B4-BE49-F238E27FC236}">
                    <a16:creationId xmlns:a16="http://schemas.microsoft.com/office/drawing/2014/main" id="{17A13A0B-58B8-BCBE-9A70-163D7472BDF9}"/>
                  </a:ext>
                </a:extLst>
              </p:cNvPr>
              <p:cNvSpPr/>
              <p:nvPr/>
            </p:nvSpPr>
            <p:spPr>
              <a:xfrm>
                <a:off x="8855771" y="1316524"/>
                <a:ext cx="1016817" cy="14501"/>
              </a:xfrm>
              <a:custGeom>
                <a:avLst/>
                <a:gdLst>
                  <a:gd name="connsiteX0" fmla="*/ 0 w 1016817"/>
                  <a:gd name="connsiteY0" fmla="*/ 0 h 14501"/>
                  <a:gd name="connsiteX1" fmla="*/ 1016818 w 1016817"/>
                  <a:gd name="connsiteY1" fmla="*/ 0 h 14501"/>
                  <a:gd name="connsiteX2" fmla="*/ 1016818 w 1016817"/>
                  <a:gd name="connsiteY2" fmla="*/ 14501 h 14501"/>
                  <a:gd name="connsiteX3" fmla="*/ 0 w 1016817"/>
                  <a:gd name="connsiteY3" fmla="*/ 14501 h 14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01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01"/>
                    </a:lnTo>
                    <a:lnTo>
                      <a:pt x="0" y="14501"/>
                    </a:lnTo>
                    <a:close/>
                  </a:path>
                </a:pathLst>
              </a:custGeom>
              <a:solidFill>
                <a:srgbClr val="F2F2F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6" name="任意多边形: 形状 1475">
                <a:extLst>
                  <a:ext uri="{FF2B5EF4-FFF2-40B4-BE49-F238E27FC236}">
                    <a16:creationId xmlns:a16="http://schemas.microsoft.com/office/drawing/2014/main" id="{4D338C3A-8187-5291-0A0C-DA3C4F08EF9F}"/>
                  </a:ext>
                </a:extLst>
              </p:cNvPr>
              <p:cNvSpPr/>
              <p:nvPr/>
            </p:nvSpPr>
            <p:spPr>
              <a:xfrm>
                <a:off x="8855771" y="1347717"/>
                <a:ext cx="1016817" cy="14564"/>
              </a:xfrm>
              <a:custGeom>
                <a:avLst/>
                <a:gdLst>
                  <a:gd name="connsiteX0" fmla="*/ 0 w 1016817"/>
                  <a:gd name="connsiteY0" fmla="*/ 0 h 14564"/>
                  <a:gd name="connsiteX1" fmla="*/ 1016818 w 1016817"/>
                  <a:gd name="connsiteY1" fmla="*/ 0 h 14564"/>
                  <a:gd name="connsiteX2" fmla="*/ 1016818 w 1016817"/>
                  <a:gd name="connsiteY2" fmla="*/ 14565 h 14564"/>
                  <a:gd name="connsiteX3" fmla="*/ 0 w 1016817"/>
                  <a:gd name="connsiteY3" fmla="*/ 14565 h 145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16817" h="14564">
                    <a:moveTo>
                      <a:pt x="0" y="0"/>
                    </a:moveTo>
                    <a:lnTo>
                      <a:pt x="1016818" y="0"/>
                    </a:lnTo>
                    <a:lnTo>
                      <a:pt x="1016818" y="14565"/>
                    </a:lnTo>
                    <a:lnTo>
                      <a:pt x="0" y="14565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465" name="任意多边形: 形状 1464">
              <a:extLst>
                <a:ext uri="{FF2B5EF4-FFF2-40B4-BE49-F238E27FC236}">
                  <a16:creationId xmlns:a16="http://schemas.microsoft.com/office/drawing/2014/main" id="{281E6F09-48F7-CA60-B906-64EA6F4FAE68}"/>
                </a:ext>
              </a:extLst>
            </p:cNvPr>
            <p:cNvSpPr/>
            <p:nvPr/>
          </p:nvSpPr>
          <p:spPr>
            <a:xfrm>
              <a:off x="9482527" y="1268566"/>
              <a:ext cx="122863" cy="276825"/>
            </a:xfrm>
            <a:custGeom>
              <a:avLst/>
              <a:gdLst>
                <a:gd name="connsiteX0" fmla="*/ 122863 w 122863"/>
                <a:gd name="connsiteY0" fmla="*/ 0 h 276825"/>
                <a:gd name="connsiteX1" fmla="*/ 0 w 122863"/>
                <a:gd name="connsiteY1" fmla="*/ 0 h 276825"/>
                <a:gd name="connsiteX2" fmla="*/ 0 w 122863"/>
                <a:gd name="connsiteY2" fmla="*/ 276825 h 276825"/>
                <a:gd name="connsiteX3" fmla="*/ 61389 w 122863"/>
                <a:gd name="connsiteY3" fmla="*/ 215389 h 276825"/>
                <a:gd name="connsiteX4" fmla="*/ 122863 w 122863"/>
                <a:gd name="connsiteY4" fmla="*/ 276825 h 276825"/>
                <a:gd name="connsiteX5" fmla="*/ 122863 w 122863"/>
                <a:gd name="connsiteY5" fmla="*/ 0 h 276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2863" h="276825">
                  <a:moveTo>
                    <a:pt x="122863" y="0"/>
                  </a:moveTo>
                  <a:lnTo>
                    <a:pt x="0" y="0"/>
                  </a:lnTo>
                  <a:lnTo>
                    <a:pt x="0" y="276825"/>
                  </a:lnTo>
                  <a:lnTo>
                    <a:pt x="61389" y="215389"/>
                  </a:lnTo>
                  <a:lnTo>
                    <a:pt x="122863" y="276825"/>
                  </a:lnTo>
                  <a:lnTo>
                    <a:pt x="122863" y="0"/>
                  </a:lnTo>
                  <a:close/>
                </a:path>
              </a:pathLst>
            </a:custGeom>
            <a:solidFill>
              <a:srgbClr val="DD4E4E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477" name="文本框 1476">
            <a:extLst>
              <a:ext uri="{FF2B5EF4-FFF2-40B4-BE49-F238E27FC236}">
                <a16:creationId xmlns:a16="http://schemas.microsoft.com/office/drawing/2014/main" id="{BE12525F-8629-AD15-F2B6-43FAB45D94FD}"/>
              </a:ext>
            </a:extLst>
          </p:cNvPr>
          <p:cNvSpPr txBox="1"/>
          <p:nvPr/>
        </p:nvSpPr>
        <p:spPr>
          <a:xfrm>
            <a:off x="2621137" y="4401318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学习</a:t>
            </a:r>
          </a:p>
        </p:txBody>
      </p:sp>
      <p:sp>
        <p:nvSpPr>
          <p:cNvPr id="1478" name="文本框 1477">
            <a:extLst>
              <a:ext uri="{FF2B5EF4-FFF2-40B4-BE49-F238E27FC236}">
                <a16:creationId xmlns:a16="http://schemas.microsoft.com/office/drawing/2014/main" id="{478CE395-FCC7-CF77-3128-A469A748D8CA}"/>
              </a:ext>
            </a:extLst>
          </p:cNvPr>
          <p:cNvSpPr txBox="1"/>
          <p:nvPr/>
        </p:nvSpPr>
        <p:spPr>
          <a:xfrm>
            <a:off x="5798316" y="4401318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写字</a:t>
            </a:r>
          </a:p>
        </p:txBody>
      </p:sp>
      <p:sp>
        <p:nvSpPr>
          <p:cNvPr id="1479" name="文本框 1478">
            <a:extLst>
              <a:ext uri="{FF2B5EF4-FFF2-40B4-BE49-F238E27FC236}">
                <a16:creationId xmlns:a16="http://schemas.microsoft.com/office/drawing/2014/main" id="{C27F7523-FBDD-DF26-14C0-B314088F60B0}"/>
              </a:ext>
            </a:extLst>
          </p:cNvPr>
          <p:cNvSpPr txBox="1"/>
          <p:nvPr/>
        </p:nvSpPr>
        <p:spPr>
          <a:xfrm>
            <a:off x="9140345" y="4401318"/>
            <a:ext cx="639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看书</a:t>
            </a:r>
          </a:p>
        </p:txBody>
      </p:sp>
    </p:spTree>
    <p:extLst>
      <p:ext uri="{BB962C8B-B14F-4D97-AF65-F5344CB8AC3E}">
        <p14:creationId xmlns:p14="http://schemas.microsoft.com/office/powerpoint/2010/main" val="1386788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1ACC66-DB87-BCC0-E49C-50D33B3770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1">
            <a:extLst>
              <a:ext uri="{FF2B5EF4-FFF2-40B4-BE49-F238E27FC236}">
                <a16:creationId xmlns:a16="http://schemas.microsoft.com/office/drawing/2014/main" id="{FCDA24DC-56FE-93EC-0579-0B6DB4E5F596}"/>
              </a:ext>
            </a:extLst>
          </p:cNvPr>
          <p:cNvSpPr/>
          <p:nvPr/>
        </p:nvSpPr>
        <p:spPr>
          <a:xfrm>
            <a:off x="4775201" y="1683657"/>
            <a:ext cx="2859315" cy="3686629"/>
          </a:xfrm>
          <a:custGeom>
            <a:avLst/>
            <a:gdLst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382753 w 2859315"/>
              <a:gd name="connsiteY2" fmla="*/ 0 h 3686629"/>
              <a:gd name="connsiteX3" fmla="*/ 2859315 w 2859315"/>
              <a:gd name="connsiteY3" fmla="*/ 476562 h 3686629"/>
              <a:gd name="connsiteX4" fmla="*/ 2859315 w 2859315"/>
              <a:gd name="connsiteY4" fmla="*/ 3210067 h 3686629"/>
              <a:gd name="connsiteX5" fmla="*/ 2382753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513382 w 2859315"/>
              <a:gd name="connsiteY2" fmla="*/ 0 h 3686629"/>
              <a:gd name="connsiteX3" fmla="*/ 2859315 w 2859315"/>
              <a:gd name="connsiteY3" fmla="*/ 476562 h 3686629"/>
              <a:gd name="connsiteX4" fmla="*/ 2859315 w 2859315"/>
              <a:gd name="connsiteY4" fmla="*/ 3210067 h 3686629"/>
              <a:gd name="connsiteX5" fmla="*/ 2382753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513382 w 2859315"/>
              <a:gd name="connsiteY2" fmla="*/ 0 h 3686629"/>
              <a:gd name="connsiteX3" fmla="*/ 2859315 w 2859315"/>
              <a:gd name="connsiteY3" fmla="*/ 476562 h 3686629"/>
              <a:gd name="connsiteX4" fmla="*/ 2859315 w 2859315"/>
              <a:gd name="connsiteY4" fmla="*/ 3210067 h 3686629"/>
              <a:gd name="connsiteX5" fmla="*/ 2165039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513382 w 2859315"/>
              <a:gd name="connsiteY2" fmla="*/ 0 h 3686629"/>
              <a:gd name="connsiteX3" fmla="*/ 2859315 w 2859315"/>
              <a:gd name="connsiteY3" fmla="*/ 476562 h 3686629"/>
              <a:gd name="connsiteX4" fmla="*/ 2714172 w 2859315"/>
              <a:gd name="connsiteY4" fmla="*/ 3210067 h 3686629"/>
              <a:gd name="connsiteX5" fmla="*/ 2165039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513382 w 2859315"/>
              <a:gd name="connsiteY2" fmla="*/ 0 h 3686629"/>
              <a:gd name="connsiteX3" fmla="*/ 2859315 w 2859315"/>
              <a:gd name="connsiteY3" fmla="*/ 476562 h 3686629"/>
              <a:gd name="connsiteX4" fmla="*/ 2714172 w 2859315"/>
              <a:gd name="connsiteY4" fmla="*/ 3210067 h 3686629"/>
              <a:gd name="connsiteX5" fmla="*/ 2165039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315" h="3686629">
                <a:moveTo>
                  <a:pt x="0" y="476562"/>
                </a:moveTo>
                <a:cubicBezTo>
                  <a:pt x="0" y="213364"/>
                  <a:pt x="213364" y="0"/>
                  <a:pt x="476562" y="0"/>
                </a:cubicBezTo>
                <a:lnTo>
                  <a:pt x="2513382" y="0"/>
                </a:lnTo>
                <a:cubicBezTo>
                  <a:pt x="2776580" y="0"/>
                  <a:pt x="2859315" y="213364"/>
                  <a:pt x="2859315" y="476562"/>
                </a:cubicBezTo>
                <a:lnTo>
                  <a:pt x="2714172" y="3210067"/>
                </a:lnTo>
                <a:cubicBezTo>
                  <a:pt x="2714172" y="3473265"/>
                  <a:pt x="2428237" y="3686629"/>
                  <a:pt x="2165039" y="3686629"/>
                </a:cubicBezTo>
                <a:lnTo>
                  <a:pt x="476562" y="3686629"/>
                </a:lnTo>
                <a:cubicBezTo>
                  <a:pt x="213364" y="3686629"/>
                  <a:pt x="0" y="3473265"/>
                  <a:pt x="0" y="3210067"/>
                </a:cubicBezTo>
                <a:cubicBezTo>
                  <a:pt x="159657" y="1805413"/>
                  <a:pt x="0" y="1387730"/>
                  <a:pt x="0" y="476562"/>
                </a:cubicBez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solidFill>
              <a:srgbClr val="5992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7C7135AB-02D7-D40C-A07B-2083D2EAAECF}"/>
              </a:ext>
            </a:extLst>
          </p:cNvPr>
          <p:cNvSpPr/>
          <p:nvPr/>
        </p:nvSpPr>
        <p:spPr>
          <a:xfrm>
            <a:off x="5156782" y="4447650"/>
            <a:ext cx="1878435" cy="488182"/>
          </a:xfrm>
          <a:prstGeom prst="roundRect">
            <a:avLst>
              <a:gd name="adj" fmla="val 50000"/>
            </a:avLst>
          </a:prstGeom>
          <a:solidFill>
            <a:srgbClr val="5992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1">
            <a:extLst>
              <a:ext uri="{FF2B5EF4-FFF2-40B4-BE49-F238E27FC236}">
                <a16:creationId xmlns:a16="http://schemas.microsoft.com/office/drawing/2014/main" id="{4B59B6C3-7EBA-C274-6007-3CCC720B3E1E}"/>
              </a:ext>
            </a:extLst>
          </p:cNvPr>
          <p:cNvSpPr/>
          <p:nvPr/>
        </p:nvSpPr>
        <p:spPr>
          <a:xfrm>
            <a:off x="7852231" y="1683657"/>
            <a:ext cx="2859315" cy="3686629"/>
          </a:xfrm>
          <a:custGeom>
            <a:avLst/>
            <a:gdLst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382753 w 2859315"/>
              <a:gd name="connsiteY2" fmla="*/ 0 h 3686629"/>
              <a:gd name="connsiteX3" fmla="*/ 2859315 w 2859315"/>
              <a:gd name="connsiteY3" fmla="*/ 476562 h 3686629"/>
              <a:gd name="connsiteX4" fmla="*/ 2859315 w 2859315"/>
              <a:gd name="connsiteY4" fmla="*/ 3210067 h 3686629"/>
              <a:gd name="connsiteX5" fmla="*/ 2382753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513382 w 2859315"/>
              <a:gd name="connsiteY2" fmla="*/ 0 h 3686629"/>
              <a:gd name="connsiteX3" fmla="*/ 2859315 w 2859315"/>
              <a:gd name="connsiteY3" fmla="*/ 476562 h 3686629"/>
              <a:gd name="connsiteX4" fmla="*/ 2859315 w 2859315"/>
              <a:gd name="connsiteY4" fmla="*/ 3210067 h 3686629"/>
              <a:gd name="connsiteX5" fmla="*/ 2382753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513382 w 2859315"/>
              <a:gd name="connsiteY2" fmla="*/ 0 h 3686629"/>
              <a:gd name="connsiteX3" fmla="*/ 2859315 w 2859315"/>
              <a:gd name="connsiteY3" fmla="*/ 476562 h 3686629"/>
              <a:gd name="connsiteX4" fmla="*/ 2859315 w 2859315"/>
              <a:gd name="connsiteY4" fmla="*/ 3210067 h 3686629"/>
              <a:gd name="connsiteX5" fmla="*/ 2165039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513382 w 2859315"/>
              <a:gd name="connsiteY2" fmla="*/ 0 h 3686629"/>
              <a:gd name="connsiteX3" fmla="*/ 2859315 w 2859315"/>
              <a:gd name="connsiteY3" fmla="*/ 476562 h 3686629"/>
              <a:gd name="connsiteX4" fmla="*/ 2714172 w 2859315"/>
              <a:gd name="connsiteY4" fmla="*/ 3210067 h 3686629"/>
              <a:gd name="connsiteX5" fmla="*/ 2165039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513382 w 2859315"/>
              <a:gd name="connsiteY2" fmla="*/ 0 h 3686629"/>
              <a:gd name="connsiteX3" fmla="*/ 2859315 w 2859315"/>
              <a:gd name="connsiteY3" fmla="*/ 476562 h 3686629"/>
              <a:gd name="connsiteX4" fmla="*/ 2714172 w 2859315"/>
              <a:gd name="connsiteY4" fmla="*/ 3210067 h 3686629"/>
              <a:gd name="connsiteX5" fmla="*/ 2165039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315" h="3686629">
                <a:moveTo>
                  <a:pt x="0" y="476562"/>
                </a:moveTo>
                <a:cubicBezTo>
                  <a:pt x="0" y="213364"/>
                  <a:pt x="213364" y="0"/>
                  <a:pt x="476562" y="0"/>
                </a:cubicBezTo>
                <a:lnTo>
                  <a:pt x="2513382" y="0"/>
                </a:lnTo>
                <a:cubicBezTo>
                  <a:pt x="2776580" y="0"/>
                  <a:pt x="2859315" y="213364"/>
                  <a:pt x="2859315" y="476562"/>
                </a:cubicBezTo>
                <a:lnTo>
                  <a:pt x="2714172" y="3210067"/>
                </a:lnTo>
                <a:cubicBezTo>
                  <a:pt x="2714172" y="3473265"/>
                  <a:pt x="2428237" y="3686629"/>
                  <a:pt x="2165039" y="3686629"/>
                </a:cubicBezTo>
                <a:lnTo>
                  <a:pt x="476562" y="3686629"/>
                </a:lnTo>
                <a:cubicBezTo>
                  <a:pt x="213364" y="3686629"/>
                  <a:pt x="0" y="3473265"/>
                  <a:pt x="0" y="3210067"/>
                </a:cubicBezTo>
                <a:cubicBezTo>
                  <a:pt x="159657" y="1805413"/>
                  <a:pt x="0" y="1387730"/>
                  <a:pt x="0" y="476562"/>
                </a:cubicBez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solidFill>
              <a:srgbClr val="5992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862E1AA2-F6AE-D5CB-193E-4D5B3D2FAE47}"/>
              </a:ext>
            </a:extLst>
          </p:cNvPr>
          <p:cNvSpPr/>
          <p:nvPr/>
        </p:nvSpPr>
        <p:spPr>
          <a:xfrm>
            <a:off x="8342669" y="2135403"/>
            <a:ext cx="1878435" cy="488182"/>
          </a:xfrm>
          <a:prstGeom prst="roundRect">
            <a:avLst>
              <a:gd name="adj" fmla="val 50000"/>
            </a:avLst>
          </a:prstGeom>
          <a:solidFill>
            <a:srgbClr val="5992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603FE24B-40C9-BAFB-F9A0-51BB8197F604}"/>
              </a:ext>
            </a:extLst>
          </p:cNvPr>
          <p:cNvSpPr/>
          <p:nvPr/>
        </p:nvSpPr>
        <p:spPr>
          <a:xfrm>
            <a:off x="1698171" y="1683657"/>
            <a:ext cx="2859315" cy="3686629"/>
          </a:xfrm>
          <a:custGeom>
            <a:avLst/>
            <a:gdLst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382753 w 2859315"/>
              <a:gd name="connsiteY2" fmla="*/ 0 h 3686629"/>
              <a:gd name="connsiteX3" fmla="*/ 2859315 w 2859315"/>
              <a:gd name="connsiteY3" fmla="*/ 476562 h 3686629"/>
              <a:gd name="connsiteX4" fmla="*/ 2859315 w 2859315"/>
              <a:gd name="connsiteY4" fmla="*/ 3210067 h 3686629"/>
              <a:gd name="connsiteX5" fmla="*/ 2382753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513382 w 2859315"/>
              <a:gd name="connsiteY2" fmla="*/ 0 h 3686629"/>
              <a:gd name="connsiteX3" fmla="*/ 2859315 w 2859315"/>
              <a:gd name="connsiteY3" fmla="*/ 476562 h 3686629"/>
              <a:gd name="connsiteX4" fmla="*/ 2859315 w 2859315"/>
              <a:gd name="connsiteY4" fmla="*/ 3210067 h 3686629"/>
              <a:gd name="connsiteX5" fmla="*/ 2382753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513382 w 2859315"/>
              <a:gd name="connsiteY2" fmla="*/ 0 h 3686629"/>
              <a:gd name="connsiteX3" fmla="*/ 2859315 w 2859315"/>
              <a:gd name="connsiteY3" fmla="*/ 476562 h 3686629"/>
              <a:gd name="connsiteX4" fmla="*/ 2859315 w 2859315"/>
              <a:gd name="connsiteY4" fmla="*/ 3210067 h 3686629"/>
              <a:gd name="connsiteX5" fmla="*/ 2165039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513382 w 2859315"/>
              <a:gd name="connsiteY2" fmla="*/ 0 h 3686629"/>
              <a:gd name="connsiteX3" fmla="*/ 2859315 w 2859315"/>
              <a:gd name="connsiteY3" fmla="*/ 476562 h 3686629"/>
              <a:gd name="connsiteX4" fmla="*/ 2714172 w 2859315"/>
              <a:gd name="connsiteY4" fmla="*/ 3210067 h 3686629"/>
              <a:gd name="connsiteX5" fmla="*/ 2165039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  <a:gd name="connsiteX0" fmla="*/ 0 w 2859315"/>
              <a:gd name="connsiteY0" fmla="*/ 476562 h 3686629"/>
              <a:gd name="connsiteX1" fmla="*/ 476562 w 2859315"/>
              <a:gd name="connsiteY1" fmla="*/ 0 h 3686629"/>
              <a:gd name="connsiteX2" fmla="*/ 2513382 w 2859315"/>
              <a:gd name="connsiteY2" fmla="*/ 0 h 3686629"/>
              <a:gd name="connsiteX3" fmla="*/ 2859315 w 2859315"/>
              <a:gd name="connsiteY3" fmla="*/ 476562 h 3686629"/>
              <a:gd name="connsiteX4" fmla="*/ 2714172 w 2859315"/>
              <a:gd name="connsiteY4" fmla="*/ 3210067 h 3686629"/>
              <a:gd name="connsiteX5" fmla="*/ 2165039 w 2859315"/>
              <a:gd name="connsiteY5" fmla="*/ 3686629 h 3686629"/>
              <a:gd name="connsiteX6" fmla="*/ 476562 w 2859315"/>
              <a:gd name="connsiteY6" fmla="*/ 3686629 h 3686629"/>
              <a:gd name="connsiteX7" fmla="*/ 0 w 2859315"/>
              <a:gd name="connsiteY7" fmla="*/ 3210067 h 3686629"/>
              <a:gd name="connsiteX8" fmla="*/ 0 w 2859315"/>
              <a:gd name="connsiteY8" fmla="*/ 476562 h 3686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9315" h="3686629">
                <a:moveTo>
                  <a:pt x="0" y="476562"/>
                </a:moveTo>
                <a:cubicBezTo>
                  <a:pt x="0" y="213364"/>
                  <a:pt x="213364" y="0"/>
                  <a:pt x="476562" y="0"/>
                </a:cubicBezTo>
                <a:lnTo>
                  <a:pt x="2513382" y="0"/>
                </a:lnTo>
                <a:cubicBezTo>
                  <a:pt x="2776580" y="0"/>
                  <a:pt x="2859315" y="213364"/>
                  <a:pt x="2859315" y="476562"/>
                </a:cubicBezTo>
                <a:lnTo>
                  <a:pt x="2714172" y="3210067"/>
                </a:lnTo>
                <a:cubicBezTo>
                  <a:pt x="2714172" y="3473265"/>
                  <a:pt x="2428237" y="3686629"/>
                  <a:pt x="2165039" y="3686629"/>
                </a:cubicBezTo>
                <a:lnTo>
                  <a:pt x="476562" y="3686629"/>
                </a:lnTo>
                <a:cubicBezTo>
                  <a:pt x="213364" y="3686629"/>
                  <a:pt x="0" y="3473265"/>
                  <a:pt x="0" y="3210067"/>
                </a:cubicBezTo>
                <a:cubicBezTo>
                  <a:pt x="159657" y="1805413"/>
                  <a:pt x="0" y="1387730"/>
                  <a:pt x="0" y="476562"/>
                </a:cubicBezTo>
                <a:close/>
              </a:path>
            </a:pathLst>
          </a:custGeom>
          <a:blipFill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>
            <a:solidFill>
              <a:srgbClr val="5992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08C259B8-9940-5604-DC94-E24CB65E80AE}"/>
              </a:ext>
            </a:extLst>
          </p:cNvPr>
          <p:cNvSpPr/>
          <p:nvPr/>
        </p:nvSpPr>
        <p:spPr>
          <a:xfrm>
            <a:off x="2184194" y="2135403"/>
            <a:ext cx="1878435" cy="488182"/>
          </a:xfrm>
          <a:prstGeom prst="roundRect">
            <a:avLst>
              <a:gd name="adj" fmla="val 50000"/>
            </a:avLst>
          </a:prstGeom>
          <a:solidFill>
            <a:srgbClr val="59922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06" name="任意多边形: 形状 1405" descr="D:\51PPT模板网\51pptmoban.com\图片001.jpg">
            <a:extLst>
              <a:ext uri="{FF2B5EF4-FFF2-40B4-BE49-F238E27FC236}">
                <a16:creationId xmlns:a16="http://schemas.microsoft.com/office/drawing/2014/main" id="{2A32F5D1-3550-AC6D-F578-4D2BA5DE6CFB}"/>
              </a:ext>
            </a:extLst>
          </p:cNvPr>
          <p:cNvSpPr/>
          <p:nvPr/>
        </p:nvSpPr>
        <p:spPr>
          <a:xfrm>
            <a:off x="4877341" y="699464"/>
            <a:ext cx="2437318" cy="784333"/>
          </a:xfrm>
          <a:custGeom>
            <a:avLst/>
            <a:gdLst>
              <a:gd name="connsiteX0" fmla="*/ 334024 w 2437318"/>
              <a:gd name="connsiteY0" fmla="*/ 8 h 784333"/>
              <a:gd name="connsiteX1" fmla="*/ 0 w 2437318"/>
              <a:gd name="connsiteY1" fmla="*/ 234055 h 784333"/>
              <a:gd name="connsiteX2" fmla="*/ 141321 w 2437318"/>
              <a:gd name="connsiteY2" fmla="*/ 425052 h 784333"/>
              <a:gd name="connsiteX3" fmla="*/ 90212 w 2437318"/>
              <a:gd name="connsiteY3" fmla="*/ 525047 h 784333"/>
              <a:gd name="connsiteX4" fmla="*/ 315874 w 2437318"/>
              <a:gd name="connsiteY4" fmla="*/ 683165 h 784333"/>
              <a:gd name="connsiteX5" fmla="*/ 476180 w 2437318"/>
              <a:gd name="connsiteY5" fmla="*/ 636199 h 784333"/>
              <a:gd name="connsiteX6" fmla="*/ 848468 w 2437318"/>
              <a:gd name="connsiteY6" fmla="*/ 784334 h 784333"/>
              <a:gd name="connsiteX7" fmla="*/ 1209584 w 2437318"/>
              <a:gd name="connsiteY7" fmla="*/ 648719 h 784333"/>
              <a:gd name="connsiteX8" fmla="*/ 1280523 w 2437318"/>
              <a:gd name="connsiteY8" fmla="*/ 656546 h 784333"/>
              <a:gd name="connsiteX9" fmla="*/ 1570702 w 2437318"/>
              <a:gd name="connsiteY9" fmla="*/ 759086 h 784333"/>
              <a:gd name="connsiteX10" fmla="*/ 1812839 w 2437318"/>
              <a:gd name="connsiteY10" fmla="*/ 693920 h 784333"/>
              <a:gd name="connsiteX11" fmla="*/ 2022303 w 2437318"/>
              <a:gd name="connsiteY11" fmla="*/ 733645 h 784333"/>
              <a:gd name="connsiteX12" fmla="*/ 2437319 w 2437318"/>
              <a:gd name="connsiteY12" fmla="*/ 442653 h 784333"/>
              <a:gd name="connsiteX13" fmla="*/ 2022303 w 2437318"/>
              <a:gd name="connsiteY13" fmla="*/ 151858 h 784333"/>
              <a:gd name="connsiteX14" fmla="*/ 1739946 w 2437318"/>
              <a:gd name="connsiteY14" fmla="*/ 229352 h 784333"/>
              <a:gd name="connsiteX15" fmla="*/ 1317947 w 2437318"/>
              <a:gd name="connsiteY15" fmla="*/ 25246 h 784333"/>
              <a:gd name="connsiteX16" fmla="*/ 928068 w 2437318"/>
              <a:gd name="connsiteY16" fmla="*/ 182185 h 784333"/>
              <a:gd name="connsiteX17" fmla="*/ 848472 w 2437318"/>
              <a:gd name="connsiteY17" fmla="*/ 177097 h 784333"/>
              <a:gd name="connsiteX18" fmla="*/ 665539 w 2437318"/>
              <a:gd name="connsiteY18" fmla="*/ 205472 h 784333"/>
              <a:gd name="connsiteX19" fmla="*/ 334024 w 2437318"/>
              <a:gd name="connsiteY19" fmla="*/ 0 h 78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37318" h="784333">
                <a:moveTo>
                  <a:pt x="334024" y="8"/>
                </a:moveTo>
                <a:cubicBezTo>
                  <a:pt x="149635" y="8"/>
                  <a:pt x="0" y="104860"/>
                  <a:pt x="0" y="234055"/>
                </a:cubicBezTo>
                <a:cubicBezTo>
                  <a:pt x="0" y="312988"/>
                  <a:pt x="55807" y="382645"/>
                  <a:pt x="141321" y="425052"/>
                </a:cubicBezTo>
                <a:cubicBezTo>
                  <a:pt x="109502" y="452311"/>
                  <a:pt x="90212" y="487113"/>
                  <a:pt x="90212" y="525047"/>
                </a:cubicBezTo>
                <a:cubicBezTo>
                  <a:pt x="90212" y="612341"/>
                  <a:pt x="191287" y="683165"/>
                  <a:pt x="315874" y="683165"/>
                </a:cubicBezTo>
                <a:cubicBezTo>
                  <a:pt x="378591" y="683165"/>
                  <a:pt x="435264" y="665167"/>
                  <a:pt x="476180" y="636199"/>
                </a:cubicBezTo>
                <a:cubicBezTo>
                  <a:pt x="551850" y="724926"/>
                  <a:pt x="690323" y="784334"/>
                  <a:pt x="848468" y="784334"/>
                </a:cubicBezTo>
                <a:cubicBezTo>
                  <a:pt x="999049" y="784334"/>
                  <a:pt x="1131914" y="730479"/>
                  <a:pt x="1209584" y="648719"/>
                </a:cubicBezTo>
                <a:cubicBezTo>
                  <a:pt x="1232559" y="652690"/>
                  <a:pt x="1256318" y="655149"/>
                  <a:pt x="1280523" y="656546"/>
                </a:cubicBezTo>
                <a:cubicBezTo>
                  <a:pt x="1346341" y="718695"/>
                  <a:pt x="1451848" y="759086"/>
                  <a:pt x="1570702" y="759086"/>
                </a:cubicBezTo>
                <a:cubicBezTo>
                  <a:pt x="1663713" y="759086"/>
                  <a:pt x="1748804" y="734439"/>
                  <a:pt x="1812839" y="693920"/>
                </a:cubicBezTo>
                <a:cubicBezTo>
                  <a:pt x="1874347" y="719165"/>
                  <a:pt x="1945918" y="733645"/>
                  <a:pt x="2022303" y="733645"/>
                </a:cubicBezTo>
                <a:cubicBezTo>
                  <a:pt x="2251537" y="733645"/>
                  <a:pt x="2437319" y="603272"/>
                  <a:pt x="2437319" y="442653"/>
                </a:cubicBezTo>
                <a:cubicBezTo>
                  <a:pt x="2437319" y="282035"/>
                  <a:pt x="2251537" y="151858"/>
                  <a:pt x="2022303" y="151858"/>
                </a:cubicBezTo>
                <a:cubicBezTo>
                  <a:pt x="1913361" y="151858"/>
                  <a:pt x="1814045" y="181209"/>
                  <a:pt x="1739946" y="229352"/>
                </a:cubicBezTo>
                <a:cubicBezTo>
                  <a:pt x="1675277" y="110113"/>
                  <a:pt x="1510721" y="25246"/>
                  <a:pt x="1317947" y="25246"/>
                </a:cubicBezTo>
                <a:cubicBezTo>
                  <a:pt x="1151667" y="25246"/>
                  <a:pt x="1006381" y="88322"/>
                  <a:pt x="928068" y="182185"/>
                </a:cubicBezTo>
                <a:cubicBezTo>
                  <a:pt x="902273" y="178826"/>
                  <a:pt x="875650" y="177097"/>
                  <a:pt x="848472" y="177097"/>
                </a:cubicBezTo>
                <a:cubicBezTo>
                  <a:pt x="783053" y="177097"/>
                  <a:pt x="721171" y="187260"/>
                  <a:pt x="665539" y="205472"/>
                </a:cubicBezTo>
                <a:cubicBezTo>
                  <a:pt x="645376" y="89761"/>
                  <a:pt x="504590" y="0"/>
                  <a:pt x="334024" y="0"/>
                </a:cubicBezTo>
                <a:close/>
              </a:path>
            </a:pathLst>
          </a:custGeom>
          <a:solidFill>
            <a:srgbClr val="59922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1407" name="文本框 1406">
            <a:extLst>
              <a:ext uri="{FF2B5EF4-FFF2-40B4-BE49-F238E27FC236}">
                <a16:creationId xmlns:a16="http://schemas.microsoft.com/office/drawing/2014/main" id="{80470B43-8C4F-E137-A7BE-96DAB74CCB69}"/>
              </a:ext>
            </a:extLst>
          </p:cNvPr>
          <p:cNvSpPr txBox="1"/>
          <p:nvPr/>
        </p:nvSpPr>
        <p:spPr>
          <a:xfrm>
            <a:off x="5298346" y="856402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我的性格</a:t>
            </a:r>
          </a:p>
        </p:txBody>
      </p:sp>
      <p:sp>
        <p:nvSpPr>
          <p:cNvPr id="7" name="Text Placeholder 3"/>
          <p:cNvSpPr txBox="1">
            <a:spLocks/>
          </p:cNvSpPr>
          <p:nvPr/>
        </p:nvSpPr>
        <p:spPr>
          <a:xfrm>
            <a:off x="5151686" y="4453169"/>
            <a:ext cx="1946684" cy="41908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积极向上</a:t>
            </a:r>
          </a:p>
        </p:txBody>
      </p:sp>
      <p:sp>
        <p:nvSpPr>
          <p:cNvPr id="9" name="Text Placeholder 3"/>
          <p:cNvSpPr txBox="1">
            <a:spLocks/>
          </p:cNvSpPr>
          <p:nvPr/>
        </p:nvSpPr>
        <p:spPr>
          <a:xfrm>
            <a:off x="8675952" y="2140922"/>
            <a:ext cx="1211870" cy="419089"/>
          </a:xfrm>
          <a:prstGeom prst="rect">
            <a:avLst/>
          </a:prstGeom>
        </p:spPr>
        <p:txBody>
          <a:bodyPr wrap="non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助人为乐</a:t>
            </a:r>
          </a:p>
        </p:txBody>
      </p:sp>
      <p:sp>
        <p:nvSpPr>
          <p:cNvPr id="11" name="Text Placeholder 3"/>
          <p:cNvSpPr txBox="1">
            <a:spLocks/>
          </p:cNvSpPr>
          <p:nvPr/>
        </p:nvSpPr>
        <p:spPr>
          <a:xfrm>
            <a:off x="2217315" y="2140922"/>
            <a:ext cx="1821026" cy="419089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 marL="0" indent="0" algn="ctr">
              <a:buNone/>
              <a:defRPr sz="14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2400" b="1" dirty="0">
                <a:solidFill>
                  <a:schemeClr val="bg1"/>
                </a:solidFill>
                <a:cs typeface="+mn-ea"/>
                <a:sym typeface="+mn-lt"/>
              </a:rPr>
              <a:t>乐观做人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A557A1-615A-8618-B307-3C6C62A91AEB}"/>
              </a:ext>
            </a:extLst>
          </p:cNvPr>
          <p:cNvSpPr txBox="1"/>
          <p:nvPr/>
        </p:nvSpPr>
        <p:spPr>
          <a:xfrm>
            <a:off x="2084744" y="2849574"/>
            <a:ext cx="2086168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47C4B2-2F08-7422-859A-7DAC88A709DC}"/>
              </a:ext>
            </a:extLst>
          </p:cNvPr>
          <p:cNvSpPr txBox="1"/>
          <p:nvPr/>
        </p:nvSpPr>
        <p:spPr>
          <a:xfrm>
            <a:off x="5228491" y="2405530"/>
            <a:ext cx="2086168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79A628-D98D-02AF-C0BD-DF543429D23B}"/>
              </a:ext>
            </a:extLst>
          </p:cNvPr>
          <p:cNvSpPr txBox="1"/>
          <p:nvPr/>
        </p:nvSpPr>
        <p:spPr>
          <a:xfrm>
            <a:off x="8238803" y="2849574"/>
            <a:ext cx="2086168" cy="13547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/>
              <a:t>根据自己的需要添加适当的文字，此处添加详细文本描述，建议与标题相关尽量简洁... ...</a:t>
            </a:r>
          </a:p>
        </p:txBody>
      </p:sp>
    </p:spTree>
    <p:extLst>
      <p:ext uri="{BB962C8B-B14F-4D97-AF65-F5344CB8AC3E}">
        <p14:creationId xmlns:p14="http://schemas.microsoft.com/office/powerpoint/2010/main" val="1752435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2796E7-1C7D-5072-C8AE-55B4A46390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1" descr="D:\51PPT模板网\51pptmoban.com\图片001.jpg">
            <a:extLst>
              <a:ext uri="{FF2B5EF4-FFF2-40B4-BE49-F238E27FC236}">
                <a16:creationId xmlns:a16="http://schemas.microsoft.com/office/drawing/2014/main" id="{F93221FA-31F5-E924-BA37-C67BA7814164}"/>
              </a:ext>
            </a:extLst>
          </p:cNvPr>
          <p:cNvSpPr/>
          <p:nvPr/>
        </p:nvSpPr>
        <p:spPr>
          <a:xfrm>
            <a:off x="4877341" y="699464"/>
            <a:ext cx="2437318" cy="784333"/>
          </a:xfrm>
          <a:custGeom>
            <a:avLst/>
            <a:gdLst>
              <a:gd name="connsiteX0" fmla="*/ 334024 w 2437318"/>
              <a:gd name="connsiteY0" fmla="*/ 8 h 784333"/>
              <a:gd name="connsiteX1" fmla="*/ 0 w 2437318"/>
              <a:gd name="connsiteY1" fmla="*/ 234055 h 784333"/>
              <a:gd name="connsiteX2" fmla="*/ 141321 w 2437318"/>
              <a:gd name="connsiteY2" fmla="*/ 425052 h 784333"/>
              <a:gd name="connsiteX3" fmla="*/ 90212 w 2437318"/>
              <a:gd name="connsiteY3" fmla="*/ 525047 h 784333"/>
              <a:gd name="connsiteX4" fmla="*/ 315874 w 2437318"/>
              <a:gd name="connsiteY4" fmla="*/ 683165 h 784333"/>
              <a:gd name="connsiteX5" fmla="*/ 476180 w 2437318"/>
              <a:gd name="connsiteY5" fmla="*/ 636199 h 784333"/>
              <a:gd name="connsiteX6" fmla="*/ 848468 w 2437318"/>
              <a:gd name="connsiteY6" fmla="*/ 784334 h 784333"/>
              <a:gd name="connsiteX7" fmla="*/ 1209584 w 2437318"/>
              <a:gd name="connsiteY7" fmla="*/ 648719 h 784333"/>
              <a:gd name="connsiteX8" fmla="*/ 1280523 w 2437318"/>
              <a:gd name="connsiteY8" fmla="*/ 656546 h 784333"/>
              <a:gd name="connsiteX9" fmla="*/ 1570702 w 2437318"/>
              <a:gd name="connsiteY9" fmla="*/ 759086 h 784333"/>
              <a:gd name="connsiteX10" fmla="*/ 1812839 w 2437318"/>
              <a:gd name="connsiteY10" fmla="*/ 693920 h 784333"/>
              <a:gd name="connsiteX11" fmla="*/ 2022303 w 2437318"/>
              <a:gd name="connsiteY11" fmla="*/ 733645 h 784333"/>
              <a:gd name="connsiteX12" fmla="*/ 2437319 w 2437318"/>
              <a:gd name="connsiteY12" fmla="*/ 442653 h 784333"/>
              <a:gd name="connsiteX13" fmla="*/ 2022303 w 2437318"/>
              <a:gd name="connsiteY13" fmla="*/ 151858 h 784333"/>
              <a:gd name="connsiteX14" fmla="*/ 1739946 w 2437318"/>
              <a:gd name="connsiteY14" fmla="*/ 229352 h 784333"/>
              <a:gd name="connsiteX15" fmla="*/ 1317947 w 2437318"/>
              <a:gd name="connsiteY15" fmla="*/ 25246 h 784333"/>
              <a:gd name="connsiteX16" fmla="*/ 928068 w 2437318"/>
              <a:gd name="connsiteY16" fmla="*/ 182185 h 784333"/>
              <a:gd name="connsiteX17" fmla="*/ 848472 w 2437318"/>
              <a:gd name="connsiteY17" fmla="*/ 177097 h 784333"/>
              <a:gd name="connsiteX18" fmla="*/ 665539 w 2437318"/>
              <a:gd name="connsiteY18" fmla="*/ 205472 h 784333"/>
              <a:gd name="connsiteX19" fmla="*/ 334024 w 2437318"/>
              <a:gd name="connsiteY19" fmla="*/ 0 h 78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37318" h="784333">
                <a:moveTo>
                  <a:pt x="334024" y="8"/>
                </a:moveTo>
                <a:cubicBezTo>
                  <a:pt x="149635" y="8"/>
                  <a:pt x="0" y="104860"/>
                  <a:pt x="0" y="234055"/>
                </a:cubicBezTo>
                <a:cubicBezTo>
                  <a:pt x="0" y="312988"/>
                  <a:pt x="55807" y="382645"/>
                  <a:pt x="141321" y="425052"/>
                </a:cubicBezTo>
                <a:cubicBezTo>
                  <a:pt x="109502" y="452311"/>
                  <a:pt x="90212" y="487113"/>
                  <a:pt x="90212" y="525047"/>
                </a:cubicBezTo>
                <a:cubicBezTo>
                  <a:pt x="90212" y="612341"/>
                  <a:pt x="191287" y="683165"/>
                  <a:pt x="315874" y="683165"/>
                </a:cubicBezTo>
                <a:cubicBezTo>
                  <a:pt x="378591" y="683165"/>
                  <a:pt x="435264" y="665167"/>
                  <a:pt x="476180" y="636199"/>
                </a:cubicBezTo>
                <a:cubicBezTo>
                  <a:pt x="551850" y="724926"/>
                  <a:pt x="690323" y="784334"/>
                  <a:pt x="848468" y="784334"/>
                </a:cubicBezTo>
                <a:cubicBezTo>
                  <a:pt x="999049" y="784334"/>
                  <a:pt x="1131914" y="730479"/>
                  <a:pt x="1209584" y="648719"/>
                </a:cubicBezTo>
                <a:cubicBezTo>
                  <a:pt x="1232559" y="652690"/>
                  <a:pt x="1256318" y="655149"/>
                  <a:pt x="1280523" y="656546"/>
                </a:cubicBezTo>
                <a:cubicBezTo>
                  <a:pt x="1346341" y="718695"/>
                  <a:pt x="1451848" y="759086"/>
                  <a:pt x="1570702" y="759086"/>
                </a:cubicBezTo>
                <a:cubicBezTo>
                  <a:pt x="1663713" y="759086"/>
                  <a:pt x="1748804" y="734439"/>
                  <a:pt x="1812839" y="693920"/>
                </a:cubicBezTo>
                <a:cubicBezTo>
                  <a:pt x="1874347" y="719165"/>
                  <a:pt x="1945918" y="733645"/>
                  <a:pt x="2022303" y="733645"/>
                </a:cubicBezTo>
                <a:cubicBezTo>
                  <a:pt x="2251537" y="733645"/>
                  <a:pt x="2437319" y="603272"/>
                  <a:pt x="2437319" y="442653"/>
                </a:cubicBezTo>
                <a:cubicBezTo>
                  <a:pt x="2437319" y="282035"/>
                  <a:pt x="2251537" y="151858"/>
                  <a:pt x="2022303" y="151858"/>
                </a:cubicBezTo>
                <a:cubicBezTo>
                  <a:pt x="1913361" y="151858"/>
                  <a:pt x="1814045" y="181209"/>
                  <a:pt x="1739946" y="229352"/>
                </a:cubicBezTo>
                <a:cubicBezTo>
                  <a:pt x="1675277" y="110113"/>
                  <a:pt x="1510721" y="25246"/>
                  <a:pt x="1317947" y="25246"/>
                </a:cubicBezTo>
                <a:cubicBezTo>
                  <a:pt x="1151667" y="25246"/>
                  <a:pt x="1006381" y="88322"/>
                  <a:pt x="928068" y="182185"/>
                </a:cubicBezTo>
                <a:cubicBezTo>
                  <a:pt x="902273" y="178826"/>
                  <a:pt x="875650" y="177097"/>
                  <a:pt x="848472" y="177097"/>
                </a:cubicBezTo>
                <a:cubicBezTo>
                  <a:pt x="783053" y="177097"/>
                  <a:pt x="721171" y="187260"/>
                  <a:pt x="665539" y="205472"/>
                </a:cubicBezTo>
                <a:cubicBezTo>
                  <a:pt x="645376" y="89761"/>
                  <a:pt x="504590" y="0"/>
                  <a:pt x="334024" y="0"/>
                </a:cubicBezTo>
                <a:close/>
              </a:path>
            </a:pathLst>
          </a:custGeom>
          <a:solidFill>
            <a:srgbClr val="59922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63AC0E-0201-E3C1-E057-D83D83216439}"/>
              </a:ext>
            </a:extLst>
          </p:cNvPr>
          <p:cNvSpPr txBox="1"/>
          <p:nvPr/>
        </p:nvSpPr>
        <p:spPr>
          <a:xfrm>
            <a:off x="5298346" y="856402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我的生活</a:t>
            </a: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888267F4-FC9A-8703-04C1-31D63487F964}"/>
              </a:ext>
            </a:extLst>
          </p:cNvPr>
          <p:cNvSpPr/>
          <p:nvPr/>
        </p:nvSpPr>
        <p:spPr>
          <a:xfrm>
            <a:off x="1810901" y="1592365"/>
            <a:ext cx="2817432" cy="1750442"/>
          </a:xfrm>
          <a:custGeom>
            <a:avLst/>
            <a:gdLst>
              <a:gd name="connsiteX0" fmla="*/ 2697385 w 2697384"/>
              <a:gd name="connsiteY0" fmla="*/ 978503 h 1675857"/>
              <a:gd name="connsiteX1" fmla="*/ 1992535 w 2697384"/>
              <a:gd name="connsiteY1" fmla="*/ 273653 h 1675857"/>
              <a:gd name="connsiteX2" fmla="*/ 1761363 w 2697384"/>
              <a:gd name="connsiteY2" fmla="*/ 312639 h 1675857"/>
              <a:gd name="connsiteX3" fmla="*/ 1222391 w 2697384"/>
              <a:gd name="connsiteY3" fmla="*/ 0 h 1675857"/>
              <a:gd name="connsiteX4" fmla="*/ 603276 w 2697384"/>
              <a:gd name="connsiteY4" fmla="*/ 574215 h 1675857"/>
              <a:gd name="connsiteX5" fmla="*/ 552050 w 2697384"/>
              <a:gd name="connsiteY5" fmla="*/ 571757 h 1675857"/>
              <a:gd name="connsiteX6" fmla="*/ 0 w 2697384"/>
              <a:gd name="connsiteY6" fmla="*/ 1123807 h 1675857"/>
              <a:gd name="connsiteX7" fmla="*/ 512093 w 2697384"/>
              <a:gd name="connsiteY7" fmla="*/ 1674257 h 1675857"/>
              <a:gd name="connsiteX8" fmla="*/ 512083 w 2697384"/>
              <a:gd name="connsiteY8" fmla="*/ 1674400 h 1675857"/>
              <a:gd name="connsiteX9" fmla="*/ 513969 w 2697384"/>
              <a:gd name="connsiteY9" fmla="*/ 1674400 h 1675857"/>
              <a:gd name="connsiteX10" fmla="*/ 552050 w 2697384"/>
              <a:gd name="connsiteY10" fmla="*/ 1675857 h 1675857"/>
              <a:gd name="connsiteX11" fmla="*/ 592160 w 2697384"/>
              <a:gd name="connsiteY11" fmla="*/ 1674247 h 1675857"/>
              <a:gd name="connsiteX12" fmla="*/ 1924993 w 2697384"/>
              <a:gd name="connsiteY12" fmla="*/ 1671618 h 1675857"/>
              <a:gd name="connsiteX13" fmla="*/ 1986858 w 2697384"/>
              <a:gd name="connsiteY13" fmla="*/ 1674409 h 1675857"/>
              <a:gd name="connsiteX14" fmla="*/ 2052219 w 2697384"/>
              <a:gd name="connsiteY14" fmla="*/ 1671371 h 1675857"/>
              <a:gd name="connsiteX15" fmla="*/ 2053600 w 2697384"/>
              <a:gd name="connsiteY15" fmla="*/ 1671371 h 1675857"/>
              <a:gd name="connsiteX16" fmla="*/ 2053561 w 2697384"/>
              <a:gd name="connsiteY16" fmla="*/ 1671276 h 1675857"/>
              <a:gd name="connsiteX17" fmla="*/ 2697356 w 2697384"/>
              <a:gd name="connsiteY17" fmla="*/ 978713 h 1675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697384" h="1675857">
                <a:moveTo>
                  <a:pt x="2697385" y="978503"/>
                </a:moveTo>
                <a:cubicBezTo>
                  <a:pt x="2697385" y="589226"/>
                  <a:pt x="2381812" y="273653"/>
                  <a:pt x="1992535" y="273653"/>
                </a:cubicBezTo>
                <a:cubicBezTo>
                  <a:pt x="1911534" y="273653"/>
                  <a:pt x="1833801" y="287493"/>
                  <a:pt x="1761363" y="312639"/>
                </a:cubicBezTo>
                <a:cubicBezTo>
                  <a:pt x="1654274" y="125892"/>
                  <a:pt x="1453096" y="0"/>
                  <a:pt x="1222391" y="0"/>
                </a:cubicBezTo>
                <a:cubicBezTo>
                  <a:pt x="895169" y="0"/>
                  <a:pt x="627240" y="253127"/>
                  <a:pt x="603276" y="574215"/>
                </a:cubicBezTo>
                <a:cubicBezTo>
                  <a:pt x="586397" y="572662"/>
                  <a:pt x="569328" y="571757"/>
                  <a:pt x="552050" y="571757"/>
                </a:cubicBezTo>
                <a:cubicBezTo>
                  <a:pt x="247164" y="571757"/>
                  <a:pt x="0" y="818921"/>
                  <a:pt x="0" y="1123807"/>
                </a:cubicBezTo>
                <a:cubicBezTo>
                  <a:pt x="0" y="1415244"/>
                  <a:pt x="225876" y="1653769"/>
                  <a:pt x="512093" y="1674257"/>
                </a:cubicBezTo>
                <a:lnTo>
                  <a:pt x="512083" y="1674400"/>
                </a:lnTo>
                <a:lnTo>
                  <a:pt x="513969" y="1674400"/>
                </a:lnTo>
                <a:cubicBezTo>
                  <a:pt x="526571" y="1675257"/>
                  <a:pt x="539239" y="1675857"/>
                  <a:pt x="552050" y="1675857"/>
                </a:cubicBezTo>
                <a:cubicBezTo>
                  <a:pt x="565556" y="1675857"/>
                  <a:pt x="578901" y="1675200"/>
                  <a:pt x="592160" y="1674247"/>
                </a:cubicBezTo>
                <a:lnTo>
                  <a:pt x="1924993" y="1671618"/>
                </a:lnTo>
                <a:cubicBezTo>
                  <a:pt x="1945377" y="1673352"/>
                  <a:pt x="1965979" y="1674409"/>
                  <a:pt x="1986858" y="1674409"/>
                </a:cubicBezTo>
                <a:cubicBezTo>
                  <a:pt x="2008889" y="1674409"/>
                  <a:pt x="2030673" y="1673295"/>
                  <a:pt x="2052219" y="1671371"/>
                </a:cubicBezTo>
                <a:lnTo>
                  <a:pt x="2053600" y="1671371"/>
                </a:lnTo>
                <a:lnTo>
                  <a:pt x="2053561" y="1671276"/>
                </a:lnTo>
                <a:cubicBezTo>
                  <a:pt x="2412083" y="1638795"/>
                  <a:pt x="2697356" y="1345521"/>
                  <a:pt x="2697356" y="978713"/>
                </a:cubicBezTo>
                <a:close/>
              </a:path>
            </a:pathLst>
          </a:custGeom>
          <a:blipFill dpi="0" rotWithShape="1">
            <a:blip r:embed="rId3"/>
            <a:srcRect/>
            <a:tile tx="-939800" ty="0" sx="100000" sy="100000" flip="none" algn="tl"/>
          </a:blipFill>
          <a:ln w="12700">
            <a:solidFill>
              <a:srgbClr val="5992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5" name="任意多边形: 形状 4" descr="D:\51PPT模板网\51pptmoban.com\图片.jpg">
            <a:extLst>
              <a:ext uri="{FF2B5EF4-FFF2-40B4-BE49-F238E27FC236}">
                <a16:creationId xmlns:a16="http://schemas.microsoft.com/office/drawing/2014/main" id="{38016AA7-8BFA-7C5D-7754-863B9A2AFCF0}"/>
              </a:ext>
            </a:extLst>
          </p:cNvPr>
          <p:cNvSpPr/>
          <p:nvPr/>
        </p:nvSpPr>
        <p:spPr>
          <a:xfrm>
            <a:off x="4105126" y="2347845"/>
            <a:ext cx="3981748" cy="3138916"/>
          </a:xfrm>
          <a:custGeom>
            <a:avLst/>
            <a:gdLst>
              <a:gd name="connsiteX0" fmla="*/ 1737760 w 1877558"/>
              <a:gd name="connsiteY0" fmla="*/ 806863 h 1480127"/>
              <a:gd name="connsiteX1" fmla="*/ 1784233 w 1877558"/>
              <a:gd name="connsiteY1" fmla="*/ 662340 h 1480127"/>
              <a:gd name="connsiteX2" fmla="*/ 1536030 w 1877558"/>
              <a:gd name="connsiteY2" fmla="*/ 414138 h 1480127"/>
              <a:gd name="connsiteX3" fmla="*/ 1373267 w 1877558"/>
              <a:gd name="connsiteY3" fmla="*/ 475050 h 1480127"/>
              <a:gd name="connsiteX4" fmla="*/ 1146324 w 1877558"/>
              <a:gd name="connsiteY4" fmla="*/ 381400 h 1480127"/>
              <a:gd name="connsiteX5" fmla="*/ 1139333 w 1877558"/>
              <a:gd name="connsiteY5" fmla="*/ 381581 h 1480127"/>
              <a:gd name="connsiteX6" fmla="*/ 1139333 w 1877558"/>
              <a:gd name="connsiteY6" fmla="*/ 381400 h 1480127"/>
              <a:gd name="connsiteX7" fmla="*/ 757933 w 1877558"/>
              <a:gd name="connsiteY7" fmla="*/ 0 h 1480127"/>
              <a:gd name="connsiteX8" fmla="*/ 376533 w 1877558"/>
              <a:gd name="connsiteY8" fmla="*/ 381400 h 1480127"/>
              <a:gd name="connsiteX9" fmla="*/ 384124 w 1877558"/>
              <a:gd name="connsiteY9" fmla="*/ 457391 h 1480127"/>
              <a:gd name="connsiteX10" fmla="*/ 0 w 1877558"/>
              <a:gd name="connsiteY10" fmla="*/ 842505 h 1480127"/>
              <a:gd name="connsiteX11" fmla="*/ 385143 w 1877558"/>
              <a:gd name="connsiteY11" fmla="*/ 1227649 h 1480127"/>
              <a:gd name="connsiteX12" fmla="*/ 410547 w 1877558"/>
              <a:gd name="connsiteY12" fmla="*/ 1226725 h 1480127"/>
              <a:gd name="connsiteX13" fmla="*/ 385143 w 1877558"/>
              <a:gd name="connsiteY13" fmla="*/ 1304077 h 1480127"/>
              <a:gd name="connsiteX14" fmla="*/ 516312 w 1877558"/>
              <a:gd name="connsiteY14" fmla="*/ 1435246 h 1480127"/>
              <a:gd name="connsiteX15" fmla="*/ 636718 w 1877558"/>
              <a:gd name="connsiteY15" fmla="*/ 1356084 h 1480127"/>
              <a:gd name="connsiteX16" fmla="*/ 824436 w 1877558"/>
              <a:gd name="connsiteY16" fmla="*/ 1435246 h 1480127"/>
              <a:gd name="connsiteX17" fmla="*/ 981113 w 1877558"/>
              <a:gd name="connsiteY17" fmla="*/ 1383335 h 1480127"/>
              <a:gd name="connsiteX18" fmla="*/ 1191320 w 1877558"/>
              <a:gd name="connsiteY18" fmla="*/ 1480128 h 1480127"/>
              <a:gd name="connsiteX19" fmla="*/ 1443438 w 1877558"/>
              <a:gd name="connsiteY19" fmla="*/ 1317632 h 1480127"/>
              <a:gd name="connsiteX20" fmla="*/ 1582684 w 1877558"/>
              <a:gd name="connsiteY20" fmla="*/ 1352550 h 1480127"/>
              <a:gd name="connsiteX21" fmla="*/ 1877559 w 1877558"/>
              <a:gd name="connsiteY21" fmla="*/ 1057675 h 1480127"/>
              <a:gd name="connsiteX22" fmla="*/ 1737636 w 1877558"/>
              <a:gd name="connsiteY22" fmla="*/ 806882 h 14801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1877558" h="1480127">
                <a:moveTo>
                  <a:pt x="1737760" y="806863"/>
                </a:moveTo>
                <a:cubicBezTo>
                  <a:pt x="1766973" y="766153"/>
                  <a:pt x="1784233" y="716280"/>
                  <a:pt x="1784233" y="662340"/>
                </a:cubicBezTo>
                <a:cubicBezTo>
                  <a:pt x="1784233" y="525266"/>
                  <a:pt x="1673104" y="414138"/>
                  <a:pt x="1536030" y="414138"/>
                </a:cubicBezTo>
                <a:cubicBezTo>
                  <a:pt x="1473737" y="414138"/>
                  <a:pt x="1416844" y="437140"/>
                  <a:pt x="1373267" y="475050"/>
                </a:cubicBezTo>
                <a:cubicBezTo>
                  <a:pt x="1315069" y="417176"/>
                  <a:pt x="1234878" y="381400"/>
                  <a:pt x="1146324" y="381400"/>
                </a:cubicBezTo>
                <a:cubicBezTo>
                  <a:pt x="1143981" y="381400"/>
                  <a:pt x="1141667" y="381524"/>
                  <a:pt x="1139333" y="381581"/>
                </a:cubicBezTo>
                <a:lnTo>
                  <a:pt x="1139333" y="381400"/>
                </a:lnTo>
                <a:cubicBezTo>
                  <a:pt x="1139333" y="170764"/>
                  <a:pt x="968578" y="0"/>
                  <a:pt x="757933" y="0"/>
                </a:cubicBezTo>
                <a:cubicBezTo>
                  <a:pt x="547297" y="0"/>
                  <a:pt x="376533" y="170755"/>
                  <a:pt x="376533" y="381400"/>
                </a:cubicBezTo>
                <a:cubicBezTo>
                  <a:pt x="376533" y="407423"/>
                  <a:pt x="379162" y="432826"/>
                  <a:pt x="384124" y="457391"/>
                </a:cubicBezTo>
                <a:cubicBezTo>
                  <a:pt x="171888" y="457943"/>
                  <a:pt x="0" y="630146"/>
                  <a:pt x="0" y="842505"/>
                </a:cubicBezTo>
                <a:cubicBezTo>
                  <a:pt x="0" y="1055218"/>
                  <a:pt x="172431" y="1227649"/>
                  <a:pt x="385143" y="1227649"/>
                </a:cubicBezTo>
                <a:cubicBezTo>
                  <a:pt x="393687" y="1227649"/>
                  <a:pt x="402136" y="1227268"/>
                  <a:pt x="410547" y="1226725"/>
                </a:cubicBezTo>
                <a:cubicBezTo>
                  <a:pt x="394649" y="1248423"/>
                  <a:pt x="385143" y="1275112"/>
                  <a:pt x="385143" y="1304077"/>
                </a:cubicBezTo>
                <a:cubicBezTo>
                  <a:pt x="385143" y="1376524"/>
                  <a:pt x="443875" y="1435246"/>
                  <a:pt x="516312" y="1435246"/>
                </a:cubicBezTo>
                <a:cubicBezTo>
                  <a:pt x="570271" y="1435246"/>
                  <a:pt x="616582" y="1402642"/>
                  <a:pt x="636718" y="1356084"/>
                </a:cubicBezTo>
                <a:cubicBezTo>
                  <a:pt x="684362" y="1404899"/>
                  <a:pt x="750837" y="1435246"/>
                  <a:pt x="824436" y="1435246"/>
                </a:cubicBezTo>
                <a:cubicBezTo>
                  <a:pt x="883168" y="1435246"/>
                  <a:pt x="937393" y="1415939"/>
                  <a:pt x="981113" y="1383335"/>
                </a:cubicBezTo>
                <a:cubicBezTo>
                  <a:pt x="1031891" y="1442561"/>
                  <a:pt x="1107196" y="1480128"/>
                  <a:pt x="1191320" y="1480128"/>
                </a:cubicBezTo>
                <a:cubicBezTo>
                  <a:pt x="1303430" y="1480128"/>
                  <a:pt x="1399899" y="1413453"/>
                  <a:pt x="1443438" y="1317632"/>
                </a:cubicBezTo>
                <a:cubicBezTo>
                  <a:pt x="1484909" y="1339892"/>
                  <a:pt x="1532315" y="1352550"/>
                  <a:pt x="1582684" y="1352550"/>
                </a:cubicBezTo>
                <a:cubicBezTo>
                  <a:pt x="1745542" y="1352550"/>
                  <a:pt x="1877559" y="1220534"/>
                  <a:pt x="1877559" y="1057675"/>
                </a:cubicBezTo>
                <a:cubicBezTo>
                  <a:pt x="1877463" y="951757"/>
                  <a:pt x="1821551" y="858888"/>
                  <a:pt x="1737636" y="806882"/>
                </a:cubicBezTo>
                <a:close/>
              </a:path>
            </a:pathLst>
          </a:custGeom>
          <a:blipFill dpi="0" rotWithShape="1">
            <a:blip r:embed="rId4"/>
            <a:srcRect/>
            <a:tile tx="-939800" ty="0" sx="100000" sy="100000" flip="none" algn="tl"/>
          </a:blipFill>
          <a:ln w="12700">
            <a:solidFill>
              <a:srgbClr val="5992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7F402E2-4688-28E3-5DEB-B11302F59D36}"/>
              </a:ext>
            </a:extLst>
          </p:cNvPr>
          <p:cNvSpPr/>
          <p:nvPr/>
        </p:nvSpPr>
        <p:spPr>
          <a:xfrm>
            <a:off x="7851984" y="1483797"/>
            <a:ext cx="2817432" cy="2433506"/>
          </a:xfrm>
          <a:custGeom>
            <a:avLst/>
            <a:gdLst>
              <a:gd name="connsiteX0" fmla="*/ 1059218 w 2777079"/>
              <a:gd name="connsiteY0" fmla="*/ 1278 h 2398652"/>
              <a:gd name="connsiteX1" fmla="*/ 582072 w 2777079"/>
              <a:gd name="connsiteY1" fmla="*/ 560281 h 2398652"/>
              <a:gd name="connsiteX2" fmla="*/ 471640 w 2777079"/>
              <a:gd name="connsiteY2" fmla="*/ 590047 h 2398652"/>
              <a:gd name="connsiteX3" fmla="*/ 26346 w 2777079"/>
              <a:gd name="connsiteY3" fmla="*/ 816265 h 2398652"/>
              <a:gd name="connsiteX4" fmla="*/ 116238 w 2777079"/>
              <a:gd name="connsiteY4" fmla="*/ 1270494 h 2398652"/>
              <a:gd name="connsiteX5" fmla="*/ 61766 w 2777079"/>
              <a:gd name="connsiteY5" fmla="*/ 1534812 h 2398652"/>
              <a:gd name="connsiteX6" fmla="*/ 135585 w 2777079"/>
              <a:gd name="connsiteY6" fmla="*/ 1647922 h 2398652"/>
              <a:gd name="connsiteX7" fmla="*/ 543074 w 2777079"/>
              <a:gd name="connsiteY7" fmla="*/ 2130420 h 2398652"/>
              <a:gd name="connsiteX8" fmla="*/ 671957 w 2777079"/>
              <a:gd name="connsiteY8" fmla="*/ 2121491 h 2398652"/>
              <a:gd name="connsiteX9" fmla="*/ 1302988 w 2777079"/>
              <a:gd name="connsiteY9" fmla="*/ 2312886 h 2398652"/>
              <a:gd name="connsiteX10" fmla="*/ 1442891 w 2777079"/>
              <a:gd name="connsiteY10" fmla="*/ 2119414 h 2398652"/>
              <a:gd name="connsiteX11" fmla="*/ 1890566 w 2777079"/>
              <a:gd name="connsiteY11" fmla="*/ 2080123 h 2398652"/>
              <a:gd name="connsiteX12" fmla="*/ 2479631 w 2777079"/>
              <a:gd name="connsiteY12" fmla="*/ 1969690 h 2398652"/>
              <a:gd name="connsiteX13" fmla="*/ 2656738 w 2777079"/>
              <a:gd name="connsiteY13" fmla="*/ 1796154 h 2398652"/>
              <a:gd name="connsiteX14" fmla="*/ 2654357 w 2777079"/>
              <a:gd name="connsiteY14" fmla="*/ 1415450 h 2398652"/>
              <a:gd name="connsiteX15" fmla="*/ 2768362 w 2777079"/>
              <a:gd name="connsiteY15" fmla="*/ 1213044 h 2398652"/>
              <a:gd name="connsiteX16" fmla="*/ 2565956 w 2777079"/>
              <a:gd name="connsiteY16" fmla="*/ 837701 h 2398652"/>
              <a:gd name="connsiteX17" fmla="*/ 2263242 w 2777079"/>
              <a:gd name="connsiteY17" fmla="*/ 774301 h 2398652"/>
              <a:gd name="connsiteX18" fmla="*/ 1795621 w 2777079"/>
              <a:gd name="connsiteY18" fmla="*/ 227804 h 2398652"/>
              <a:gd name="connsiteX19" fmla="*/ 1571488 w 2777079"/>
              <a:gd name="connsiteY19" fmla="*/ 304599 h 2398652"/>
              <a:gd name="connsiteX20" fmla="*/ 1059224 w 2777079"/>
              <a:gd name="connsiteY20" fmla="*/ 1285 h 23986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777079" h="2398652">
                <a:moveTo>
                  <a:pt x="1059218" y="1278"/>
                </a:moveTo>
                <a:cubicBezTo>
                  <a:pt x="783288" y="10331"/>
                  <a:pt x="535619" y="280951"/>
                  <a:pt x="582072" y="560281"/>
                </a:cubicBezTo>
                <a:cubicBezTo>
                  <a:pt x="578995" y="615661"/>
                  <a:pt x="504814" y="625467"/>
                  <a:pt x="471640" y="590047"/>
                </a:cubicBezTo>
                <a:cubicBezTo>
                  <a:pt x="296332" y="507343"/>
                  <a:pt x="76438" y="637714"/>
                  <a:pt x="26346" y="816265"/>
                </a:cubicBezTo>
                <a:cubicBezTo>
                  <a:pt x="-28663" y="969856"/>
                  <a:pt x="6809" y="1150355"/>
                  <a:pt x="116238" y="1270494"/>
                </a:cubicBezTo>
                <a:cubicBezTo>
                  <a:pt x="1319" y="1295293"/>
                  <a:pt x="-41649" y="1470033"/>
                  <a:pt x="61766" y="1534812"/>
                </a:cubicBezTo>
                <a:cubicBezTo>
                  <a:pt x="103756" y="1553289"/>
                  <a:pt x="165817" y="1594155"/>
                  <a:pt x="135585" y="1647922"/>
                </a:cubicBezTo>
                <a:cubicBezTo>
                  <a:pt x="77433" y="1888904"/>
                  <a:pt x="296472" y="2144879"/>
                  <a:pt x="543074" y="2130420"/>
                </a:cubicBezTo>
                <a:cubicBezTo>
                  <a:pt x="586215" y="2131018"/>
                  <a:pt x="629088" y="2125474"/>
                  <a:pt x="671957" y="2121491"/>
                </a:cubicBezTo>
                <a:cubicBezTo>
                  <a:pt x="736314" y="2383609"/>
                  <a:pt x="1101001" y="2486831"/>
                  <a:pt x="1302988" y="2312886"/>
                </a:cubicBezTo>
                <a:cubicBezTo>
                  <a:pt x="1366201" y="2263613"/>
                  <a:pt x="1409582" y="2192042"/>
                  <a:pt x="1442891" y="2119414"/>
                </a:cubicBezTo>
                <a:cubicBezTo>
                  <a:pt x="1556849" y="2258669"/>
                  <a:pt x="1807870" y="2244525"/>
                  <a:pt x="1890566" y="2080123"/>
                </a:cubicBezTo>
                <a:cubicBezTo>
                  <a:pt x="2061778" y="2240972"/>
                  <a:pt x="2380199" y="2183936"/>
                  <a:pt x="2479631" y="1969690"/>
                </a:cubicBezTo>
                <a:cubicBezTo>
                  <a:pt x="2547066" y="1921257"/>
                  <a:pt x="2629668" y="1880590"/>
                  <a:pt x="2656738" y="1796154"/>
                </a:cubicBezTo>
                <a:cubicBezTo>
                  <a:pt x="2713625" y="1677368"/>
                  <a:pt x="2697310" y="1535093"/>
                  <a:pt x="2654357" y="1415450"/>
                </a:cubicBezTo>
                <a:cubicBezTo>
                  <a:pt x="2665439" y="1333300"/>
                  <a:pt x="2758932" y="1296664"/>
                  <a:pt x="2768362" y="1213044"/>
                </a:cubicBezTo>
                <a:cubicBezTo>
                  <a:pt x="2810328" y="1057586"/>
                  <a:pt x="2707879" y="899119"/>
                  <a:pt x="2565956" y="837701"/>
                </a:cubicBezTo>
                <a:cubicBezTo>
                  <a:pt x="2472063" y="790417"/>
                  <a:pt x="2367759" y="772939"/>
                  <a:pt x="2263242" y="774301"/>
                </a:cubicBezTo>
                <a:cubicBezTo>
                  <a:pt x="2331901" y="498438"/>
                  <a:pt x="2081047" y="195686"/>
                  <a:pt x="1795621" y="227804"/>
                </a:cubicBezTo>
                <a:cubicBezTo>
                  <a:pt x="1715691" y="233362"/>
                  <a:pt x="1639087" y="261195"/>
                  <a:pt x="1571488" y="304599"/>
                </a:cubicBezTo>
                <a:cubicBezTo>
                  <a:pt x="1483923" y="108642"/>
                  <a:pt x="1271365" y="-12745"/>
                  <a:pt x="1059224" y="1285"/>
                </a:cubicBezTo>
                <a:close/>
              </a:path>
            </a:pathLst>
          </a:custGeom>
          <a:blipFill dpi="0" rotWithShape="1">
            <a:blip r:embed="rId5"/>
            <a:srcRect/>
            <a:tile tx="-939800" ty="0" sx="100000" sy="100000" flip="none" algn="tl"/>
          </a:blipFill>
          <a:ln w="12700">
            <a:solidFill>
              <a:srgbClr val="59922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212055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13901B-7E5A-27AA-C609-6986B2EB09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D4A56B5A-1A93-3266-8ADA-36E3AB3D2881}"/>
              </a:ext>
            </a:extLst>
          </p:cNvPr>
          <p:cNvSpPr/>
          <p:nvPr/>
        </p:nvSpPr>
        <p:spPr>
          <a:xfrm>
            <a:off x="1117600" y="2284800"/>
            <a:ext cx="3077028" cy="2015573"/>
          </a:xfrm>
          <a:prstGeom prst="roundRect">
            <a:avLst>
              <a:gd name="adj" fmla="val 3369"/>
            </a:avLst>
          </a:prstGeom>
          <a:solidFill>
            <a:schemeClr val="bg1"/>
          </a:solidFill>
          <a:ln w="25400">
            <a:solidFill>
              <a:srgbClr val="5992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 descr="D:\51PPT模板网\51pptmoban.com\图片001.jpg">
            <a:extLst>
              <a:ext uri="{FF2B5EF4-FFF2-40B4-BE49-F238E27FC236}">
                <a16:creationId xmlns:a16="http://schemas.microsoft.com/office/drawing/2014/main" id="{F9DCC2D9-B19D-DEB2-5835-2ADBA07F4018}"/>
              </a:ext>
            </a:extLst>
          </p:cNvPr>
          <p:cNvSpPr/>
          <p:nvPr/>
        </p:nvSpPr>
        <p:spPr>
          <a:xfrm>
            <a:off x="4877341" y="699464"/>
            <a:ext cx="2437318" cy="784333"/>
          </a:xfrm>
          <a:custGeom>
            <a:avLst/>
            <a:gdLst>
              <a:gd name="connsiteX0" fmla="*/ 334024 w 2437318"/>
              <a:gd name="connsiteY0" fmla="*/ 8 h 784333"/>
              <a:gd name="connsiteX1" fmla="*/ 0 w 2437318"/>
              <a:gd name="connsiteY1" fmla="*/ 234055 h 784333"/>
              <a:gd name="connsiteX2" fmla="*/ 141321 w 2437318"/>
              <a:gd name="connsiteY2" fmla="*/ 425052 h 784333"/>
              <a:gd name="connsiteX3" fmla="*/ 90212 w 2437318"/>
              <a:gd name="connsiteY3" fmla="*/ 525047 h 784333"/>
              <a:gd name="connsiteX4" fmla="*/ 315874 w 2437318"/>
              <a:gd name="connsiteY4" fmla="*/ 683165 h 784333"/>
              <a:gd name="connsiteX5" fmla="*/ 476180 w 2437318"/>
              <a:gd name="connsiteY5" fmla="*/ 636199 h 784333"/>
              <a:gd name="connsiteX6" fmla="*/ 848468 w 2437318"/>
              <a:gd name="connsiteY6" fmla="*/ 784334 h 784333"/>
              <a:gd name="connsiteX7" fmla="*/ 1209584 w 2437318"/>
              <a:gd name="connsiteY7" fmla="*/ 648719 h 784333"/>
              <a:gd name="connsiteX8" fmla="*/ 1280523 w 2437318"/>
              <a:gd name="connsiteY8" fmla="*/ 656546 h 784333"/>
              <a:gd name="connsiteX9" fmla="*/ 1570702 w 2437318"/>
              <a:gd name="connsiteY9" fmla="*/ 759086 h 784333"/>
              <a:gd name="connsiteX10" fmla="*/ 1812839 w 2437318"/>
              <a:gd name="connsiteY10" fmla="*/ 693920 h 784333"/>
              <a:gd name="connsiteX11" fmla="*/ 2022303 w 2437318"/>
              <a:gd name="connsiteY11" fmla="*/ 733645 h 784333"/>
              <a:gd name="connsiteX12" fmla="*/ 2437319 w 2437318"/>
              <a:gd name="connsiteY12" fmla="*/ 442653 h 784333"/>
              <a:gd name="connsiteX13" fmla="*/ 2022303 w 2437318"/>
              <a:gd name="connsiteY13" fmla="*/ 151858 h 784333"/>
              <a:gd name="connsiteX14" fmla="*/ 1739946 w 2437318"/>
              <a:gd name="connsiteY14" fmla="*/ 229352 h 784333"/>
              <a:gd name="connsiteX15" fmla="*/ 1317947 w 2437318"/>
              <a:gd name="connsiteY15" fmla="*/ 25246 h 784333"/>
              <a:gd name="connsiteX16" fmla="*/ 928068 w 2437318"/>
              <a:gd name="connsiteY16" fmla="*/ 182185 h 784333"/>
              <a:gd name="connsiteX17" fmla="*/ 848472 w 2437318"/>
              <a:gd name="connsiteY17" fmla="*/ 177097 h 784333"/>
              <a:gd name="connsiteX18" fmla="*/ 665539 w 2437318"/>
              <a:gd name="connsiteY18" fmla="*/ 205472 h 784333"/>
              <a:gd name="connsiteX19" fmla="*/ 334024 w 2437318"/>
              <a:gd name="connsiteY19" fmla="*/ 0 h 78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37318" h="784333">
                <a:moveTo>
                  <a:pt x="334024" y="8"/>
                </a:moveTo>
                <a:cubicBezTo>
                  <a:pt x="149635" y="8"/>
                  <a:pt x="0" y="104860"/>
                  <a:pt x="0" y="234055"/>
                </a:cubicBezTo>
                <a:cubicBezTo>
                  <a:pt x="0" y="312988"/>
                  <a:pt x="55807" y="382645"/>
                  <a:pt x="141321" y="425052"/>
                </a:cubicBezTo>
                <a:cubicBezTo>
                  <a:pt x="109502" y="452311"/>
                  <a:pt x="90212" y="487113"/>
                  <a:pt x="90212" y="525047"/>
                </a:cubicBezTo>
                <a:cubicBezTo>
                  <a:pt x="90212" y="612341"/>
                  <a:pt x="191287" y="683165"/>
                  <a:pt x="315874" y="683165"/>
                </a:cubicBezTo>
                <a:cubicBezTo>
                  <a:pt x="378591" y="683165"/>
                  <a:pt x="435264" y="665167"/>
                  <a:pt x="476180" y="636199"/>
                </a:cubicBezTo>
                <a:cubicBezTo>
                  <a:pt x="551850" y="724926"/>
                  <a:pt x="690323" y="784334"/>
                  <a:pt x="848468" y="784334"/>
                </a:cubicBezTo>
                <a:cubicBezTo>
                  <a:pt x="999049" y="784334"/>
                  <a:pt x="1131914" y="730479"/>
                  <a:pt x="1209584" y="648719"/>
                </a:cubicBezTo>
                <a:cubicBezTo>
                  <a:pt x="1232559" y="652690"/>
                  <a:pt x="1256318" y="655149"/>
                  <a:pt x="1280523" y="656546"/>
                </a:cubicBezTo>
                <a:cubicBezTo>
                  <a:pt x="1346341" y="718695"/>
                  <a:pt x="1451848" y="759086"/>
                  <a:pt x="1570702" y="759086"/>
                </a:cubicBezTo>
                <a:cubicBezTo>
                  <a:pt x="1663713" y="759086"/>
                  <a:pt x="1748804" y="734439"/>
                  <a:pt x="1812839" y="693920"/>
                </a:cubicBezTo>
                <a:cubicBezTo>
                  <a:pt x="1874347" y="719165"/>
                  <a:pt x="1945918" y="733645"/>
                  <a:pt x="2022303" y="733645"/>
                </a:cubicBezTo>
                <a:cubicBezTo>
                  <a:pt x="2251537" y="733645"/>
                  <a:pt x="2437319" y="603272"/>
                  <a:pt x="2437319" y="442653"/>
                </a:cubicBezTo>
                <a:cubicBezTo>
                  <a:pt x="2437319" y="282035"/>
                  <a:pt x="2251537" y="151858"/>
                  <a:pt x="2022303" y="151858"/>
                </a:cubicBezTo>
                <a:cubicBezTo>
                  <a:pt x="1913361" y="151858"/>
                  <a:pt x="1814045" y="181209"/>
                  <a:pt x="1739946" y="229352"/>
                </a:cubicBezTo>
                <a:cubicBezTo>
                  <a:pt x="1675277" y="110113"/>
                  <a:pt x="1510721" y="25246"/>
                  <a:pt x="1317947" y="25246"/>
                </a:cubicBezTo>
                <a:cubicBezTo>
                  <a:pt x="1151667" y="25246"/>
                  <a:pt x="1006381" y="88322"/>
                  <a:pt x="928068" y="182185"/>
                </a:cubicBezTo>
                <a:cubicBezTo>
                  <a:pt x="902273" y="178826"/>
                  <a:pt x="875650" y="177097"/>
                  <a:pt x="848472" y="177097"/>
                </a:cubicBezTo>
                <a:cubicBezTo>
                  <a:pt x="783053" y="177097"/>
                  <a:pt x="721171" y="187260"/>
                  <a:pt x="665539" y="205472"/>
                </a:cubicBezTo>
                <a:cubicBezTo>
                  <a:pt x="645376" y="89761"/>
                  <a:pt x="504590" y="0"/>
                  <a:pt x="334024" y="0"/>
                </a:cubicBezTo>
                <a:close/>
              </a:path>
            </a:pathLst>
          </a:custGeom>
          <a:solidFill>
            <a:srgbClr val="59922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E8EDD3-733F-5FC0-6ED7-B810E568A18A}"/>
              </a:ext>
            </a:extLst>
          </p:cNvPr>
          <p:cNvSpPr txBox="1"/>
          <p:nvPr/>
        </p:nvSpPr>
        <p:spPr>
          <a:xfrm>
            <a:off x="5298346" y="856402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获得荣誉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61DFC973-F10E-0FA9-EF1B-A8711CDCF290}"/>
              </a:ext>
            </a:extLst>
          </p:cNvPr>
          <p:cNvSpPr/>
          <p:nvPr/>
        </p:nvSpPr>
        <p:spPr>
          <a:xfrm>
            <a:off x="1173615" y="2347074"/>
            <a:ext cx="2964998" cy="1891026"/>
          </a:xfrm>
          <a:prstGeom prst="roundRect">
            <a:avLst>
              <a:gd name="adj" fmla="val 2955"/>
            </a:avLst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: 圆角 7" descr="D:\51PPT模板网\51pptmoban.com\图片.jpg">
            <a:extLst>
              <a:ext uri="{FF2B5EF4-FFF2-40B4-BE49-F238E27FC236}">
                <a16:creationId xmlns:a16="http://schemas.microsoft.com/office/drawing/2014/main" id="{5E20097C-B7BA-8BB1-B700-BD77FD0A3021}"/>
              </a:ext>
            </a:extLst>
          </p:cNvPr>
          <p:cNvSpPr/>
          <p:nvPr/>
        </p:nvSpPr>
        <p:spPr>
          <a:xfrm>
            <a:off x="4557486" y="1883229"/>
            <a:ext cx="3077028" cy="2015573"/>
          </a:xfrm>
          <a:prstGeom prst="roundRect">
            <a:avLst>
              <a:gd name="adj" fmla="val 3369"/>
            </a:avLst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rgbClr val="5992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1C32702E-6C21-FBF8-DBDC-A0AA67217567}"/>
              </a:ext>
            </a:extLst>
          </p:cNvPr>
          <p:cNvSpPr/>
          <p:nvPr/>
        </p:nvSpPr>
        <p:spPr>
          <a:xfrm>
            <a:off x="7997372" y="2284800"/>
            <a:ext cx="3077028" cy="2015573"/>
          </a:xfrm>
          <a:prstGeom prst="roundRect">
            <a:avLst>
              <a:gd name="adj" fmla="val 3369"/>
            </a:avLst>
          </a:prstGeom>
          <a:solidFill>
            <a:schemeClr val="bg1"/>
          </a:solidFill>
          <a:ln w="25400">
            <a:solidFill>
              <a:srgbClr val="59922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0F32731B-01CE-1E4B-7AA2-B5A989DCAE3C}"/>
              </a:ext>
            </a:extLst>
          </p:cNvPr>
          <p:cNvSpPr/>
          <p:nvPr/>
        </p:nvSpPr>
        <p:spPr>
          <a:xfrm>
            <a:off x="8053387" y="2347074"/>
            <a:ext cx="2964998" cy="1891026"/>
          </a:xfrm>
          <a:prstGeom prst="roundRect">
            <a:avLst>
              <a:gd name="adj" fmla="val 2955"/>
            </a:avLst>
          </a:prstGeom>
          <a:blipFill dpi="0" rotWithShape="1">
            <a:blip r:embed="rId5"/>
            <a:srcRect/>
            <a:tile tx="0" ty="0" sx="100000" sy="100000" flip="none" algn="tl"/>
          </a:blipFill>
          <a:ln w="25400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268517B-649A-7C23-B7B5-9FF3F8B083CA}"/>
              </a:ext>
            </a:extLst>
          </p:cNvPr>
          <p:cNvGrpSpPr/>
          <p:nvPr/>
        </p:nvGrpSpPr>
        <p:grpSpPr>
          <a:xfrm>
            <a:off x="1665536" y="4639671"/>
            <a:ext cx="1946684" cy="488182"/>
            <a:chOff x="1665536" y="4238100"/>
            <a:chExt cx="1946684" cy="488182"/>
          </a:xfrm>
        </p:grpSpPr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97AB9A4F-CFD4-1DDF-EB8F-C225443BD860}"/>
                </a:ext>
              </a:extLst>
            </p:cNvPr>
            <p:cNvSpPr/>
            <p:nvPr/>
          </p:nvSpPr>
          <p:spPr>
            <a:xfrm>
              <a:off x="1670632" y="4238100"/>
              <a:ext cx="1878435" cy="488182"/>
            </a:xfrm>
            <a:prstGeom prst="roundRect">
              <a:avLst>
                <a:gd name="adj" fmla="val 50000"/>
              </a:avLst>
            </a:prstGeom>
            <a:solidFill>
              <a:srgbClr val="5992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Text Placeholder 3">
              <a:extLst>
                <a:ext uri="{FF2B5EF4-FFF2-40B4-BE49-F238E27FC236}">
                  <a16:creationId xmlns:a16="http://schemas.microsoft.com/office/drawing/2014/main" id="{4D697C77-B7F4-8ED7-6FFF-DDB00065197C}"/>
                </a:ext>
              </a:extLst>
            </p:cNvPr>
            <p:cNvSpPr txBox="1">
              <a:spLocks/>
            </p:cNvSpPr>
            <p:nvPr/>
          </p:nvSpPr>
          <p:spPr>
            <a:xfrm>
              <a:off x="1665536" y="4243619"/>
              <a:ext cx="1946684" cy="41908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优秀学生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3E93CE67-374E-EEC0-9DD2-DAFE7E4A71EC}"/>
              </a:ext>
            </a:extLst>
          </p:cNvPr>
          <p:cNvGrpSpPr/>
          <p:nvPr/>
        </p:nvGrpSpPr>
        <p:grpSpPr>
          <a:xfrm>
            <a:off x="5122658" y="4238100"/>
            <a:ext cx="1946684" cy="488182"/>
            <a:chOff x="1665536" y="4238100"/>
            <a:chExt cx="1946684" cy="488182"/>
          </a:xfrm>
        </p:grpSpPr>
        <p:sp>
          <p:nvSpPr>
            <p:cNvPr id="19" name="矩形: 圆角 18">
              <a:extLst>
                <a:ext uri="{FF2B5EF4-FFF2-40B4-BE49-F238E27FC236}">
                  <a16:creationId xmlns:a16="http://schemas.microsoft.com/office/drawing/2014/main" id="{48475D12-E5AE-A4BF-C45F-816F4F5CFC77}"/>
                </a:ext>
              </a:extLst>
            </p:cNvPr>
            <p:cNvSpPr/>
            <p:nvPr/>
          </p:nvSpPr>
          <p:spPr>
            <a:xfrm>
              <a:off x="1670632" y="4238100"/>
              <a:ext cx="1878435" cy="488182"/>
            </a:xfrm>
            <a:prstGeom prst="roundRect">
              <a:avLst>
                <a:gd name="adj" fmla="val 50000"/>
              </a:avLst>
            </a:prstGeom>
            <a:solidFill>
              <a:srgbClr val="5992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Text Placeholder 3">
              <a:extLst>
                <a:ext uri="{FF2B5EF4-FFF2-40B4-BE49-F238E27FC236}">
                  <a16:creationId xmlns:a16="http://schemas.microsoft.com/office/drawing/2014/main" id="{EFE83607-0A4B-266F-FB97-CBD6C6435B04}"/>
                </a:ext>
              </a:extLst>
            </p:cNvPr>
            <p:cNvSpPr txBox="1">
              <a:spLocks/>
            </p:cNvSpPr>
            <p:nvPr/>
          </p:nvSpPr>
          <p:spPr>
            <a:xfrm>
              <a:off x="1665536" y="4243619"/>
              <a:ext cx="1946684" cy="41908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优秀学生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DDD90693-BAD8-465C-32BB-8C3FF448E915}"/>
              </a:ext>
            </a:extLst>
          </p:cNvPr>
          <p:cNvGrpSpPr/>
          <p:nvPr/>
        </p:nvGrpSpPr>
        <p:grpSpPr>
          <a:xfrm>
            <a:off x="8579780" y="4639671"/>
            <a:ext cx="1946684" cy="488182"/>
            <a:chOff x="1665536" y="4238100"/>
            <a:chExt cx="1946684" cy="488182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E64F1DA0-6889-0E40-0F9F-0BC2E3D4A94E}"/>
                </a:ext>
              </a:extLst>
            </p:cNvPr>
            <p:cNvSpPr/>
            <p:nvPr/>
          </p:nvSpPr>
          <p:spPr>
            <a:xfrm>
              <a:off x="1670632" y="4238100"/>
              <a:ext cx="1878435" cy="488182"/>
            </a:xfrm>
            <a:prstGeom prst="roundRect">
              <a:avLst>
                <a:gd name="adj" fmla="val 50000"/>
              </a:avLst>
            </a:prstGeom>
            <a:solidFill>
              <a:srgbClr val="5992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Text Placeholder 3">
              <a:extLst>
                <a:ext uri="{FF2B5EF4-FFF2-40B4-BE49-F238E27FC236}">
                  <a16:creationId xmlns:a16="http://schemas.microsoft.com/office/drawing/2014/main" id="{05C9535C-2CF7-D177-792C-288AD50D6B78}"/>
                </a:ext>
              </a:extLst>
            </p:cNvPr>
            <p:cNvSpPr txBox="1">
              <a:spLocks/>
            </p:cNvSpPr>
            <p:nvPr/>
          </p:nvSpPr>
          <p:spPr>
            <a:xfrm>
              <a:off x="1665536" y="4243619"/>
              <a:ext cx="1946684" cy="41908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优秀学生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2091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BA24C6-FA3C-921B-59FA-3662CFD98D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 descr="D:\51PPT模板网\51pptmoban.com\图片001.jpg">
            <a:extLst>
              <a:ext uri="{FF2B5EF4-FFF2-40B4-BE49-F238E27FC236}">
                <a16:creationId xmlns:a16="http://schemas.microsoft.com/office/drawing/2014/main" id="{D262152E-985C-499D-C314-37DEFCC44E65}"/>
              </a:ext>
            </a:extLst>
          </p:cNvPr>
          <p:cNvSpPr/>
          <p:nvPr/>
        </p:nvSpPr>
        <p:spPr>
          <a:xfrm>
            <a:off x="4877341" y="699464"/>
            <a:ext cx="2437318" cy="784333"/>
          </a:xfrm>
          <a:custGeom>
            <a:avLst/>
            <a:gdLst>
              <a:gd name="connsiteX0" fmla="*/ 334024 w 2437318"/>
              <a:gd name="connsiteY0" fmla="*/ 8 h 784333"/>
              <a:gd name="connsiteX1" fmla="*/ 0 w 2437318"/>
              <a:gd name="connsiteY1" fmla="*/ 234055 h 784333"/>
              <a:gd name="connsiteX2" fmla="*/ 141321 w 2437318"/>
              <a:gd name="connsiteY2" fmla="*/ 425052 h 784333"/>
              <a:gd name="connsiteX3" fmla="*/ 90212 w 2437318"/>
              <a:gd name="connsiteY3" fmla="*/ 525047 h 784333"/>
              <a:gd name="connsiteX4" fmla="*/ 315874 w 2437318"/>
              <a:gd name="connsiteY4" fmla="*/ 683165 h 784333"/>
              <a:gd name="connsiteX5" fmla="*/ 476180 w 2437318"/>
              <a:gd name="connsiteY5" fmla="*/ 636199 h 784333"/>
              <a:gd name="connsiteX6" fmla="*/ 848468 w 2437318"/>
              <a:gd name="connsiteY6" fmla="*/ 784334 h 784333"/>
              <a:gd name="connsiteX7" fmla="*/ 1209584 w 2437318"/>
              <a:gd name="connsiteY7" fmla="*/ 648719 h 784333"/>
              <a:gd name="connsiteX8" fmla="*/ 1280523 w 2437318"/>
              <a:gd name="connsiteY8" fmla="*/ 656546 h 784333"/>
              <a:gd name="connsiteX9" fmla="*/ 1570702 w 2437318"/>
              <a:gd name="connsiteY9" fmla="*/ 759086 h 784333"/>
              <a:gd name="connsiteX10" fmla="*/ 1812839 w 2437318"/>
              <a:gd name="connsiteY10" fmla="*/ 693920 h 784333"/>
              <a:gd name="connsiteX11" fmla="*/ 2022303 w 2437318"/>
              <a:gd name="connsiteY11" fmla="*/ 733645 h 784333"/>
              <a:gd name="connsiteX12" fmla="*/ 2437319 w 2437318"/>
              <a:gd name="connsiteY12" fmla="*/ 442653 h 784333"/>
              <a:gd name="connsiteX13" fmla="*/ 2022303 w 2437318"/>
              <a:gd name="connsiteY13" fmla="*/ 151858 h 784333"/>
              <a:gd name="connsiteX14" fmla="*/ 1739946 w 2437318"/>
              <a:gd name="connsiteY14" fmla="*/ 229352 h 784333"/>
              <a:gd name="connsiteX15" fmla="*/ 1317947 w 2437318"/>
              <a:gd name="connsiteY15" fmla="*/ 25246 h 784333"/>
              <a:gd name="connsiteX16" fmla="*/ 928068 w 2437318"/>
              <a:gd name="connsiteY16" fmla="*/ 182185 h 784333"/>
              <a:gd name="connsiteX17" fmla="*/ 848472 w 2437318"/>
              <a:gd name="connsiteY17" fmla="*/ 177097 h 784333"/>
              <a:gd name="connsiteX18" fmla="*/ 665539 w 2437318"/>
              <a:gd name="connsiteY18" fmla="*/ 205472 h 784333"/>
              <a:gd name="connsiteX19" fmla="*/ 334024 w 2437318"/>
              <a:gd name="connsiteY19" fmla="*/ 0 h 78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37318" h="784333">
                <a:moveTo>
                  <a:pt x="334024" y="8"/>
                </a:moveTo>
                <a:cubicBezTo>
                  <a:pt x="149635" y="8"/>
                  <a:pt x="0" y="104860"/>
                  <a:pt x="0" y="234055"/>
                </a:cubicBezTo>
                <a:cubicBezTo>
                  <a:pt x="0" y="312988"/>
                  <a:pt x="55807" y="382645"/>
                  <a:pt x="141321" y="425052"/>
                </a:cubicBezTo>
                <a:cubicBezTo>
                  <a:pt x="109502" y="452311"/>
                  <a:pt x="90212" y="487113"/>
                  <a:pt x="90212" y="525047"/>
                </a:cubicBezTo>
                <a:cubicBezTo>
                  <a:pt x="90212" y="612341"/>
                  <a:pt x="191287" y="683165"/>
                  <a:pt x="315874" y="683165"/>
                </a:cubicBezTo>
                <a:cubicBezTo>
                  <a:pt x="378591" y="683165"/>
                  <a:pt x="435264" y="665167"/>
                  <a:pt x="476180" y="636199"/>
                </a:cubicBezTo>
                <a:cubicBezTo>
                  <a:pt x="551850" y="724926"/>
                  <a:pt x="690323" y="784334"/>
                  <a:pt x="848468" y="784334"/>
                </a:cubicBezTo>
                <a:cubicBezTo>
                  <a:pt x="999049" y="784334"/>
                  <a:pt x="1131914" y="730479"/>
                  <a:pt x="1209584" y="648719"/>
                </a:cubicBezTo>
                <a:cubicBezTo>
                  <a:pt x="1232559" y="652690"/>
                  <a:pt x="1256318" y="655149"/>
                  <a:pt x="1280523" y="656546"/>
                </a:cubicBezTo>
                <a:cubicBezTo>
                  <a:pt x="1346341" y="718695"/>
                  <a:pt x="1451848" y="759086"/>
                  <a:pt x="1570702" y="759086"/>
                </a:cubicBezTo>
                <a:cubicBezTo>
                  <a:pt x="1663713" y="759086"/>
                  <a:pt x="1748804" y="734439"/>
                  <a:pt x="1812839" y="693920"/>
                </a:cubicBezTo>
                <a:cubicBezTo>
                  <a:pt x="1874347" y="719165"/>
                  <a:pt x="1945918" y="733645"/>
                  <a:pt x="2022303" y="733645"/>
                </a:cubicBezTo>
                <a:cubicBezTo>
                  <a:pt x="2251537" y="733645"/>
                  <a:pt x="2437319" y="603272"/>
                  <a:pt x="2437319" y="442653"/>
                </a:cubicBezTo>
                <a:cubicBezTo>
                  <a:pt x="2437319" y="282035"/>
                  <a:pt x="2251537" y="151858"/>
                  <a:pt x="2022303" y="151858"/>
                </a:cubicBezTo>
                <a:cubicBezTo>
                  <a:pt x="1913361" y="151858"/>
                  <a:pt x="1814045" y="181209"/>
                  <a:pt x="1739946" y="229352"/>
                </a:cubicBezTo>
                <a:cubicBezTo>
                  <a:pt x="1675277" y="110113"/>
                  <a:pt x="1510721" y="25246"/>
                  <a:pt x="1317947" y="25246"/>
                </a:cubicBezTo>
                <a:cubicBezTo>
                  <a:pt x="1151667" y="25246"/>
                  <a:pt x="1006381" y="88322"/>
                  <a:pt x="928068" y="182185"/>
                </a:cubicBezTo>
                <a:cubicBezTo>
                  <a:pt x="902273" y="178826"/>
                  <a:pt x="875650" y="177097"/>
                  <a:pt x="848472" y="177097"/>
                </a:cubicBezTo>
                <a:cubicBezTo>
                  <a:pt x="783053" y="177097"/>
                  <a:pt x="721171" y="187260"/>
                  <a:pt x="665539" y="205472"/>
                </a:cubicBezTo>
                <a:cubicBezTo>
                  <a:pt x="645376" y="89761"/>
                  <a:pt x="504590" y="0"/>
                  <a:pt x="334024" y="0"/>
                </a:cubicBezTo>
                <a:close/>
              </a:path>
            </a:pathLst>
          </a:custGeom>
          <a:solidFill>
            <a:srgbClr val="59922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AB5CFB0-34F7-F8C8-1876-6AC20ED1D40A}"/>
              </a:ext>
            </a:extLst>
          </p:cNvPr>
          <p:cNvSpPr txBox="1"/>
          <p:nvPr/>
        </p:nvSpPr>
        <p:spPr>
          <a:xfrm>
            <a:off x="5298346" y="856402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获得荣誉</a:t>
            </a:r>
          </a:p>
        </p:txBody>
      </p:sp>
      <p:grpSp>
        <p:nvGrpSpPr>
          <p:cNvPr id="44" name="Group 51" descr="D:\51PPT模板网\51pptmoban.com\图片.jpg"/>
          <p:cNvGrpSpPr>
            <a:grpSpLocks noChangeAspect="1"/>
          </p:cNvGrpSpPr>
          <p:nvPr/>
        </p:nvGrpSpPr>
        <p:grpSpPr>
          <a:xfrm>
            <a:off x="7968458" y="1736448"/>
            <a:ext cx="1811007" cy="2743946"/>
            <a:chOff x="2963863" y="2008188"/>
            <a:chExt cx="1770063" cy="2838450"/>
          </a:xfrm>
        </p:grpSpPr>
        <p:sp>
          <p:nvSpPr>
            <p:cNvPr id="95" name="Freeform 41"/>
            <p:cNvSpPr>
              <a:spLocks/>
            </p:cNvSpPr>
            <p:nvPr/>
          </p:nvSpPr>
          <p:spPr bwMode="auto">
            <a:xfrm>
              <a:off x="2963863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Freeform 42"/>
            <p:cNvSpPr>
              <a:spLocks/>
            </p:cNvSpPr>
            <p:nvPr/>
          </p:nvSpPr>
          <p:spPr bwMode="auto">
            <a:xfrm>
              <a:off x="405765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7" name="Freeform 43"/>
            <p:cNvSpPr>
              <a:spLocks/>
            </p:cNvSpPr>
            <p:nvPr/>
          </p:nvSpPr>
          <p:spPr bwMode="auto">
            <a:xfrm>
              <a:off x="356235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8" name="Freeform 44"/>
            <p:cNvSpPr>
              <a:spLocks/>
            </p:cNvSpPr>
            <p:nvPr/>
          </p:nvSpPr>
          <p:spPr bwMode="auto">
            <a:xfrm>
              <a:off x="3414713" y="4146551"/>
              <a:ext cx="873125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Rectangle 45"/>
            <p:cNvSpPr>
              <a:spLocks noChangeArrowheads="1"/>
            </p:cNvSpPr>
            <p:nvPr/>
          </p:nvSpPr>
          <p:spPr bwMode="auto">
            <a:xfrm>
              <a:off x="3757613" y="3408363"/>
              <a:ext cx="187325" cy="661988"/>
            </a:xfrm>
            <a:prstGeom prst="rect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0" name="Freeform 46"/>
            <p:cNvSpPr>
              <a:spLocks/>
            </p:cNvSpPr>
            <p:nvPr/>
          </p:nvSpPr>
          <p:spPr bwMode="auto">
            <a:xfrm>
              <a:off x="328453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1" name="Oval 47"/>
            <p:cNvSpPr>
              <a:spLocks noChangeArrowheads="1"/>
            </p:cNvSpPr>
            <p:nvPr/>
          </p:nvSpPr>
          <p:spPr bwMode="auto">
            <a:xfrm>
              <a:off x="3681413" y="3367088"/>
              <a:ext cx="334963" cy="241300"/>
            </a:xfrm>
            <a:prstGeom prst="ellipse">
              <a:avLst/>
            </a:pr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Rectangle 48"/>
            <p:cNvSpPr>
              <a:spLocks noChangeArrowheads="1"/>
            </p:cNvSpPr>
            <p:nvPr/>
          </p:nvSpPr>
          <p:spPr bwMode="auto">
            <a:xfrm>
              <a:off x="335121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3" name="Rectangle 49"/>
            <p:cNvSpPr>
              <a:spLocks noChangeArrowheads="1"/>
            </p:cNvSpPr>
            <p:nvPr/>
          </p:nvSpPr>
          <p:spPr bwMode="auto">
            <a:xfrm>
              <a:off x="322738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4" name="Freeform 50"/>
            <p:cNvSpPr>
              <a:spLocks/>
            </p:cNvSpPr>
            <p:nvPr/>
          </p:nvSpPr>
          <p:spPr bwMode="auto">
            <a:xfrm>
              <a:off x="3565526" y="4519613"/>
              <a:ext cx="566738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E9995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Oval 51"/>
            <p:cNvSpPr>
              <a:spLocks noChangeArrowheads="1"/>
            </p:cNvSpPr>
            <p:nvPr/>
          </p:nvSpPr>
          <p:spPr bwMode="auto">
            <a:xfrm>
              <a:off x="406876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6" name="Oval 52"/>
            <p:cNvSpPr>
              <a:spLocks noChangeArrowheads="1"/>
            </p:cNvSpPr>
            <p:nvPr/>
          </p:nvSpPr>
          <p:spPr bwMode="auto">
            <a:xfrm>
              <a:off x="406876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7" name="Oval 53"/>
            <p:cNvSpPr>
              <a:spLocks noChangeArrowheads="1"/>
            </p:cNvSpPr>
            <p:nvPr/>
          </p:nvSpPr>
          <p:spPr bwMode="auto">
            <a:xfrm>
              <a:off x="359251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Oval 54"/>
            <p:cNvSpPr>
              <a:spLocks noChangeArrowheads="1"/>
            </p:cNvSpPr>
            <p:nvPr/>
          </p:nvSpPr>
          <p:spPr bwMode="auto">
            <a:xfrm>
              <a:off x="359251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9" name="Freeform 55"/>
            <p:cNvSpPr>
              <a:spLocks/>
            </p:cNvSpPr>
            <p:nvPr/>
          </p:nvSpPr>
          <p:spPr bwMode="auto">
            <a:xfrm>
              <a:off x="369411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0" name="Freeform 56"/>
            <p:cNvSpPr>
              <a:spLocks/>
            </p:cNvSpPr>
            <p:nvPr/>
          </p:nvSpPr>
          <p:spPr bwMode="auto">
            <a:xfrm>
              <a:off x="355441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1" name="Freeform 57"/>
            <p:cNvSpPr>
              <a:spLocks/>
            </p:cNvSpPr>
            <p:nvPr/>
          </p:nvSpPr>
          <p:spPr bwMode="auto">
            <a:xfrm>
              <a:off x="373062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2" name="Freeform 58"/>
            <p:cNvSpPr>
              <a:spLocks/>
            </p:cNvSpPr>
            <p:nvPr/>
          </p:nvSpPr>
          <p:spPr bwMode="auto">
            <a:xfrm>
              <a:off x="321627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E28A49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3" name="Freeform 61"/>
            <p:cNvSpPr>
              <a:spLocks noEditPoints="1"/>
            </p:cNvSpPr>
            <p:nvPr/>
          </p:nvSpPr>
          <p:spPr bwMode="auto">
            <a:xfrm>
              <a:off x="385127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Group 31"/>
          <p:cNvGrpSpPr>
            <a:grpSpLocks/>
          </p:cNvGrpSpPr>
          <p:nvPr/>
        </p:nvGrpSpPr>
        <p:grpSpPr>
          <a:xfrm>
            <a:off x="2677353" y="1788915"/>
            <a:ext cx="1760976" cy="2668145"/>
            <a:chOff x="5384801" y="2008188"/>
            <a:chExt cx="1768475" cy="2838450"/>
          </a:xfrm>
        </p:grpSpPr>
        <p:sp>
          <p:nvSpPr>
            <p:cNvPr id="76" name="Freeform 23"/>
            <p:cNvSpPr>
              <a:spLocks/>
            </p:cNvSpPr>
            <p:nvPr/>
          </p:nvSpPr>
          <p:spPr bwMode="auto">
            <a:xfrm>
              <a:off x="5384801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7" name="Freeform 24"/>
            <p:cNvSpPr>
              <a:spLocks/>
            </p:cNvSpPr>
            <p:nvPr/>
          </p:nvSpPr>
          <p:spPr bwMode="auto">
            <a:xfrm>
              <a:off x="6477001" y="2105026"/>
              <a:ext cx="676275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25"/>
            <p:cNvSpPr>
              <a:spLocks/>
            </p:cNvSpPr>
            <p:nvPr/>
          </p:nvSpPr>
          <p:spPr bwMode="auto">
            <a:xfrm>
              <a:off x="5981701" y="4014788"/>
              <a:ext cx="577850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26"/>
            <p:cNvSpPr>
              <a:spLocks/>
            </p:cNvSpPr>
            <p:nvPr/>
          </p:nvSpPr>
          <p:spPr bwMode="auto">
            <a:xfrm>
              <a:off x="5835651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Rectangle 27"/>
            <p:cNvSpPr>
              <a:spLocks noChangeArrowheads="1"/>
            </p:cNvSpPr>
            <p:nvPr/>
          </p:nvSpPr>
          <p:spPr bwMode="auto">
            <a:xfrm>
              <a:off x="6176963" y="3408363"/>
              <a:ext cx="187325" cy="661988"/>
            </a:xfrm>
            <a:prstGeom prst="rect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28"/>
            <p:cNvSpPr>
              <a:spLocks/>
            </p:cNvSpPr>
            <p:nvPr/>
          </p:nvSpPr>
          <p:spPr bwMode="auto">
            <a:xfrm>
              <a:off x="5703888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Oval 29"/>
            <p:cNvSpPr>
              <a:spLocks noChangeArrowheads="1"/>
            </p:cNvSpPr>
            <p:nvPr/>
          </p:nvSpPr>
          <p:spPr bwMode="auto">
            <a:xfrm>
              <a:off x="6102351" y="3367088"/>
              <a:ext cx="333375" cy="241300"/>
            </a:xfrm>
            <a:prstGeom prst="ellipse">
              <a:avLst/>
            </a:pr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Rectangle 30"/>
            <p:cNvSpPr>
              <a:spLocks noChangeArrowheads="1"/>
            </p:cNvSpPr>
            <p:nvPr/>
          </p:nvSpPr>
          <p:spPr bwMode="auto">
            <a:xfrm>
              <a:off x="5770563" y="4289426"/>
              <a:ext cx="1000125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4" name="Rectangle 31"/>
            <p:cNvSpPr>
              <a:spLocks noChangeArrowheads="1"/>
            </p:cNvSpPr>
            <p:nvPr/>
          </p:nvSpPr>
          <p:spPr bwMode="auto">
            <a:xfrm>
              <a:off x="5646738" y="4459288"/>
              <a:ext cx="1247775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5" name="Freeform 32"/>
            <p:cNvSpPr>
              <a:spLocks/>
            </p:cNvSpPr>
            <p:nvPr/>
          </p:nvSpPr>
          <p:spPr bwMode="auto">
            <a:xfrm>
              <a:off x="5984876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6" name="Oval 33"/>
            <p:cNvSpPr>
              <a:spLocks noChangeArrowheads="1"/>
            </p:cNvSpPr>
            <p:nvPr/>
          </p:nvSpPr>
          <p:spPr bwMode="auto">
            <a:xfrm>
              <a:off x="6488113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7" name="Oval 34"/>
            <p:cNvSpPr>
              <a:spLocks noChangeArrowheads="1"/>
            </p:cNvSpPr>
            <p:nvPr/>
          </p:nvSpPr>
          <p:spPr bwMode="auto">
            <a:xfrm>
              <a:off x="6488113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8" name="Oval 35"/>
            <p:cNvSpPr>
              <a:spLocks noChangeArrowheads="1"/>
            </p:cNvSpPr>
            <p:nvPr/>
          </p:nvSpPr>
          <p:spPr bwMode="auto">
            <a:xfrm>
              <a:off x="6011863" y="45418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9" name="Oval 36"/>
            <p:cNvSpPr>
              <a:spLocks noChangeArrowheads="1"/>
            </p:cNvSpPr>
            <p:nvPr/>
          </p:nvSpPr>
          <p:spPr bwMode="auto">
            <a:xfrm>
              <a:off x="6011863" y="4706938"/>
              <a:ext cx="36513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0" name="Freeform 37"/>
            <p:cNvSpPr>
              <a:spLocks/>
            </p:cNvSpPr>
            <p:nvPr/>
          </p:nvSpPr>
          <p:spPr bwMode="auto">
            <a:xfrm>
              <a:off x="6113463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1" name="Freeform 38"/>
            <p:cNvSpPr>
              <a:spLocks/>
            </p:cNvSpPr>
            <p:nvPr/>
          </p:nvSpPr>
          <p:spPr bwMode="auto">
            <a:xfrm>
              <a:off x="5973763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2" name="Freeform 39"/>
            <p:cNvSpPr>
              <a:spLocks/>
            </p:cNvSpPr>
            <p:nvPr/>
          </p:nvSpPr>
          <p:spPr bwMode="auto">
            <a:xfrm>
              <a:off x="6149976" y="3871913"/>
              <a:ext cx="241300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Freeform 40"/>
            <p:cNvSpPr>
              <a:spLocks/>
            </p:cNvSpPr>
            <p:nvPr/>
          </p:nvSpPr>
          <p:spPr bwMode="auto">
            <a:xfrm>
              <a:off x="5635626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C1C1C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4" name="Freeform 60"/>
            <p:cNvSpPr>
              <a:spLocks noEditPoints="1"/>
            </p:cNvSpPr>
            <p:nvPr/>
          </p:nvSpPr>
          <p:spPr bwMode="auto">
            <a:xfrm>
              <a:off x="6270626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0" name="Group 11"/>
          <p:cNvGrpSpPr>
            <a:grpSpLocks/>
          </p:cNvGrpSpPr>
          <p:nvPr/>
        </p:nvGrpSpPr>
        <p:grpSpPr>
          <a:xfrm>
            <a:off x="5059572" y="1730673"/>
            <a:ext cx="2098939" cy="3180210"/>
            <a:chOff x="7458076" y="2008188"/>
            <a:chExt cx="1768475" cy="2838450"/>
          </a:xfrm>
        </p:grpSpPr>
        <p:sp>
          <p:nvSpPr>
            <p:cNvPr id="51" name="Freeform 5"/>
            <p:cNvSpPr>
              <a:spLocks/>
            </p:cNvSpPr>
            <p:nvPr/>
          </p:nvSpPr>
          <p:spPr bwMode="auto">
            <a:xfrm>
              <a:off x="7458076" y="2105026"/>
              <a:ext cx="676275" cy="1149350"/>
            </a:xfrm>
            <a:custGeom>
              <a:avLst/>
              <a:gdLst>
                <a:gd name="T0" fmla="*/ 170 w 180"/>
                <a:gd name="T1" fmla="*/ 305 h 305"/>
                <a:gd name="T2" fmla="*/ 4 w 180"/>
                <a:gd name="T3" fmla="*/ 94 h 305"/>
                <a:gd name="T4" fmla="*/ 20 w 180"/>
                <a:gd name="T5" fmla="*/ 32 h 305"/>
                <a:gd name="T6" fmla="*/ 128 w 180"/>
                <a:gd name="T7" fmla="*/ 59 h 305"/>
                <a:gd name="T8" fmla="*/ 109 w 180"/>
                <a:gd name="T9" fmla="*/ 79 h 305"/>
                <a:gd name="T10" fmla="*/ 36 w 180"/>
                <a:gd name="T11" fmla="*/ 55 h 305"/>
                <a:gd name="T12" fmla="*/ 32 w 180"/>
                <a:gd name="T13" fmla="*/ 91 h 305"/>
                <a:gd name="T14" fmla="*/ 180 w 180"/>
                <a:gd name="T15" fmla="*/ 279 h 305"/>
                <a:gd name="T16" fmla="*/ 17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70" y="305"/>
                  </a:moveTo>
                  <a:cubicBezTo>
                    <a:pt x="65" y="266"/>
                    <a:pt x="13" y="155"/>
                    <a:pt x="4" y="94"/>
                  </a:cubicBezTo>
                  <a:cubicBezTo>
                    <a:pt x="0" y="64"/>
                    <a:pt x="6" y="43"/>
                    <a:pt x="20" y="32"/>
                  </a:cubicBezTo>
                  <a:cubicBezTo>
                    <a:pt x="64" y="0"/>
                    <a:pt x="126" y="56"/>
                    <a:pt x="128" y="59"/>
                  </a:cubicBezTo>
                  <a:cubicBezTo>
                    <a:pt x="109" y="79"/>
                    <a:pt x="109" y="79"/>
                    <a:pt x="109" y="79"/>
                  </a:cubicBezTo>
                  <a:cubicBezTo>
                    <a:pt x="109" y="79"/>
                    <a:pt x="62" y="36"/>
                    <a:pt x="36" y="55"/>
                  </a:cubicBezTo>
                  <a:cubicBezTo>
                    <a:pt x="33" y="57"/>
                    <a:pt x="29" y="69"/>
                    <a:pt x="32" y="91"/>
                  </a:cubicBezTo>
                  <a:cubicBezTo>
                    <a:pt x="40" y="149"/>
                    <a:pt x="91" y="246"/>
                    <a:pt x="180" y="279"/>
                  </a:cubicBezTo>
                  <a:lnTo>
                    <a:pt x="170" y="30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8551863" y="2105026"/>
              <a:ext cx="674688" cy="1149350"/>
            </a:xfrm>
            <a:custGeom>
              <a:avLst/>
              <a:gdLst>
                <a:gd name="T0" fmla="*/ 10 w 180"/>
                <a:gd name="T1" fmla="*/ 305 h 305"/>
                <a:gd name="T2" fmla="*/ 0 w 180"/>
                <a:gd name="T3" fmla="*/ 279 h 305"/>
                <a:gd name="T4" fmla="*/ 148 w 180"/>
                <a:gd name="T5" fmla="*/ 91 h 305"/>
                <a:gd name="T6" fmla="*/ 144 w 180"/>
                <a:gd name="T7" fmla="*/ 55 h 305"/>
                <a:gd name="T8" fmla="*/ 71 w 180"/>
                <a:gd name="T9" fmla="*/ 79 h 305"/>
                <a:gd name="T10" fmla="*/ 52 w 180"/>
                <a:gd name="T11" fmla="*/ 59 h 305"/>
                <a:gd name="T12" fmla="*/ 161 w 180"/>
                <a:gd name="T13" fmla="*/ 32 h 305"/>
                <a:gd name="T14" fmla="*/ 176 w 180"/>
                <a:gd name="T15" fmla="*/ 94 h 305"/>
                <a:gd name="T16" fmla="*/ 10 w 180"/>
                <a:gd name="T17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0" h="305">
                  <a:moveTo>
                    <a:pt x="10" y="305"/>
                  </a:moveTo>
                  <a:cubicBezTo>
                    <a:pt x="0" y="279"/>
                    <a:pt x="0" y="279"/>
                    <a:pt x="0" y="279"/>
                  </a:cubicBezTo>
                  <a:cubicBezTo>
                    <a:pt x="89" y="246"/>
                    <a:pt x="140" y="149"/>
                    <a:pt x="148" y="91"/>
                  </a:cubicBezTo>
                  <a:cubicBezTo>
                    <a:pt x="151" y="69"/>
                    <a:pt x="148" y="57"/>
                    <a:pt x="144" y="55"/>
                  </a:cubicBezTo>
                  <a:cubicBezTo>
                    <a:pt x="123" y="39"/>
                    <a:pt x="84" y="68"/>
                    <a:pt x="71" y="79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55" y="56"/>
                    <a:pt x="116" y="0"/>
                    <a:pt x="161" y="32"/>
                  </a:cubicBezTo>
                  <a:cubicBezTo>
                    <a:pt x="175" y="43"/>
                    <a:pt x="180" y="64"/>
                    <a:pt x="176" y="94"/>
                  </a:cubicBezTo>
                  <a:cubicBezTo>
                    <a:pt x="168" y="155"/>
                    <a:pt x="115" y="266"/>
                    <a:pt x="10" y="305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8054976" y="4014788"/>
              <a:ext cx="579438" cy="225425"/>
            </a:xfrm>
            <a:custGeom>
              <a:avLst/>
              <a:gdLst>
                <a:gd name="T0" fmla="*/ 154 w 154"/>
                <a:gd name="T1" fmla="*/ 46 h 60"/>
                <a:gd name="T2" fmla="*/ 140 w 154"/>
                <a:gd name="T3" fmla="*/ 60 h 60"/>
                <a:gd name="T4" fmla="*/ 14 w 154"/>
                <a:gd name="T5" fmla="*/ 60 h 60"/>
                <a:gd name="T6" fmla="*/ 0 w 154"/>
                <a:gd name="T7" fmla="*/ 46 h 60"/>
                <a:gd name="T8" fmla="*/ 0 w 154"/>
                <a:gd name="T9" fmla="*/ 14 h 60"/>
                <a:gd name="T10" fmla="*/ 14 w 154"/>
                <a:gd name="T11" fmla="*/ 0 h 60"/>
                <a:gd name="T12" fmla="*/ 140 w 154"/>
                <a:gd name="T13" fmla="*/ 0 h 60"/>
                <a:gd name="T14" fmla="*/ 154 w 154"/>
                <a:gd name="T15" fmla="*/ 14 h 60"/>
                <a:gd name="T16" fmla="*/ 154 w 154"/>
                <a:gd name="T17" fmla="*/ 4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60">
                  <a:moveTo>
                    <a:pt x="154" y="46"/>
                  </a:moveTo>
                  <a:cubicBezTo>
                    <a:pt x="154" y="54"/>
                    <a:pt x="148" y="60"/>
                    <a:pt x="140" y="60"/>
                  </a:cubicBezTo>
                  <a:cubicBezTo>
                    <a:pt x="14" y="60"/>
                    <a:pt x="14" y="60"/>
                    <a:pt x="14" y="60"/>
                  </a:cubicBezTo>
                  <a:cubicBezTo>
                    <a:pt x="6" y="60"/>
                    <a:pt x="0" y="54"/>
                    <a:pt x="0" y="4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7"/>
                    <a:pt x="6" y="0"/>
                    <a:pt x="14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7"/>
                    <a:pt x="154" y="14"/>
                  </a:cubicBezTo>
                  <a:lnTo>
                    <a:pt x="154" y="46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7908926" y="4146551"/>
              <a:ext cx="871538" cy="387350"/>
            </a:xfrm>
            <a:custGeom>
              <a:avLst/>
              <a:gdLst>
                <a:gd name="T0" fmla="*/ 232 w 232"/>
                <a:gd name="T1" fmla="*/ 75 h 103"/>
                <a:gd name="T2" fmla="*/ 204 w 232"/>
                <a:gd name="T3" fmla="*/ 103 h 103"/>
                <a:gd name="T4" fmla="*/ 28 w 232"/>
                <a:gd name="T5" fmla="*/ 103 h 103"/>
                <a:gd name="T6" fmla="*/ 0 w 232"/>
                <a:gd name="T7" fmla="*/ 75 h 103"/>
                <a:gd name="T8" fmla="*/ 0 w 232"/>
                <a:gd name="T9" fmla="*/ 28 h 103"/>
                <a:gd name="T10" fmla="*/ 28 w 232"/>
                <a:gd name="T11" fmla="*/ 0 h 103"/>
                <a:gd name="T12" fmla="*/ 204 w 232"/>
                <a:gd name="T13" fmla="*/ 0 h 103"/>
                <a:gd name="T14" fmla="*/ 232 w 232"/>
                <a:gd name="T15" fmla="*/ 28 h 103"/>
                <a:gd name="T16" fmla="*/ 232 w 232"/>
                <a:gd name="T17" fmla="*/ 75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2" h="103">
                  <a:moveTo>
                    <a:pt x="232" y="75"/>
                  </a:moveTo>
                  <a:cubicBezTo>
                    <a:pt x="232" y="91"/>
                    <a:pt x="219" y="103"/>
                    <a:pt x="204" y="103"/>
                  </a:cubicBezTo>
                  <a:cubicBezTo>
                    <a:pt x="28" y="103"/>
                    <a:pt x="28" y="103"/>
                    <a:pt x="28" y="103"/>
                  </a:cubicBezTo>
                  <a:cubicBezTo>
                    <a:pt x="12" y="103"/>
                    <a:pt x="0" y="91"/>
                    <a:pt x="0" y="7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9" y="0"/>
                    <a:pt x="232" y="13"/>
                    <a:pt x="232" y="28"/>
                  </a:cubicBezTo>
                  <a:lnTo>
                    <a:pt x="232" y="75"/>
                  </a:ln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Rectangle 9"/>
            <p:cNvSpPr>
              <a:spLocks noChangeArrowheads="1"/>
            </p:cNvSpPr>
            <p:nvPr/>
          </p:nvSpPr>
          <p:spPr bwMode="auto">
            <a:xfrm>
              <a:off x="8250238" y="3408363"/>
              <a:ext cx="188913" cy="661988"/>
            </a:xfrm>
            <a:prstGeom prst="rect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7777163" y="2074863"/>
              <a:ext cx="1130300" cy="1322388"/>
            </a:xfrm>
            <a:custGeom>
              <a:avLst/>
              <a:gdLst>
                <a:gd name="T0" fmla="*/ 151 w 301"/>
                <a:gd name="T1" fmla="*/ 0 h 351"/>
                <a:gd name="T2" fmla="*/ 0 w 301"/>
                <a:gd name="T3" fmla="*/ 0 h 351"/>
                <a:gd name="T4" fmla="*/ 151 w 301"/>
                <a:gd name="T5" fmla="*/ 351 h 351"/>
                <a:gd name="T6" fmla="*/ 301 w 301"/>
                <a:gd name="T7" fmla="*/ 0 h 351"/>
                <a:gd name="T8" fmla="*/ 151 w 301"/>
                <a:gd name="T9" fmla="*/ 0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1" h="351">
                  <a:moveTo>
                    <a:pt x="15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351"/>
                    <a:pt x="151" y="351"/>
                  </a:cubicBezTo>
                  <a:cubicBezTo>
                    <a:pt x="301" y="351"/>
                    <a:pt x="301" y="0"/>
                    <a:pt x="301" y="0"/>
                  </a:cubicBezTo>
                  <a:lnTo>
                    <a:pt x="151" y="0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Oval 11"/>
            <p:cNvSpPr>
              <a:spLocks noChangeArrowheads="1"/>
            </p:cNvSpPr>
            <p:nvPr/>
          </p:nvSpPr>
          <p:spPr bwMode="auto">
            <a:xfrm>
              <a:off x="8175626" y="3367088"/>
              <a:ext cx="333375" cy="241300"/>
            </a:xfrm>
            <a:prstGeom prst="ellipse">
              <a:avLst/>
            </a:pr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Rectangle 12"/>
            <p:cNvSpPr>
              <a:spLocks noChangeArrowheads="1"/>
            </p:cNvSpPr>
            <p:nvPr/>
          </p:nvSpPr>
          <p:spPr bwMode="auto">
            <a:xfrm>
              <a:off x="7845426" y="4289426"/>
              <a:ext cx="998538" cy="384175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13"/>
            <p:cNvSpPr>
              <a:spLocks noChangeArrowheads="1"/>
            </p:cNvSpPr>
            <p:nvPr/>
          </p:nvSpPr>
          <p:spPr bwMode="auto">
            <a:xfrm>
              <a:off x="7721601" y="4459288"/>
              <a:ext cx="1246188" cy="387350"/>
            </a:xfrm>
            <a:prstGeom prst="rect">
              <a:avLst/>
            </a:prstGeom>
            <a:solidFill>
              <a:srgbClr val="3C4C5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6" name="Freeform 14"/>
            <p:cNvSpPr>
              <a:spLocks/>
            </p:cNvSpPr>
            <p:nvPr/>
          </p:nvSpPr>
          <p:spPr bwMode="auto">
            <a:xfrm>
              <a:off x="8058151" y="4519613"/>
              <a:ext cx="568325" cy="252413"/>
            </a:xfrm>
            <a:custGeom>
              <a:avLst/>
              <a:gdLst>
                <a:gd name="T0" fmla="*/ 151 w 151"/>
                <a:gd name="T1" fmla="*/ 62 h 67"/>
                <a:gd name="T2" fmla="*/ 146 w 151"/>
                <a:gd name="T3" fmla="*/ 67 h 67"/>
                <a:gd name="T4" fmla="*/ 6 w 151"/>
                <a:gd name="T5" fmla="*/ 67 h 67"/>
                <a:gd name="T6" fmla="*/ 0 w 151"/>
                <a:gd name="T7" fmla="*/ 62 h 67"/>
                <a:gd name="T8" fmla="*/ 0 w 151"/>
                <a:gd name="T9" fmla="*/ 5 h 67"/>
                <a:gd name="T10" fmla="*/ 6 w 151"/>
                <a:gd name="T11" fmla="*/ 0 h 67"/>
                <a:gd name="T12" fmla="*/ 146 w 151"/>
                <a:gd name="T13" fmla="*/ 0 h 67"/>
                <a:gd name="T14" fmla="*/ 151 w 151"/>
                <a:gd name="T15" fmla="*/ 5 h 67"/>
                <a:gd name="T16" fmla="*/ 151 w 151"/>
                <a:gd name="T17" fmla="*/ 62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1" h="67">
                  <a:moveTo>
                    <a:pt x="151" y="62"/>
                  </a:moveTo>
                  <a:cubicBezTo>
                    <a:pt x="151" y="65"/>
                    <a:pt x="149" y="67"/>
                    <a:pt x="146" y="67"/>
                  </a:cubicBezTo>
                  <a:cubicBezTo>
                    <a:pt x="6" y="67"/>
                    <a:pt x="6" y="67"/>
                    <a:pt x="6" y="67"/>
                  </a:cubicBezTo>
                  <a:cubicBezTo>
                    <a:pt x="3" y="67"/>
                    <a:pt x="0" y="65"/>
                    <a:pt x="0" y="6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49" y="0"/>
                    <a:pt x="151" y="2"/>
                    <a:pt x="151" y="5"/>
                  </a:cubicBezTo>
                  <a:lnTo>
                    <a:pt x="151" y="62"/>
                  </a:lnTo>
                  <a:close/>
                </a:path>
              </a:pathLst>
            </a:custGeom>
            <a:solidFill>
              <a:srgbClr val="F8E21A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Oval 15"/>
            <p:cNvSpPr>
              <a:spLocks noChangeArrowheads="1"/>
            </p:cNvSpPr>
            <p:nvPr/>
          </p:nvSpPr>
          <p:spPr bwMode="auto">
            <a:xfrm>
              <a:off x="8562976" y="45418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Oval 16"/>
            <p:cNvSpPr>
              <a:spLocks noChangeArrowheads="1"/>
            </p:cNvSpPr>
            <p:nvPr/>
          </p:nvSpPr>
          <p:spPr bwMode="auto">
            <a:xfrm>
              <a:off x="8562976" y="4706938"/>
              <a:ext cx="41275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9" name="Oval 17"/>
            <p:cNvSpPr>
              <a:spLocks noChangeArrowheads="1"/>
            </p:cNvSpPr>
            <p:nvPr/>
          </p:nvSpPr>
          <p:spPr bwMode="auto">
            <a:xfrm>
              <a:off x="8085138" y="45418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Oval 18"/>
            <p:cNvSpPr>
              <a:spLocks noChangeArrowheads="1"/>
            </p:cNvSpPr>
            <p:nvPr/>
          </p:nvSpPr>
          <p:spPr bwMode="auto">
            <a:xfrm>
              <a:off x="8085138" y="4706938"/>
              <a:ext cx="38100" cy="41275"/>
            </a:xfrm>
            <a:prstGeom prst="ellipse">
              <a:avLst/>
            </a:prstGeom>
            <a:solidFill>
              <a:srgbClr val="B5940E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Freeform 19"/>
            <p:cNvSpPr>
              <a:spLocks/>
            </p:cNvSpPr>
            <p:nvPr/>
          </p:nvSpPr>
          <p:spPr bwMode="auto">
            <a:xfrm>
              <a:off x="8186738" y="3570288"/>
              <a:ext cx="311150" cy="79375"/>
            </a:xfrm>
            <a:custGeom>
              <a:avLst/>
              <a:gdLst>
                <a:gd name="T0" fmla="*/ 83 w 83"/>
                <a:gd name="T1" fmla="*/ 10 h 21"/>
                <a:gd name="T2" fmla="*/ 73 w 83"/>
                <a:gd name="T3" fmla="*/ 21 h 21"/>
                <a:gd name="T4" fmla="*/ 11 w 83"/>
                <a:gd name="T5" fmla="*/ 21 h 21"/>
                <a:gd name="T6" fmla="*/ 0 w 83"/>
                <a:gd name="T7" fmla="*/ 10 h 21"/>
                <a:gd name="T8" fmla="*/ 0 w 83"/>
                <a:gd name="T9" fmla="*/ 10 h 21"/>
                <a:gd name="T10" fmla="*/ 11 w 83"/>
                <a:gd name="T11" fmla="*/ 0 h 21"/>
                <a:gd name="T12" fmla="*/ 73 w 83"/>
                <a:gd name="T13" fmla="*/ 0 h 21"/>
                <a:gd name="T14" fmla="*/ 83 w 83"/>
                <a:gd name="T1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3" h="21">
                  <a:moveTo>
                    <a:pt x="83" y="10"/>
                  </a:moveTo>
                  <a:cubicBezTo>
                    <a:pt x="83" y="16"/>
                    <a:pt x="79" y="21"/>
                    <a:pt x="7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" y="21"/>
                    <a:pt x="0" y="16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3" y="4"/>
                    <a:pt x="83" y="10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Freeform 20"/>
            <p:cNvSpPr>
              <a:spLocks/>
            </p:cNvSpPr>
            <p:nvPr/>
          </p:nvSpPr>
          <p:spPr bwMode="auto">
            <a:xfrm>
              <a:off x="8047038" y="3309938"/>
              <a:ext cx="590550" cy="177800"/>
            </a:xfrm>
            <a:custGeom>
              <a:avLst/>
              <a:gdLst>
                <a:gd name="T0" fmla="*/ 157 w 157"/>
                <a:gd name="T1" fmla="*/ 23 h 47"/>
                <a:gd name="T2" fmla="*/ 134 w 157"/>
                <a:gd name="T3" fmla="*/ 47 h 47"/>
                <a:gd name="T4" fmla="*/ 24 w 157"/>
                <a:gd name="T5" fmla="*/ 47 h 47"/>
                <a:gd name="T6" fmla="*/ 0 w 157"/>
                <a:gd name="T7" fmla="*/ 23 h 47"/>
                <a:gd name="T8" fmla="*/ 0 w 157"/>
                <a:gd name="T9" fmla="*/ 23 h 47"/>
                <a:gd name="T10" fmla="*/ 24 w 157"/>
                <a:gd name="T11" fmla="*/ 0 h 47"/>
                <a:gd name="T12" fmla="*/ 134 w 157"/>
                <a:gd name="T13" fmla="*/ 0 h 47"/>
                <a:gd name="T14" fmla="*/ 157 w 157"/>
                <a:gd name="T15" fmla="*/ 23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7" h="47">
                  <a:moveTo>
                    <a:pt x="157" y="23"/>
                  </a:moveTo>
                  <a:cubicBezTo>
                    <a:pt x="157" y="36"/>
                    <a:pt x="147" y="47"/>
                    <a:pt x="134" y="47"/>
                  </a:cubicBezTo>
                  <a:cubicBezTo>
                    <a:pt x="24" y="47"/>
                    <a:pt x="24" y="47"/>
                    <a:pt x="24" y="47"/>
                  </a:cubicBezTo>
                  <a:cubicBezTo>
                    <a:pt x="11" y="47"/>
                    <a:pt x="0" y="36"/>
                    <a:pt x="0" y="2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47" y="0"/>
                    <a:pt x="157" y="11"/>
                    <a:pt x="157" y="23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3" name="Freeform 21"/>
            <p:cNvSpPr>
              <a:spLocks/>
            </p:cNvSpPr>
            <p:nvPr/>
          </p:nvSpPr>
          <p:spPr bwMode="auto">
            <a:xfrm>
              <a:off x="8224838" y="3871913"/>
              <a:ext cx="239713" cy="44450"/>
            </a:xfrm>
            <a:custGeom>
              <a:avLst/>
              <a:gdLst>
                <a:gd name="T0" fmla="*/ 64 w 64"/>
                <a:gd name="T1" fmla="*/ 6 h 12"/>
                <a:gd name="T2" fmla="*/ 57 w 64"/>
                <a:gd name="T3" fmla="*/ 12 h 12"/>
                <a:gd name="T4" fmla="*/ 6 w 64"/>
                <a:gd name="T5" fmla="*/ 12 h 12"/>
                <a:gd name="T6" fmla="*/ 0 w 64"/>
                <a:gd name="T7" fmla="*/ 6 h 12"/>
                <a:gd name="T8" fmla="*/ 0 w 64"/>
                <a:gd name="T9" fmla="*/ 6 h 12"/>
                <a:gd name="T10" fmla="*/ 6 w 64"/>
                <a:gd name="T11" fmla="*/ 0 h 12"/>
                <a:gd name="T12" fmla="*/ 57 w 64"/>
                <a:gd name="T13" fmla="*/ 0 h 12"/>
                <a:gd name="T14" fmla="*/ 64 w 64"/>
                <a:gd name="T15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2">
                  <a:moveTo>
                    <a:pt x="64" y="6"/>
                  </a:moveTo>
                  <a:cubicBezTo>
                    <a:pt x="64" y="9"/>
                    <a:pt x="61" y="12"/>
                    <a:pt x="57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3" y="12"/>
                    <a:pt x="0" y="9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6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4" name="Freeform 22"/>
            <p:cNvSpPr>
              <a:spLocks/>
            </p:cNvSpPr>
            <p:nvPr/>
          </p:nvSpPr>
          <p:spPr bwMode="auto">
            <a:xfrm>
              <a:off x="7708901" y="2008188"/>
              <a:ext cx="1270000" cy="134938"/>
            </a:xfrm>
            <a:custGeom>
              <a:avLst/>
              <a:gdLst>
                <a:gd name="T0" fmla="*/ 338 w 338"/>
                <a:gd name="T1" fmla="*/ 18 h 36"/>
                <a:gd name="T2" fmla="*/ 320 w 338"/>
                <a:gd name="T3" fmla="*/ 36 h 36"/>
                <a:gd name="T4" fmla="*/ 18 w 338"/>
                <a:gd name="T5" fmla="*/ 36 h 36"/>
                <a:gd name="T6" fmla="*/ 0 w 338"/>
                <a:gd name="T7" fmla="*/ 18 h 36"/>
                <a:gd name="T8" fmla="*/ 0 w 338"/>
                <a:gd name="T9" fmla="*/ 18 h 36"/>
                <a:gd name="T10" fmla="*/ 18 w 338"/>
                <a:gd name="T11" fmla="*/ 0 h 36"/>
                <a:gd name="T12" fmla="*/ 320 w 338"/>
                <a:gd name="T13" fmla="*/ 0 h 36"/>
                <a:gd name="T14" fmla="*/ 338 w 338"/>
                <a:gd name="T15" fmla="*/ 1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8" h="36">
                  <a:moveTo>
                    <a:pt x="338" y="18"/>
                  </a:moveTo>
                  <a:cubicBezTo>
                    <a:pt x="338" y="28"/>
                    <a:pt x="330" y="36"/>
                    <a:pt x="320" y="36"/>
                  </a:cubicBezTo>
                  <a:cubicBezTo>
                    <a:pt x="18" y="36"/>
                    <a:pt x="18" y="36"/>
                    <a:pt x="18" y="36"/>
                  </a:cubicBezTo>
                  <a:cubicBezTo>
                    <a:pt x="8" y="36"/>
                    <a:pt x="0" y="28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30" y="0"/>
                    <a:pt x="338" y="8"/>
                    <a:pt x="338" y="18"/>
                  </a:cubicBezTo>
                  <a:close/>
                </a:path>
              </a:pathLst>
            </a:custGeom>
            <a:solidFill>
              <a:srgbClr val="F7CD1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5" name="Freeform 59"/>
            <p:cNvSpPr>
              <a:spLocks noEditPoints="1"/>
            </p:cNvSpPr>
            <p:nvPr/>
          </p:nvSpPr>
          <p:spPr bwMode="auto">
            <a:xfrm>
              <a:off x="8343901" y="2008188"/>
              <a:ext cx="882650" cy="2838450"/>
            </a:xfrm>
            <a:custGeom>
              <a:avLst/>
              <a:gdLst>
                <a:gd name="T0" fmla="*/ 216 w 235"/>
                <a:gd name="T1" fmla="*/ 58 h 754"/>
                <a:gd name="T2" fmla="*/ 149 w 235"/>
                <a:gd name="T3" fmla="*/ 57 h 754"/>
                <a:gd name="T4" fmla="*/ 150 w 235"/>
                <a:gd name="T5" fmla="*/ 36 h 754"/>
                <a:gd name="T6" fmla="*/ 151 w 235"/>
                <a:gd name="T7" fmla="*/ 36 h 754"/>
                <a:gd name="T8" fmla="*/ 169 w 235"/>
                <a:gd name="T9" fmla="*/ 18 h 754"/>
                <a:gd name="T10" fmla="*/ 151 w 235"/>
                <a:gd name="T11" fmla="*/ 0 h 754"/>
                <a:gd name="T12" fmla="*/ 0 w 235"/>
                <a:gd name="T13" fmla="*/ 0 h 754"/>
                <a:gd name="T14" fmla="*/ 0 w 235"/>
                <a:gd name="T15" fmla="*/ 754 h 754"/>
                <a:gd name="T16" fmla="*/ 166 w 235"/>
                <a:gd name="T17" fmla="*/ 754 h 754"/>
                <a:gd name="T18" fmla="*/ 166 w 235"/>
                <a:gd name="T19" fmla="*/ 651 h 754"/>
                <a:gd name="T20" fmla="*/ 133 w 235"/>
                <a:gd name="T21" fmla="*/ 651 h 754"/>
                <a:gd name="T22" fmla="*/ 133 w 235"/>
                <a:gd name="T23" fmla="*/ 606 h 754"/>
                <a:gd name="T24" fmla="*/ 116 w 235"/>
                <a:gd name="T25" fmla="*/ 606 h 754"/>
                <a:gd name="T26" fmla="*/ 116 w 235"/>
                <a:gd name="T27" fmla="*/ 596 h 754"/>
                <a:gd name="T28" fmla="*/ 88 w 235"/>
                <a:gd name="T29" fmla="*/ 568 h 754"/>
                <a:gd name="T30" fmla="*/ 77 w 235"/>
                <a:gd name="T31" fmla="*/ 568 h 754"/>
                <a:gd name="T32" fmla="*/ 77 w 235"/>
                <a:gd name="T33" fmla="*/ 547 h 754"/>
                <a:gd name="T34" fmla="*/ 63 w 235"/>
                <a:gd name="T35" fmla="*/ 533 h 754"/>
                <a:gd name="T36" fmla="*/ 25 w 235"/>
                <a:gd name="T37" fmla="*/ 533 h 754"/>
                <a:gd name="T38" fmla="*/ 25 w 235"/>
                <a:gd name="T39" fmla="*/ 507 h 754"/>
                <a:gd name="T40" fmla="*/ 25 w 235"/>
                <a:gd name="T41" fmla="*/ 507 h 754"/>
                <a:gd name="T42" fmla="*/ 32 w 235"/>
                <a:gd name="T43" fmla="*/ 501 h 754"/>
                <a:gd name="T44" fmla="*/ 25 w 235"/>
                <a:gd name="T45" fmla="*/ 495 h 754"/>
                <a:gd name="T46" fmla="*/ 25 w 235"/>
                <a:gd name="T47" fmla="*/ 495 h 754"/>
                <a:gd name="T48" fmla="*/ 25 w 235"/>
                <a:gd name="T49" fmla="*/ 436 h 754"/>
                <a:gd name="T50" fmla="*/ 31 w 235"/>
                <a:gd name="T51" fmla="*/ 436 h 754"/>
                <a:gd name="T52" fmla="*/ 41 w 235"/>
                <a:gd name="T53" fmla="*/ 425 h 754"/>
                <a:gd name="T54" fmla="*/ 33 w 235"/>
                <a:gd name="T55" fmla="*/ 415 h 754"/>
                <a:gd name="T56" fmla="*/ 44 w 235"/>
                <a:gd name="T57" fmla="*/ 393 h 754"/>
                <a:gd name="T58" fmla="*/ 44 w 235"/>
                <a:gd name="T59" fmla="*/ 393 h 754"/>
                <a:gd name="T60" fmla="*/ 55 w 235"/>
                <a:gd name="T61" fmla="*/ 393 h 754"/>
                <a:gd name="T62" fmla="*/ 78 w 235"/>
                <a:gd name="T63" fmla="*/ 369 h 754"/>
                <a:gd name="T64" fmla="*/ 59 w 235"/>
                <a:gd name="T65" fmla="*/ 347 h 754"/>
                <a:gd name="T66" fmla="*/ 79 w 235"/>
                <a:gd name="T67" fmla="*/ 326 h 754"/>
                <a:gd name="T68" fmla="*/ 231 w 235"/>
                <a:gd name="T69" fmla="*/ 120 h 754"/>
                <a:gd name="T70" fmla="*/ 216 w 235"/>
                <a:gd name="T71" fmla="*/ 58 h 754"/>
                <a:gd name="T72" fmla="*/ 203 w 235"/>
                <a:gd name="T73" fmla="*/ 117 h 754"/>
                <a:gd name="T74" fmla="*/ 106 w 235"/>
                <a:gd name="T75" fmla="*/ 277 h 754"/>
                <a:gd name="T76" fmla="*/ 146 w 235"/>
                <a:gd name="T77" fmla="*/ 90 h 754"/>
                <a:gd name="T78" fmla="*/ 199 w 235"/>
                <a:gd name="T79" fmla="*/ 81 h 754"/>
                <a:gd name="T80" fmla="*/ 203 w 235"/>
                <a:gd name="T81" fmla="*/ 117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5" h="754">
                  <a:moveTo>
                    <a:pt x="216" y="58"/>
                  </a:moveTo>
                  <a:cubicBezTo>
                    <a:pt x="195" y="43"/>
                    <a:pt x="169" y="48"/>
                    <a:pt x="149" y="57"/>
                  </a:cubicBezTo>
                  <a:cubicBezTo>
                    <a:pt x="149" y="49"/>
                    <a:pt x="149" y="42"/>
                    <a:pt x="150" y="36"/>
                  </a:cubicBezTo>
                  <a:cubicBezTo>
                    <a:pt x="151" y="36"/>
                    <a:pt x="151" y="36"/>
                    <a:pt x="151" y="36"/>
                  </a:cubicBezTo>
                  <a:cubicBezTo>
                    <a:pt x="161" y="36"/>
                    <a:pt x="169" y="28"/>
                    <a:pt x="169" y="18"/>
                  </a:cubicBezTo>
                  <a:cubicBezTo>
                    <a:pt x="169" y="8"/>
                    <a:pt x="161" y="0"/>
                    <a:pt x="15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4"/>
                    <a:pt x="0" y="754"/>
                    <a:pt x="0" y="754"/>
                  </a:cubicBezTo>
                  <a:cubicBezTo>
                    <a:pt x="166" y="754"/>
                    <a:pt x="166" y="754"/>
                    <a:pt x="166" y="754"/>
                  </a:cubicBezTo>
                  <a:cubicBezTo>
                    <a:pt x="166" y="651"/>
                    <a:pt x="166" y="651"/>
                    <a:pt x="166" y="651"/>
                  </a:cubicBezTo>
                  <a:cubicBezTo>
                    <a:pt x="133" y="651"/>
                    <a:pt x="133" y="651"/>
                    <a:pt x="133" y="651"/>
                  </a:cubicBezTo>
                  <a:cubicBezTo>
                    <a:pt x="133" y="606"/>
                    <a:pt x="133" y="606"/>
                    <a:pt x="133" y="606"/>
                  </a:cubicBezTo>
                  <a:cubicBezTo>
                    <a:pt x="116" y="606"/>
                    <a:pt x="116" y="606"/>
                    <a:pt x="116" y="606"/>
                  </a:cubicBezTo>
                  <a:cubicBezTo>
                    <a:pt x="116" y="596"/>
                    <a:pt x="116" y="596"/>
                    <a:pt x="116" y="596"/>
                  </a:cubicBezTo>
                  <a:cubicBezTo>
                    <a:pt x="116" y="581"/>
                    <a:pt x="103" y="568"/>
                    <a:pt x="88" y="568"/>
                  </a:cubicBezTo>
                  <a:cubicBezTo>
                    <a:pt x="77" y="568"/>
                    <a:pt x="77" y="568"/>
                    <a:pt x="77" y="568"/>
                  </a:cubicBezTo>
                  <a:cubicBezTo>
                    <a:pt x="77" y="547"/>
                    <a:pt x="77" y="547"/>
                    <a:pt x="77" y="547"/>
                  </a:cubicBezTo>
                  <a:cubicBezTo>
                    <a:pt x="77" y="540"/>
                    <a:pt x="71" y="533"/>
                    <a:pt x="63" y="533"/>
                  </a:cubicBezTo>
                  <a:cubicBezTo>
                    <a:pt x="25" y="533"/>
                    <a:pt x="25" y="533"/>
                    <a:pt x="25" y="533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5" y="507"/>
                    <a:pt x="25" y="507"/>
                    <a:pt x="25" y="507"/>
                  </a:cubicBezTo>
                  <a:cubicBezTo>
                    <a:pt x="29" y="507"/>
                    <a:pt x="32" y="504"/>
                    <a:pt x="32" y="501"/>
                  </a:cubicBezTo>
                  <a:cubicBezTo>
                    <a:pt x="32" y="497"/>
                    <a:pt x="29" y="495"/>
                    <a:pt x="25" y="495"/>
                  </a:cubicBezTo>
                  <a:cubicBezTo>
                    <a:pt x="25" y="495"/>
                    <a:pt x="25" y="495"/>
                    <a:pt x="25" y="495"/>
                  </a:cubicBezTo>
                  <a:cubicBezTo>
                    <a:pt x="25" y="436"/>
                    <a:pt x="25" y="436"/>
                    <a:pt x="25" y="436"/>
                  </a:cubicBezTo>
                  <a:cubicBezTo>
                    <a:pt x="31" y="436"/>
                    <a:pt x="31" y="436"/>
                    <a:pt x="31" y="436"/>
                  </a:cubicBezTo>
                  <a:cubicBezTo>
                    <a:pt x="37" y="436"/>
                    <a:pt x="41" y="431"/>
                    <a:pt x="41" y="425"/>
                  </a:cubicBezTo>
                  <a:cubicBezTo>
                    <a:pt x="41" y="420"/>
                    <a:pt x="38" y="416"/>
                    <a:pt x="33" y="415"/>
                  </a:cubicBezTo>
                  <a:cubicBezTo>
                    <a:pt x="40" y="409"/>
                    <a:pt x="44" y="402"/>
                    <a:pt x="44" y="393"/>
                  </a:cubicBezTo>
                  <a:cubicBezTo>
                    <a:pt x="44" y="393"/>
                    <a:pt x="44" y="393"/>
                    <a:pt x="44" y="393"/>
                  </a:cubicBezTo>
                  <a:cubicBezTo>
                    <a:pt x="55" y="393"/>
                    <a:pt x="55" y="393"/>
                    <a:pt x="55" y="393"/>
                  </a:cubicBezTo>
                  <a:cubicBezTo>
                    <a:pt x="68" y="393"/>
                    <a:pt x="78" y="382"/>
                    <a:pt x="78" y="369"/>
                  </a:cubicBezTo>
                  <a:cubicBezTo>
                    <a:pt x="78" y="358"/>
                    <a:pt x="70" y="349"/>
                    <a:pt x="59" y="347"/>
                  </a:cubicBezTo>
                  <a:cubicBezTo>
                    <a:pt x="66" y="341"/>
                    <a:pt x="73" y="334"/>
                    <a:pt x="79" y="326"/>
                  </a:cubicBezTo>
                  <a:cubicBezTo>
                    <a:pt x="175" y="282"/>
                    <a:pt x="223" y="178"/>
                    <a:pt x="231" y="120"/>
                  </a:cubicBezTo>
                  <a:cubicBezTo>
                    <a:pt x="235" y="90"/>
                    <a:pt x="230" y="69"/>
                    <a:pt x="216" y="58"/>
                  </a:cubicBezTo>
                  <a:close/>
                  <a:moveTo>
                    <a:pt x="203" y="117"/>
                  </a:moveTo>
                  <a:cubicBezTo>
                    <a:pt x="197" y="163"/>
                    <a:pt x="164" y="233"/>
                    <a:pt x="106" y="277"/>
                  </a:cubicBezTo>
                  <a:cubicBezTo>
                    <a:pt x="130" y="219"/>
                    <a:pt x="141" y="144"/>
                    <a:pt x="146" y="90"/>
                  </a:cubicBezTo>
                  <a:cubicBezTo>
                    <a:pt x="163" y="80"/>
                    <a:pt x="185" y="71"/>
                    <a:pt x="199" y="81"/>
                  </a:cubicBezTo>
                  <a:cubicBezTo>
                    <a:pt x="203" y="83"/>
                    <a:pt x="206" y="95"/>
                    <a:pt x="203" y="117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  <a:alpha val="5000"/>
              </a:schemeClr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1582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61700E4C-94BF-F72E-CA37-4D8F94B392E1}"/>
              </a:ext>
            </a:extLst>
          </p:cNvPr>
          <p:cNvGrpSpPr/>
          <p:nvPr/>
        </p:nvGrpSpPr>
        <p:grpSpPr>
          <a:xfrm>
            <a:off x="2633595" y="4641244"/>
            <a:ext cx="1946684" cy="488182"/>
            <a:chOff x="1665536" y="4238100"/>
            <a:chExt cx="1946684" cy="48818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1068FA19-70E5-F530-8AE2-76D13727185F}"/>
                </a:ext>
              </a:extLst>
            </p:cNvPr>
            <p:cNvSpPr/>
            <p:nvPr/>
          </p:nvSpPr>
          <p:spPr>
            <a:xfrm>
              <a:off x="1670632" y="4238100"/>
              <a:ext cx="1878435" cy="488182"/>
            </a:xfrm>
            <a:prstGeom prst="roundRect">
              <a:avLst>
                <a:gd name="adj" fmla="val 50000"/>
              </a:avLst>
            </a:prstGeom>
            <a:solidFill>
              <a:srgbClr val="5992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" name="Text Placeholder 3">
              <a:extLst>
                <a:ext uri="{FF2B5EF4-FFF2-40B4-BE49-F238E27FC236}">
                  <a16:creationId xmlns:a16="http://schemas.microsoft.com/office/drawing/2014/main" id="{11F09998-A806-0DCA-7154-88B810B92098}"/>
                </a:ext>
              </a:extLst>
            </p:cNvPr>
            <p:cNvSpPr txBox="1">
              <a:spLocks/>
            </p:cNvSpPr>
            <p:nvPr/>
          </p:nvSpPr>
          <p:spPr>
            <a:xfrm>
              <a:off x="1665536" y="4243619"/>
              <a:ext cx="1946684" cy="41908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优秀学生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D16B915A-9C5E-9229-DE10-B5E318534C1D}"/>
              </a:ext>
            </a:extLst>
          </p:cNvPr>
          <p:cNvGrpSpPr/>
          <p:nvPr/>
        </p:nvGrpSpPr>
        <p:grpSpPr>
          <a:xfrm>
            <a:off x="7900619" y="4641244"/>
            <a:ext cx="1946684" cy="488182"/>
            <a:chOff x="1665536" y="4238100"/>
            <a:chExt cx="1946684" cy="488182"/>
          </a:xfrm>
        </p:grpSpPr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C7FACB8E-E796-BC52-DFDC-F115DC82C635}"/>
                </a:ext>
              </a:extLst>
            </p:cNvPr>
            <p:cNvSpPr/>
            <p:nvPr/>
          </p:nvSpPr>
          <p:spPr>
            <a:xfrm>
              <a:off x="1670632" y="4238100"/>
              <a:ext cx="1878435" cy="488182"/>
            </a:xfrm>
            <a:prstGeom prst="roundRect">
              <a:avLst>
                <a:gd name="adj" fmla="val 50000"/>
              </a:avLst>
            </a:prstGeom>
            <a:solidFill>
              <a:srgbClr val="5992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Text Placeholder 3">
              <a:extLst>
                <a:ext uri="{FF2B5EF4-FFF2-40B4-BE49-F238E27FC236}">
                  <a16:creationId xmlns:a16="http://schemas.microsoft.com/office/drawing/2014/main" id="{5DC890A5-8F61-5F9F-FA06-C19C382F4880}"/>
                </a:ext>
              </a:extLst>
            </p:cNvPr>
            <p:cNvSpPr txBox="1">
              <a:spLocks/>
            </p:cNvSpPr>
            <p:nvPr/>
          </p:nvSpPr>
          <p:spPr>
            <a:xfrm>
              <a:off x="1665536" y="4243619"/>
              <a:ext cx="1946684" cy="41908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优秀学生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7F45C33-5AEF-A7F3-B7B2-4B506EA3ACF6}"/>
              </a:ext>
            </a:extLst>
          </p:cNvPr>
          <p:cNvGrpSpPr/>
          <p:nvPr/>
        </p:nvGrpSpPr>
        <p:grpSpPr>
          <a:xfrm>
            <a:off x="5122658" y="5177262"/>
            <a:ext cx="1946684" cy="488182"/>
            <a:chOff x="1665536" y="4238100"/>
            <a:chExt cx="1946684" cy="488182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545BF74C-44AA-7A28-A826-99A87367D8D5}"/>
                </a:ext>
              </a:extLst>
            </p:cNvPr>
            <p:cNvSpPr/>
            <p:nvPr/>
          </p:nvSpPr>
          <p:spPr>
            <a:xfrm>
              <a:off x="1670632" y="4238100"/>
              <a:ext cx="1878435" cy="488182"/>
            </a:xfrm>
            <a:prstGeom prst="roundRect">
              <a:avLst>
                <a:gd name="adj" fmla="val 50000"/>
              </a:avLst>
            </a:prstGeom>
            <a:solidFill>
              <a:srgbClr val="59922F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Text Placeholder 3">
              <a:extLst>
                <a:ext uri="{FF2B5EF4-FFF2-40B4-BE49-F238E27FC236}">
                  <a16:creationId xmlns:a16="http://schemas.microsoft.com/office/drawing/2014/main" id="{1AAC85F5-B764-302D-C66F-BA07FD2A7059}"/>
                </a:ext>
              </a:extLst>
            </p:cNvPr>
            <p:cNvSpPr txBox="1">
              <a:spLocks/>
            </p:cNvSpPr>
            <p:nvPr/>
          </p:nvSpPr>
          <p:spPr>
            <a:xfrm>
              <a:off x="1665536" y="4243619"/>
              <a:ext cx="1946684" cy="419089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lvl="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2400" b="1" dirty="0">
                  <a:solidFill>
                    <a:schemeClr val="bg1"/>
                  </a:solidFill>
                  <a:cs typeface="+mn-ea"/>
                  <a:sym typeface="+mn-lt"/>
                </a:rPr>
                <a:t>优秀学生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548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46598B-4F69-641B-56CB-CDEAE792FD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任意多边形: 形状 204" descr="D:\51PPT模板网\51pptmoban.com\图片001.jpg">
            <a:extLst>
              <a:ext uri="{FF2B5EF4-FFF2-40B4-BE49-F238E27FC236}">
                <a16:creationId xmlns:a16="http://schemas.microsoft.com/office/drawing/2014/main" id="{3909A9F3-36CB-4E20-7BBA-CA0A6D9E5D3F}"/>
              </a:ext>
            </a:extLst>
          </p:cNvPr>
          <p:cNvSpPr/>
          <p:nvPr/>
        </p:nvSpPr>
        <p:spPr>
          <a:xfrm>
            <a:off x="2713113" y="1860245"/>
            <a:ext cx="5452846" cy="3938830"/>
          </a:xfrm>
          <a:custGeom>
            <a:avLst/>
            <a:gdLst>
              <a:gd name="connsiteX0" fmla="*/ 139400 w 2425171"/>
              <a:gd name="connsiteY0" fmla="*/ 896432 h 1751807"/>
              <a:gd name="connsiteX1" fmla="*/ 125913 w 2425171"/>
              <a:gd name="connsiteY1" fmla="*/ 1001817 h 1751807"/>
              <a:gd name="connsiteX2" fmla="*/ 541965 w 2425171"/>
              <a:gd name="connsiteY2" fmla="*/ 1417869 h 1751807"/>
              <a:gd name="connsiteX3" fmla="*/ 649498 w 2425171"/>
              <a:gd name="connsiteY3" fmla="*/ 1403741 h 1751807"/>
              <a:gd name="connsiteX4" fmla="*/ 990890 w 2425171"/>
              <a:gd name="connsiteY4" fmla="*/ 1582095 h 1751807"/>
              <a:gd name="connsiteX5" fmla="*/ 1149264 w 2425171"/>
              <a:gd name="connsiteY5" fmla="*/ 1550822 h 1751807"/>
              <a:gd name="connsiteX6" fmla="*/ 1505468 w 2425171"/>
              <a:gd name="connsiteY6" fmla="*/ 1751808 h 1751807"/>
              <a:gd name="connsiteX7" fmla="*/ 1921520 w 2425171"/>
              <a:gd name="connsiteY7" fmla="*/ 1335756 h 1751807"/>
              <a:gd name="connsiteX8" fmla="*/ 1916400 w 2425171"/>
              <a:gd name="connsiteY8" fmla="*/ 1270513 h 1751807"/>
              <a:gd name="connsiteX9" fmla="*/ 2009120 w 2425171"/>
              <a:gd name="connsiteY9" fmla="*/ 1281029 h 1751807"/>
              <a:gd name="connsiteX10" fmla="*/ 2425172 w 2425171"/>
              <a:gd name="connsiteY10" fmla="*/ 864977 h 1751807"/>
              <a:gd name="connsiteX11" fmla="*/ 2009120 w 2425171"/>
              <a:gd name="connsiteY11" fmla="*/ 448925 h 1751807"/>
              <a:gd name="connsiteX12" fmla="*/ 1943283 w 2425171"/>
              <a:gd name="connsiteY12" fmla="*/ 454137 h 1751807"/>
              <a:gd name="connsiteX13" fmla="*/ 1943420 w 2425171"/>
              <a:gd name="connsiteY13" fmla="*/ 448925 h 1751807"/>
              <a:gd name="connsiteX14" fmla="*/ 1527368 w 2425171"/>
              <a:gd name="connsiteY14" fmla="*/ 32873 h 1751807"/>
              <a:gd name="connsiteX15" fmla="*/ 1334795 w 2425171"/>
              <a:gd name="connsiteY15" fmla="*/ 80147 h 1751807"/>
              <a:gd name="connsiteX16" fmla="*/ 1089416 w 2425171"/>
              <a:gd name="connsiteY16" fmla="*/ 0 h 1751807"/>
              <a:gd name="connsiteX17" fmla="*/ 705688 w 2425171"/>
              <a:gd name="connsiteY17" fmla="*/ 255026 h 1751807"/>
              <a:gd name="connsiteX18" fmla="*/ 680039 w 2425171"/>
              <a:gd name="connsiteY18" fmla="*/ 264216 h 1751807"/>
              <a:gd name="connsiteX19" fmla="*/ 416052 w 2425171"/>
              <a:gd name="connsiteY19" fmla="*/ 169713 h 1751807"/>
              <a:gd name="connsiteX20" fmla="*/ 0 w 2425171"/>
              <a:gd name="connsiteY20" fmla="*/ 585765 h 1751807"/>
              <a:gd name="connsiteX21" fmla="*/ 139400 w 2425171"/>
              <a:gd name="connsiteY21" fmla="*/ 896432 h 1751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425171" h="1751807">
                <a:moveTo>
                  <a:pt x="139400" y="896432"/>
                </a:moveTo>
                <a:cubicBezTo>
                  <a:pt x="130622" y="930082"/>
                  <a:pt x="125913" y="965423"/>
                  <a:pt x="125913" y="1001817"/>
                </a:cubicBezTo>
                <a:cubicBezTo>
                  <a:pt x="125913" y="1231605"/>
                  <a:pt x="312222" y="1417869"/>
                  <a:pt x="541965" y="1417869"/>
                </a:cubicBezTo>
                <a:cubicBezTo>
                  <a:pt x="579181" y="1417869"/>
                  <a:pt x="615163" y="1412931"/>
                  <a:pt x="649498" y="1403741"/>
                </a:cubicBezTo>
                <a:cubicBezTo>
                  <a:pt x="724708" y="1511503"/>
                  <a:pt x="849523" y="1582095"/>
                  <a:pt x="990890" y="1582095"/>
                </a:cubicBezTo>
                <a:cubicBezTo>
                  <a:pt x="1046988" y="1582095"/>
                  <a:pt x="1100435" y="1570939"/>
                  <a:pt x="1149264" y="1550822"/>
                </a:cubicBezTo>
                <a:cubicBezTo>
                  <a:pt x="1222141" y="1671295"/>
                  <a:pt x="1354409" y="1751808"/>
                  <a:pt x="1505468" y="1751808"/>
                </a:cubicBezTo>
                <a:cubicBezTo>
                  <a:pt x="1735257" y="1751808"/>
                  <a:pt x="1921520" y="1565544"/>
                  <a:pt x="1921520" y="1335756"/>
                </a:cubicBezTo>
                <a:cubicBezTo>
                  <a:pt x="1921520" y="1313536"/>
                  <a:pt x="1919737" y="1291773"/>
                  <a:pt x="1916400" y="1270513"/>
                </a:cubicBezTo>
                <a:cubicBezTo>
                  <a:pt x="1946209" y="1277326"/>
                  <a:pt x="1977253" y="1281029"/>
                  <a:pt x="2009120" y="1281029"/>
                </a:cubicBezTo>
                <a:cubicBezTo>
                  <a:pt x="2238909" y="1281029"/>
                  <a:pt x="2425172" y="1094765"/>
                  <a:pt x="2425172" y="864977"/>
                </a:cubicBezTo>
                <a:cubicBezTo>
                  <a:pt x="2425172" y="635188"/>
                  <a:pt x="2238909" y="448925"/>
                  <a:pt x="2009120" y="448925"/>
                </a:cubicBezTo>
                <a:cubicBezTo>
                  <a:pt x="1986717" y="448925"/>
                  <a:pt x="1964726" y="450753"/>
                  <a:pt x="1943283" y="454137"/>
                </a:cubicBezTo>
                <a:cubicBezTo>
                  <a:pt x="1943283" y="452399"/>
                  <a:pt x="1943420" y="450662"/>
                  <a:pt x="1943420" y="448925"/>
                </a:cubicBezTo>
                <a:cubicBezTo>
                  <a:pt x="1943420" y="219136"/>
                  <a:pt x="1757157" y="32873"/>
                  <a:pt x="1527368" y="32873"/>
                </a:cubicBezTo>
                <a:cubicBezTo>
                  <a:pt x="1457874" y="32873"/>
                  <a:pt x="1392403" y="50018"/>
                  <a:pt x="1334795" y="80147"/>
                </a:cubicBezTo>
                <a:cubicBezTo>
                  <a:pt x="1265987" y="29809"/>
                  <a:pt x="1181176" y="0"/>
                  <a:pt x="1089416" y="0"/>
                </a:cubicBezTo>
                <a:cubicBezTo>
                  <a:pt x="916732" y="0"/>
                  <a:pt x="768645" y="105202"/>
                  <a:pt x="705688" y="255026"/>
                </a:cubicBezTo>
                <a:cubicBezTo>
                  <a:pt x="697001" y="257769"/>
                  <a:pt x="688497" y="260878"/>
                  <a:pt x="680039" y="264216"/>
                </a:cubicBezTo>
                <a:cubicBezTo>
                  <a:pt x="608213" y="205191"/>
                  <a:pt x="516270" y="169713"/>
                  <a:pt x="416052" y="169713"/>
                </a:cubicBezTo>
                <a:cubicBezTo>
                  <a:pt x="186263" y="169713"/>
                  <a:pt x="0" y="355976"/>
                  <a:pt x="0" y="585765"/>
                </a:cubicBezTo>
                <a:cubicBezTo>
                  <a:pt x="0" y="709346"/>
                  <a:pt x="53904" y="820262"/>
                  <a:pt x="139400" y="896432"/>
                </a:cubicBezTo>
                <a:close/>
              </a:path>
            </a:pathLst>
          </a:custGeom>
          <a:blipFill dpi="0" rotWithShape="1">
            <a:blip r:embed="rId3">
              <a:alphaModFix amt="12000"/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/>
            <a:stretch>
              <a:fillRect/>
            </a:stretch>
          </a:blipFill>
          <a:ln w="25400" cap="flat">
            <a:solidFill>
              <a:srgbClr val="59922F"/>
            </a:soli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3" name="任意多边形: 形状 2" descr="D:\51PPT模板网\51pptmoban.com\图片001.jpg">
            <a:extLst>
              <a:ext uri="{FF2B5EF4-FFF2-40B4-BE49-F238E27FC236}">
                <a16:creationId xmlns:a16="http://schemas.microsoft.com/office/drawing/2014/main" id="{1CA33CF7-53A9-5F13-DF3F-9D7B84E3D755}"/>
              </a:ext>
            </a:extLst>
          </p:cNvPr>
          <p:cNvSpPr/>
          <p:nvPr/>
        </p:nvSpPr>
        <p:spPr>
          <a:xfrm>
            <a:off x="4877341" y="699464"/>
            <a:ext cx="2437318" cy="784333"/>
          </a:xfrm>
          <a:custGeom>
            <a:avLst/>
            <a:gdLst>
              <a:gd name="connsiteX0" fmla="*/ 334024 w 2437318"/>
              <a:gd name="connsiteY0" fmla="*/ 8 h 784333"/>
              <a:gd name="connsiteX1" fmla="*/ 0 w 2437318"/>
              <a:gd name="connsiteY1" fmla="*/ 234055 h 784333"/>
              <a:gd name="connsiteX2" fmla="*/ 141321 w 2437318"/>
              <a:gd name="connsiteY2" fmla="*/ 425052 h 784333"/>
              <a:gd name="connsiteX3" fmla="*/ 90212 w 2437318"/>
              <a:gd name="connsiteY3" fmla="*/ 525047 h 784333"/>
              <a:gd name="connsiteX4" fmla="*/ 315874 w 2437318"/>
              <a:gd name="connsiteY4" fmla="*/ 683165 h 784333"/>
              <a:gd name="connsiteX5" fmla="*/ 476180 w 2437318"/>
              <a:gd name="connsiteY5" fmla="*/ 636199 h 784333"/>
              <a:gd name="connsiteX6" fmla="*/ 848468 w 2437318"/>
              <a:gd name="connsiteY6" fmla="*/ 784334 h 784333"/>
              <a:gd name="connsiteX7" fmla="*/ 1209584 w 2437318"/>
              <a:gd name="connsiteY7" fmla="*/ 648719 h 784333"/>
              <a:gd name="connsiteX8" fmla="*/ 1280523 w 2437318"/>
              <a:gd name="connsiteY8" fmla="*/ 656546 h 784333"/>
              <a:gd name="connsiteX9" fmla="*/ 1570702 w 2437318"/>
              <a:gd name="connsiteY9" fmla="*/ 759086 h 784333"/>
              <a:gd name="connsiteX10" fmla="*/ 1812839 w 2437318"/>
              <a:gd name="connsiteY10" fmla="*/ 693920 h 784333"/>
              <a:gd name="connsiteX11" fmla="*/ 2022303 w 2437318"/>
              <a:gd name="connsiteY11" fmla="*/ 733645 h 784333"/>
              <a:gd name="connsiteX12" fmla="*/ 2437319 w 2437318"/>
              <a:gd name="connsiteY12" fmla="*/ 442653 h 784333"/>
              <a:gd name="connsiteX13" fmla="*/ 2022303 w 2437318"/>
              <a:gd name="connsiteY13" fmla="*/ 151858 h 784333"/>
              <a:gd name="connsiteX14" fmla="*/ 1739946 w 2437318"/>
              <a:gd name="connsiteY14" fmla="*/ 229352 h 784333"/>
              <a:gd name="connsiteX15" fmla="*/ 1317947 w 2437318"/>
              <a:gd name="connsiteY15" fmla="*/ 25246 h 784333"/>
              <a:gd name="connsiteX16" fmla="*/ 928068 w 2437318"/>
              <a:gd name="connsiteY16" fmla="*/ 182185 h 784333"/>
              <a:gd name="connsiteX17" fmla="*/ 848472 w 2437318"/>
              <a:gd name="connsiteY17" fmla="*/ 177097 h 784333"/>
              <a:gd name="connsiteX18" fmla="*/ 665539 w 2437318"/>
              <a:gd name="connsiteY18" fmla="*/ 205472 h 784333"/>
              <a:gd name="connsiteX19" fmla="*/ 334024 w 2437318"/>
              <a:gd name="connsiteY19" fmla="*/ 0 h 784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437318" h="784333">
                <a:moveTo>
                  <a:pt x="334024" y="8"/>
                </a:moveTo>
                <a:cubicBezTo>
                  <a:pt x="149635" y="8"/>
                  <a:pt x="0" y="104860"/>
                  <a:pt x="0" y="234055"/>
                </a:cubicBezTo>
                <a:cubicBezTo>
                  <a:pt x="0" y="312988"/>
                  <a:pt x="55807" y="382645"/>
                  <a:pt x="141321" y="425052"/>
                </a:cubicBezTo>
                <a:cubicBezTo>
                  <a:pt x="109502" y="452311"/>
                  <a:pt x="90212" y="487113"/>
                  <a:pt x="90212" y="525047"/>
                </a:cubicBezTo>
                <a:cubicBezTo>
                  <a:pt x="90212" y="612341"/>
                  <a:pt x="191287" y="683165"/>
                  <a:pt x="315874" y="683165"/>
                </a:cubicBezTo>
                <a:cubicBezTo>
                  <a:pt x="378591" y="683165"/>
                  <a:pt x="435264" y="665167"/>
                  <a:pt x="476180" y="636199"/>
                </a:cubicBezTo>
                <a:cubicBezTo>
                  <a:pt x="551850" y="724926"/>
                  <a:pt x="690323" y="784334"/>
                  <a:pt x="848468" y="784334"/>
                </a:cubicBezTo>
                <a:cubicBezTo>
                  <a:pt x="999049" y="784334"/>
                  <a:pt x="1131914" y="730479"/>
                  <a:pt x="1209584" y="648719"/>
                </a:cubicBezTo>
                <a:cubicBezTo>
                  <a:pt x="1232559" y="652690"/>
                  <a:pt x="1256318" y="655149"/>
                  <a:pt x="1280523" y="656546"/>
                </a:cubicBezTo>
                <a:cubicBezTo>
                  <a:pt x="1346341" y="718695"/>
                  <a:pt x="1451848" y="759086"/>
                  <a:pt x="1570702" y="759086"/>
                </a:cubicBezTo>
                <a:cubicBezTo>
                  <a:pt x="1663713" y="759086"/>
                  <a:pt x="1748804" y="734439"/>
                  <a:pt x="1812839" y="693920"/>
                </a:cubicBezTo>
                <a:cubicBezTo>
                  <a:pt x="1874347" y="719165"/>
                  <a:pt x="1945918" y="733645"/>
                  <a:pt x="2022303" y="733645"/>
                </a:cubicBezTo>
                <a:cubicBezTo>
                  <a:pt x="2251537" y="733645"/>
                  <a:pt x="2437319" y="603272"/>
                  <a:pt x="2437319" y="442653"/>
                </a:cubicBezTo>
                <a:cubicBezTo>
                  <a:pt x="2437319" y="282035"/>
                  <a:pt x="2251537" y="151858"/>
                  <a:pt x="2022303" y="151858"/>
                </a:cubicBezTo>
                <a:cubicBezTo>
                  <a:pt x="1913361" y="151858"/>
                  <a:pt x="1814045" y="181209"/>
                  <a:pt x="1739946" y="229352"/>
                </a:cubicBezTo>
                <a:cubicBezTo>
                  <a:pt x="1675277" y="110113"/>
                  <a:pt x="1510721" y="25246"/>
                  <a:pt x="1317947" y="25246"/>
                </a:cubicBezTo>
                <a:cubicBezTo>
                  <a:pt x="1151667" y="25246"/>
                  <a:pt x="1006381" y="88322"/>
                  <a:pt x="928068" y="182185"/>
                </a:cubicBezTo>
                <a:cubicBezTo>
                  <a:pt x="902273" y="178826"/>
                  <a:pt x="875650" y="177097"/>
                  <a:pt x="848472" y="177097"/>
                </a:cubicBezTo>
                <a:cubicBezTo>
                  <a:pt x="783053" y="177097"/>
                  <a:pt x="721171" y="187260"/>
                  <a:pt x="665539" y="205472"/>
                </a:cubicBezTo>
                <a:cubicBezTo>
                  <a:pt x="645376" y="89761"/>
                  <a:pt x="504590" y="0"/>
                  <a:pt x="334024" y="0"/>
                </a:cubicBezTo>
                <a:close/>
              </a:path>
            </a:pathLst>
          </a:custGeom>
          <a:solidFill>
            <a:srgbClr val="59922F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754"/>
            <a:endParaRPr lang="zh-CN" altLang="en-US" sz="1350">
              <a:solidFill>
                <a:srgbClr val="FFFFFF"/>
              </a:solidFill>
              <a:cs typeface="+mn-ea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0E628FB-A8B6-673E-D3D0-02BCD15A9786}"/>
              </a:ext>
            </a:extLst>
          </p:cNvPr>
          <p:cNvSpPr txBox="1"/>
          <p:nvPr/>
        </p:nvSpPr>
        <p:spPr>
          <a:xfrm>
            <a:off x="5298346" y="856402"/>
            <a:ext cx="15953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</a:rPr>
              <a:t>竞选感言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88AD6A4-3500-5BFE-71ED-137CFCC70955}"/>
              </a:ext>
            </a:extLst>
          </p:cNvPr>
          <p:cNvSpPr txBox="1"/>
          <p:nvPr/>
        </p:nvSpPr>
        <p:spPr>
          <a:xfrm>
            <a:off x="3634718" y="2877412"/>
            <a:ext cx="3765686" cy="1904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16" name="图形 7" descr="D:\51PPT模板网\51pptmoban.com\图片.jpg">
            <a:extLst>
              <a:ext uri="{FF2B5EF4-FFF2-40B4-BE49-F238E27FC236}">
                <a16:creationId xmlns:a16="http://schemas.microsoft.com/office/drawing/2014/main" id="{40D6BA85-99E6-DFBE-DB39-94CEFE767C15}"/>
              </a:ext>
            </a:extLst>
          </p:cNvPr>
          <p:cNvGrpSpPr/>
          <p:nvPr/>
        </p:nvGrpSpPr>
        <p:grpSpPr>
          <a:xfrm>
            <a:off x="7820980" y="2138821"/>
            <a:ext cx="2533168" cy="3381677"/>
            <a:chOff x="7913915" y="629553"/>
            <a:chExt cx="4277406" cy="5710165"/>
          </a:xfrm>
        </p:grpSpPr>
        <p:grpSp>
          <p:nvGrpSpPr>
            <p:cNvPr id="17" name="图形 7">
              <a:extLst>
                <a:ext uri="{FF2B5EF4-FFF2-40B4-BE49-F238E27FC236}">
                  <a16:creationId xmlns:a16="http://schemas.microsoft.com/office/drawing/2014/main" id="{9C7B572A-5B1B-0CB8-4DB7-2D1CB975A2B4}"/>
                </a:ext>
              </a:extLst>
            </p:cNvPr>
            <p:cNvGrpSpPr/>
            <p:nvPr/>
          </p:nvGrpSpPr>
          <p:grpSpPr>
            <a:xfrm>
              <a:off x="9357532" y="4688433"/>
              <a:ext cx="642920" cy="1621263"/>
              <a:chOff x="9357532" y="4688433"/>
              <a:chExt cx="642920" cy="1621263"/>
            </a:xfrm>
          </p:grpSpPr>
          <p:sp>
            <p:nvSpPr>
              <p:cNvPr id="197" name="任意多边形: 形状 196">
                <a:extLst>
                  <a:ext uri="{FF2B5EF4-FFF2-40B4-BE49-F238E27FC236}">
                    <a16:creationId xmlns:a16="http://schemas.microsoft.com/office/drawing/2014/main" id="{9AEC9B77-8D09-6C25-E5CD-C467AACB009A}"/>
                  </a:ext>
                </a:extLst>
              </p:cNvPr>
              <p:cNvSpPr/>
              <p:nvPr/>
            </p:nvSpPr>
            <p:spPr>
              <a:xfrm>
                <a:off x="9600688" y="4690728"/>
                <a:ext cx="399763" cy="1444975"/>
              </a:xfrm>
              <a:custGeom>
                <a:avLst/>
                <a:gdLst>
                  <a:gd name="connsiteX0" fmla="*/ 48419 w 399763"/>
                  <a:gd name="connsiteY0" fmla="*/ 0 h 1444975"/>
                  <a:gd name="connsiteX1" fmla="*/ 8472 w 399763"/>
                  <a:gd name="connsiteY1" fmla="*/ 518877 h 1444975"/>
                  <a:gd name="connsiteX2" fmla="*/ 149326 w 399763"/>
                  <a:gd name="connsiteY2" fmla="*/ 1323477 h 1444975"/>
                  <a:gd name="connsiteX3" fmla="*/ 200101 w 399763"/>
                  <a:gd name="connsiteY3" fmla="*/ 1414416 h 1444975"/>
                  <a:gd name="connsiteX4" fmla="*/ 297136 w 399763"/>
                  <a:gd name="connsiteY4" fmla="*/ 1322258 h 1444975"/>
                  <a:gd name="connsiteX5" fmla="*/ 296203 w 399763"/>
                  <a:gd name="connsiteY5" fmla="*/ 1323263 h 1444975"/>
                  <a:gd name="connsiteX6" fmla="*/ 399764 w 399763"/>
                  <a:gd name="connsiteY6" fmla="*/ 95456 h 1444975"/>
                  <a:gd name="connsiteX7" fmla="*/ 48419 w 399763"/>
                  <a:gd name="connsiteY7" fmla="*/ 0 h 1444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99763" h="1444975">
                    <a:moveTo>
                      <a:pt x="48419" y="0"/>
                    </a:moveTo>
                    <a:cubicBezTo>
                      <a:pt x="4026" y="135259"/>
                      <a:pt x="-11250" y="247211"/>
                      <a:pt x="8472" y="518877"/>
                    </a:cubicBezTo>
                    <a:cubicBezTo>
                      <a:pt x="36011" y="897905"/>
                      <a:pt x="142082" y="1296583"/>
                      <a:pt x="149326" y="1323477"/>
                    </a:cubicBezTo>
                    <a:cubicBezTo>
                      <a:pt x="172203" y="1370883"/>
                      <a:pt x="181455" y="1398351"/>
                      <a:pt x="200101" y="1414416"/>
                    </a:cubicBezTo>
                    <a:cubicBezTo>
                      <a:pt x="273326" y="1495457"/>
                      <a:pt x="308037" y="1398064"/>
                      <a:pt x="297136" y="1322258"/>
                    </a:cubicBezTo>
                    <a:cubicBezTo>
                      <a:pt x="296777" y="1322617"/>
                      <a:pt x="296490" y="1322904"/>
                      <a:pt x="296203" y="1323263"/>
                    </a:cubicBezTo>
                    <a:cubicBezTo>
                      <a:pt x="182746" y="696020"/>
                      <a:pt x="293334" y="260909"/>
                      <a:pt x="399764" y="95456"/>
                    </a:cubicBezTo>
                    <a:cubicBezTo>
                      <a:pt x="292330" y="22448"/>
                      <a:pt x="167470" y="14702"/>
                      <a:pt x="48419" y="0"/>
                    </a:cubicBezTo>
                    <a:close/>
                  </a:path>
                </a:pathLst>
              </a:custGeom>
              <a:solidFill>
                <a:srgbClr val="F4BD98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:a16="http://schemas.microsoft.com/office/drawing/2014/main" id="{B29F7D32-8375-169B-70CA-82477E7A5618}"/>
                  </a:ext>
                </a:extLst>
              </p:cNvPr>
              <p:cNvSpPr/>
              <p:nvPr/>
            </p:nvSpPr>
            <p:spPr>
              <a:xfrm>
                <a:off x="9602705" y="4688433"/>
                <a:ext cx="397746" cy="1444957"/>
              </a:xfrm>
              <a:custGeom>
                <a:avLst/>
                <a:gdLst>
                  <a:gd name="connsiteX0" fmla="*/ 67128 w 397746"/>
                  <a:gd name="connsiteY0" fmla="*/ 200451 h 1444957"/>
                  <a:gd name="connsiteX1" fmla="*/ 194284 w 397746"/>
                  <a:gd name="connsiteY1" fmla="*/ 294616 h 1444957"/>
                  <a:gd name="connsiteX2" fmla="*/ 191701 w 397746"/>
                  <a:gd name="connsiteY2" fmla="*/ 473050 h 1444957"/>
                  <a:gd name="connsiteX3" fmla="*/ 187901 w 397746"/>
                  <a:gd name="connsiteY3" fmla="*/ 699247 h 1444957"/>
                  <a:gd name="connsiteX4" fmla="*/ 245418 w 397746"/>
                  <a:gd name="connsiteY4" fmla="*/ 1444824 h 1444957"/>
                  <a:gd name="connsiteX5" fmla="*/ 295118 w 397746"/>
                  <a:gd name="connsiteY5" fmla="*/ 1322258 h 1444957"/>
                  <a:gd name="connsiteX6" fmla="*/ 294186 w 397746"/>
                  <a:gd name="connsiteY6" fmla="*/ 1323263 h 1444957"/>
                  <a:gd name="connsiteX7" fmla="*/ 397747 w 397746"/>
                  <a:gd name="connsiteY7" fmla="*/ 95456 h 1444957"/>
                  <a:gd name="connsiteX8" fmla="*/ 46402 w 397746"/>
                  <a:gd name="connsiteY8" fmla="*/ 0 h 1444957"/>
                  <a:gd name="connsiteX9" fmla="*/ 0 w 397746"/>
                  <a:gd name="connsiteY9" fmla="*/ 242047 h 1444957"/>
                  <a:gd name="connsiteX10" fmla="*/ 67128 w 397746"/>
                  <a:gd name="connsiteY10" fmla="*/ 200451 h 14449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97746" h="1444957">
                    <a:moveTo>
                      <a:pt x="67128" y="200451"/>
                    </a:moveTo>
                    <a:cubicBezTo>
                      <a:pt x="129666" y="188331"/>
                      <a:pt x="180370" y="237027"/>
                      <a:pt x="194284" y="294616"/>
                    </a:cubicBezTo>
                    <a:cubicBezTo>
                      <a:pt x="208053" y="351632"/>
                      <a:pt x="193853" y="415102"/>
                      <a:pt x="191701" y="473050"/>
                    </a:cubicBezTo>
                    <a:cubicBezTo>
                      <a:pt x="188905" y="548425"/>
                      <a:pt x="189119" y="623800"/>
                      <a:pt x="187901" y="699247"/>
                    </a:cubicBezTo>
                    <a:cubicBezTo>
                      <a:pt x="183884" y="948036"/>
                      <a:pt x="172194" y="1205000"/>
                      <a:pt x="245418" y="1444824"/>
                    </a:cubicBezTo>
                    <a:cubicBezTo>
                      <a:pt x="285796" y="1448410"/>
                      <a:pt x="303366" y="1379274"/>
                      <a:pt x="295118" y="1322258"/>
                    </a:cubicBezTo>
                    <a:cubicBezTo>
                      <a:pt x="294760" y="1322617"/>
                      <a:pt x="294473" y="1322904"/>
                      <a:pt x="294186" y="1323263"/>
                    </a:cubicBezTo>
                    <a:cubicBezTo>
                      <a:pt x="180729" y="696020"/>
                      <a:pt x="291317" y="260909"/>
                      <a:pt x="397747" y="95456"/>
                    </a:cubicBezTo>
                    <a:cubicBezTo>
                      <a:pt x="290385" y="22376"/>
                      <a:pt x="165525" y="14702"/>
                      <a:pt x="46402" y="0"/>
                    </a:cubicBezTo>
                    <a:cubicBezTo>
                      <a:pt x="21157" y="76953"/>
                      <a:pt x="5307" y="146448"/>
                      <a:pt x="0" y="242047"/>
                    </a:cubicBezTo>
                    <a:cubicBezTo>
                      <a:pt x="17212" y="221464"/>
                      <a:pt x="39158" y="205902"/>
                      <a:pt x="67128" y="200451"/>
                    </a:cubicBezTo>
                    <a:close/>
                  </a:path>
                </a:pathLst>
              </a:custGeom>
              <a:solidFill>
                <a:srgbClr val="8E8E8E">
                  <a:alpha val="5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:a16="http://schemas.microsoft.com/office/drawing/2014/main" id="{0E462F8C-3F45-CDE8-F5AA-FC7D78DE0697}"/>
                  </a:ext>
                </a:extLst>
              </p:cNvPr>
              <p:cNvSpPr/>
              <p:nvPr/>
            </p:nvSpPr>
            <p:spPr>
              <a:xfrm>
                <a:off x="9679444" y="5678925"/>
                <a:ext cx="220417" cy="454514"/>
              </a:xfrm>
              <a:custGeom>
                <a:avLst/>
                <a:gdLst>
                  <a:gd name="connsiteX0" fmla="*/ 217448 w 220417"/>
                  <a:gd name="connsiteY0" fmla="*/ 332770 h 454514"/>
                  <a:gd name="connsiteX1" fmla="*/ 175493 w 220417"/>
                  <a:gd name="connsiteY1" fmla="*/ 0 h 454514"/>
                  <a:gd name="connsiteX2" fmla="*/ 0 w 220417"/>
                  <a:gd name="connsiteY2" fmla="*/ 23810 h 454514"/>
                  <a:gd name="connsiteX3" fmla="*/ 70642 w 220417"/>
                  <a:gd name="connsiteY3" fmla="*/ 332985 h 454514"/>
                  <a:gd name="connsiteX4" fmla="*/ 121417 w 220417"/>
                  <a:gd name="connsiteY4" fmla="*/ 423923 h 454514"/>
                  <a:gd name="connsiteX5" fmla="*/ 218452 w 220417"/>
                  <a:gd name="connsiteY5" fmla="*/ 331766 h 454514"/>
                  <a:gd name="connsiteX6" fmla="*/ 217448 w 220417"/>
                  <a:gd name="connsiteY6" fmla="*/ 332770 h 4545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0417" h="454514">
                    <a:moveTo>
                      <a:pt x="217448" y="332770"/>
                    </a:moveTo>
                    <a:cubicBezTo>
                      <a:pt x="197725" y="194714"/>
                      <a:pt x="183597" y="92444"/>
                      <a:pt x="175493" y="0"/>
                    </a:cubicBezTo>
                    <a:cubicBezTo>
                      <a:pt x="119481" y="16997"/>
                      <a:pt x="59956" y="24456"/>
                      <a:pt x="0" y="23810"/>
                    </a:cubicBezTo>
                    <a:cubicBezTo>
                      <a:pt x="33707" y="194499"/>
                      <a:pt x="66697" y="318427"/>
                      <a:pt x="70642" y="332985"/>
                    </a:cubicBezTo>
                    <a:cubicBezTo>
                      <a:pt x="93519" y="380391"/>
                      <a:pt x="102771" y="407859"/>
                      <a:pt x="121417" y="423923"/>
                    </a:cubicBezTo>
                    <a:cubicBezTo>
                      <a:pt x="194642" y="505036"/>
                      <a:pt x="229353" y="407572"/>
                      <a:pt x="218452" y="331766"/>
                    </a:cubicBezTo>
                    <a:cubicBezTo>
                      <a:pt x="218093" y="332125"/>
                      <a:pt x="217806" y="332412"/>
                      <a:pt x="217448" y="332770"/>
                    </a:cubicBezTo>
                    <a:close/>
                  </a:path>
                </a:pathLst>
              </a:custGeom>
              <a:solidFill>
                <a:srgbClr val="EAEAEA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00" name="图形 7">
                <a:extLst>
                  <a:ext uri="{FF2B5EF4-FFF2-40B4-BE49-F238E27FC236}">
                    <a16:creationId xmlns:a16="http://schemas.microsoft.com/office/drawing/2014/main" id="{28749C40-BCC3-02DB-4C4F-F5DE72E9A92F}"/>
                  </a:ext>
                </a:extLst>
              </p:cNvPr>
              <p:cNvGrpSpPr/>
              <p:nvPr/>
            </p:nvGrpSpPr>
            <p:grpSpPr>
              <a:xfrm>
                <a:off x="9357532" y="5952098"/>
                <a:ext cx="616814" cy="357598"/>
                <a:chOff x="9357532" y="5952098"/>
                <a:chExt cx="616814" cy="357598"/>
              </a:xfrm>
            </p:grpSpPr>
            <p:sp>
              <p:nvSpPr>
                <p:cNvPr id="201" name="任意多边形: 形状 200">
                  <a:extLst>
                    <a:ext uri="{FF2B5EF4-FFF2-40B4-BE49-F238E27FC236}">
                      <a16:creationId xmlns:a16="http://schemas.microsoft.com/office/drawing/2014/main" id="{491FD013-388F-C81B-8942-D5C309F35A5C}"/>
                    </a:ext>
                  </a:extLst>
                </p:cNvPr>
                <p:cNvSpPr/>
                <p:nvPr/>
              </p:nvSpPr>
              <p:spPr>
                <a:xfrm>
                  <a:off x="9357532" y="6159147"/>
                  <a:ext cx="613587" cy="150549"/>
                </a:xfrm>
                <a:custGeom>
                  <a:avLst/>
                  <a:gdLst>
                    <a:gd name="connsiteX0" fmla="*/ 613587 w 613587"/>
                    <a:gd name="connsiteY0" fmla="*/ 0 h 150549"/>
                    <a:gd name="connsiteX1" fmla="*/ 339698 w 613587"/>
                    <a:gd name="connsiteY1" fmla="*/ 89862 h 150549"/>
                    <a:gd name="connsiteX2" fmla="*/ 187 w 613587"/>
                    <a:gd name="connsiteY2" fmla="*/ 55868 h 150549"/>
                    <a:gd name="connsiteX3" fmla="*/ 190167 w 613587"/>
                    <a:gd name="connsiteY3" fmla="*/ 150464 h 150549"/>
                    <a:gd name="connsiteX4" fmla="*/ 542730 w 613587"/>
                    <a:gd name="connsiteY4" fmla="*/ 84986 h 150549"/>
                    <a:gd name="connsiteX5" fmla="*/ 613587 w 613587"/>
                    <a:gd name="connsiteY5" fmla="*/ 0 h 150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13587" h="150549">
                      <a:moveTo>
                        <a:pt x="613587" y="0"/>
                      </a:moveTo>
                      <a:cubicBezTo>
                        <a:pt x="568262" y="27253"/>
                        <a:pt x="485284" y="63327"/>
                        <a:pt x="339698" y="89862"/>
                      </a:cubicBezTo>
                      <a:cubicBezTo>
                        <a:pt x="152012" y="124000"/>
                        <a:pt x="46085" y="82834"/>
                        <a:pt x="187" y="55868"/>
                      </a:cubicBezTo>
                      <a:cubicBezTo>
                        <a:pt x="-4619" y="127586"/>
                        <a:pt x="83953" y="148456"/>
                        <a:pt x="190167" y="150464"/>
                      </a:cubicBezTo>
                      <a:cubicBezTo>
                        <a:pt x="303480" y="152615"/>
                        <a:pt x="457459" y="114103"/>
                        <a:pt x="542730" y="84986"/>
                      </a:cubicBezTo>
                      <a:cubicBezTo>
                        <a:pt x="603618" y="64116"/>
                        <a:pt x="612010" y="36433"/>
                        <a:pt x="613587" y="0"/>
                      </a:cubicBezTo>
                      <a:close/>
                    </a:path>
                  </a:pathLst>
                </a:custGeom>
                <a:solidFill>
                  <a:srgbClr val="AEB0B1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:a16="http://schemas.microsoft.com/office/drawing/2014/main" id="{D4B71E41-C4A3-6CB4-CFE0-C793A7B02620}"/>
                    </a:ext>
                  </a:extLst>
                </p:cNvPr>
                <p:cNvSpPr/>
                <p:nvPr/>
              </p:nvSpPr>
              <p:spPr>
                <a:xfrm>
                  <a:off x="9357718" y="6056089"/>
                  <a:ext cx="335422" cy="205775"/>
                </a:xfrm>
                <a:custGeom>
                  <a:avLst/>
                  <a:gdLst>
                    <a:gd name="connsiteX0" fmla="*/ 168895 w 335422"/>
                    <a:gd name="connsiteY0" fmla="*/ 0 h 205775"/>
                    <a:gd name="connsiteX1" fmla="*/ 2295 w 335422"/>
                    <a:gd name="connsiteY1" fmla="*/ 143866 h 205775"/>
                    <a:gd name="connsiteX2" fmla="*/ 0 w 335422"/>
                    <a:gd name="connsiteY2" fmla="*/ 158926 h 205775"/>
                    <a:gd name="connsiteX3" fmla="*/ 335423 w 335422"/>
                    <a:gd name="connsiteY3" fmla="*/ 193566 h 205775"/>
                    <a:gd name="connsiteX4" fmla="*/ 168895 w 335422"/>
                    <a:gd name="connsiteY4" fmla="*/ 0 h 20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5422" h="205775">
                      <a:moveTo>
                        <a:pt x="168895" y="0"/>
                      </a:moveTo>
                      <a:cubicBezTo>
                        <a:pt x="53716" y="39731"/>
                        <a:pt x="17283" y="77312"/>
                        <a:pt x="2295" y="143866"/>
                      </a:cubicBezTo>
                      <a:cubicBezTo>
                        <a:pt x="1147" y="149173"/>
                        <a:pt x="286" y="154121"/>
                        <a:pt x="0" y="158926"/>
                      </a:cubicBezTo>
                      <a:cubicBezTo>
                        <a:pt x="45612" y="185677"/>
                        <a:pt x="150320" y="226341"/>
                        <a:pt x="335423" y="193566"/>
                      </a:cubicBezTo>
                      <a:cubicBezTo>
                        <a:pt x="329973" y="71574"/>
                        <a:pt x="229425" y="20081"/>
                        <a:pt x="168895" y="0"/>
                      </a:cubicBezTo>
                      <a:close/>
                    </a:path>
                  </a:pathLst>
                </a:custGeom>
                <a:solidFill>
                  <a:srgbClr val="DADBDC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:a16="http://schemas.microsoft.com/office/drawing/2014/main" id="{00366C4B-9BA3-45B7-27E4-17E7BB769219}"/>
                    </a:ext>
                  </a:extLst>
                </p:cNvPr>
                <p:cNvSpPr/>
                <p:nvPr/>
              </p:nvSpPr>
              <p:spPr>
                <a:xfrm>
                  <a:off x="9526613" y="5952098"/>
                  <a:ext cx="447732" cy="297556"/>
                </a:xfrm>
                <a:custGeom>
                  <a:avLst/>
                  <a:gdLst>
                    <a:gd name="connsiteX0" fmla="*/ 446013 w 447732"/>
                    <a:gd name="connsiteY0" fmla="*/ 159213 h 297556"/>
                    <a:gd name="connsiteX1" fmla="*/ 357871 w 447732"/>
                    <a:gd name="connsiteY1" fmla="*/ 37006 h 297556"/>
                    <a:gd name="connsiteX2" fmla="*/ 249936 w 447732"/>
                    <a:gd name="connsiteY2" fmla="*/ 28974 h 297556"/>
                    <a:gd name="connsiteX3" fmla="*/ 200451 w 447732"/>
                    <a:gd name="connsiteY3" fmla="*/ 0 h 297556"/>
                    <a:gd name="connsiteX4" fmla="*/ 200523 w 447732"/>
                    <a:gd name="connsiteY4" fmla="*/ 1147 h 297556"/>
                    <a:gd name="connsiteX5" fmla="*/ 106644 w 447732"/>
                    <a:gd name="connsiteY5" fmla="*/ 72076 h 297556"/>
                    <a:gd name="connsiteX6" fmla="*/ 0 w 447732"/>
                    <a:gd name="connsiteY6" fmla="*/ 104062 h 297556"/>
                    <a:gd name="connsiteX7" fmla="*/ 166528 w 447732"/>
                    <a:gd name="connsiteY7" fmla="*/ 297556 h 297556"/>
                    <a:gd name="connsiteX8" fmla="*/ 170617 w 447732"/>
                    <a:gd name="connsiteY8" fmla="*/ 296911 h 297556"/>
                    <a:gd name="connsiteX9" fmla="*/ 444506 w 447732"/>
                    <a:gd name="connsiteY9" fmla="*/ 207049 h 297556"/>
                    <a:gd name="connsiteX10" fmla="*/ 446013 w 447732"/>
                    <a:gd name="connsiteY10" fmla="*/ 159213 h 297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47732" h="297556">
                      <a:moveTo>
                        <a:pt x="446013" y="159213"/>
                      </a:moveTo>
                      <a:cubicBezTo>
                        <a:pt x="450745" y="98468"/>
                        <a:pt x="452324" y="-2151"/>
                        <a:pt x="357871" y="37006"/>
                      </a:cubicBezTo>
                      <a:cubicBezTo>
                        <a:pt x="316203" y="80898"/>
                        <a:pt x="309318" y="101839"/>
                        <a:pt x="249936" y="28974"/>
                      </a:cubicBezTo>
                      <a:cubicBezTo>
                        <a:pt x="233657" y="13483"/>
                        <a:pt x="216874" y="4733"/>
                        <a:pt x="200451" y="0"/>
                      </a:cubicBezTo>
                      <a:cubicBezTo>
                        <a:pt x="200523" y="717"/>
                        <a:pt x="200523" y="1147"/>
                        <a:pt x="200523" y="1147"/>
                      </a:cubicBezTo>
                      <a:cubicBezTo>
                        <a:pt x="200523" y="1147"/>
                        <a:pt x="157349" y="-11260"/>
                        <a:pt x="106644" y="72076"/>
                      </a:cubicBezTo>
                      <a:cubicBezTo>
                        <a:pt x="64977" y="83264"/>
                        <a:pt x="29907" y="93735"/>
                        <a:pt x="0" y="104062"/>
                      </a:cubicBezTo>
                      <a:cubicBezTo>
                        <a:pt x="60530" y="124071"/>
                        <a:pt x="161078" y="175636"/>
                        <a:pt x="166528" y="297556"/>
                      </a:cubicBezTo>
                      <a:cubicBezTo>
                        <a:pt x="167963" y="297342"/>
                        <a:pt x="169253" y="297126"/>
                        <a:pt x="170617" y="296911"/>
                      </a:cubicBezTo>
                      <a:cubicBezTo>
                        <a:pt x="316203" y="270447"/>
                        <a:pt x="399252" y="234301"/>
                        <a:pt x="444506" y="207049"/>
                      </a:cubicBezTo>
                      <a:cubicBezTo>
                        <a:pt x="445080" y="192562"/>
                        <a:pt x="444721" y="176641"/>
                        <a:pt x="446013" y="159213"/>
                      </a:cubicBezTo>
                      <a:close/>
                    </a:path>
                  </a:pathLst>
                </a:custGeom>
                <a:solidFill>
                  <a:srgbClr val="49B251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:a16="http://schemas.microsoft.com/office/drawing/2014/main" id="{AF320A89-56B7-C9CC-8FDB-ACCBAD73DD5C}"/>
                    </a:ext>
                  </a:extLst>
                </p:cNvPr>
                <p:cNvSpPr/>
                <p:nvPr/>
              </p:nvSpPr>
              <p:spPr>
                <a:xfrm>
                  <a:off x="9415268" y="6086729"/>
                  <a:ext cx="145766" cy="88444"/>
                </a:xfrm>
                <a:custGeom>
                  <a:avLst/>
                  <a:gdLst>
                    <a:gd name="connsiteX0" fmla="*/ 119162 w 145766"/>
                    <a:gd name="connsiteY0" fmla="*/ 414 h 88444"/>
                    <a:gd name="connsiteX1" fmla="*/ 19546 w 145766"/>
                    <a:gd name="connsiteY1" fmla="*/ 31396 h 88444"/>
                    <a:gd name="connsiteX2" fmla="*/ 65517 w 145766"/>
                    <a:gd name="connsiteY2" fmla="*/ 87766 h 88444"/>
                    <a:gd name="connsiteX3" fmla="*/ 119162 w 145766"/>
                    <a:gd name="connsiteY3" fmla="*/ 414 h 884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45766" h="88444">
                      <a:moveTo>
                        <a:pt x="119162" y="414"/>
                      </a:moveTo>
                      <a:cubicBezTo>
                        <a:pt x="119162" y="414"/>
                        <a:pt x="66235" y="-5969"/>
                        <a:pt x="19546" y="31396"/>
                      </a:cubicBezTo>
                      <a:cubicBezTo>
                        <a:pt x="-27214" y="68832"/>
                        <a:pt x="18686" y="92858"/>
                        <a:pt x="65517" y="87766"/>
                      </a:cubicBezTo>
                      <a:cubicBezTo>
                        <a:pt x="133291" y="80666"/>
                        <a:pt x="176393" y="5936"/>
                        <a:pt x="119162" y="414"/>
                      </a:cubicBezTo>
                      <a:close/>
                    </a:path>
                  </a:pathLst>
                </a:custGeom>
                <a:solidFill>
                  <a:srgbClr val="DADBDC">
                    <a:alpha val="5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8" name="图形 7">
              <a:extLst>
                <a:ext uri="{FF2B5EF4-FFF2-40B4-BE49-F238E27FC236}">
                  <a16:creationId xmlns:a16="http://schemas.microsoft.com/office/drawing/2014/main" id="{04307211-B081-CCA2-4E12-FABB3A0F44E1}"/>
                </a:ext>
              </a:extLst>
            </p:cNvPr>
            <p:cNvGrpSpPr/>
            <p:nvPr/>
          </p:nvGrpSpPr>
          <p:grpSpPr>
            <a:xfrm>
              <a:off x="10573045" y="4635577"/>
              <a:ext cx="676095" cy="1704141"/>
              <a:chOff x="10573045" y="4635577"/>
              <a:chExt cx="676095" cy="1704141"/>
            </a:xfrm>
          </p:grpSpPr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69DF0EB1-92AB-E305-2F22-63769A6A4411}"/>
                  </a:ext>
                </a:extLst>
              </p:cNvPr>
              <p:cNvSpPr/>
              <p:nvPr/>
            </p:nvSpPr>
            <p:spPr>
              <a:xfrm>
                <a:off x="10573045" y="4635649"/>
                <a:ext cx="488458" cy="1435242"/>
              </a:xfrm>
              <a:custGeom>
                <a:avLst/>
                <a:gdLst>
                  <a:gd name="connsiteX0" fmla="*/ 342811 w 488458"/>
                  <a:gd name="connsiteY0" fmla="*/ 1403371 h 1435242"/>
                  <a:gd name="connsiteX1" fmla="*/ 238246 w 488458"/>
                  <a:gd name="connsiteY1" fmla="*/ 1340618 h 1435242"/>
                  <a:gd name="connsiteX2" fmla="*/ 239250 w 488458"/>
                  <a:gd name="connsiteY2" fmla="*/ 1341407 h 1435242"/>
                  <a:gd name="connsiteX3" fmla="*/ 0 w 488458"/>
                  <a:gd name="connsiteY3" fmla="*/ 139706 h 1435242"/>
                  <a:gd name="connsiteX4" fmla="*/ 357297 w 488458"/>
                  <a:gd name="connsiteY4" fmla="*/ 0 h 1435242"/>
                  <a:gd name="connsiteX5" fmla="*/ 488039 w 488458"/>
                  <a:gd name="connsiteY5" fmla="*/ 646319 h 1435242"/>
                  <a:gd name="connsiteX6" fmla="*/ 389642 w 488458"/>
                  <a:gd name="connsiteY6" fmla="*/ 1322545 h 1435242"/>
                  <a:gd name="connsiteX7" fmla="*/ 342811 w 488458"/>
                  <a:gd name="connsiteY7" fmla="*/ 1403371 h 1435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8458" h="1435242">
                    <a:moveTo>
                      <a:pt x="342811" y="1403371"/>
                    </a:moveTo>
                    <a:cubicBezTo>
                      <a:pt x="272455" y="1479177"/>
                      <a:pt x="231361" y="1404088"/>
                      <a:pt x="238246" y="1340618"/>
                    </a:cubicBezTo>
                    <a:cubicBezTo>
                      <a:pt x="238605" y="1340905"/>
                      <a:pt x="238963" y="1341120"/>
                      <a:pt x="239250" y="1341407"/>
                    </a:cubicBezTo>
                    <a:cubicBezTo>
                      <a:pt x="296122" y="720547"/>
                      <a:pt x="175135" y="286584"/>
                      <a:pt x="0" y="139706"/>
                    </a:cubicBezTo>
                    <a:cubicBezTo>
                      <a:pt x="86420" y="29404"/>
                      <a:pt x="357297" y="0"/>
                      <a:pt x="357297" y="0"/>
                    </a:cubicBezTo>
                    <a:cubicBezTo>
                      <a:pt x="357297" y="0"/>
                      <a:pt x="497075" y="216444"/>
                      <a:pt x="488039" y="646319"/>
                    </a:cubicBezTo>
                    <a:cubicBezTo>
                      <a:pt x="481441" y="959797"/>
                      <a:pt x="395523" y="1299596"/>
                      <a:pt x="389642" y="1322545"/>
                    </a:cubicBezTo>
                    <a:cubicBezTo>
                      <a:pt x="368915" y="1364213"/>
                      <a:pt x="361026" y="1387808"/>
                      <a:pt x="342811" y="1403371"/>
                    </a:cubicBezTo>
                    <a:close/>
                  </a:path>
                </a:pathLst>
              </a:custGeom>
              <a:solidFill>
                <a:srgbClr val="F4BD98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2A5E85A3-7012-7273-BD6A-BF21742126C2}"/>
                  </a:ext>
                </a:extLst>
              </p:cNvPr>
              <p:cNvSpPr/>
              <p:nvPr/>
            </p:nvSpPr>
            <p:spPr>
              <a:xfrm>
                <a:off x="10810486" y="5578951"/>
                <a:ext cx="224707" cy="491868"/>
              </a:xfrm>
              <a:custGeom>
                <a:avLst/>
                <a:gdLst>
                  <a:gd name="connsiteX0" fmla="*/ 224708 w 224707"/>
                  <a:gd name="connsiteY0" fmla="*/ 3442 h 491868"/>
                  <a:gd name="connsiteX1" fmla="*/ 14145 w 224707"/>
                  <a:gd name="connsiteY1" fmla="*/ 0 h 491868"/>
                  <a:gd name="connsiteX2" fmla="*/ 1738 w 224707"/>
                  <a:gd name="connsiteY2" fmla="*/ 398033 h 491868"/>
                  <a:gd name="connsiteX3" fmla="*/ 733 w 224707"/>
                  <a:gd name="connsiteY3" fmla="*/ 397244 h 491868"/>
                  <a:gd name="connsiteX4" fmla="*/ 105370 w 224707"/>
                  <a:gd name="connsiteY4" fmla="*/ 459997 h 491868"/>
                  <a:gd name="connsiteX5" fmla="*/ 152201 w 224707"/>
                  <a:gd name="connsiteY5" fmla="*/ 379171 h 491868"/>
                  <a:gd name="connsiteX6" fmla="*/ 224708 w 224707"/>
                  <a:gd name="connsiteY6" fmla="*/ 3442 h 4918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4707" h="491868">
                    <a:moveTo>
                      <a:pt x="224708" y="3442"/>
                    </a:moveTo>
                    <a:cubicBezTo>
                      <a:pt x="155142" y="15275"/>
                      <a:pt x="83855" y="13841"/>
                      <a:pt x="14145" y="0"/>
                    </a:cubicBezTo>
                    <a:cubicBezTo>
                      <a:pt x="18448" y="121991"/>
                      <a:pt x="14862" y="254956"/>
                      <a:pt x="1738" y="398033"/>
                    </a:cubicBezTo>
                    <a:cubicBezTo>
                      <a:pt x="1380" y="397746"/>
                      <a:pt x="1021" y="397531"/>
                      <a:pt x="733" y="397244"/>
                    </a:cubicBezTo>
                    <a:cubicBezTo>
                      <a:pt x="-6079" y="460714"/>
                      <a:pt x="35015" y="535802"/>
                      <a:pt x="105370" y="459997"/>
                    </a:cubicBezTo>
                    <a:cubicBezTo>
                      <a:pt x="123586" y="444434"/>
                      <a:pt x="131475" y="420839"/>
                      <a:pt x="152201" y="379171"/>
                    </a:cubicBezTo>
                    <a:cubicBezTo>
                      <a:pt x="156218" y="363680"/>
                      <a:pt x="196810" y="202889"/>
                      <a:pt x="224708" y="3442"/>
                    </a:cubicBezTo>
                    <a:close/>
                  </a:path>
                </a:pathLst>
              </a:custGeom>
              <a:solidFill>
                <a:srgbClr val="EAEAEA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D4F2660C-A8CE-765B-7E9D-7466D4A2634E}"/>
                  </a:ext>
                </a:extLst>
              </p:cNvPr>
              <p:cNvSpPr/>
              <p:nvPr/>
            </p:nvSpPr>
            <p:spPr>
              <a:xfrm>
                <a:off x="10573045" y="4635577"/>
                <a:ext cx="488523" cy="983105"/>
              </a:xfrm>
              <a:custGeom>
                <a:avLst/>
                <a:gdLst>
                  <a:gd name="connsiteX0" fmla="*/ 357297 w 488523"/>
                  <a:gd name="connsiteY0" fmla="*/ 0 h 983105"/>
                  <a:gd name="connsiteX1" fmla="*/ 0 w 488523"/>
                  <a:gd name="connsiteY1" fmla="*/ 139706 h 983105"/>
                  <a:gd name="connsiteX2" fmla="*/ 179222 w 488523"/>
                  <a:gd name="connsiteY2" fmla="*/ 457559 h 983105"/>
                  <a:gd name="connsiteX3" fmla="*/ 408074 w 488523"/>
                  <a:gd name="connsiteY3" fmla="*/ 347759 h 983105"/>
                  <a:gd name="connsiteX4" fmla="*/ 454188 w 488523"/>
                  <a:gd name="connsiteY4" fmla="*/ 788392 h 983105"/>
                  <a:gd name="connsiteX5" fmla="*/ 457056 w 488523"/>
                  <a:gd name="connsiteY5" fmla="*/ 981026 h 983105"/>
                  <a:gd name="connsiteX6" fmla="*/ 456913 w 488523"/>
                  <a:gd name="connsiteY6" fmla="*/ 983106 h 983105"/>
                  <a:gd name="connsiteX7" fmla="*/ 488110 w 488523"/>
                  <a:gd name="connsiteY7" fmla="*/ 646319 h 983105"/>
                  <a:gd name="connsiteX8" fmla="*/ 357297 w 488523"/>
                  <a:gd name="connsiteY8" fmla="*/ 0 h 983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88523" h="983105">
                    <a:moveTo>
                      <a:pt x="357297" y="0"/>
                    </a:moveTo>
                    <a:cubicBezTo>
                      <a:pt x="357297" y="0"/>
                      <a:pt x="86491" y="29405"/>
                      <a:pt x="0" y="139706"/>
                    </a:cubicBezTo>
                    <a:cubicBezTo>
                      <a:pt x="71646" y="199805"/>
                      <a:pt x="134183" y="308099"/>
                      <a:pt x="179222" y="457559"/>
                    </a:cubicBezTo>
                    <a:cubicBezTo>
                      <a:pt x="175995" y="199590"/>
                      <a:pt x="341018" y="113027"/>
                      <a:pt x="408074" y="347759"/>
                    </a:cubicBezTo>
                    <a:cubicBezTo>
                      <a:pt x="453112" y="505466"/>
                      <a:pt x="448952" y="666759"/>
                      <a:pt x="454188" y="788392"/>
                    </a:cubicBezTo>
                    <a:cubicBezTo>
                      <a:pt x="456913" y="852149"/>
                      <a:pt x="460714" y="916480"/>
                      <a:pt x="457056" y="981026"/>
                    </a:cubicBezTo>
                    <a:cubicBezTo>
                      <a:pt x="456985" y="981743"/>
                      <a:pt x="456985" y="982388"/>
                      <a:pt x="456913" y="983106"/>
                    </a:cubicBezTo>
                    <a:cubicBezTo>
                      <a:pt x="472691" y="878469"/>
                      <a:pt x="485743" y="760709"/>
                      <a:pt x="488110" y="646319"/>
                    </a:cubicBezTo>
                    <a:cubicBezTo>
                      <a:pt x="497075" y="216444"/>
                      <a:pt x="357297" y="0"/>
                      <a:pt x="357297" y="0"/>
                    </a:cubicBezTo>
                    <a:close/>
                  </a:path>
                </a:pathLst>
              </a:custGeom>
              <a:solidFill>
                <a:srgbClr val="8E8E8E">
                  <a:alpha val="5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92" name="图形 7">
                <a:extLst>
                  <a:ext uri="{FF2B5EF4-FFF2-40B4-BE49-F238E27FC236}">
                    <a16:creationId xmlns:a16="http://schemas.microsoft.com/office/drawing/2014/main" id="{4E1E7845-0F37-5AF3-893C-4219EC6761BD}"/>
                  </a:ext>
                </a:extLst>
              </p:cNvPr>
              <p:cNvGrpSpPr/>
              <p:nvPr/>
            </p:nvGrpSpPr>
            <p:grpSpPr>
              <a:xfrm>
                <a:off x="10699063" y="5953994"/>
                <a:ext cx="550078" cy="385724"/>
                <a:chOff x="10699063" y="5953994"/>
                <a:chExt cx="550078" cy="385724"/>
              </a:xfrm>
            </p:grpSpPr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8594DF73-895F-705A-9048-7A18D787A67B}"/>
                    </a:ext>
                  </a:extLst>
                </p:cNvPr>
                <p:cNvSpPr/>
                <p:nvPr/>
              </p:nvSpPr>
              <p:spPr>
                <a:xfrm>
                  <a:off x="10699063" y="6120420"/>
                  <a:ext cx="549418" cy="219299"/>
                </a:xfrm>
                <a:custGeom>
                  <a:avLst/>
                  <a:gdLst>
                    <a:gd name="connsiteX0" fmla="*/ 2070 w 549418"/>
                    <a:gd name="connsiteY0" fmla="*/ 0 h 219299"/>
                    <a:gd name="connsiteX1" fmla="*/ 234005 w 549418"/>
                    <a:gd name="connsiteY1" fmla="*/ 130311 h 219299"/>
                    <a:gd name="connsiteX2" fmla="*/ 549419 w 549418"/>
                    <a:gd name="connsiteY2" fmla="*/ 150966 h 219299"/>
                    <a:gd name="connsiteX3" fmla="*/ 358506 w 549418"/>
                    <a:gd name="connsiteY3" fmla="*/ 212786 h 219299"/>
                    <a:gd name="connsiteX4" fmla="*/ 50264 w 549418"/>
                    <a:gd name="connsiteY4" fmla="*/ 93663 h 219299"/>
                    <a:gd name="connsiteX5" fmla="*/ 2070 w 549418"/>
                    <a:gd name="connsiteY5" fmla="*/ 0 h 219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49418" h="219299">
                      <a:moveTo>
                        <a:pt x="2070" y="0"/>
                      </a:moveTo>
                      <a:cubicBezTo>
                        <a:pt x="38072" y="33564"/>
                        <a:pt x="106706" y="81686"/>
                        <a:pt x="234005" y="130311"/>
                      </a:cubicBezTo>
                      <a:cubicBezTo>
                        <a:pt x="398238" y="192992"/>
                        <a:pt x="502444" y="169827"/>
                        <a:pt x="549419" y="150966"/>
                      </a:cubicBezTo>
                      <a:cubicBezTo>
                        <a:pt x="540024" y="221249"/>
                        <a:pt x="455469" y="227560"/>
                        <a:pt x="358506" y="212786"/>
                      </a:cubicBezTo>
                      <a:cubicBezTo>
                        <a:pt x="255018" y="197008"/>
                        <a:pt x="122197" y="135259"/>
                        <a:pt x="50264" y="93663"/>
                      </a:cubicBezTo>
                      <a:cubicBezTo>
                        <a:pt x="-1157" y="63757"/>
                        <a:pt x="-3452" y="35572"/>
                        <a:pt x="2070" y="0"/>
                      </a:cubicBezTo>
                      <a:close/>
                    </a:path>
                  </a:pathLst>
                </a:custGeom>
                <a:solidFill>
                  <a:srgbClr val="AEB0B1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E3149479-F20A-E348-6E92-1172977EC4E9}"/>
                    </a:ext>
                  </a:extLst>
                </p:cNvPr>
                <p:cNvSpPr/>
                <p:nvPr/>
              </p:nvSpPr>
              <p:spPr>
                <a:xfrm>
                  <a:off x="10936654" y="6090585"/>
                  <a:ext cx="312487" cy="201038"/>
                </a:xfrm>
                <a:custGeom>
                  <a:avLst/>
                  <a:gdLst>
                    <a:gd name="connsiteX0" fmla="*/ 188546 w 312487"/>
                    <a:gd name="connsiteY0" fmla="*/ 0 h 201038"/>
                    <a:gd name="connsiteX1" fmla="*/ 312474 w 312487"/>
                    <a:gd name="connsiteY1" fmla="*/ 165811 h 201038"/>
                    <a:gd name="connsiteX2" fmla="*/ 311757 w 312487"/>
                    <a:gd name="connsiteY2" fmla="*/ 180800 h 201038"/>
                    <a:gd name="connsiteX3" fmla="*/ 0 w 312487"/>
                    <a:gd name="connsiteY3" fmla="*/ 161437 h 201038"/>
                    <a:gd name="connsiteX4" fmla="*/ 188546 w 312487"/>
                    <a:gd name="connsiteY4" fmla="*/ 0 h 2010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12487" h="201038">
                      <a:moveTo>
                        <a:pt x="188546" y="0"/>
                      </a:moveTo>
                      <a:cubicBezTo>
                        <a:pt x="285652" y="56657"/>
                        <a:pt x="311542" y="98898"/>
                        <a:pt x="312474" y="165811"/>
                      </a:cubicBezTo>
                      <a:cubicBezTo>
                        <a:pt x="312546" y="171118"/>
                        <a:pt x="312331" y="176067"/>
                        <a:pt x="311757" y="180800"/>
                      </a:cubicBezTo>
                      <a:cubicBezTo>
                        <a:pt x="265141" y="199590"/>
                        <a:pt x="162083" y="222397"/>
                        <a:pt x="0" y="161437"/>
                      </a:cubicBezTo>
                      <a:cubicBezTo>
                        <a:pt x="28257" y="44035"/>
                        <a:pt x="129594" y="9897"/>
                        <a:pt x="188546" y="0"/>
                      </a:cubicBezTo>
                      <a:close/>
                    </a:path>
                  </a:pathLst>
                </a:custGeom>
                <a:solidFill>
                  <a:srgbClr val="DADBDC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F62939E2-81E0-58D5-E5C9-9477551E6566}"/>
                    </a:ext>
                  </a:extLst>
                </p:cNvPr>
                <p:cNvSpPr/>
                <p:nvPr/>
              </p:nvSpPr>
              <p:spPr>
                <a:xfrm>
                  <a:off x="10700989" y="5953994"/>
                  <a:ext cx="424138" cy="297955"/>
                </a:xfrm>
                <a:custGeom>
                  <a:avLst/>
                  <a:gdLst>
                    <a:gd name="connsiteX0" fmla="*/ 7817 w 424138"/>
                    <a:gd name="connsiteY0" fmla="*/ 119809 h 297955"/>
                    <a:gd name="connsiteX1" fmla="*/ 111450 w 424138"/>
                    <a:gd name="connsiteY1" fmla="*/ 15101 h 297955"/>
                    <a:gd name="connsiteX2" fmla="*/ 211209 w 424138"/>
                    <a:gd name="connsiteY2" fmla="*/ 24352 h 297955"/>
                    <a:gd name="connsiteX3" fmla="*/ 261698 w 424138"/>
                    <a:gd name="connsiteY3" fmla="*/ 4128 h 297955"/>
                    <a:gd name="connsiteX4" fmla="*/ 261411 w 424138"/>
                    <a:gd name="connsiteY4" fmla="*/ 5204 h 297955"/>
                    <a:gd name="connsiteX5" fmla="*/ 333129 w 424138"/>
                    <a:gd name="connsiteY5" fmla="*/ 88755 h 297955"/>
                    <a:gd name="connsiteX6" fmla="*/ 424138 w 424138"/>
                    <a:gd name="connsiteY6" fmla="*/ 136519 h 297955"/>
                    <a:gd name="connsiteX7" fmla="*/ 235592 w 424138"/>
                    <a:gd name="connsiteY7" fmla="*/ 297955 h 297955"/>
                    <a:gd name="connsiteX8" fmla="*/ 231935 w 424138"/>
                    <a:gd name="connsiteY8" fmla="*/ 296664 h 297955"/>
                    <a:gd name="connsiteX9" fmla="*/ 0 w 424138"/>
                    <a:gd name="connsiteY9" fmla="*/ 166354 h 297955"/>
                    <a:gd name="connsiteX10" fmla="*/ 7817 w 424138"/>
                    <a:gd name="connsiteY10" fmla="*/ 119809 h 297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24138" h="297955">
                      <a:moveTo>
                        <a:pt x="7817" y="119809"/>
                      </a:moveTo>
                      <a:cubicBezTo>
                        <a:pt x="15204" y="60211"/>
                        <a:pt x="33062" y="-37683"/>
                        <a:pt x="111450" y="15101"/>
                      </a:cubicBezTo>
                      <a:cubicBezTo>
                        <a:pt x="140997" y="64299"/>
                        <a:pt x="143220" y="85671"/>
                        <a:pt x="211209" y="24352"/>
                      </a:cubicBezTo>
                      <a:cubicBezTo>
                        <a:pt x="228923" y="11945"/>
                        <a:pt x="245848" y="6064"/>
                        <a:pt x="261698" y="4128"/>
                      </a:cubicBezTo>
                      <a:cubicBezTo>
                        <a:pt x="261483" y="4774"/>
                        <a:pt x="261411" y="5204"/>
                        <a:pt x="261411" y="5204"/>
                      </a:cubicBezTo>
                      <a:cubicBezTo>
                        <a:pt x="261411" y="5204"/>
                        <a:pt x="303079" y="-31"/>
                        <a:pt x="333129" y="88755"/>
                      </a:cubicBezTo>
                      <a:cubicBezTo>
                        <a:pt x="368916" y="106182"/>
                        <a:pt x="398822" y="121889"/>
                        <a:pt x="424138" y="136519"/>
                      </a:cubicBezTo>
                      <a:cubicBezTo>
                        <a:pt x="365187" y="146416"/>
                        <a:pt x="263850" y="180554"/>
                        <a:pt x="235592" y="297955"/>
                      </a:cubicBezTo>
                      <a:cubicBezTo>
                        <a:pt x="234374" y="297525"/>
                        <a:pt x="233226" y="297238"/>
                        <a:pt x="231935" y="296664"/>
                      </a:cubicBezTo>
                      <a:cubicBezTo>
                        <a:pt x="104636" y="248040"/>
                        <a:pt x="36002" y="199917"/>
                        <a:pt x="0" y="166354"/>
                      </a:cubicBezTo>
                      <a:cubicBezTo>
                        <a:pt x="2295" y="152225"/>
                        <a:pt x="5738" y="136877"/>
                        <a:pt x="7817" y="119809"/>
                      </a:cubicBezTo>
                      <a:close/>
                    </a:path>
                  </a:pathLst>
                </a:custGeom>
                <a:solidFill>
                  <a:srgbClr val="49B251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:a16="http://schemas.microsoft.com/office/drawing/2014/main" id="{0B0B30F0-B39A-A0BF-7940-D07CAE8FFB5E}"/>
                    </a:ext>
                  </a:extLst>
                </p:cNvPr>
                <p:cNvSpPr/>
                <p:nvPr/>
              </p:nvSpPr>
              <p:spPr>
                <a:xfrm>
                  <a:off x="11082977" y="6119360"/>
                  <a:ext cx="126275" cy="97306"/>
                </a:xfrm>
                <a:custGeom>
                  <a:avLst/>
                  <a:gdLst>
                    <a:gd name="connsiteX0" fmla="*/ 29170 w 126275"/>
                    <a:gd name="connsiteY0" fmla="*/ 127 h 97306"/>
                    <a:gd name="connsiteX1" fmla="*/ 113725 w 126275"/>
                    <a:gd name="connsiteY1" fmla="*/ 45883 h 97306"/>
                    <a:gd name="connsiteX2" fmla="*/ 61084 w 126275"/>
                    <a:gd name="connsiteY2" fmla="*/ 93289 h 97306"/>
                    <a:gd name="connsiteX3" fmla="*/ 29170 w 126275"/>
                    <a:gd name="connsiteY3" fmla="*/ 127 h 973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275" h="97306">
                      <a:moveTo>
                        <a:pt x="29170" y="127"/>
                      </a:moveTo>
                      <a:cubicBezTo>
                        <a:pt x="29170" y="127"/>
                        <a:pt x="78440" y="2207"/>
                        <a:pt x="113725" y="45883"/>
                      </a:cubicBezTo>
                      <a:cubicBezTo>
                        <a:pt x="149082" y="89487"/>
                        <a:pt x="102752" y="105624"/>
                        <a:pt x="61084" y="93289"/>
                      </a:cubicBezTo>
                      <a:cubicBezTo>
                        <a:pt x="985" y="75646"/>
                        <a:pt x="-24117" y="-3602"/>
                        <a:pt x="29170" y="127"/>
                      </a:cubicBezTo>
                      <a:close/>
                    </a:path>
                  </a:pathLst>
                </a:custGeom>
                <a:solidFill>
                  <a:srgbClr val="DADBDC">
                    <a:alpha val="5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9" name="图形 7">
              <a:extLst>
                <a:ext uri="{FF2B5EF4-FFF2-40B4-BE49-F238E27FC236}">
                  <a16:creationId xmlns:a16="http://schemas.microsoft.com/office/drawing/2014/main" id="{F6536528-C40C-9047-27C3-ED4F08567B6B}"/>
                </a:ext>
              </a:extLst>
            </p:cNvPr>
            <p:cNvGrpSpPr/>
            <p:nvPr/>
          </p:nvGrpSpPr>
          <p:grpSpPr>
            <a:xfrm>
              <a:off x="7913915" y="1404069"/>
              <a:ext cx="2076621" cy="1751100"/>
              <a:chOff x="7913915" y="1404069"/>
              <a:chExt cx="2076621" cy="1751100"/>
            </a:xfrm>
          </p:grpSpPr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E7AA5728-5199-4FAB-509B-3C40AA3A2724}"/>
                  </a:ext>
                </a:extLst>
              </p:cNvPr>
              <p:cNvSpPr/>
              <p:nvPr/>
            </p:nvSpPr>
            <p:spPr>
              <a:xfrm>
                <a:off x="9154436" y="2668290"/>
                <a:ext cx="98072" cy="455335"/>
              </a:xfrm>
              <a:custGeom>
                <a:avLst/>
                <a:gdLst>
                  <a:gd name="connsiteX0" fmla="*/ 11151 w 98072"/>
                  <a:gd name="connsiteY0" fmla="*/ 455336 h 455335"/>
                  <a:gd name="connsiteX1" fmla="*/ 98001 w 98072"/>
                  <a:gd name="connsiteY1" fmla="*/ 0 h 455335"/>
                  <a:gd name="connsiteX2" fmla="*/ 11151 w 98072"/>
                  <a:gd name="connsiteY2" fmla="*/ 455336 h 455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8072" h="455335">
                    <a:moveTo>
                      <a:pt x="11151" y="455336"/>
                    </a:moveTo>
                    <a:cubicBezTo>
                      <a:pt x="103810" y="275109"/>
                      <a:pt x="98001" y="0"/>
                      <a:pt x="98001" y="0"/>
                    </a:cubicBezTo>
                    <a:cubicBezTo>
                      <a:pt x="98001" y="0"/>
                      <a:pt x="-39339" y="215081"/>
                      <a:pt x="11151" y="455336"/>
                    </a:cubicBezTo>
                    <a:close/>
                  </a:path>
                </a:pathLst>
              </a:custGeom>
              <a:solidFill>
                <a:srgbClr val="BFBFBF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9D5949DA-9AC6-D783-CA63-65BEEFE64423}"/>
                  </a:ext>
                </a:extLst>
              </p:cNvPr>
              <p:cNvSpPr/>
              <p:nvPr/>
            </p:nvSpPr>
            <p:spPr>
              <a:xfrm>
                <a:off x="8584599" y="2511122"/>
                <a:ext cx="872663" cy="500409"/>
              </a:xfrm>
              <a:custGeom>
                <a:avLst/>
                <a:gdLst>
                  <a:gd name="connsiteX0" fmla="*/ 872664 w 872663"/>
                  <a:gd name="connsiteY0" fmla="*/ 230177 h 500409"/>
                  <a:gd name="connsiteX1" fmla="*/ 197514 w 872663"/>
                  <a:gd name="connsiteY1" fmla="*/ 12514 h 500409"/>
                  <a:gd name="connsiteX2" fmla="*/ 171337 w 872663"/>
                  <a:gd name="connsiteY2" fmla="*/ 298094 h 500409"/>
                  <a:gd name="connsiteX3" fmla="*/ 740631 w 872663"/>
                  <a:gd name="connsiteY3" fmla="*/ 500409 h 500409"/>
                  <a:gd name="connsiteX4" fmla="*/ 872664 w 872663"/>
                  <a:gd name="connsiteY4" fmla="*/ 230177 h 5004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72663" h="500409">
                    <a:moveTo>
                      <a:pt x="872664" y="230177"/>
                    </a:moveTo>
                    <a:cubicBezTo>
                      <a:pt x="872664" y="230177"/>
                      <a:pt x="473627" y="151861"/>
                      <a:pt x="197514" y="12514"/>
                    </a:cubicBezTo>
                    <a:cubicBezTo>
                      <a:pt x="80112" y="-46725"/>
                      <a:pt x="-166956" y="113636"/>
                      <a:pt x="171337" y="298094"/>
                    </a:cubicBezTo>
                    <a:cubicBezTo>
                      <a:pt x="402124" y="423886"/>
                      <a:pt x="740631" y="500409"/>
                      <a:pt x="740631" y="500409"/>
                    </a:cubicBezTo>
                    <a:lnTo>
                      <a:pt x="872664" y="230177"/>
                    </a:lnTo>
                    <a:close/>
                  </a:path>
                </a:pathLst>
              </a:custGeom>
              <a:solidFill>
                <a:srgbClr val="F4BD98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D17DA3E8-1CC0-C38C-61D8-7BC8D0ACABBF}"/>
                  </a:ext>
                </a:extLst>
              </p:cNvPr>
              <p:cNvSpPr/>
              <p:nvPr/>
            </p:nvSpPr>
            <p:spPr>
              <a:xfrm>
                <a:off x="9165587" y="2668290"/>
                <a:ext cx="822048" cy="486878"/>
              </a:xfrm>
              <a:custGeom>
                <a:avLst/>
                <a:gdLst>
                  <a:gd name="connsiteX0" fmla="*/ 86850 w 822048"/>
                  <a:gd name="connsiteY0" fmla="*/ 0 h 486878"/>
                  <a:gd name="connsiteX1" fmla="*/ 0 w 822048"/>
                  <a:gd name="connsiteY1" fmla="*/ 455336 h 486878"/>
                  <a:gd name="connsiteX2" fmla="*/ 809979 w 822048"/>
                  <a:gd name="connsiteY2" fmla="*/ 370135 h 486878"/>
                  <a:gd name="connsiteX3" fmla="*/ 86850 w 822048"/>
                  <a:gd name="connsiteY3" fmla="*/ 0 h 486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22048" h="486878">
                    <a:moveTo>
                      <a:pt x="86850" y="0"/>
                    </a:moveTo>
                    <a:cubicBezTo>
                      <a:pt x="86850" y="0"/>
                      <a:pt x="92588" y="275181"/>
                      <a:pt x="0" y="455336"/>
                    </a:cubicBezTo>
                    <a:cubicBezTo>
                      <a:pt x="0" y="455336"/>
                      <a:pt x="708785" y="567000"/>
                      <a:pt x="809979" y="370135"/>
                    </a:cubicBezTo>
                    <a:cubicBezTo>
                      <a:pt x="903212" y="188546"/>
                      <a:pt x="436689" y="19507"/>
                      <a:pt x="86850" y="0"/>
                    </a:cubicBezTo>
                    <a:close/>
                  </a:path>
                </a:pathLst>
              </a:custGeom>
              <a:solidFill>
                <a:srgbClr val="EAEAEA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95B4E884-A180-6DD1-454E-F1A221EA2EB5}"/>
                  </a:ext>
                </a:extLst>
              </p:cNvPr>
              <p:cNvSpPr/>
              <p:nvPr/>
            </p:nvSpPr>
            <p:spPr>
              <a:xfrm>
                <a:off x="9165515" y="2729681"/>
                <a:ext cx="825021" cy="425488"/>
              </a:xfrm>
              <a:custGeom>
                <a:avLst/>
                <a:gdLst>
                  <a:gd name="connsiteX0" fmla="*/ 450387 w 825021"/>
                  <a:gd name="connsiteY0" fmla="*/ 0 h 425488"/>
                  <a:gd name="connsiteX1" fmla="*/ 458420 w 825021"/>
                  <a:gd name="connsiteY1" fmla="*/ 12120 h 425488"/>
                  <a:gd name="connsiteX2" fmla="*/ 424783 w 825021"/>
                  <a:gd name="connsiteY2" fmla="*/ 249075 h 425488"/>
                  <a:gd name="connsiteX3" fmla="*/ 19363 w 825021"/>
                  <a:gd name="connsiteY3" fmla="*/ 351417 h 425488"/>
                  <a:gd name="connsiteX4" fmla="*/ 0 w 825021"/>
                  <a:gd name="connsiteY4" fmla="*/ 393945 h 425488"/>
                  <a:gd name="connsiteX5" fmla="*/ 809979 w 825021"/>
                  <a:gd name="connsiteY5" fmla="*/ 308745 h 425488"/>
                  <a:gd name="connsiteX6" fmla="*/ 450387 w 825021"/>
                  <a:gd name="connsiteY6" fmla="*/ 0 h 4254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25021" h="425488">
                    <a:moveTo>
                      <a:pt x="450387" y="0"/>
                    </a:moveTo>
                    <a:cubicBezTo>
                      <a:pt x="453183" y="3945"/>
                      <a:pt x="455909" y="7889"/>
                      <a:pt x="458420" y="12120"/>
                    </a:cubicBezTo>
                    <a:cubicBezTo>
                      <a:pt x="503386" y="89432"/>
                      <a:pt x="468890" y="181016"/>
                      <a:pt x="424783" y="249075"/>
                    </a:cubicBezTo>
                    <a:cubicBezTo>
                      <a:pt x="358516" y="351345"/>
                      <a:pt x="127227" y="374008"/>
                      <a:pt x="19363" y="351417"/>
                    </a:cubicBezTo>
                    <a:cubicBezTo>
                      <a:pt x="13411" y="365975"/>
                      <a:pt x="7028" y="380247"/>
                      <a:pt x="0" y="393945"/>
                    </a:cubicBezTo>
                    <a:cubicBezTo>
                      <a:pt x="0" y="393945"/>
                      <a:pt x="708785" y="505609"/>
                      <a:pt x="809979" y="308745"/>
                    </a:cubicBezTo>
                    <a:cubicBezTo>
                      <a:pt x="880191" y="172122"/>
                      <a:pt x="695230" y="56944"/>
                      <a:pt x="450387" y="0"/>
                    </a:cubicBezTo>
                    <a:close/>
                  </a:path>
                </a:pathLst>
              </a:custGeom>
              <a:solidFill>
                <a:srgbClr val="8E8E8E">
                  <a:alpha val="6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84" name="图形 7">
                <a:extLst>
                  <a:ext uri="{FF2B5EF4-FFF2-40B4-BE49-F238E27FC236}">
                    <a16:creationId xmlns:a16="http://schemas.microsoft.com/office/drawing/2014/main" id="{9C79A5E2-C43E-22FE-27D1-791DE410DAFE}"/>
                  </a:ext>
                </a:extLst>
              </p:cNvPr>
              <p:cNvGrpSpPr/>
              <p:nvPr/>
            </p:nvGrpSpPr>
            <p:grpSpPr>
              <a:xfrm>
                <a:off x="7913915" y="1404069"/>
                <a:ext cx="888970" cy="1351233"/>
                <a:chOff x="7913915" y="1404069"/>
                <a:chExt cx="888970" cy="1351233"/>
              </a:xfrm>
            </p:grpSpPr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08EA5926-CBE7-A119-2B45-D1887AA0C381}"/>
                    </a:ext>
                  </a:extLst>
                </p:cNvPr>
                <p:cNvSpPr/>
                <p:nvPr/>
              </p:nvSpPr>
              <p:spPr>
                <a:xfrm>
                  <a:off x="8224292" y="1879898"/>
                  <a:ext cx="578593" cy="875404"/>
                </a:xfrm>
                <a:custGeom>
                  <a:avLst/>
                  <a:gdLst>
                    <a:gd name="connsiteX0" fmla="*/ 0 w 578593"/>
                    <a:gd name="connsiteY0" fmla="*/ 10112 h 875404"/>
                    <a:gd name="connsiteX1" fmla="*/ 342953 w 578593"/>
                    <a:gd name="connsiteY1" fmla="*/ 809047 h 875404"/>
                    <a:gd name="connsiteX2" fmla="*/ 564777 w 578593"/>
                    <a:gd name="connsiteY2" fmla="*/ 676513 h 875404"/>
                    <a:gd name="connsiteX3" fmla="*/ 191128 w 578593"/>
                    <a:gd name="connsiteY3" fmla="*/ 0 h 875404"/>
                    <a:gd name="connsiteX4" fmla="*/ 0 w 578593"/>
                    <a:gd name="connsiteY4" fmla="*/ 10112 h 875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78593" h="875404">
                      <a:moveTo>
                        <a:pt x="0" y="10112"/>
                      </a:moveTo>
                      <a:cubicBezTo>
                        <a:pt x="0" y="10112"/>
                        <a:pt x="235305" y="668409"/>
                        <a:pt x="342953" y="809047"/>
                      </a:cubicBezTo>
                      <a:cubicBezTo>
                        <a:pt x="474412" y="980739"/>
                        <a:pt x="625449" y="776559"/>
                        <a:pt x="564777" y="676513"/>
                      </a:cubicBezTo>
                      <a:cubicBezTo>
                        <a:pt x="504175" y="576467"/>
                        <a:pt x="191128" y="0"/>
                        <a:pt x="191128" y="0"/>
                      </a:cubicBezTo>
                      <a:lnTo>
                        <a:pt x="0" y="10112"/>
                      </a:lnTo>
                      <a:close/>
                    </a:path>
                  </a:pathLst>
                </a:custGeom>
                <a:solidFill>
                  <a:srgbClr val="FFCFA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86" name="图形 7">
                  <a:extLst>
                    <a:ext uri="{FF2B5EF4-FFF2-40B4-BE49-F238E27FC236}">
                      <a16:creationId xmlns:a16="http://schemas.microsoft.com/office/drawing/2014/main" id="{E8C45A1F-1620-E522-FBF4-C070EAE7454F}"/>
                    </a:ext>
                  </a:extLst>
                </p:cNvPr>
                <p:cNvGrpSpPr/>
                <p:nvPr/>
              </p:nvGrpSpPr>
              <p:grpSpPr>
                <a:xfrm>
                  <a:off x="7913915" y="1404069"/>
                  <a:ext cx="614803" cy="640065"/>
                  <a:chOff x="7913915" y="1404069"/>
                  <a:chExt cx="614803" cy="640065"/>
                </a:xfrm>
              </p:grpSpPr>
              <p:sp>
                <p:nvSpPr>
                  <p:cNvPr id="187" name="任意多边形: 形状 186">
                    <a:extLst>
                      <a:ext uri="{FF2B5EF4-FFF2-40B4-BE49-F238E27FC236}">
                        <a16:creationId xmlns:a16="http://schemas.microsoft.com/office/drawing/2014/main" id="{9B793B8E-3A07-3887-C47F-247B22E623E1}"/>
                      </a:ext>
                    </a:extLst>
                  </p:cNvPr>
                  <p:cNvSpPr/>
                  <p:nvPr/>
                </p:nvSpPr>
                <p:spPr>
                  <a:xfrm>
                    <a:off x="7913915" y="1404069"/>
                    <a:ext cx="614803" cy="640065"/>
                  </a:xfrm>
                  <a:custGeom>
                    <a:avLst/>
                    <a:gdLst>
                      <a:gd name="connsiteX0" fmla="*/ 1776 w 614803"/>
                      <a:gd name="connsiteY0" fmla="*/ 398948 h 640065"/>
                      <a:gd name="connsiteX1" fmla="*/ 272438 w 614803"/>
                      <a:gd name="connsiteY1" fmla="*/ 453382 h 640065"/>
                      <a:gd name="connsiteX2" fmla="*/ 84251 w 614803"/>
                      <a:gd name="connsiteY2" fmla="*/ 212769 h 640065"/>
                      <a:gd name="connsiteX3" fmla="*/ 329669 w 614803"/>
                      <a:gd name="connsiteY3" fmla="*/ 336267 h 640065"/>
                      <a:gd name="connsiteX4" fmla="*/ 209470 w 614803"/>
                      <a:gd name="connsiteY4" fmla="*/ 65102 h 640065"/>
                      <a:gd name="connsiteX5" fmla="*/ 400096 w 614803"/>
                      <a:gd name="connsiteY5" fmla="*/ 287786 h 640065"/>
                      <a:gd name="connsiteX6" fmla="*/ 387474 w 614803"/>
                      <a:gd name="connsiteY6" fmla="*/ 700 h 640065"/>
                      <a:gd name="connsiteX7" fmla="*/ 494046 w 614803"/>
                      <a:gd name="connsiteY7" fmla="*/ 325868 h 640065"/>
                      <a:gd name="connsiteX8" fmla="*/ 603703 w 614803"/>
                      <a:gd name="connsiteY8" fmla="*/ 175261 h 640065"/>
                      <a:gd name="connsiteX9" fmla="*/ 579606 w 614803"/>
                      <a:gd name="connsiteY9" fmla="*/ 339136 h 640065"/>
                      <a:gd name="connsiteX10" fmla="*/ 562680 w 614803"/>
                      <a:gd name="connsiteY10" fmla="*/ 551778 h 640065"/>
                      <a:gd name="connsiteX11" fmla="*/ 404830 w 614803"/>
                      <a:gd name="connsiteY11" fmla="*/ 638485 h 640065"/>
                      <a:gd name="connsiteX12" fmla="*/ 325581 w 614803"/>
                      <a:gd name="connsiteY12" fmla="*/ 622707 h 640065"/>
                      <a:gd name="connsiteX13" fmla="*/ 266271 w 614803"/>
                      <a:gd name="connsiteY13" fmla="*/ 555938 h 640065"/>
                      <a:gd name="connsiteX14" fmla="*/ 1776 w 614803"/>
                      <a:gd name="connsiteY14" fmla="*/ 398948 h 64006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14803" h="640065">
                        <a:moveTo>
                          <a:pt x="1776" y="398948"/>
                        </a:moveTo>
                        <a:cubicBezTo>
                          <a:pt x="23794" y="353909"/>
                          <a:pt x="272438" y="453382"/>
                          <a:pt x="272438" y="453382"/>
                        </a:cubicBezTo>
                        <a:cubicBezTo>
                          <a:pt x="272438" y="453382"/>
                          <a:pt x="53843" y="248915"/>
                          <a:pt x="84251" y="212769"/>
                        </a:cubicBezTo>
                        <a:cubicBezTo>
                          <a:pt x="114660" y="176552"/>
                          <a:pt x="329669" y="336267"/>
                          <a:pt x="329669" y="336267"/>
                        </a:cubicBezTo>
                        <a:cubicBezTo>
                          <a:pt x="329669" y="336267"/>
                          <a:pt x="179062" y="101320"/>
                          <a:pt x="209470" y="65102"/>
                        </a:cubicBezTo>
                        <a:cubicBezTo>
                          <a:pt x="239879" y="28957"/>
                          <a:pt x="400096" y="287786"/>
                          <a:pt x="400096" y="287786"/>
                        </a:cubicBezTo>
                        <a:cubicBezTo>
                          <a:pt x="400096" y="287786"/>
                          <a:pt x="353121" y="18916"/>
                          <a:pt x="387474" y="700"/>
                        </a:cubicBezTo>
                        <a:cubicBezTo>
                          <a:pt x="421899" y="-17516"/>
                          <a:pt x="494046" y="325868"/>
                          <a:pt x="494046" y="325868"/>
                        </a:cubicBezTo>
                        <a:cubicBezTo>
                          <a:pt x="494046" y="325868"/>
                          <a:pt x="574872" y="151666"/>
                          <a:pt x="603703" y="175261"/>
                        </a:cubicBezTo>
                        <a:cubicBezTo>
                          <a:pt x="635545" y="201223"/>
                          <a:pt x="589789" y="305859"/>
                          <a:pt x="579606" y="339136"/>
                        </a:cubicBezTo>
                        <a:cubicBezTo>
                          <a:pt x="558305" y="408845"/>
                          <a:pt x="601407" y="483288"/>
                          <a:pt x="562680" y="551778"/>
                        </a:cubicBezTo>
                        <a:cubicBezTo>
                          <a:pt x="533563" y="603272"/>
                          <a:pt x="459908" y="630668"/>
                          <a:pt x="404830" y="638485"/>
                        </a:cubicBezTo>
                        <a:cubicBezTo>
                          <a:pt x="374421" y="642788"/>
                          <a:pt x="348531" y="638557"/>
                          <a:pt x="325581" y="622707"/>
                        </a:cubicBezTo>
                        <a:cubicBezTo>
                          <a:pt x="309804" y="611806"/>
                          <a:pt x="282049" y="558233"/>
                          <a:pt x="266271" y="555938"/>
                        </a:cubicBezTo>
                        <a:cubicBezTo>
                          <a:pt x="169094" y="541953"/>
                          <a:pt x="-20313" y="443987"/>
                          <a:pt x="1776" y="398948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88" name="任意多边形: 形状 187">
                    <a:extLst>
                      <a:ext uri="{FF2B5EF4-FFF2-40B4-BE49-F238E27FC236}">
                        <a16:creationId xmlns:a16="http://schemas.microsoft.com/office/drawing/2014/main" id="{F02ECFAA-4F99-02DE-F408-89E0F0E6AF4D}"/>
                      </a:ext>
                    </a:extLst>
                  </p:cNvPr>
                  <p:cNvSpPr/>
                  <p:nvPr/>
                </p:nvSpPr>
                <p:spPr>
                  <a:xfrm>
                    <a:off x="8327113" y="1729937"/>
                    <a:ext cx="95909" cy="209487"/>
                  </a:xfrm>
                  <a:custGeom>
                    <a:avLst/>
                    <a:gdLst>
                      <a:gd name="connsiteX0" fmla="*/ 1170 w 95909"/>
                      <a:gd name="connsiteY0" fmla="*/ 209487 h 209487"/>
                      <a:gd name="connsiteX1" fmla="*/ 75541 w 95909"/>
                      <a:gd name="connsiteY1" fmla="*/ 69781 h 209487"/>
                      <a:gd name="connsiteX2" fmla="*/ 80849 w 95909"/>
                      <a:gd name="connsiteY2" fmla="*/ 0 h 209487"/>
                      <a:gd name="connsiteX3" fmla="*/ 95909 w 95909"/>
                      <a:gd name="connsiteY3" fmla="*/ 70498 h 209487"/>
                      <a:gd name="connsiteX4" fmla="*/ 1170 w 95909"/>
                      <a:gd name="connsiteY4" fmla="*/ 209487 h 20948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95909" h="209487">
                        <a:moveTo>
                          <a:pt x="1170" y="209487"/>
                        </a:moveTo>
                        <a:cubicBezTo>
                          <a:pt x="1170" y="209487"/>
                          <a:pt x="-15325" y="126223"/>
                          <a:pt x="75541" y="69781"/>
                        </a:cubicBezTo>
                        <a:lnTo>
                          <a:pt x="80849" y="0"/>
                        </a:lnTo>
                        <a:lnTo>
                          <a:pt x="95909" y="70498"/>
                        </a:lnTo>
                        <a:cubicBezTo>
                          <a:pt x="95837" y="70498"/>
                          <a:pt x="5617" y="129809"/>
                          <a:pt x="1170" y="209487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0" name="图形 7">
              <a:extLst>
                <a:ext uri="{FF2B5EF4-FFF2-40B4-BE49-F238E27FC236}">
                  <a16:creationId xmlns:a16="http://schemas.microsoft.com/office/drawing/2014/main" id="{F7444156-8A89-C0EF-CF91-EEA454F57099}"/>
                </a:ext>
              </a:extLst>
            </p:cNvPr>
            <p:cNvGrpSpPr/>
            <p:nvPr/>
          </p:nvGrpSpPr>
          <p:grpSpPr>
            <a:xfrm>
              <a:off x="9593956" y="2725268"/>
              <a:ext cx="1336888" cy="1554645"/>
              <a:chOff x="9593956" y="2725268"/>
              <a:chExt cx="1336888" cy="1554645"/>
            </a:xfrm>
          </p:grpSpPr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EE966B43-78A6-C1DC-6F05-F14BAEA0C918}"/>
                  </a:ext>
                </a:extLst>
              </p:cNvPr>
              <p:cNvSpPr/>
              <p:nvPr/>
            </p:nvSpPr>
            <p:spPr>
              <a:xfrm>
                <a:off x="9593956" y="2725268"/>
                <a:ext cx="1336888" cy="1554623"/>
              </a:xfrm>
              <a:custGeom>
                <a:avLst/>
                <a:gdLst>
                  <a:gd name="connsiteX0" fmla="*/ 420409 w 1336888"/>
                  <a:gd name="connsiteY0" fmla="*/ 12445 h 1554623"/>
                  <a:gd name="connsiteX1" fmla="*/ 1084228 w 1336888"/>
                  <a:gd name="connsiteY1" fmla="*/ 505719 h 1554623"/>
                  <a:gd name="connsiteX2" fmla="*/ 1336889 w 1336888"/>
                  <a:gd name="connsiteY2" fmla="*/ 1318208 h 1554623"/>
                  <a:gd name="connsiteX3" fmla="*/ 676943 w 1336888"/>
                  <a:gd name="connsiteY3" fmla="*/ 1544836 h 1554623"/>
                  <a:gd name="connsiteX4" fmla="*/ 0 w 1336888"/>
                  <a:gd name="connsiteY4" fmla="*/ 1440917 h 1554623"/>
                  <a:gd name="connsiteX5" fmla="*/ 420409 w 1336888"/>
                  <a:gd name="connsiteY5" fmla="*/ 12445 h 15546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36888" h="1554623">
                    <a:moveTo>
                      <a:pt x="420409" y="12445"/>
                    </a:moveTo>
                    <a:cubicBezTo>
                      <a:pt x="676441" y="-37327"/>
                      <a:pt x="892669" y="49523"/>
                      <a:pt x="1084228" y="505719"/>
                    </a:cubicBezTo>
                    <a:cubicBezTo>
                      <a:pt x="1275785" y="961915"/>
                      <a:pt x="1336889" y="1318208"/>
                      <a:pt x="1336889" y="1318208"/>
                    </a:cubicBezTo>
                    <a:cubicBezTo>
                      <a:pt x="1336889" y="1318208"/>
                      <a:pt x="1231966" y="1495423"/>
                      <a:pt x="676943" y="1544836"/>
                    </a:cubicBezTo>
                    <a:cubicBezTo>
                      <a:pt x="121920" y="1594178"/>
                      <a:pt x="0" y="1440917"/>
                      <a:pt x="0" y="1440917"/>
                    </a:cubicBezTo>
                    <a:cubicBezTo>
                      <a:pt x="0" y="1440917"/>
                      <a:pt x="8463" y="92553"/>
                      <a:pt x="420409" y="12445"/>
                    </a:cubicBezTo>
                    <a:close/>
                  </a:path>
                </a:pathLst>
              </a:custGeom>
              <a:solidFill>
                <a:srgbClr val="E84646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:a16="http://schemas.microsoft.com/office/drawing/2014/main" id="{5B74D7EA-44D0-248F-8D10-053D29349D69}"/>
                  </a:ext>
                </a:extLst>
              </p:cNvPr>
              <p:cNvSpPr/>
              <p:nvPr/>
            </p:nvSpPr>
            <p:spPr>
              <a:xfrm>
                <a:off x="9625153" y="3067256"/>
                <a:ext cx="1168854" cy="652061"/>
              </a:xfrm>
              <a:custGeom>
                <a:avLst/>
                <a:gdLst>
                  <a:gd name="connsiteX0" fmla="*/ 206834 w 1168854"/>
                  <a:gd name="connsiteY0" fmla="*/ 643236 h 652061"/>
                  <a:gd name="connsiteX1" fmla="*/ 684115 w 1168854"/>
                  <a:gd name="connsiteY1" fmla="*/ 624517 h 652061"/>
                  <a:gd name="connsiteX2" fmla="*/ 1102301 w 1168854"/>
                  <a:gd name="connsiteY2" fmla="*/ 498796 h 652061"/>
                  <a:gd name="connsiteX3" fmla="*/ 1168854 w 1168854"/>
                  <a:gd name="connsiteY3" fmla="*/ 469679 h 652061"/>
                  <a:gd name="connsiteX4" fmla="*/ 1053103 w 1168854"/>
                  <a:gd name="connsiteY4" fmla="*/ 163660 h 652061"/>
                  <a:gd name="connsiteX5" fmla="*/ 974858 w 1168854"/>
                  <a:gd name="connsiteY5" fmla="*/ 0 h 652061"/>
                  <a:gd name="connsiteX6" fmla="*/ 646607 w 1168854"/>
                  <a:gd name="connsiteY6" fmla="*/ 71359 h 652061"/>
                  <a:gd name="connsiteX7" fmla="*/ 104923 w 1168854"/>
                  <a:gd name="connsiteY7" fmla="*/ 50991 h 652061"/>
                  <a:gd name="connsiteX8" fmla="*/ 0 w 1168854"/>
                  <a:gd name="connsiteY8" fmla="*/ 603074 h 652061"/>
                  <a:gd name="connsiteX9" fmla="*/ 206834 w 1168854"/>
                  <a:gd name="connsiteY9" fmla="*/ 643236 h 6520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68854" h="652061">
                    <a:moveTo>
                      <a:pt x="206834" y="643236"/>
                    </a:moveTo>
                    <a:cubicBezTo>
                      <a:pt x="365760" y="660304"/>
                      <a:pt x="526981" y="651842"/>
                      <a:pt x="684115" y="624517"/>
                    </a:cubicBezTo>
                    <a:cubicBezTo>
                      <a:pt x="827406" y="599631"/>
                      <a:pt x="962308" y="557461"/>
                      <a:pt x="1102301" y="498796"/>
                    </a:cubicBezTo>
                    <a:cubicBezTo>
                      <a:pt x="1124318" y="489545"/>
                      <a:pt x="1146622" y="479863"/>
                      <a:pt x="1168854" y="469679"/>
                    </a:cubicBezTo>
                    <a:cubicBezTo>
                      <a:pt x="1137084" y="375657"/>
                      <a:pt x="1098859" y="272599"/>
                      <a:pt x="1053103" y="163660"/>
                    </a:cubicBezTo>
                    <a:cubicBezTo>
                      <a:pt x="1027499" y="102628"/>
                      <a:pt x="1001394" y="48409"/>
                      <a:pt x="974858" y="0"/>
                    </a:cubicBezTo>
                    <a:cubicBezTo>
                      <a:pt x="867354" y="35500"/>
                      <a:pt x="755115" y="58163"/>
                      <a:pt x="646607" y="71359"/>
                    </a:cubicBezTo>
                    <a:cubicBezTo>
                      <a:pt x="470827" y="92731"/>
                      <a:pt x="281420" y="92372"/>
                      <a:pt x="104923" y="50991"/>
                    </a:cubicBezTo>
                    <a:cubicBezTo>
                      <a:pt x="52067" y="220675"/>
                      <a:pt x="19722" y="422274"/>
                      <a:pt x="0" y="603074"/>
                    </a:cubicBezTo>
                    <a:cubicBezTo>
                      <a:pt x="67056" y="623728"/>
                      <a:pt x="137411" y="635777"/>
                      <a:pt x="206834" y="643236"/>
                    </a:cubicBezTo>
                    <a:close/>
                  </a:path>
                </a:pathLst>
              </a:custGeom>
              <a:solidFill>
                <a:srgbClr val="EAEAEA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230E4194-B716-2613-3B07-B1A32EA01406}"/>
                  </a:ext>
                </a:extLst>
              </p:cNvPr>
              <p:cNvSpPr/>
              <p:nvPr/>
            </p:nvSpPr>
            <p:spPr>
              <a:xfrm>
                <a:off x="9593956" y="2757579"/>
                <a:ext cx="1336888" cy="1522335"/>
              </a:xfrm>
              <a:custGeom>
                <a:avLst/>
                <a:gdLst>
                  <a:gd name="connsiteX0" fmla="*/ 1084228 w 1336888"/>
                  <a:gd name="connsiteY0" fmla="*/ 473408 h 1522335"/>
                  <a:gd name="connsiteX1" fmla="*/ 706992 w 1336888"/>
                  <a:gd name="connsiteY1" fmla="*/ 0 h 1522335"/>
                  <a:gd name="connsiteX2" fmla="*/ 1578 w 1336888"/>
                  <a:gd name="connsiteY2" fmla="*/ 1336315 h 1522335"/>
                  <a:gd name="connsiteX3" fmla="*/ 0 w 1336888"/>
                  <a:gd name="connsiteY3" fmla="*/ 1408606 h 1522335"/>
                  <a:gd name="connsiteX4" fmla="*/ 676943 w 1336888"/>
                  <a:gd name="connsiteY4" fmla="*/ 1512526 h 1522335"/>
                  <a:gd name="connsiteX5" fmla="*/ 1336889 w 1336888"/>
                  <a:gd name="connsiteY5" fmla="*/ 1285897 h 1522335"/>
                  <a:gd name="connsiteX6" fmla="*/ 1084228 w 1336888"/>
                  <a:gd name="connsiteY6" fmla="*/ 473408 h 1522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36888" h="1522335">
                    <a:moveTo>
                      <a:pt x="1084228" y="473408"/>
                    </a:moveTo>
                    <a:cubicBezTo>
                      <a:pt x="968547" y="198012"/>
                      <a:pt x="843902" y="57374"/>
                      <a:pt x="706992" y="0"/>
                    </a:cubicBezTo>
                    <a:cubicBezTo>
                      <a:pt x="1287475" y="1310138"/>
                      <a:pt x="522033" y="1608842"/>
                      <a:pt x="1578" y="1336315"/>
                    </a:cubicBezTo>
                    <a:cubicBezTo>
                      <a:pt x="144" y="1382142"/>
                      <a:pt x="0" y="1408606"/>
                      <a:pt x="0" y="1408606"/>
                    </a:cubicBezTo>
                    <a:cubicBezTo>
                      <a:pt x="0" y="1408606"/>
                      <a:pt x="121992" y="1561939"/>
                      <a:pt x="676943" y="1512526"/>
                    </a:cubicBezTo>
                    <a:cubicBezTo>
                      <a:pt x="1231966" y="1463112"/>
                      <a:pt x="1336889" y="1285897"/>
                      <a:pt x="1336889" y="1285897"/>
                    </a:cubicBezTo>
                    <a:cubicBezTo>
                      <a:pt x="1336889" y="1285897"/>
                      <a:pt x="1275857" y="929532"/>
                      <a:pt x="1084228" y="473408"/>
                    </a:cubicBezTo>
                    <a:close/>
                  </a:path>
                </a:pathLst>
              </a:custGeom>
              <a:solidFill>
                <a:srgbClr val="8E8E8E">
                  <a:alpha val="6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1" name="图形 7">
              <a:extLst>
                <a:ext uri="{FF2B5EF4-FFF2-40B4-BE49-F238E27FC236}">
                  <a16:creationId xmlns:a16="http://schemas.microsoft.com/office/drawing/2014/main" id="{07171EE5-8452-6DD5-F8C0-40D718C3784B}"/>
                </a:ext>
              </a:extLst>
            </p:cNvPr>
            <p:cNvGrpSpPr/>
            <p:nvPr/>
          </p:nvGrpSpPr>
          <p:grpSpPr>
            <a:xfrm>
              <a:off x="9990723" y="2630013"/>
              <a:ext cx="332779" cy="385018"/>
              <a:chOff x="9990723" y="2630013"/>
              <a:chExt cx="332779" cy="385018"/>
            </a:xfrm>
          </p:grpSpPr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FC29620D-3341-8329-F89D-CF475633F448}"/>
                  </a:ext>
                </a:extLst>
              </p:cNvPr>
              <p:cNvSpPr/>
              <p:nvPr/>
            </p:nvSpPr>
            <p:spPr>
              <a:xfrm>
                <a:off x="10000118" y="2655778"/>
                <a:ext cx="323384" cy="359253"/>
              </a:xfrm>
              <a:custGeom>
                <a:avLst/>
                <a:gdLst>
                  <a:gd name="connsiteX0" fmla="*/ 14175 w 323384"/>
                  <a:gd name="connsiteY0" fmla="*/ 70245 h 359253"/>
                  <a:gd name="connsiteX1" fmla="*/ 124907 w 323384"/>
                  <a:gd name="connsiteY1" fmla="*/ 358550 h 359253"/>
                  <a:gd name="connsiteX2" fmla="*/ 323206 w 323384"/>
                  <a:gd name="connsiteY2" fmla="*/ 49160 h 359253"/>
                  <a:gd name="connsiteX3" fmla="*/ 14175 w 323384"/>
                  <a:gd name="connsiteY3" fmla="*/ 70245 h 359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384" h="359253">
                    <a:moveTo>
                      <a:pt x="14175" y="70245"/>
                    </a:moveTo>
                    <a:cubicBezTo>
                      <a:pt x="-3324" y="126830"/>
                      <a:pt x="-32442" y="374113"/>
                      <a:pt x="124907" y="358550"/>
                    </a:cubicBezTo>
                    <a:cubicBezTo>
                      <a:pt x="282255" y="342987"/>
                      <a:pt x="314744" y="119730"/>
                      <a:pt x="323206" y="49160"/>
                    </a:cubicBezTo>
                    <a:cubicBezTo>
                      <a:pt x="331812" y="-21410"/>
                      <a:pt x="27586" y="-17394"/>
                      <a:pt x="14175" y="70245"/>
                    </a:cubicBezTo>
                    <a:close/>
                  </a:path>
                </a:pathLst>
              </a:custGeom>
              <a:solidFill>
                <a:srgbClr val="8E8E8E">
                  <a:alpha val="6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CD5E144D-ECE1-BB64-92FD-06D46D2F1310}"/>
                  </a:ext>
                </a:extLst>
              </p:cNvPr>
              <p:cNvSpPr/>
              <p:nvPr/>
            </p:nvSpPr>
            <p:spPr>
              <a:xfrm>
                <a:off x="9990723" y="2630013"/>
                <a:ext cx="323454" cy="359199"/>
              </a:xfrm>
              <a:custGeom>
                <a:avLst/>
                <a:gdLst>
                  <a:gd name="connsiteX0" fmla="*/ 14175 w 323454"/>
                  <a:gd name="connsiteY0" fmla="*/ 70191 h 359199"/>
                  <a:gd name="connsiteX1" fmla="*/ 124907 w 323454"/>
                  <a:gd name="connsiteY1" fmla="*/ 358496 h 359199"/>
                  <a:gd name="connsiteX2" fmla="*/ 323278 w 323454"/>
                  <a:gd name="connsiteY2" fmla="*/ 49106 h 359199"/>
                  <a:gd name="connsiteX3" fmla="*/ 14175 w 323454"/>
                  <a:gd name="connsiteY3" fmla="*/ 70191 h 3591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23454" h="359199">
                    <a:moveTo>
                      <a:pt x="14175" y="70191"/>
                    </a:moveTo>
                    <a:cubicBezTo>
                      <a:pt x="-3324" y="126777"/>
                      <a:pt x="-32441" y="374059"/>
                      <a:pt x="124907" y="358496"/>
                    </a:cubicBezTo>
                    <a:cubicBezTo>
                      <a:pt x="282256" y="342934"/>
                      <a:pt x="314671" y="119677"/>
                      <a:pt x="323278" y="49106"/>
                    </a:cubicBezTo>
                    <a:cubicBezTo>
                      <a:pt x="331812" y="-21392"/>
                      <a:pt x="27514" y="-17376"/>
                      <a:pt x="14175" y="70191"/>
                    </a:cubicBezTo>
                    <a:close/>
                  </a:path>
                </a:pathLst>
              </a:custGeom>
              <a:solidFill>
                <a:srgbClr val="F9C8A7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21F74ED9-D16B-BA01-BE33-C8B974921A41}"/>
                  </a:ext>
                </a:extLst>
              </p:cNvPr>
              <p:cNvSpPr/>
              <p:nvPr/>
            </p:nvSpPr>
            <p:spPr>
              <a:xfrm>
                <a:off x="10019242" y="2638671"/>
                <a:ext cx="294935" cy="350541"/>
              </a:xfrm>
              <a:custGeom>
                <a:avLst/>
                <a:gdLst>
                  <a:gd name="connsiteX0" fmla="*/ 245561 w 294935"/>
                  <a:gd name="connsiteY0" fmla="*/ 0 h 350541"/>
                  <a:gd name="connsiteX1" fmla="*/ 245561 w 294935"/>
                  <a:gd name="connsiteY1" fmla="*/ 430 h 350541"/>
                  <a:gd name="connsiteX2" fmla="*/ 47190 w 294935"/>
                  <a:gd name="connsiteY2" fmla="*/ 309820 h 350541"/>
                  <a:gd name="connsiteX3" fmla="*/ 0 w 294935"/>
                  <a:gd name="connsiteY3" fmla="*/ 305302 h 350541"/>
                  <a:gd name="connsiteX4" fmla="*/ 96388 w 294935"/>
                  <a:gd name="connsiteY4" fmla="*/ 349839 h 350541"/>
                  <a:gd name="connsiteX5" fmla="*/ 294759 w 294935"/>
                  <a:gd name="connsiteY5" fmla="*/ 40449 h 350541"/>
                  <a:gd name="connsiteX6" fmla="*/ 245561 w 294935"/>
                  <a:gd name="connsiteY6" fmla="*/ 0 h 3505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94935" h="350541">
                    <a:moveTo>
                      <a:pt x="245561" y="0"/>
                    </a:moveTo>
                    <a:cubicBezTo>
                      <a:pt x="245561" y="144"/>
                      <a:pt x="245561" y="287"/>
                      <a:pt x="245561" y="430"/>
                    </a:cubicBezTo>
                    <a:cubicBezTo>
                      <a:pt x="237026" y="71001"/>
                      <a:pt x="204610" y="294258"/>
                      <a:pt x="47190" y="309820"/>
                    </a:cubicBezTo>
                    <a:cubicBezTo>
                      <a:pt x="29045" y="311613"/>
                      <a:pt x="13483" y="309749"/>
                      <a:pt x="0" y="305302"/>
                    </a:cubicBezTo>
                    <a:cubicBezTo>
                      <a:pt x="19004" y="335567"/>
                      <a:pt x="49342" y="354501"/>
                      <a:pt x="96388" y="349839"/>
                    </a:cubicBezTo>
                    <a:cubicBezTo>
                      <a:pt x="253737" y="334276"/>
                      <a:pt x="286153" y="111019"/>
                      <a:pt x="294759" y="40449"/>
                    </a:cubicBezTo>
                    <a:cubicBezTo>
                      <a:pt x="297054" y="21515"/>
                      <a:pt x="276686" y="8033"/>
                      <a:pt x="245561" y="0"/>
                    </a:cubicBezTo>
                    <a:close/>
                  </a:path>
                </a:pathLst>
              </a:custGeom>
              <a:solidFill>
                <a:srgbClr val="FFCFA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7">
              <a:extLst>
                <a:ext uri="{FF2B5EF4-FFF2-40B4-BE49-F238E27FC236}">
                  <a16:creationId xmlns:a16="http://schemas.microsoft.com/office/drawing/2014/main" id="{E59BA384-867A-FE40-5892-5562F0A0AB8C}"/>
                </a:ext>
              </a:extLst>
            </p:cNvPr>
            <p:cNvGrpSpPr/>
            <p:nvPr/>
          </p:nvGrpSpPr>
          <p:grpSpPr>
            <a:xfrm>
              <a:off x="10335053" y="1796212"/>
              <a:ext cx="1856267" cy="1462673"/>
              <a:chOff x="10335053" y="1796212"/>
              <a:chExt cx="1856267" cy="1462673"/>
            </a:xfrm>
          </p:grpSpPr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5ACA61A1-67F1-DCE8-5FB6-8946F28080C4}"/>
                  </a:ext>
                </a:extLst>
              </p:cNvPr>
              <p:cNvSpPr/>
              <p:nvPr/>
            </p:nvSpPr>
            <p:spPr>
              <a:xfrm>
                <a:off x="10932490" y="2806777"/>
                <a:ext cx="108497" cy="452108"/>
              </a:xfrm>
              <a:custGeom>
                <a:avLst/>
                <a:gdLst>
                  <a:gd name="connsiteX0" fmla="*/ 1009 w 108497"/>
                  <a:gd name="connsiteY0" fmla="*/ 452108 h 452108"/>
                  <a:gd name="connsiteX1" fmla="*/ 103350 w 108497"/>
                  <a:gd name="connsiteY1" fmla="*/ 0 h 452108"/>
                  <a:gd name="connsiteX2" fmla="*/ 1009 w 108497"/>
                  <a:gd name="connsiteY2" fmla="*/ 452108 h 4521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8497" h="452108">
                    <a:moveTo>
                      <a:pt x="1009" y="452108"/>
                    </a:moveTo>
                    <a:cubicBezTo>
                      <a:pt x="-11901" y="249936"/>
                      <a:pt x="103350" y="0"/>
                      <a:pt x="103350" y="0"/>
                    </a:cubicBezTo>
                    <a:cubicBezTo>
                      <a:pt x="103350" y="0"/>
                      <a:pt x="143225" y="252016"/>
                      <a:pt x="1009" y="452108"/>
                    </a:cubicBezTo>
                    <a:close/>
                  </a:path>
                </a:pathLst>
              </a:custGeom>
              <a:solidFill>
                <a:srgbClr val="BFBFBF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61502900-38BD-27B8-444A-BECFC4E600B5}"/>
                  </a:ext>
                </a:extLst>
              </p:cNvPr>
              <p:cNvSpPr/>
              <p:nvPr/>
            </p:nvSpPr>
            <p:spPr>
              <a:xfrm>
                <a:off x="10831802" y="2812299"/>
                <a:ext cx="771469" cy="318162"/>
              </a:xfrm>
              <a:custGeom>
                <a:avLst/>
                <a:gdLst>
                  <a:gd name="connsiteX0" fmla="*/ 97321 w 771469"/>
                  <a:gd name="connsiteY0" fmla="*/ 0 h 318162"/>
                  <a:gd name="connsiteX1" fmla="*/ 622438 w 771469"/>
                  <a:gd name="connsiteY1" fmla="*/ 40305 h 318162"/>
                  <a:gd name="connsiteX2" fmla="*/ 532289 w 771469"/>
                  <a:gd name="connsiteY2" fmla="*/ 312545 h 318162"/>
                  <a:gd name="connsiteX3" fmla="*/ 0 w 771469"/>
                  <a:gd name="connsiteY3" fmla="*/ 280057 h 318162"/>
                  <a:gd name="connsiteX4" fmla="*/ 97321 w 771469"/>
                  <a:gd name="connsiteY4" fmla="*/ 0 h 3181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71469" h="318162">
                    <a:moveTo>
                      <a:pt x="97321" y="0"/>
                    </a:moveTo>
                    <a:cubicBezTo>
                      <a:pt x="97321" y="0"/>
                      <a:pt x="313765" y="57661"/>
                      <a:pt x="622438" y="40305"/>
                    </a:cubicBezTo>
                    <a:cubicBezTo>
                      <a:pt x="753752" y="32918"/>
                      <a:pt x="916121" y="278695"/>
                      <a:pt x="532289" y="312545"/>
                    </a:cubicBezTo>
                    <a:cubicBezTo>
                      <a:pt x="270448" y="335639"/>
                      <a:pt x="0" y="280057"/>
                      <a:pt x="0" y="280057"/>
                    </a:cubicBezTo>
                    <a:lnTo>
                      <a:pt x="97321" y="0"/>
                    </a:lnTo>
                    <a:close/>
                  </a:path>
                </a:pathLst>
              </a:custGeom>
              <a:solidFill>
                <a:srgbClr val="F4BD98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789B4281-4FD9-3765-1847-ACB6C536D40B}"/>
                  </a:ext>
                </a:extLst>
              </p:cNvPr>
              <p:cNvSpPr/>
              <p:nvPr/>
            </p:nvSpPr>
            <p:spPr>
              <a:xfrm>
                <a:off x="10335053" y="2719030"/>
                <a:ext cx="700786" cy="539855"/>
              </a:xfrm>
              <a:custGeom>
                <a:avLst/>
                <a:gdLst>
                  <a:gd name="connsiteX0" fmla="*/ 700786 w 700786"/>
                  <a:gd name="connsiteY0" fmla="*/ 87747 h 539855"/>
                  <a:gd name="connsiteX1" fmla="*/ 598445 w 700786"/>
                  <a:gd name="connsiteY1" fmla="*/ 539855 h 539855"/>
                  <a:gd name="connsiteX2" fmla="*/ 320 w 700786"/>
                  <a:gd name="connsiteY2" fmla="*/ 158532 h 539855"/>
                  <a:gd name="connsiteX3" fmla="*/ 700786 w 700786"/>
                  <a:gd name="connsiteY3" fmla="*/ 87747 h 539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00786" h="539855">
                    <a:moveTo>
                      <a:pt x="700786" y="87747"/>
                    </a:moveTo>
                    <a:cubicBezTo>
                      <a:pt x="700786" y="87747"/>
                      <a:pt x="585535" y="337683"/>
                      <a:pt x="598445" y="539855"/>
                    </a:cubicBezTo>
                    <a:cubicBezTo>
                      <a:pt x="598445" y="539855"/>
                      <a:pt x="14376" y="379423"/>
                      <a:pt x="320" y="158532"/>
                    </a:cubicBezTo>
                    <a:cubicBezTo>
                      <a:pt x="-12661" y="-45146"/>
                      <a:pt x="372247" y="-34173"/>
                      <a:pt x="700786" y="87747"/>
                    </a:cubicBezTo>
                    <a:close/>
                  </a:path>
                </a:pathLst>
              </a:custGeom>
              <a:solidFill>
                <a:srgbClr val="EAEAEA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AFF590A4-968F-4668-2EFE-464C8650B7B4}"/>
                  </a:ext>
                </a:extLst>
              </p:cNvPr>
              <p:cNvSpPr/>
              <p:nvPr/>
            </p:nvSpPr>
            <p:spPr>
              <a:xfrm>
                <a:off x="10335054" y="2719045"/>
                <a:ext cx="598372" cy="539840"/>
              </a:xfrm>
              <a:custGeom>
                <a:avLst/>
                <a:gdLst>
                  <a:gd name="connsiteX0" fmla="*/ 453359 w 598372"/>
                  <a:gd name="connsiteY0" fmla="*/ 19170 h 539840"/>
                  <a:gd name="connsiteX1" fmla="*/ 441167 w 598372"/>
                  <a:gd name="connsiteY1" fmla="*/ 27131 h 539840"/>
                  <a:gd name="connsiteX2" fmla="*/ 377267 w 598372"/>
                  <a:gd name="connsiteY2" fmla="*/ 257775 h 539840"/>
                  <a:gd name="connsiteX3" fmla="*/ 597655 w 598372"/>
                  <a:gd name="connsiteY3" fmla="*/ 493152 h 539840"/>
                  <a:gd name="connsiteX4" fmla="*/ 598372 w 598372"/>
                  <a:gd name="connsiteY4" fmla="*/ 539841 h 539840"/>
                  <a:gd name="connsiteX5" fmla="*/ 319 w 598372"/>
                  <a:gd name="connsiteY5" fmla="*/ 158518 h 539840"/>
                  <a:gd name="connsiteX6" fmla="*/ 453359 w 598372"/>
                  <a:gd name="connsiteY6" fmla="*/ 19170 h 539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98372" h="539840">
                    <a:moveTo>
                      <a:pt x="453359" y="19170"/>
                    </a:moveTo>
                    <a:cubicBezTo>
                      <a:pt x="449271" y="21681"/>
                      <a:pt x="445112" y="24191"/>
                      <a:pt x="441167" y="27131"/>
                    </a:cubicBezTo>
                    <a:cubicBezTo>
                      <a:pt x="369019" y="79987"/>
                      <a:pt x="364070" y="177810"/>
                      <a:pt x="377267" y="257775"/>
                    </a:cubicBezTo>
                    <a:cubicBezTo>
                      <a:pt x="397132" y="378046"/>
                      <a:pt x="489792" y="470776"/>
                      <a:pt x="597655" y="493152"/>
                    </a:cubicBezTo>
                    <a:cubicBezTo>
                      <a:pt x="597296" y="508930"/>
                      <a:pt x="597440" y="524493"/>
                      <a:pt x="598372" y="539841"/>
                    </a:cubicBezTo>
                    <a:cubicBezTo>
                      <a:pt x="598372" y="539841"/>
                      <a:pt x="14303" y="379408"/>
                      <a:pt x="319" y="158518"/>
                    </a:cubicBezTo>
                    <a:cubicBezTo>
                      <a:pt x="-9435" y="5257"/>
                      <a:pt x="206077" y="-26442"/>
                      <a:pt x="453359" y="19170"/>
                    </a:cubicBezTo>
                    <a:close/>
                  </a:path>
                </a:pathLst>
              </a:custGeom>
              <a:solidFill>
                <a:srgbClr val="8E8E8E">
                  <a:alpha val="6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69" name="图形 7">
                <a:extLst>
                  <a:ext uri="{FF2B5EF4-FFF2-40B4-BE49-F238E27FC236}">
                    <a16:creationId xmlns:a16="http://schemas.microsoft.com/office/drawing/2014/main" id="{6C195D2E-BAB6-AF8B-30D3-50FFB9ABA484}"/>
                  </a:ext>
                </a:extLst>
              </p:cNvPr>
              <p:cNvGrpSpPr/>
              <p:nvPr/>
            </p:nvGrpSpPr>
            <p:grpSpPr>
              <a:xfrm>
                <a:off x="11360269" y="1796212"/>
                <a:ext cx="831051" cy="1304245"/>
                <a:chOff x="11360269" y="1796212"/>
                <a:chExt cx="831051" cy="1304245"/>
              </a:xfrm>
            </p:grpSpPr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2C552C6C-0998-40C9-A2C2-7C9D57C60D51}"/>
                    </a:ext>
                  </a:extLst>
                </p:cNvPr>
                <p:cNvSpPr/>
                <p:nvPr/>
              </p:nvSpPr>
              <p:spPr>
                <a:xfrm>
                  <a:off x="11360269" y="2277358"/>
                  <a:ext cx="525137" cy="823099"/>
                </a:xfrm>
                <a:custGeom>
                  <a:avLst/>
                  <a:gdLst>
                    <a:gd name="connsiteX0" fmla="*/ 525137 w 525137"/>
                    <a:gd name="connsiteY0" fmla="*/ 143 h 823099"/>
                    <a:gd name="connsiteX1" fmla="*/ 239629 w 525137"/>
                    <a:gd name="connsiteY1" fmla="*/ 751027 h 823099"/>
                    <a:gd name="connsiteX2" fmla="*/ 11208 w 525137"/>
                    <a:gd name="connsiteY2" fmla="*/ 630183 h 823099"/>
                    <a:gd name="connsiteX3" fmla="*/ 333794 w 525137"/>
                    <a:gd name="connsiteY3" fmla="*/ 0 h 823099"/>
                    <a:gd name="connsiteX4" fmla="*/ 525137 w 525137"/>
                    <a:gd name="connsiteY4" fmla="*/ 143 h 823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25137" h="823099">
                      <a:moveTo>
                        <a:pt x="525137" y="143"/>
                      </a:moveTo>
                      <a:cubicBezTo>
                        <a:pt x="525137" y="143"/>
                        <a:pt x="339819" y="604938"/>
                        <a:pt x="239629" y="751027"/>
                      </a:cubicBezTo>
                      <a:cubicBezTo>
                        <a:pt x="117279" y="929317"/>
                        <a:pt x="-44158" y="733313"/>
                        <a:pt x="11208" y="630183"/>
                      </a:cubicBezTo>
                      <a:cubicBezTo>
                        <a:pt x="66503" y="527125"/>
                        <a:pt x="333794" y="0"/>
                        <a:pt x="333794" y="0"/>
                      </a:cubicBezTo>
                      <a:lnTo>
                        <a:pt x="525137" y="143"/>
                      </a:lnTo>
                      <a:close/>
                    </a:path>
                  </a:pathLst>
                </a:custGeom>
                <a:solidFill>
                  <a:srgbClr val="FFCFA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71" name="图形 7">
                  <a:extLst>
                    <a:ext uri="{FF2B5EF4-FFF2-40B4-BE49-F238E27FC236}">
                      <a16:creationId xmlns:a16="http://schemas.microsoft.com/office/drawing/2014/main" id="{50662701-2736-7180-2D25-DA4BE5D018F9}"/>
                    </a:ext>
                  </a:extLst>
                </p:cNvPr>
                <p:cNvGrpSpPr/>
                <p:nvPr/>
              </p:nvGrpSpPr>
              <p:grpSpPr>
                <a:xfrm>
                  <a:off x="11566849" y="1796212"/>
                  <a:ext cx="624472" cy="639150"/>
                  <a:chOff x="11566849" y="1796212"/>
                  <a:chExt cx="624472" cy="639150"/>
                </a:xfrm>
              </p:grpSpPr>
              <p:sp>
                <p:nvSpPr>
                  <p:cNvPr id="172" name="任意多边形: 形状 171">
                    <a:extLst>
                      <a:ext uri="{FF2B5EF4-FFF2-40B4-BE49-F238E27FC236}">
                        <a16:creationId xmlns:a16="http://schemas.microsoft.com/office/drawing/2014/main" id="{3034E8DB-3B09-E7EA-52E8-547802C47379}"/>
                      </a:ext>
                    </a:extLst>
                  </p:cNvPr>
                  <p:cNvSpPr/>
                  <p:nvPr/>
                </p:nvSpPr>
                <p:spPr>
                  <a:xfrm>
                    <a:off x="11566849" y="1796212"/>
                    <a:ext cx="624472" cy="639150"/>
                  </a:xfrm>
                  <a:custGeom>
                    <a:avLst/>
                    <a:gdLst>
                      <a:gd name="connsiteX0" fmla="*/ 622282 w 624472"/>
                      <a:gd name="connsiteY0" fmla="*/ 378302 h 639150"/>
                      <a:gd name="connsiteX1" fmla="*/ 354775 w 624472"/>
                      <a:gd name="connsiteY1" fmla="*/ 446721 h 639150"/>
                      <a:gd name="connsiteX2" fmla="*/ 530196 w 624472"/>
                      <a:gd name="connsiteY2" fmla="*/ 196642 h 639150"/>
                      <a:gd name="connsiteX3" fmla="*/ 291520 w 624472"/>
                      <a:gd name="connsiteY3" fmla="*/ 332690 h 639150"/>
                      <a:gd name="connsiteX4" fmla="*/ 397447 w 624472"/>
                      <a:gd name="connsiteY4" fmla="*/ 55645 h 639150"/>
                      <a:gd name="connsiteX5" fmla="*/ 218726 w 624472"/>
                      <a:gd name="connsiteY5" fmla="*/ 287938 h 639150"/>
                      <a:gd name="connsiteX6" fmla="*/ 216360 w 624472"/>
                      <a:gd name="connsiteY6" fmla="*/ 566 h 639150"/>
                      <a:gd name="connsiteX7" fmla="*/ 126856 w 624472"/>
                      <a:gd name="connsiteY7" fmla="*/ 330825 h 639150"/>
                      <a:gd name="connsiteX8" fmla="*/ 9526 w 624472"/>
                      <a:gd name="connsiteY8" fmla="*/ 186171 h 639150"/>
                      <a:gd name="connsiteX9" fmla="*/ 42086 w 624472"/>
                      <a:gd name="connsiteY9" fmla="*/ 348611 h 639150"/>
                      <a:gd name="connsiteX10" fmla="*/ 70056 w 624472"/>
                      <a:gd name="connsiteY10" fmla="*/ 560107 h 639150"/>
                      <a:gd name="connsiteX11" fmla="*/ 232137 w 624472"/>
                      <a:gd name="connsiteY11" fmla="*/ 638494 h 639150"/>
                      <a:gd name="connsiteX12" fmla="*/ 310453 w 624472"/>
                      <a:gd name="connsiteY12" fmla="*/ 618628 h 639150"/>
                      <a:gd name="connsiteX13" fmla="*/ 366250 w 624472"/>
                      <a:gd name="connsiteY13" fmla="*/ 548847 h 639150"/>
                      <a:gd name="connsiteX14" fmla="*/ 622282 w 624472"/>
                      <a:gd name="connsiteY14" fmla="*/ 378302 h 6391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624472" h="639150">
                        <a:moveTo>
                          <a:pt x="622282" y="378302"/>
                        </a:moveTo>
                        <a:cubicBezTo>
                          <a:pt x="597969" y="334483"/>
                          <a:pt x="354775" y="446721"/>
                          <a:pt x="354775" y="446721"/>
                        </a:cubicBezTo>
                        <a:cubicBezTo>
                          <a:pt x="354775" y="446721"/>
                          <a:pt x="562469" y="231138"/>
                          <a:pt x="530196" y="196642"/>
                        </a:cubicBezTo>
                        <a:cubicBezTo>
                          <a:pt x="497923" y="162074"/>
                          <a:pt x="291520" y="332690"/>
                          <a:pt x="291520" y="332690"/>
                        </a:cubicBezTo>
                        <a:cubicBezTo>
                          <a:pt x="291520" y="332690"/>
                          <a:pt x="429720" y="90213"/>
                          <a:pt x="397447" y="55645"/>
                        </a:cubicBezTo>
                        <a:cubicBezTo>
                          <a:pt x="365174" y="21149"/>
                          <a:pt x="218726" y="287938"/>
                          <a:pt x="218726" y="287938"/>
                        </a:cubicBezTo>
                        <a:cubicBezTo>
                          <a:pt x="218726" y="287938"/>
                          <a:pt x="251645" y="16989"/>
                          <a:pt x="216360" y="566"/>
                        </a:cubicBezTo>
                        <a:cubicBezTo>
                          <a:pt x="181075" y="-15858"/>
                          <a:pt x="126856" y="330825"/>
                          <a:pt x="126856" y="330825"/>
                        </a:cubicBezTo>
                        <a:cubicBezTo>
                          <a:pt x="126856" y="330825"/>
                          <a:pt x="37066" y="161070"/>
                          <a:pt x="9526" y="186171"/>
                        </a:cubicBezTo>
                        <a:cubicBezTo>
                          <a:pt x="-20882" y="213782"/>
                          <a:pt x="30181" y="315836"/>
                          <a:pt x="42086" y="348611"/>
                        </a:cubicBezTo>
                        <a:cubicBezTo>
                          <a:pt x="66972" y="417102"/>
                          <a:pt x="27814" y="493696"/>
                          <a:pt x="70056" y="560107"/>
                        </a:cubicBezTo>
                        <a:cubicBezTo>
                          <a:pt x="101827" y="609951"/>
                          <a:pt x="176772" y="633546"/>
                          <a:pt x="232137" y="638494"/>
                        </a:cubicBezTo>
                        <a:cubicBezTo>
                          <a:pt x="262761" y="641219"/>
                          <a:pt x="288365" y="635625"/>
                          <a:pt x="310453" y="618628"/>
                        </a:cubicBezTo>
                        <a:cubicBezTo>
                          <a:pt x="325658" y="606938"/>
                          <a:pt x="350543" y="552003"/>
                          <a:pt x="366250" y="548847"/>
                        </a:cubicBezTo>
                        <a:cubicBezTo>
                          <a:pt x="462566" y="529842"/>
                          <a:pt x="646594" y="422194"/>
                          <a:pt x="622282" y="378302"/>
                        </a:cubicBezTo>
                        <a:close/>
                      </a:path>
                    </a:pathLst>
                  </a:custGeom>
                  <a:solidFill>
                    <a:srgbClr val="FFCFAE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:a16="http://schemas.microsoft.com/office/drawing/2014/main" id="{3DA7D1C4-2D1D-9028-A633-E984309D03B5}"/>
                      </a:ext>
                    </a:extLst>
                  </p:cNvPr>
                  <p:cNvSpPr/>
                  <p:nvPr/>
                </p:nvSpPr>
                <p:spPr>
                  <a:xfrm>
                    <a:off x="11682445" y="2127181"/>
                    <a:ext cx="102209" cy="205040"/>
                  </a:xfrm>
                  <a:custGeom>
                    <a:avLst/>
                    <a:gdLst>
                      <a:gd name="connsiteX0" fmla="*/ 101696 w 102209"/>
                      <a:gd name="connsiteY0" fmla="*/ 205041 h 205040"/>
                      <a:gd name="connsiteX1" fmla="*/ 20225 w 102209"/>
                      <a:gd name="connsiteY1" fmla="*/ 69423 h 205040"/>
                      <a:gd name="connsiteX2" fmla="*/ 11332 w 102209"/>
                      <a:gd name="connsiteY2" fmla="*/ 0 h 205040"/>
                      <a:gd name="connsiteX3" fmla="*/ 0 w 102209"/>
                      <a:gd name="connsiteY3" fmla="*/ 71144 h 205040"/>
                      <a:gd name="connsiteX4" fmla="*/ 101696 w 102209"/>
                      <a:gd name="connsiteY4" fmla="*/ 205041 h 20504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02209" h="205040">
                        <a:moveTo>
                          <a:pt x="101696" y="205041"/>
                        </a:moveTo>
                        <a:cubicBezTo>
                          <a:pt x="101696" y="205041"/>
                          <a:pt x="113816" y="120988"/>
                          <a:pt x="20225" y="69423"/>
                        </a:cubicBezTo>
                        <a:lnTo>
                          <a:pt x="11332" y="0"/>
                        </a:lnTo>
                        <a:lnTo>
                          <a:pt x="0" y="71144"/>
                        </a:lnTo>
                        <a:cubicBezTo>
                          <a:pt x="-143" y="71144"/>
                          <a:pt x="93090" y="125793"/>
                          <a:pt x="101696" y="205041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6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</p:grpSp>
        <p:grpSp>
          <p:nvGrpSpPr>
            <p:cNvPr id="23" name="图形 7">
              <a:extLst>
                <a:ext uri="{FF2B5EF4-FFF2-40B4-BE49-F238E27FC236}">
                  <a16:creationId xmlns:a16="http://schemas.microsoft.com/office/drawing/2014/main" id="{08028D9D-CAA3-29AB-B578-7EF66D242360}"/>
                </a:ext>
              </a:extLst>
            </p:cNvPr>
            <p:cNvGrpSpPr/>
            <p:nvPr/>
          </p:nvGrpSpPr>
          <p:grpSpPr>
            <a:xfrm>
              <a:off x="10645552" y="1210701"/>
              <a:ext cx="877365" cy="981349"/>
              <a:chOff x="10645552" y="1210701"/>
              <a:chExt cx="877365" cy="981349"/>
            </a:xfrm>
          </p:grpSpPr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B6354352-C909-755D-F5A1-45AA0C835C59}"/>
                  </a:ext>
                </a:extLst>
              </p:cNvPr>
              <p:cNvSpPr/>
              <p:nvPr/>
            </p:nvSpPr>
            <p:spPr>
              <a:xfrm>
                <a:off x="10650214" y="1224901"/>
                <a:ext cx="872704" cy="967149"/>
              </a:xfrm>
              <a:custGeom>
                <a:avLst/>
                <a:gdLst>
                  <a:gd name="connsiteX0" fmla="*/ 180442 w 872704"/>
                  <a:gd name="connsiteY0" fmla="*/ 0 h 967149"/>
                  <a:gd name="connsiteX1" fmla="*/ 0 w 872704"/>
                  <a:gd name="connsiteY1" fmla="*/ 905507 h 967149"/>
                  <a:gd name="connsiteX2" fmla="*/ 850141 w 872704"/>
                  <a:gd name="connsiteY2" fmla="*/ 720834 h 967149"/>
                  <a:gd name="connsiteX3" fmla="*/ 180442 w 872704"/>
                  <a:gd name="connsiteY3" fmla="*/ 0 h 96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72704" h="967149">
                    <a:moveTo>
                      <a:pt x="180442" y="0"/>
                    </a:moveTo>
                    <a:lnTo>
                      <a:pt x="0" y="905507"/>
                    </a:lnTo>
                    <a:cubicBezTo>
                      <a:pt x="0" y="905507"/>
                      <a:pt x="727432" y="1130485"/>
                      <a:pt x="850141" y="720834"/>
                    </a:cubicBezTo>
                    <a:cubicBezTo>
                      <a:pt x="972850" y="311183"/>
                      <a:pt x="573167" y="77383"/>
                      <a:pt x="180442" y="0"/>
                    </a:cubicBezTo>
                    <a:close/>
                  </a:path>
                </a:pathLst>
              </a:custGeom>
              <a:solidFill>
                <a:srgbClr val="D83030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2FA19BF3-29B1-5C23-827D-6B053749618F}"/>
                  </a:ext>
                </a:extLst>
              </p:cNvPr>
              <p:cNvSpPr/>
              <p:nvPr/>
            </p:nvSpPr>
            <p:spPr>
              <a:xfrm>
                <a:off x="10645552" y="1210701"/>
                <a:ext cx="642331" cy="967242"/>
              </a:xfrm>
              <a:custGeom>
                <a:avLst/>
                <a:gdLst>
                  <a:gd name="connsiteX0" fmla="*/ 593464 w 642331"/>
                  <a:gd name="connsiteY0" fmla="*/ 946601 h 967242"/>
                  <a:gd name="connsiteX1" fmla="*/ 618063 w 642331"/>
                  <a:gd name="connsiteY1" fmla="*/ 908806 h 967242"/>
                  <a:gd name="connsiteX2" fmla="*/ 628963 w 642331"/>
                  <a:gd name="connsiteY2" fmla="*/ 881482 h 967242"/>
                  <a:gd name="connsiteX3" fmla="*/ 635705 w 642331"/>
                  <a:gd name="connsiteY3" fmla="*/ 859249 h 967242"/>
                  <a:gd name="connsiteX4" fmla="*/ 639148 w 642331"/>
                  <a:gd name="connsiteY4" fmla="*/ 836443 h 967242"/>
                  <a:gd name="connsiteX5" fmla="*/ 642160 w 642331"/>
                  <a:gd name="connsiteY5" fmla="*/ 794990 h 967242"/>
                  <a:gd name="connsiteX6" fmla="*/ 642232 w 642331"/>
                  <a:gd name="connsiteY6" fmla="*/ 768742 h 967242"/>
                  <a:gd name="connsiteX7" fmla="*/ 640439 w 642331"/>
                  <a:gd name="connsiteY7" fmla="*/ 744573 h 967242"/>
                  <a:gd name="connsiteX8" fmla="*/ 627745 w 642331"/>
                  <a:gd name="connsiteY8" fmla="*/ 669413 h 967242"/>
                  <a:gd name="connsiteX9" fmla="*/ 617704 w 642331"/>
                  <a:gd name="connsiteY9" fmla="*/ 629107 h 967242"/>
                  <a:gd name="connsiteX10" fmla="*/ 611393 w 642331"/>
                  <a:gd name="connsiteY10" fmla="*/ 606803 h 967242"/>
                  <a:gd name="connsiteX11" fmla="*/ 587583 w 642331"/>
                  <a:gd name="connsiteY11" fmla="*/ 549716 h 967242"/>
                  <a:gd name="connsiteX12" fmla="*/ 515865 w 642331"/>
                  <a:gd name="connsiteY12" fmla="*/ 407500 h 967242"/>
                  <a:gd name="connsiteX13" fmla="*/ 422704 w 642331"/>
                  <a:gd name="connsiteY13" fmla="*/ 69207 h 967242"/>
                  <a:gd name="connsiteX14" fmla="*/ 180442 w 642331"/>
                  <a:gd name="connsiteY14" fmla="*/ 0 h 967242"/>
                  <a:gd name="connsiteX15" fmla="*/ 0 w 642331"/>
                  <a:gd name="connsiteY15" fmla="*/ 905507 h 967242"/>
                  <a:gd name="connsiteX16" fmla="*/ 593464 w 642331"/>
                  <a:gd name="connsiteY16" fmla="*/ 946601 h 9672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642331" h="967242">
                    <a:moveTo>
                      <a:pt x="593464" y="946601"/>
                    </a:moveTo>
                    <a:cubicBezTo>
                      <a:pt x="603289" y="933262"/>
                      <a:pt x="612182" y="919994"/>
                      <a:pt x="618063" y="908806"/>
                    </a:cubicBezTo>
                    <a:cubicBezTo>
                      <a:pt x="616628" y="910527"/>
                      <a:pt x="629107" y="881051"/>
                      <a:pt x="628963" y="881482"/>
                    </a:cubicBezTo>
                    <a:cubicBezTo>
                      <a:pt x="631474" y="874166"/>
                      <a:pt x="633697" y="866708"/>
                      <a:pt x="635705" y="859249"/>
                    </a:cubicBezTo>
                    <a:cubicBezTo>
                      <a:pt x="635132" y="859966"/>
                      <a:pt x="638359" y="843113"/>
                      <a:pt x="639148" y="836443"/>
                    </a:cubicBezTo>
                    <a:cubicBezTo>
                      <a:pt x="640725" y="822673"/>
                      <a:pt x="641729" y="808832"/>
                      <a:pt x="642160" y="794990"/>
                    </a:cubicBezTo>
                    <a:cubicBezTo>
                      <a:pt x="642446" y="786241"/>
                      <a:pt x="642304" y="777491"/>
                      <a:pt x="642232" y="768742"/>
                    </a:cubicBezTo>
                    <a:cubicBezTo>
                      <a:pt x="641873" y="766733"/>
                      <a:pt x="640797" y="747657"/>
                      <a:pt x="640439" y="744573"/>
                    </a:cubicBezTo>
                    <a:cubicBezTo>
                      <a:pt x="637498" y="719328"/>
                      <a:pt x="633267" y="694227"/>
                      <a:pt x="627745" y="669413"/>
                    </a:cubicBezTo>
                    <a:cubicBezTo>
                      <a:pt x="624732" y="655858"/>
                      <a:pt x="621362" y="642447"/>
                      <a:pt x="617704" y="629107"/>
                    </a:cubicBezTo>
                    <a:cubicBezTo>
                      <a:pt x="616127" y="623442"/>
                      <a:pt x="611178" y="606803"/>
                      <a:pt x="611393" y="606803"/>
                    </a:cubicBezTo>
                    <a:cubicBezTo>
                      <a:pt x="604437" y="587368"/>
                      <a:pt x="596261" y="568434"/>
                      <a:pt x="587583" y="549716"/>
                    </a:cubicBezTo>
                    <a:cubicBezTo>
                      <a:pt x="565350" y="501521"/>
                      <a:pt x="539604" y="455048"/>
                      <a:pt x="515865" y="407500"/>
                    </a:cubicBezTo>
                    <a:cubicBezTo>
                      <a:pt x="462363" y="300354"/>
                      <a:pt x="422632" y="189693"/>
                      <a:pt x="422704" y="69207"/>
                    </a:cubicBezTo>
                    <a:cubicBezTo>
                      <a:pt x="344890" y="39230"/>
                      <a:pt x="262558" y="16136"/>
                      <a:pt x="180442" y="0"/>
                    </a:cubicBezTo>
                    <a:lnTo>
                      <a:pt x="0" y="905507"/>
                    </a:lnTo>
                    <a:cubicBezTo>
                      <a:pt x="72" y="905651"/>
                      <a:pt x="339225" y="1010502"/>
                      <a:pt x="593464" y="946601"/>
                    </a:cubicBezTo>
                    <a:close/>
                  </a:path>
                </a:pathLst>
              </a:custGeom>
              <a:solidFill>
                <a:srgbClr val="8E8E8E">
                  <a:alpha val="6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7" name="图形 7">
              <a:extLst>
                <a:ext uri="{FF2B5EF4-FFF2-40B4-BE49-F238E27FC236}">
                  <a16:creationId xmlns:a16="http://schemas.microsoft.com/office/drawing/2014/main" id="{0316A46E-2033-982A-E6A8-5F5B74B1BFC3}"/>
                </a:ext>
              </a:extLst>
            </p:cNvPr>
            <p:cNvGrpSpPr/>
            <p:nvPr/>
          </p:nvGrpSpPr>
          <p:grpSpPr>
            <a:xfrm>
              <a:off x="8792415" y="1034503"/>
              <a:ext cx="2387347" cy="1840357"/>
              <a:chOff x="8792415" y="1034503"/>
              <a:chExt cx="2387347" cy="1840357"/>
            </a:xfrm>
          </p:grpSpPr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1C8520FC-8843-96AD-BF1D-405FF62190F8}"/>
                  </a:ext>
                </a:extLst>
              </p:cNvPr>
              <p:cNvSpPr/>
              <p:nvPr/>
            </p:nvSpPr>
            <p:spPr>
              <a:xfrm>
                <a:off x="8941978" y="1034503"/>
                <a:ext cx="2053066" cy="1840357"/>
              </a:xfrm>
              <a:custGeom>
                <a:avLst/>
                <a:gdLst>
                  <a:gd name="connsiteX0" fmla="*/ 1212 w 2053066"/>
                  <a:gd name="connsiteY0" fmla="*/ 915535 h 1840357"/>
                  <a:gd name="connsiteX1" fmla="*/ 1179246 w 2053066"/>
                  <a:gd name="connsiteY1" fmla="*/ 1819752 h 1840357"/>
                  <a:gd name="connsiteX2" fmla="*/ 2024081 w 2053066"/>
                  <a:gd name="connsiteY2" fmla="*/ 506099 h 1840357"/>
                  <a:gd name="connsiteX3" fmla="*/ 864048 w 2053066"/>
                  <a:gd name="connsiteY3" fmla="*/ 26380 h 1840357"/>
                  <a:gd name="connsiteX4" fmla="*/ 1212 w 2053066"/>
                  <a:gd name="connsiteY4" fmla="*/ 915535 h 18403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053066" h="1840357">
                    <a:moveTo>
                      <a:pt x="1212" y="915535"/>
                    </a:moveTo>
                    <a:cubicBezTo>
                      <a:pt x="1212" y="915535"/>
                      <a:pt x="63320" y="2001986"/>
                      <a:pt x="1179246" y="1819752"/>
                    </a:cubicBezTo>
                    <a:cubicBezTo>
                      <a:pt x="2295173" y="1637445"/>
                      <a:pt x="2024081" y="506099"/>
                      <a:pt x="2024081" y="506099"/>
                    </a:cubicBezTo>
                    <a:cubicBezTo>
                      <a:pt x="1910407" y="106273"/>
                      <a:pt x="1487991" y="-71515"/>
                      <a:pt x="864048" y="26380"/>
                    </a:cubicBezTo>
                    <a:cubicBezTo>
                      <a:pt x="240032" y="124203"/>
                      <a:pt x="-20160" y="515781"/>
                      <a:pt x="1212" y="915535"/>
                    </a:cubicBezTo>
                    <a:close/>
                  </a:path>
                </a:pathLst>
              </a:custGeom>
              <a:solidFill>
                <a:srgbClr val="FFCFA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AED6A484-6CB0-FAD6-753E-D03ECAC113AE}"/>
                  </a:ext>
                </a:extLst>
              </p:cNvPr>
              <p:cNvSpPr/>
              <p:nvPr/>
            </p:nvSpPr>
            <p:spPr>
              <a:xfrm>
                <a:off x="8792415" y="2098931"/>
                <a:ext cx="336164" cy="411026"/>
              </a:xfrm>
              <a:custGeom>
                <a:avLst/>
                <a:gdLst>
                  <a:gd name="connsiteX0" fmla="*/ 4113 w 336164"/>
                  <a:gd name="connsiteY0" fmla="*/ 120048 h 411026"/>
                  <a:gd name="connsiteX1" fmla="*/ 336165 w 336164"/>
                  <a:gd name="connsiteY1" fmla="*/ 368837 h 411026"/>
                  <a:gd name="connsiteX2" fmla="*/ 182403 w 336164"/>
                  <a:gd name="connsiteY2" fmla="*/ 1069 h 411026"/>
                  <a:gd name="connsiteX3" fmla="*/ 4113 w 336164"/>
                  <a:gd name="connsiteY3" fmla="*/ 120048 h 41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64" h="411026">
                    <a:moveTo>
                      <a:pt x="4113" y="120048"/>
                    </a:moveTo>
                    <a:cubicBezTo>
                      <a:pt x="-30957" y="277397"/>
                      <a:pt x="164975" y="506248"/>
                      <a:pt x="336165" y="368837"/>
                    </a:cubicBezTo>
                    <a:cubicBezTo>
                      <a:pt x="250749" y="239673"/>
                      <a:pt x="205783" y="102549"/>
                      <a:pt x="182403" y="1069"/>
                    </a:cubicBezTo>
                    <a:cubicBezTo>
                      <a:pt x="125315" y="-5529"/>
                      <a:pt x="27134" y="16560"/>
                      <a:pt x="4113" y="120048"/>
                    </a:cubicBezTo>
                    <a:close/>
                  </a:path>
                </a:pathLst>
              </a:custGeom>
              <a:solidFill>
                <a:srgbClr val="FFC9A4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83CC0282-7F1E-1A17-82EB-F2A29BFF303E}"/>
                  </a:ext>
                </a:extLst>
              </p:cNvPr>
              <p:cNvSpPr/>
              <p:nvPr/>
            </p:nvSpPr>
            <p:spPr>
              <a:xfrm>
                <a:off x="8792415" y="2098931"/>
                <a:ext cx="336164" cy="411026"/>
              </a:xfrm>
              <a:custGeom>
                <a:avLst/>
                <a:gdLst>
                  <a:gd name="connsiteX0" fmla="*/ 4113 w 336164"/>
                  <a:gd name="connsiteY0" fmla="*/ 120048 h 411026"/>
                  <a:gd name="connsiteX1" fmla="*/ 336165 w 336164"/>
                  <a:gd name="connsiteY1" fmla="*/ 368837 h 411026"/>
                  <a:gd name="connsiteX2" fmla="*/ 182403 w 336164"/>
                  <a:gd name="connsiteY2" fmla="*/ 1069 h 411026"/>
                  <a:gd name="connsiteX3" fmla="*/ 4113 w 336164"/>
                  <a:gd name="connsiteY3" fmla="*/ 120048 h 4110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6164" h="411026">
                    <a:moveTo>
                      <a:pt x="4113" y="120048"/>
                    </a:moveTo>
                    <a:cubicBezTo>
                      <a:pt x="-30957" y="277397"/>
                      <a:pt x="164975" y="506248"/>
                      <a:pt x="336165" y="368837"/>
                    </a:cubicBezTo>
                    <a:cubicBezTo>
                      <a:pt x="250749" y="239673"/>
                      <a:pt x="205783" y="102549"/>
                      <a:pt x="182403" y="1069"/>
                    </a:cubicBezTo>
                    <a:cubicBezTo>
                      <a:pt x="125315" y="-5529"/>
                      <a:pt x="27134" y="16560"/>
                      <a:pt x="4113" y="120048"/>
                    </a:cubicBezTo>
                    <a:close/>
                  </a:path>
                </a:pathLst>
              </a:custGeom>
              <a:solidFill>
                <a:srgbClr val="F2A686">
                  <a:alpha val="5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36F27DEA-EB06-F854-50BD-3473390E521E}"/>
                  </a:ext>
                </a:extLst>
              </p:cNvPr>
              <p:cNvSpPr/>
              <p:nvPr/>
            </p:nvSpPr>
            <p:spPr>
              <a:xfrm>
                <a:off x="10924605" y="1835205"/>
                <a:ext cx="255157" cy="419639"/>
              </a:xfrm>
              <a:custGeom>
                <a:avLst/>
                <a:gdLst>
                  <a:gd name="connsiteX0" fmla="*/ 248430 w 255157"/>
                  <a:gd name="connsiteY0" fmla="*/ 106156 h 419639"/>
                  <a:gd name="connsiteX1" fmla="*/ 76308 w 255157"/>
                  <a:gd name="connsiteY1" fmla="*/ 2380 h 419639"/>
                  <a:gd name="connsiteX2" fmla="*/ 0 w 255157"/>
                  <a:gd name="connsiteY2" fmla="*/ 412605 h 419639"/>
                  <a:gd name="connsiteX3" fmla="*/ 248430 w 255157"/>
                  <a:gd name="connsiteY3" fmla="*/ 106156 h 41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5157" h="419639">
                    <a:moveTo>
                      <a:pt x="248430" y="106156"/>
                    </a:moveTo>
                    <a:cubicBezTo>
                      <a:pt x="225480" y="7472"/>
                      <a:pt x="132032" y="-6871"/>
                      <a:pt x="76308" y="2380"/>
                    </a:cubicBezTo>
                    <a:cubicBezTo>
                      <a:pt x="74515" y="124659"/>
                      <a:pt x="56298" y="270318"/>
                      <a:pt x="0" y="412605"/>
                    </a:cubicBezTo>
                    <a:cubicBezTo>
                      <a:pt x="145586" y="457859"/>
                      <a:pt x="288089" y="276485"/>
                      <a:pt x="248430" y="106156"/>
                    </a:cubicBezTo>
                    <a:close/>
                  </a:path>
                </a:pathLst>
              </a:custGeom>
              <a:solidFill>
                <a:srgbClr val="FFC9A4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0201CC9E-40ED-42E9-DF29-2E0209FD17A5}"/>
                  </a:ext>
                </a:extLst>
              </p:cNvPr>
              <p:cNvSpPr/>
              <p:nvPr/>
            </p:nvSpPr>
            <p:spPr>
              <a:xfrm>
                <a:off x="10924605" y="1835205"/>
                <a:ext cx="255157" cy="419639"/>
              </a:xfrm>
              <a:custGeom>
                <a:avLst/>
                <a:gdLst>
                  <a:gd name="connsiteX0" fmla="*/ 248430 w 255157"/>
                  <a:gd name="connsiteY0" fmla="*/ 106156 h 419639"/>
                  <a:gd name="connsiteX1" fmla="*/ 76308 w 255157"/>
                  <a:gd name="connsiteY1" fmla="*/ 2380 h 419639"/>
                  <a:gd name="connsiteX2" fmla="*/ 0 w 255157"/>
                  <a:gd name="connsiteY2" fmla="*/ 412605 h 419639"/>
                  <a:gd name="connsiteX3" fmla="*/ 248430 w 255157"/>
                  <a:gd name="connsiteY3" fmla="*/ 106156 h 419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5157" h="419639">
                    <a:moveTo>
                      <a:pt x="248430" y="106156"/>
                    </a:moveTo>
                    <a:cubicBezTo>
                      <a:pt x="225480" y="7472"/>
                      <a:pt x="132032" y="-6871"/>
                      <a:pt x="76308" y="2380"/>
                    </a:cubicBezTo>
                    <a:cubicBezTo>
                      <a:pt x="74515" y="124659"/>
                      <a:pt x="56298" y="270318"/>
                      <a:pt x="0" y="412605"/>
                    </a:cubicBezTo>
                    <a:cubicBezTo>
                      <a:pt x="145586" y="457859"/>
                      <a:pt x="288089" y="276485"/>
                      <a:pt x="248430" y="106156"/>
                    </a:cubicBezTo>
                    <a:close/>
                  </a:path>
                </a:pathLst>
              </a:custGeom>
              <a:solidFill>
                <a:srgbClr val="F2A686">
                  <a:alpha val="5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57" name="图形 7">
                <a:extLst>
                  <a:ext uri="{FF2B5EF4-FFF2-40B4-BE49-F238E27FC236}">
                    <a16:creationId xmlns:a16="http://schemas.microsoft.com/office/drawing/2014/main" id="{5C27057A-71DE-330F-850C-815B29E81746}"/>
                  </a:ext>
                </a:extLst>
              </p:cNvPr>
              <p:cNvGrpSpPr/>
              <p:nvPr/>
            </p:nvGrpSpPr>
            <p:grpSpPr>
              <a:xfrm>
                <a:off x="8866259" y="2219901"/>
                <a:ext cx="163554" cy="209894"/>
                <a:chOff x="8866259" y="2219901"/>
                <a:chExt cx="163554" cy="209894"/>
              </a:xfrm>
            </p:grpSpPr>
            <p:sp>
              <p:nvSpPr>
                <p:cNvPr id="161" name="任意多边形: 形状 160">
                  <a:extLst>
                    <a:ext uri="{FF2B5EF4-FFF2-40B4-BE49-F238E27FC236}">
                      <a16:creationId xmlns:a16="http://schemas.microsoft.com/office/drawing/2014/main" id="{A2DBCAA8-F68E-8B12-21B6-149501E0EA6A}"/>
                    </a:ext>
                  </a:extLst>
                </p:cNvPr>
                <p:cNvSpPr/>
                <p:nvPr/>
              </p:nvSpPr>
              <p:spPr>
                <a:xfrm>
                  <a:off x="8869321" y="2221074"/>
                  <a:ext cx="159794" cy="189391"/>
                </a:xfrm>
                <a:custGeom>
                  <a:avLst/>
                  <a:gdLst>
                    <a:gd name="connsiteX0" fmla="*/ 359 w 159794"/>
                    <a:gd name="connsiteY0" fmla="*/ 66540 h 189391"/>
                    <a:gd name="connsiteX1" fmla="*/ 932 w 159794"/>
                    <a:gd name="connsiteY1" fmla="*/ 55925 h 189391"/>
                    <a:gd name="connsiteX2" fmla="*/ 5164 w 159794"/>
                    <a:gd name="connsiteY2" fmla="*/ 39430 h 189391"/>
                    <a:gd name="connsiteX3" fmla="*/ 9611 w 159794"/>
                    <a:gd name="connsiteY3" fmla="*/ 29748 h 189391"/>
                    <a:gd name="connsiteX4" fmla="*/ 12622 w 159794"/>
                    <a:gd name="connsiteY4" fmla="*/ 24728 h 189391"/>
                    <a:gd name="connsiteX5" fmla="*/ 16567 w 159794"/>
                    <a:gd name="connsiteY5" fmla="*/ 19995 h 189391"/>
                    <a:gd name="connsiteX6" fmla="*/ 38871 w 159794"/>
                    <a:gd name="connsiteY6" fmla="*/ 4145 h 189391"/>
                    <a:gd name="connsiteX7" fmla="*/ 69638 w 159794"/>
                    <a:gd name="connsiteY7" fmla="*/ 416 h 189391"/>
                    <a:gd name="connsiteX8" fmla="*/ 100620 w 159794"/>
                    <a:gd name="connsiteY8" fmla="*/ 11460 h 189391"/>
                    <a:gd name="connsiteX9" fmla="*/ 125649 w 159794"/>
                    <a:gd name="connsiteY9" fmla="*/ 33764 h 189391"/>
                    <a:gd name="connsiteX10" fmla="*/ 135045 w 159794"/>
                    <a:gd name="connsiteY10" fmla="*/ 47032 h 189391"/>
                    <a:gd name="connsiteX11" fmla="*/ 143149 w 159794"/>
                    <a:gd name="connsiteY11" fmla="*/ 61232 h 189391"/>
                    <a:gd name="connsiteX12" fmla="*/ 154552 w 159794"/>
                    <a:gd name="connsiteY12" fmla="*/ 90493 h 189391"/>
                    <a:gd name="connsiteX13" fmla="*/ 159500 w 159794"/>
                    <a:gd name="connsiteY13" fmla="*/ 119539 h 189391"/>
                    <a:gd name="connsiteX14" fmla="*/ 157636 w 159794"/>
                    <a:gd name="connsiteY14" fmla="*/ 146003 h 189391"/>
                    <a:gd name="connsiteX15" fmla="*/ 154337 w 159794"/>
                    <a:gd name="connsiteY15" fmla="*/ 157406 h 189391"/>
                    <a:gd name="connsiteX16" fmla="*/ 149675 w 159794"/>
                    <a:gd name="connsiteY16" fmla="*/ 167016 h 189391"/>
                    <a:gd name="connsiteX17" fmla="*/ 144439 w 159794"/>
                    <a:gd name="connsiteY17" fmla="*/ 174690 h 189391"/>
                    <a:gd name="connsiteX18" fmla="*/ 139132 w 159794"/>
                    <a:gd name="connsiteY18" fmla="*/ 180427 h 189391"/>
                    <a:gd name="connsiteX19" fmla="*/ 130742 w 159794"/>
                    <a:gd name="connsiteY19" fmla="*/ 187240 h 189391"/>
                    <a:gd name="connsiteX20" fmla="*/ 127730 w 159794"/>
                    <a:gd name="connsiteY20" fmla="*/ 189392 h 189391"/>
                    <a:gd name="connsiteX21" fmla="*/ 130168 w 159794"/>
                    <a:gd name="connsiteY21" fmla="*/ 186595 h 189391"/>
                    <a:gd name="connsiteX22" fmla="*/ 136694 w 159794"/>
                    <a:gd name="connsiteY22" fmla="*/ 178419 h 189391"/>
                    <a:gd name="connsiteX23" fmla="*/ 140567 w 159794"/>
                    <a:gd name="connsiteY23" fmla="*/ 172179 h 189391"/>
                    <a:gd name="connsiteX24" fmla="*/ 144225 w 159794"/>
                    <a:gd name="connsiteY24" fmla="*/ 164434 h 189391"/>
                    <a:gd name="connsiteX25" fmla="*/ 146949 w 159794"/>
                    <a:gd name="connsiteY25" fmla="*/ 155182 h 189391"/>
                    <a:gd name="connsiteX26" fmla="*/ 148600 w 159794"/>
                    <a:gd name="connsiteY26" fmla="*/ 144712 h 189391"/>
                    <a:gd name="connsiteX27" fmla="*/ 147667 w 159794"/>
                    <a:gd name="connsiteY27" fmla="*/ 120830 h 189391"/>
                    <a:gd name="connsiteX28" fmla="*/ 141141 w 159794"/>
                    <a:gd name="connsiteY28" fmla="*/ 94796 h 189391"/>
                    <a:gd name="connsiteX29" fmla="*/ 137124 w 159794"/>
                    <a:gd name="connsiteY29" fmla="*/ 84684 h 189391"/>
                    <a:gd name="connsiteX30" fmla="*/ 137053 w 159794"/>
                    <a:gd name="connsiteY30" fmla="*/ 85903 h 189391"/>
                    <a:gd name="connsiteX31" fmla="*/ 133467 w 159794"/>
                    <a:gd name="connsiteY31" fmla="*/ 99816 h 189391"/>
                    <a:gd name="connsiteX32" fmla="*/ 127156 w 159794"/>
                    <a:gd name="connsiteY32" fmla="*/ 113156 h 189391"/>
                    <a:gd name="connsiteX33" fmla="*/ 118191 w 159794"/>
                    <a:gd name="connsiteY33" fmla="*/ 124774 h 189391"/>
                    <a:gd name="connsiteX34" fmla="*/ 107648 w 159794"/>
                    <a:gd name="connsiteY34" fmla="*/ 134313 h 189391"/>
                    <a:gd name="connsiteX35" fmla="*/ 96245 w 159794"/>
                    <a:gd name="connsiteY35" fmla="*/ 141054 h 189391"/>
                    <a:gd name="connsiteX36" fmla="*/ 85201 w 159794"/>
                    <a:gd name="connsiteY36" fmla="*/ 145142 h 189391"/>
                    <a:gd name="connsiteX37" fmla="*/ 80181 w 159794"/>
                    <a:gd name="connsiteY37" fmla="*/ 146433 h 189391"/>
                    <a:gd name="connsiteX38" fmla="*/ 75519 w 159794"/>
                    <a:gd name="connsiteY38" fmla="*/ 146863 h 189391"/>
                    <a:gd name="connsiteX39" fmla="*/ 68060 w 159794"/>
                    <a:gd name="connsiteY39" fmla="*/ 147007 h 189391"/>
                    <a:gd name="connsiteX40" fmla="*/ 61678 w 159794"/>
                    <a:gd name="connsiteY40" fmla="*/ 146218 h 189391"/>
                    <a:gd name="connsiteX41" fmla="*/ 67558 w 159794"/>
                    <a:gd name="connsiteY41" fmla="*/ 143851 h 189391"/>
                    <a:gd name="connsiteX42" fmla="*/ 73941 w 159794"/>
                    <a:gd name="connsiteY42" fmla="*/ 140982 h 189391"/>
                    <a:gd name="connsiteX43" fmla="*/ 81687 w 159794"/>
                    <a:gd name="connsiteY43" fmla="*/ 136679 h 189391"/>
                    <a:gd name="connsiteX44" fmla="*/ 90078 w 159794"/>
                    <a:gd name="connsiteY44" fmla="*/ 130870 h 189391"/>
                    <a:gd name="connsiteX45" fmla="*/ 98469 w 159794"/>
                    <a:gd name="connsiteY45" fmla="*/ 123483 h 189391"/>
                    <a:gd name="connsiteX46" fmla="*/ 106430 w 159794"/>
                    <a:gd name="connsiteY46" fmla="*/ 114662 h 189391"/>
                    <a:gd name="connsiteX47" fmla="*/ 113530 w 159794"/>
                    <a:gd name="connsiteY47" fmla="*/ 104765 h 189391"/>
                    <a:gd name="connsiteX48" fmla="*/ 119124 w 159794"/>
                    <a:gd name="connsiteY48" fmla="*/ 94007 h 189391"/>
                    <a:gd name="connsiteX49" fmla="*/ 123211 w 159794"/>
                    <a:gd name="connsiteY49" fmla="*/ 83034 h 189391"/>
                    <a:gd name="connsiteX50" fmla="*/ 125363 w 159794"/>
                    <a:gd name="connsiteY50" fmla="*/ 72205 h 189391"/>
                    <a:gd name="connsiteX51" fmla="*/ 125937 w 159794"/>
                    <a:gd name="connsiteY51" fmla="*/ 62452 h 189391"/>
                    <a:gd name="connsiteX52" fmla="*/ 121992 w 159794"/>
                    <a:gd name="connsiteY52" fmla="*/ 55782 h 189391"/>
                    <a:gd name="connsiteX53" fmla="*/ 113171 w 159794"/>
                    <a:gd name="connsiteY53" fmla="*/ 43733 h 189391"/>
                    <a:gd name="connsiteX54" fmla="*/ 92372 w 159794"/>
                    <a:gd name="connsiteY54" fmla="*/ 24513 h 189391"/>
                    <a:gd name="connsiteX55" fmla="*/ 67415 w 159794"/>
                    <a:gd name="connsiteY55" fmla="*/ 14329 h 189391"/>
                    <a:gd name="connsiteX56" fmla="*/ 42601 w 159794"/>
                    <a:gd name="connsiteY56" fmla="*/ 15405 h 189391"/>
                    <a:gd name="connsiteX57" fmla="*/ 22950 w 159794"/>
                    <a:gd name="connsiteY57" fmla="*/ 26449 h 189391"/>
                    <a:gd name="connsiteX58" fmla="*/ 19005 w 159794"/>
                    <a:gd name="connsiteY58" fmla="*/ 30107 h 189391"/>
                    <a:gd name="connsiteX59" fmla="*/ 15850 w 159794"/>
                    <a:gd name="connsiteY59" fmla="*/ 34123 h 189391"/>
                    <a:gd name="connsiteX60" fmla="*/ 10471 w 159794"/>
                    <a:gd name="connsiteY60" fmla="*/ 42084 h 189391"/>
                    <a:gd name="connsiteX61" fmla="*/ 3873 w 159794"/>
                    <a:gd name="connsiteY61" fmla="*/ 56571 h 189391"/>
                    <a:gd name="connsiteX62" fmla="*/ 0 w 159794"/>
                    <a:gd name="connsiteY62" fmla="*/ 70412 h 189391"/>
                    <a:gd name="connsiteX63" fmla="*/ 359 w 159794"/>
                    <a:gd name="connsiteY63" fmla="*/ 66540 h 189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59794" h="189391">
                      <a:moveTo>
                        <a:pt x="359" y="66540"/>
                      </a:moveTo>
                      <a:cubicBezTo>
                        <a:pt x="574" y="64101"/>
                        <a:pt x="359" y="60515"/>
                        <a:pt x="932" y="55925"/>
                      </a:cubicBezTo>
                      <a:cubicBezTo>
                        <a:pt x="2008" y="51407"/>
                        <a:pt x="2439" y="45455"/>
                        <a:pt x="5164" y="39430"/>
                      </a:cubicBezTo>
                      <a:cubicBezTo>
                        <a:pt x="6239" y="36275"/>
                        <a:pt x="7531" y="32976"/>
                        <a:pt x="9611" y="29748"/>
                      </a:cubicBezTo>
                      <a:cubicBezTo>
                        <a:pt x="10615" y="28099"/>
                        <a:pt x="11618" y="26449"/>
                        <a:pt x="12622" y="24728"/>
                      </a:cubicBezTo>
                      <a:cubicBezTo>
                        <a:pt x="13770" y="23079"/>
                        <a:pt x="15204" y="21572"/>
                        <a:pt x="16567" y="19995"/>
                      </a:cubicBezTo>
                      <a:cubicBezTo>
                        <a:pt x="21874" y="13397"/>
                        <a:pt x="29763" y="7803"/>
                        <a:pt x="38871" y="4145"/>
                      </a:cubicBezTo>
                      <a:cubicBezTo>
                        <a:pt x="48123" y="272"/>
                        <a:pt x="58953" y="-660"/>
                        <a:pt x="69638" y="416"/>
                      </a:cubicBezTo>
                      <a:cubicBezTo>
                        <a:pt x="80468" y="1635"/>
                        <a:pt x="90938" y="5795"/>
                        <a:pt x="100620" y="11460"/>
                      </a:cubicBezTo>
                      <a:cubicBezTo>
                        <a:pt x="110087" y="17413"/>
                        <a:pt x="118621" y="25087"/>
                        <a:pt x="125649" y="33764"/>
                      </a:cubicBezTo>
                      <a:cubicBezTo>
                        <a:pt x="129451" y="38570"/>
                        <a:pt x="131961" y="42012"/>
                        <a:pt x="135045" y="47032"/>
                      </a:cubicBezTo>
                      <a:cubicBezTo>
                        <a:pt x="138128" y="51766"/>
                        <a:pt x="140639" y="56499"/>
                        <a:pt x="143149" y="61232"/>
                      </a:cubicBezTo>
                      <a:cubicBezTo>
                        <a:pt x="147954" y="70843"/>
                        <a:pt x="151827" y="80596"/>
                        <a:pt x="154552" y="90493"/>
                      </a:cubicBezTo>
                      <a:cubicBezTo>
                        <a:pt x="157421" y="100247"/>
                        <a:pt x="159070" y="110072"/>
                        <a:pt x="159500" y="119539"/>
                      </a:cubicBezTo>
                      <a:cubicBezTo>
                        <a:pt x="160361" y="128862"/>
                        <a:pt x="159214" y="137898"/>
                        <a:pt x="157636" y="146003"/>
                      </a:cubicBezTo>
                      <a:cubicBezTo>
                        <a:pt x="156776" y="150019"/>
                        <a:pt x="155412" y="153820"/>
                        <a:pt x="154337" y="157406"/>
                      </a:cubicBezTo>
                      <a:cubicBezTo>
                        <a:pt x="152687" y="160776"/>
                        <a:pt x="151181" y="164004"/>
                        <a:pt x="149675" y="167016"/>
                      </a:cubicBezTo>
                      <a:cubicBezTo>
                        <a:pt x="147811" y="169741"/>
                        <a:pt x="146089" y="172323"/>
                        <a:pt x="144439" y="174690"/>
                      </a:cubicBezTo>
                      <a:cubicBezTo>
                        <a:pt x="142718" y="176913"/>
                        <a:pt x="140710" y="178706"/>
                        <a:pt x="139132" y="180427"/>
                      </a:cubicBezTo>
                      <a:cubicBezTo>
                        <a:pt x="136121" y="184013"/>
                        <a:pt x="132606" y="185662"/>
                        <a:pt x="130742" y="187240"/>
                      </a:cubicBezTo>
                      <a:cubicBezTo>
                        <a:pt x="128734" y="188675"/>
                        <a:pt x="127730" y="189392"/>
                        <a:pt x="127730" y="189392"/>
                      </a:cubicBezTo>
                      <a:cubicBezTo>
                        <a:pt x="127730" y="189392"/>
                        <a:pt x="128590" y="188388"/>
                        <a:pt x="130168" y="186595"/>
                      </a:cubicBezTo>
                      <a:cubicBezTo>
                        <a:pt x="131674" y="184659"/>
                        <a:pt x="134399" y="182363"/>
                        <a:pt x="136694" y="178419"/>
                      </a:cubicBezTo>
                      <a:cubicBezTo>
                        <a:pt x="137914" y="176483"/>
                        <a:pt x="139420" y="174546"/>
                        <a:pt x="140567" y="172179"/>
                      </a:cubicBezTo>
                      <a:cubicBezTo>
                        <a:pt x="141714" y="169813"/>
                        <a:pt x="142934" y="167231"/>
                        <a:pt x="144225" y="164434"/>
                      </a:cubicBezTo>
                      <a:cubicBezTo>
                        <a:pt x="145086" y="161494"/>
                        <a:pt x="146018" y="158482"/>
                        <a:pt x="146949" y="155182"/>
                      </a:cubicBezTo>
                      <a:cubicBezTo>
                        <a:pt x="147380" y="151812"/>
                        <a:pt x="148312" y="148369"/>
                        <a:pt x="148600" y="144712"/>
                      </a:cubicBezTo>
                      <a:cubicBezTo>
                        <a:pt x="149029" y="137325"/>
                        <a:pt x="149029" y="129292"/>
                        <a:pt x="147667" y="120830"/>
                      </a:cubicBezTo>
                      <a:cubicBezTo>
                        <a:pt x="146591" y="112439"/>
                        <a:pt x="144081" y="103689"/>
                        <a:pt x="141141" y="94796"/>
                      </a:cubicBezTo>
                      <a:cubicBezTo>
                        <a:pt x="140065" y="91426"/>
                        <a:pt x="138559" y="88055"/>
                        <a:pt x="137124" y="84684"/>
                      </a:cubicBezTo>
                      <a:cubicBezTo>
                        <a:pt x="137124" y="85114"/>
                        <a:pt x="137124" y="85473"/>
                        <a:pt x="137053" y="85903"/>
                      </a:cubicBezTo>
                      <a:cubicBezTo>
                        <a:pt x="136121" y="90421"/>
                        <a:pt x="135331" y="95298"/>
                        <a:pt x="133467" y="99816"/>
                      </a:cubicBezTo>
                      <a:cubicBezTo>
                        <a:pt x="131961" y="104550"/>
                        <a:pt x="129451" y="108781"/>
                        <a:pt x="127156" y="113156"/>
                      </a:cubicBezTo>
                      <a:cubicBezTo>
                        <a:pt x="124287" y="117172"/>
                        <a:pt x="121634" y="121403"/>
                        <a:pt x="118191" y="124774"/>
                      </a:cubicBezTo>
                      <a:cubicBezTo>
                        <a:pt x="115035" y="128503"/>
                        <a:pt x="111162" y="131444"/>
                        <a:pt x="107648" y="134313"/>
                      </a:cubicBezTo>
                      <a:cubicBezTo>
                        <a:pt x="103848" y="136966"/>
                        <a:pt x="100118" y="139405"/>
                        <a:pt x="96245" y="141054"/>
                      </a:cubicBezTo>
                      <a:cubicBezTo>
                        <a:pt x="92444" y="142847"/>
                        <a:pt x="88858" y="144353"/>
                        <a:pt x="85201" y="145142"/>
                      </a:cubicBezTo>
                      <a:cubicBezTo>
                        <a:pt x="83479" y="145572"/>
                        <a:pt x="81830" y="146074"/>
                        <a:pt x="80181" y="146433"/>
                      </a:cubicBezTo>
                      <a:cubicBezTo>
                        <a:pt x="78603" y="146576"/>
                        <a:pt x="77025" y="146720"/>
                        <a:pt x="75519" y="146863"/>
                      </a:cubicBezTo>
                      <a:cubicBezTo>
                        <a:pt x="72650" y="147222"/>
                        <a:pt x="70140" y="147293"/>
                        <a:pt x="68060" y="147007"/>
                      </a:cubicBezTo>
                      <a:cubicBezTo>
                        <a:pt x="63901" y="146576"/>
                        <a:pt x="61678" y="146218"/>
                        <a:pt x="61678" y="146218"/>
                      </a:cubicBezTo>
                      <a:cubicBezTo>
                        <a:pt x="61678" y="146218"/>
                        <a:pt x="63901" y="145285"/>
                        <a:pt x="67558" y="143851"/>
                      </a:cubicBezTo>
                      <a:cubicBezTo>
                        <a:pt x="69351" y="143349"/>
                        <a:pt x="71575" y="142202"/>
                        <a:pt x="73941" y="140982"/>
                      </a:cubicBezTo>
                      <a:cubicBezTo>
                        <a:pt x="76379" y="139907"/>
                        <a:pt x="78961" y="138472"/>
                        <a:pt x="81687" y="136679"/>
                      </a:cubicBezTo>
                      <a:cubicBezTo>
                        <a:pt x="84555" y="135173"/>
                        <a:pt x="87137" y="132950"/>
                        <a:pt x="90078" y="130870"/>
                      </a:cubicBezTo>
                      <a:cubicBezTo>
                        <a:pt x="93018" y="128862"/>
                        <a:pt x="95600" y="125994"/>
                        <a:pt x="98469" y="123483"/>
                      </a:cubicBezTo>
                      <a:cubicBezTo>
                        <a:pt x="101123" y="120686"/>
                        <a:pt x="103991" y="117889"/>
                        <a:pt x="106430" y="114662"/>
                      </a:cubicBezTo>
                      <a:cubicBezTo>
                        <a:pt x="109011" y="111650"/>
                        <a:pt x="111162" y="108064"/>
                        <a:pt x="113530" y="104765"/>
                      </a:cubicBezTo>
                      <a:cubicBezTo>
                        <a:pt x="115466" y="101179"/>
                        <a:pt x="117617" y="97737"/>
                        <a:pt x="119124" y="94007"/>
                      </a:cubicBezTo>
                      <a:cubicBezTo>
                        <a:pt x="120988" y="90421"/>
                        <a:pt x="121920" y="86620"/>
                        <a:pt x="123211" y="83034"/>
                      </a:cubicBezTo>
                      <a:cubicBezTo>
                        <a:pt x="123857" y="79305"/>
                        <a:pt x="125291" y="75719"/>
                        <a:pt x="125363" y="72205"/>
                      </a:cubicBezTo>
                      <a:cubicBezTo>
                        <a:pt x="125793" y="68763"/>
                        <a:pt x="126080" y="65535"/>
                        <a:pt x="125937" y="62452"/>
                      </a:cubicBezTo>
                      <a:cubicBezTo>
                        <a:pt x="124645" y="60228"/>
                        <a:pt x="123427" y="57862"/>
                        <a:pt x="121992" y="55782"/>
                      </a:cubicBezTo>
                      <a:cubicBezTo>
                        <a:pt x="119697" y="51981"/>
                        <a:pt x="115968" y="47032"/>
                        <a:pt x="113171" y="43733"/>
                      </a:cubicBezTo>
                      <a:cubicBezTo>
                        <a:pt x="107218" y="36203"/>
                        <a:pt x="100190" y="29605"/>
                        <a:pt x="92372" y="24513"/>
                      </a:cubicBezTo>
                      <a:cubicBezTo>
                        <a:pt x="84412" y="19851"/>
                        <a:pt x="76164" y="15620"/>
                        <a:pt x="67415" y="14329"/>
                      </a:cubicBezTo>
                      <a:cubicBezTo>
                        <a:pt x="58881" y="13110"/>
                        <a:pt x="50274" y="12895"/>
                        <a:pt x="42601" y="15405"/>
                      </a:cubicBezTo>
                      <a:cubicBezTo>
                        <a:pt x="35070" y="17843"/>
                        <a:pt x="28114" y="21429"/>
                        <a:pt x="22950" y="26449"/>
                      </a:cubicBezTo>
                      <a:cubicBezTo>
                        <a:pt x="21659" y="27668"/>
                        <a:pt x="20225" y="28816"/>
                        <a:pt x="19005" y="30107"/>
                      </a:cubicBezTo>
                      <a:cubicBezTo>
                        <a:pt x="17929" y="31469"/>
                        <a:pt x="16854" y="32832"/>
                        <a:pt x="15850" y="34123"/>
                      </a:cubicBezTo>
                      <a:cubicBezTo>
                        <a:pt x="13555" y="36633"/>
                        <a:pt x="11977" y="39430"/>
                        <a:pt x="10471" y="42084"/>
                      </a:cubicBezTo>
                      <a:cubicBezTo>
                        <a:pt x="7172" y="47247"/>
                        <a:pt x="5738" y="52411"/>
                        <a:pt x="3873" y="56571"/>
                      </a:cubicBezTo>
                      <a:cubicBezTo>
                        <a:pt x="1435" y="65320"/>
                        <a:pt x="0" y="70412"/>
                        <a:pt x="0" y="70412"/>
                      </a:cubicBezTo>
                      <a:cubicBezTo>
                        <a:pt x="0" y="70412"/>
                        <a:pt x="287" y="68978"/>
                        <a:pt x="359" y="66540"/>
                      </a:cubicBezTo>
                      <a:close/>
                    </a:path>
                  </a:pathLst>
                </a:custGeom>
                <a:solidFill>
                  <a:srgbClr val="D38467">
                    <a:alpha val="6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2" name="任意多边形: 形状 161">
                  <a:extLst>
                    <a:ext uri="{FF2B5EF4-FFF2-40B4-BE49-F238E27FC236}">
                      <a16:creationId xmlns:a16="http://schemas.microsoft.com/office/drawing/2014/main" id="{AD37A0F3-DEC7-F6D9-40ED-5A3B7AE4261C}"/>
                    </a:ext>
                  </a:extLst>
                </p:cNvPr>
                <p:cNvSpPr/>
                <p:nvPr/>
              </p:nvSpPr>
              <p:spPr>
                <a:xfrm>
                  <a:off x="8866259" y="2219901"/>
                  <a:ext cx="163554" cy="209894"/>
                </a:xfrm>
                <a:custGeom>
                  <a:avLst/>
                  <a:gdLst>
                    <a:gd name="connsiteX0" fmla="*/ 38706 w 163554"/>
                    <a:gd name="connsiteY0" fmla="*/ 160012 h 209894"/>
                    <a:gd name="connsiteX1" fmla="*/ 148076 w 163554"/>
                    <a:gd name="connsiteY1" fmla="*/ 62978 h 209894"/>
                    <a:gd name="connsiteX2" fmla="*/ 38706 w 163554"/>
                    <a:gd name="connsiteY2" fmla="*/ 160012 h 209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63554" h="209894">
                      <a:moveTo>
                        <a:pt x="38706" y="160012"/>
                      </a:moveTo>
                      <a:cubicBezTo>
                        <a:pt x="-77835" y="28482"/>
                        <a:pt x="101531" y="-69556"/>
                        <a:pt x="148076" y="62978"/>
                      </a:cubicBezTo>
                      <a:cubicBezTo>
                        <a:pt x="194692" y="195513"/>
                        <a:pt x="129572" y="262569"/>
                        <a:pt x="38706" y="160012"/>
                      </a:cubicBezTo>
                      <a:close/>
                    </a:path>
                  </a:pathLst>
                </a:custGeom>
                <a:solidFill>
                  <a:srgbClr val="FFCFA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8" name="图形 7">
                <a:extLst>
                  <a:ext uri="{FF2B5EF4-FFF2-40B4-BE49-F238E27FC236}">
                    <a16:creationId xmlns:a16="http://schemas.microsoft.com/office/drawing/2014/main" id="{1477AC6C-C4A0-C998-6FF0-694876C08F77}"/>
                  </a:ext>
                </a:extLst>
              </p:cNvPr>
              <p:cNvGrpSpPr/>
              <p:nvPr/>
            </p:nvGrpSpPr>
            <p:grpSpPr>
              <a:xfrm>
                <a:off x="10983843" y="1958622"/>
                <a:ext cx="154603" cy="216332"/>
                <a:chOff x="10983843" y="1958622"/>
                <a:chExt cx="154603" cy="216332"/>
              </a:xfrm>
            </p:grpSpPr>
            <p:sp>
              <p:nvSpPr>
                <p:cNvPr id="159" name="任意多边形: 形状 158">
                  <a:extLst>
                    <a:ext uri="{FF2B5EF4-FFF2-40B4-BE49-F238E27FC236}">
                      <a16:creationId xmlns:a16="http://schemas.microsoft.com/office/drawing/2014/main" id="{6E1B8B41-0181-A1B4-325D-7E28CBB0469A}"/>
                    </a:ext>
                  </a:extLst>
                </p:cNvPr>
                <p:cNvSpPr/>
                <p:nvPr/>
              </p:nvSpPr>
              <p:spPr>
                <a:xfrm>
                  <a:off x="10983843" y="1958622"/>
                  <a:ext cx="149747" cy="198536"/>
                </a:xfrm>
                <a:custGeom>
                  <a:avLst/>
                  <a:gdLst>
                    <a:gd name="connsiteX0" fmla="*/ 148959 w 149747"/>
                    <a:gd name="connsiteY0" fmla="*/ 56536 h 198536"/>
                    <a:gd name="connsiteX1" fmla="*/ 146663 w 149747"/>
                    <a:gd name="connsiteY1" fmla="*/ 46137 h 198536"/>
                    <a:gd name="connsiteX2" fmla="*/ 139779 w 149747"/>
                    <a:gd name="connsiteY2" fmla="*/ 30574 h 198536"/>
                    <a:gd name="connsiteX3" fmla="*/ 133826 w 149747"/>
                    <a:gd name="connsiteY3" fmla="*/ 21753 h 198536"/>
                    <a:gd name="connsiteX4" fmla="*/ 130025 w 149747"/>
                    <a:gd name="connsiteY4" fmla="*/ 17306 h 198536"/>
                    <a:gd name="connsiteX5" fmla="*/ 125363 w 149747"/>
                    <a:gd name="connsiteY5" fmla="*/ 13290 h 198536"/>
                    <a:gd name="connsiteX6" fmla="*/ 100764 w 149747"/>
                    <a:gd name="connsiteY6" fmla="*/ 1313 h 198536"/>
                    <a:gd name="connsiteX7" fmla="*/ 69782 w 149747"/>
                    <a:gd name="connsiteY7" fmla="*/ 2748 h 198536"/>
                    <a:gd name="connsiteX8" fmla="*/ 41023 w 149747"/>
                    <a:gd name="connsiteY8" fmla="*/ 18669 h 198536"/>
                    <a:gd name="connsiteX9" fmla="*/ 20010 w 149747"/>
                    <a:gd name="connsiteY9" fmla="*/ 44846 h 198536"/>
                    <a:gd name="connsiteX10" fmla="*/ 12982 w 149747"/>
                    <a:gd name="connsiteY10" fmla="*/ 59476 h 198536"/>
                    <a:gd name="connsiteX11" fmla="*/ 7387 w 149747"/>
                    <a:gd name="connsiteY11" fmla="*/ 74824 h 198536"/>
                    <a:gd name="connsiteX12" fmla="*/ 933 w 149747"/>
                    <a:gd name="connsiteY12" fmla="*/ 105591 h 198536"/>
                    <a:gd name="connsiteX13" fmla="*/ 790 w 149747"/>
                    <a:gd name="connsiteY13" fmla="*/ 134995 h 198536"/>
                    <a:gd name="connsiteX14" fmla="*/ 6957 w 149747"/>
                    <a:gd name="connsiteY14" fmla="*/ 160813 h 198536"/>
                    <a:gd name="connsiteX15" fmla="*/ 12049 w 149747"/>
                    <a:gd name="connsiteY15" fmla="*/ 171499 h 198536"/>
                    <a:gd name="connsiteX16" fmla="*/ 18217 w 149747"/>
                    <a:gd name="connsiteY16" fmla="*/ 180177 h 198536"/>
                    <a:gd name="connsiteX17" fmla="*/ 24672 w 149747"/>
                    <a:gd name="connsiteY17" fmla="*/ 186847 h 198536"/>
                    <a:gd name="connsiteX18" fmla="*/ 30839 w 149747"/>
                    <a:gd name="connsiteY18" fmla="*/ 191580 h 198536"/>
                    <a:gd name="connsiteX19" fmla="*/ 40235 w 149747"/>
                    <a:gd name="connsiteY19" fmla="*/ 196887 h 198536"/>
                    <a:gd name="connsiteX20" fmla="*/ 43605 w 149747"/>
                    <a:gd name="connsiteY20" fmla="*/ 198537 h 198536"/>
                    <a:gd name="connsiteX21" fmla="*/ 40664 w 149747"/>
                    <a:gd name="connsiteY21" fmla="*/ 196170 h 198536"/>
                    <a:gd name="connsiteX22" fmla="*/ 32919 w 149747"/>
                    <a:gd name="connsiteY22" fmla="*/ 189214 h 198536"/>
                    <a:gd name="connsiteX23" fmla="*/ 28042 w 149747"/>
                    <a:gd name="connsiteY23" fmla="*/ 183691 h 198536"/>
                    <a:gd name="connsiteX24" fmla="*/ 23166 w 149747"/>
                    <a:gd name="connsiteY24" fmla="*/ 176663 h 198536"/>
                    <a:gd name="connsiteX25" fmla="*/ 18935 w 149747"/>
                    <a:gd name="connsiteY25" fmla="*/ 167985 h 198536"/>
                    <a:gd name="connsiteX26" fmla="*/ 15563 w 149747"/>
                    <a:gd name="connsiteY26" fmla="*/ 157873 h 198536"/>
                    <a:gd name="connsiteX27" fmla="*/ 12623 w 149747"/>
                    <a:gd name="connsiteY27" fmla="*/ 134206 h 198536"/>
                    <a:gd name="connsiteX28" fmla="*/ 14774 w 149747"/>
                    <a:gd name="connsiteY28" fmla="*/ 107455 h 198536"/>
                    <a:gd name="connsiteX29" fmla="*/ 17070 w 149747"/>
                    <a:gd name="connsiteY29" fmla="*/ 96770 h 198536"/>
                    <a:gd name="connsiteX30" fmla="*/ 17284 w 149747"/>
                    <a:gd name="connsiteY30" fmla="*/ 97989 h 198536"/>
                    <a:gd name="connsiteX31" fmla="*/ 23166 w 149747"/>
                    <a:gd name="connsiteY31" fmla="*/ 111113 h 198536"/>
                    <a:gd name="connsiteX32" fmla="*/ 31628 w 149747"/>
                    <a:gd name="connsiteY32" fmla="*/ 123233 h 198536"/>
                    <a:gd name="connsiteX33" fmla="*/ 42386 w 149747"/>
                    <a:gd name="connsiteY33" fmla="*/ 133274 h 198536"/>
                    <a:gd name="connsiteX34" fmla="*/ 54363 w 149747"/>
                    <a:gd name="connsiteY34" fmla="*/ 140948 h 198536"/>
                    <a:gd name="connsiteX35" fmla="*/ 66698 w 149747"/>
                    <a:gd name="connsiteY35" fmla="*/ 145753 h 198536"/>
                    <a:gd name="connsiteX36" fmla="*/ 78244 w 149747"/>
                    <a:gd name="connsiteY36" fmla="*/ 147976 h 198536"/>
                    <a:gd name="connsiteX37" fmla="*/ 83409 w 149747"/>
                    <a:gd name="connsiteY37" fmla="*/ 148406 h 198536"/>
                    <a:gd name="connsiteX38" fmla="*/ 88070 w 149747"/>
                    <a:gd name="connsiteY38" fmla="*/ 148048 h 198536"/>
                    <a:gd name="connsiteX39" fmla="*/ 95457 w 149747"/>
                    <a:gd name="connsiteY39" fmla="*/ 146972 h 198536"/>
                    <a:gd name="connsiteX40" fmla="*/ 101624 w 149747"/>
                    <a:gd name="connsiteY40" fmla="*/ 145107 h 198536"/>
                    <a:gd name="connsiteX41" fmla="*/ 95457 w 149747"/>
                    <a:gd name="connsiteY41" fmla="*/ 143745 h 198536"/>
                    <a:gd name="connsiteX42" fmla="*/ 88716 w 149747"/>
                    <a:gd name="connsiteY42" fmla="*/ 141952 h 198536"/>
                    <a:gd name="connsiteX43" fmla="*/ 80396 w 149747"/>
                    <a:gd name="connsiteY43" fmla="*/ 139011 h 198536"/>
                    <a:gd name="connsiteX44" fmla="*/ 71144 w 149747"/>
                    <a:gd name="connsiteY44" fmla="*/ 134636 h 198536"/>
                    <a:gd name="connsiteX45" fmla="*/ 61606 w 149747"/>
                    <a:gd name="connsiteY45" fmla="*/ 128756 h 198536"/>
                    <a:gd name="connsiteX46" fmla="*/ 52283 w 149747"/>
                    <a:gd name="connsiteY46" fmla="*/ 121369 h 198536"/>
                    <a:gd name="connsiteX47" fmla="*/ 43677 w 149747"/>
                    <a:gd name="connsiteY47" fmla="*/ 112763 h 198536"/>
                    <a:gd name="connsiteX48" fmla="*/ 36433 w 149747"/>
                    <a:gd name="connsiteY48" fmla="*/ 103081 h 198536"/>
                    <a:gd name="connsiteX49" fmla="*/ 30553 w 149747"/>
                    <a:gd name="connsiteY49" fmla="*/ 92968 h 198536"/>
                    <a:gd name="connsiteX50" fmla="*/ 26608 w 149747"/>
                    <a:gd name="connsiteY50" fmla="*/ 82641 h 198536"/>
                    <a:gd name="connsiteX51" fmla="*/ 24456 w 149747"/>
                    <a:gd name="connsiteY51" fmla="*/ 73103 h 198536"/>
                    <a:gd name="connsiteX52" fmla="*/ 27253 w 149747"/>
                    <a:gd name="connsiteY52" fmla="*/ 65859 h 198536"/>
                    <a:gd name="connsiteX53" fmla="*/ 33923 w 149747"/>
                    <a:gd name="connsiteY53" fmla="*/ 52520 h 198536"/>
                    <a:gd name="connsiteX54" fmla="*/ 51278 w 149747"/>
                    <a:gd name="connsiteY54" fmla="*/ 30144 h 198536"/>
                    <a:gd name="connsiteX55" fmla="*/ 74157 w 149747"/>
                    <a:gd name="connsiteY55" fmla="*/ 16015 h 198536"/>
                    <a:gd name="connsiteX56" fmla="*/ 98756 w 149747"/>
                    <a:gd name="connsiteY56" fmla="*/ 12932 h 198536"/>
                    <a:gd name="connsiteX57" fmla="*/ 119985 w 149747"/>
                    <a:gd name="connsiteY57" fmla="*/ 20605 h 198536"/>
                    <a:gd name="connsiteX58" fmla="*/ 124431 w 149747"/>
                    <a:gd name="connsiteY58" fmla="*/ 23546 h 198536"/>
                    <a:gd name="connsiteX59" fmla="*/ 128160 w 149747"/>
                    <a:gd name="connsiteY59" fmla="*/ 26988 h 198536"/>
                    <a:gd name="connsiteX60" fmla="*/ 134758 w 149747"/>
                    <a:gd name="connsiteY60" fmla="*/ 33945 h 198536"/>
                    <a:gd name="connsiteX61" fmla="*/ 143651 w 149747"/>
                    <a:gd name="connsiteY61" fmla="*/ 47141 h 198536"/>
                    <a:gd name="connsiteX62" fmla="*/ 149748 w 149747"/>
                    <a:gd name="connsiteY62" fmla="*/ 60193 h 198536"/>
                    <a:gd name="connsiteX63" fmla="*/ 148959 w 149747"/>
                    <a:gd name="connsiteY63" fmla="*/ 56536 h 1985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</a:cxnLst>
                  <a:rect l="l" t="t" r="r" b="b"/>
                  <a:pathLst>
                    <a:path w="149747" h="198536">
                      <a:moveTo>
                        <a:pt x="148959" y="56536"/>
                      </a:moveTo>
                      <a:cubicBezTo>
                        <a:pt x="148384" y="54169"/>
                        <a:pt x="147955" y="50583"/>
                        <a:pt x="146663" y="46137"/>
                      </a:cubicBezTo>
                      <a:cubicBezTo>
                        <a:pt x="144870" y="41834"/>
                        <a:pt x="143436" y="36025"/>
                        <a:pt x="139779" y="30574"/>
                      </a:cubicBezTo>
                      <a:cubicBezTo>
                        <a:pt x="138201" y="27634"/>
                        <a:pt x="136408" y="24622"/>
                        <a:pt x="133826" y="21753"/>
                      </a:cubicBezTo>
                      <a:cubicBezTo>
                        <a:pt x="132535" y="20318"/>
                        <a:pt x="131316" y="18812"/>
                        <a:pt x="130025" y="17306"/>
                      </a:cubicBezTo>
                      <a:cubicBezTo>
                        <a:pt x="128590" y="15872"/>
                        <a:pt x="126941" y="14653"/>
                        <a:pt x="125363" y="13290"/>
                      </a:cubicBezTo>
                      <a:cubicBezTo>
                        <a:pt x="119052" y="7624"/>
                        <a:pt x="110375" y="3465"/>
                        <a:pt x="100764" y="1313"/>
                      </a:cubicBezTo>
                      <a:cubicBezTo>
                        <a:pt x="91010" y="-982"/>
                        <a:pt x="80181" y="-121"/>
                        <a:pt x="69782" y="2748"/>
                      </a:cubicBezTo>
                      <a:cubicBezTo>
                        <a:pt x="59312" y="5688"/>
                        <a:pt x="49629" y="11569"/>
                        <a:pt x="41023" y="18669"/>
                      </a:cubicBezTo>
                      <a:cubicBezTo>
                        <a:pt x="32632" y="26128"/>
                        <a:pt x="25532" y="35092"/>
                        <a:pt x="20010" y="44846"/>
                      </a:cubicBezTo>
                      <a:cubicBezTo>
                        <a:pt x="16998" y="50153"/>
                        <a:pt x="15205" y="54026"/>
                        <a:pt x="12982" y="59476"/>
                      </a:cubicBezTo>
                      <a:cubicBezTo>
                        <a:pt x="10687" y="64640"/>
                        <a:pt x="9038" y="69732"/>
                        <a:pt x="7387" y="74824"/>
                      </a:cubicBezTo>
                      <a:cubicBezTo>
                        <a:pt x="4232" y="85079"/>
                        <a:pt x="2008" y="95407"/>
                        <a:pt x="933" y="105591"/>
                      </a:cubicBezTo>
                      <a:cubicBezTo>
                        <a:pt x="-286" y="115703"/>
                        <a:pt x="-286" y="125672"/>
                        <a:pt x="790" y="134995"/>
                      </a:cubicBezTo>
                      <a:cubicBezTo>
                        <a:pt x="1435" y="144390"/>
                        <a:pt x="4089" y="153068"/>
                        <a:pt x="6957" y="160813"/>
                      </a:cubicBezTo>
                      <a:cubicBezTo>
                        <a:pt x="8535" y="164614"/>
                        <a:pt x="10400" y="168129"/>
                        <a:pt x="12049" y="171499"/>
                      </a:cubicBezTo>
                      <a:cubicBezTo>
                        <a:pt x="14201" y="174583"/>
                        <a:pt x="16281" y="177452"/>
                        <a:pt x="18217" y="180177"/>
                      </a:cubicBezTo>
                      <a:cubicBezTo>
                        <a:pt x="20512" y="182616"/>
                        <a:pt x="22591" y="184839"/>
                        <a:pt x="24672" y="186847"/>
                      </a:cubicBezTo>
                      <a:cubicBezTo>
                        <a:pt x="26752" y="188711"/>
                        <a:pt x="28974" y="190146"/>
                        <a:pt x="30839" y="191580"/>
                      </a:cubicBezTo>
                      <a:cubicBezTo>
                        <a:pt x="34425" y="194592"/>
                        <a:pt x="38154" y="195596"/>
                        <a:pt x="40235" y="196887"/>
                      </a:cubicBezTo>
                      <a:cubicBezTo>
                        <a:pt x="42457" y="197963"/>
                        <a:pt x="43605" y="198537"/>
                        <a:pt x="43605" y="198537"/>
                      </a:cubicBezTo>
                      <a:cubicBezTo>
                        <a:pt x="43605" y="198537"/>
                        <a:pt x="42601" y="197676"/>
                        <a:pt x="40664" y="196170"/>
                      </a:cubicBezTo>
                      <a:cubicBezTo>
                        <a:pt x="38871" y="194521"/>
                        <a:pt x="35788" y="192728"/>
                        <a:pt x="32919" y="189214"/>
                      </a:cubicBezTo>
                      <a:cubicBezTo>
                        <a:pt x="31413" y="187492"/>
                        <a:pt x="29620" y="185843"/>
                        <a:pt x="28042" y="183691"/>
                      </a:cubicBezTo>
                      <a:cubicBezTo>
                        <a:pt x="26536" y="181540"/>
                        <a:pt x="24887" y="179173"/>
                        <a:pt x="23166" y="176663"/>
                      </a:cubicBezTo>
                      <a:cubicBezTo>
                        <a:pt x="21874" y="173938"/>
                        <a:pt x="20440" y="171069"/>
                        <a:pt x="18935" y="167985"/>
                      </a:cubicBezTo>
                      <a:cubicBezTo>
                        <a:pt x="17930" y="164686"/>
                        <a:pt x="16496" y="161459"/>
                        <a:pt x="15563" y="157873"/>
                      </a:cubicBezTo>
                      <a:cubicBezTo>
                        <a:pt x="13914" y="150629"/>
                        <a:pt x="12552" y="142741"/>
                        <a:pt x="12623" y="134206"/>
                      </a:cubicBezTo>
                      <a:cubicBezTo>
                        <a:pt x="12336" y="125743"/>
                        <a:pt x="13340" y="116707"/>
                        <a:pt x="14774" y="107455"/>
                      </a:cubicBezTo>
                      <a:cubicBezTo>
                        <a:pt x="15277" y="103941"/>
                        <a:pt x="16209" y="100355"/>
                        <a:pt x="17070" y="96770"/>
                      </a:cubicBezTo>
                      <a:cubicBezTo>
                        <a:pt x="17142" y="97128"/>
                        <a:pt x="17213" y="97558"/>
                        <a:pt x="17284" y="97989"/>
                      </a:cubicBezTo>
                      <a:cubicBezTo>
                        <a:pt x="18935" y="102292"/>
                        <a:pt x="20512" y="106953"/>
                        <a:pt x="23166" y="111113"/>
                      </a:cubicBezTo>
                      <a:cubicBezTo>
                        <a:pt x="25389" y="115559"/>
                        <a:pt x="28616" y="119289"/>
                        <a:pt x="31628" y="123233"/>
                      </a:cubicBezTo>
                      <a:cubicBezTo>
                        <a:pt x="35142" y="126747"/>
                        <a:pt x="38442" y="130477"/>
                        <a:pt x="42386" y="133274"/>
                      </a:cubicBezTo>
                      <a:cubicBezTo>
                        <a:pt x="46115" y="136429"/>
                        <a:pt x="50418" y="138724"/>
                        <a:pt x="54363" y="140948"/>
                      </a:cubicBezTo>
                      <a:cubicBezTo>
                        <a:pt x="58522" y="142884"/>
                        <a:pt x="62610" y="144677"/>
                        <a:pt x="66698" y="145753"/>
                      </a:cubicBezTo>
                      <a:cubicBezTo>
                        <a:pt x="70715" y="146900"/>
                        <a:pt x="74516" y="147761"/>
                        <a:pt x="78244" y="147976"/>
                      </a:cubicBezTo>
                      <a:cubicBezTo>
                        <a:pt x="80037" y="148119"/>
                        <a:pt x="81758" y="148335"/>
                        <a:pt x="83409" y="148406"/>
                      </a:cubicBezTo>
                      <a:cubicBezTo>
                        <a:pt x="84986" y="148263"/>
                        <a:pt x="86564" y="148119"/>
                        <a:pt x="88070" y="148048"/>
                      </a:cubicBezTo>
                      <a:cubicBezTo>
                        <a:pt x="90939" y="147904"/>
                        <a:pt x="93448" y="147546"/>
                        <a:pt x="95457" y="146972"/>
                      </a:cubicBezTo>
                      <a:cubicBezTo>
                        <a:pt x="99545" y="145896"/>
                        <a:pt x="101624" y="145107"/>
                        <a:pt x="101624" y="145107"/>
                      </a:cubicBezTo>
                      <a:cubicBezTo>
                        <a:pt x="101624" y="145107"/>
                        <a:pt x="99330" y="144533"/>
                        <a:pt x="95457" y="143745"/>
                      </a:cubicBezTo>
                      <a:cubicBezTo>
                        <a:pt x="93592" y="143529"/>
                        <a:pt x="91226" y="142741"/>
                        <a:pt x="88716" y="141952"/>
                      </a:cubicBezTo>
                      <a:cubicBezTo>
                        <a:pt x="86134" y="141306"/>
                        <a:pt x="83337" y="140302"/>
                        <a:pt x="80396" y="139011"/>
                      </a:cubicBezTo>
                      <a:cubicBezTo>
                        <a:pt x="77312" y="137935"/>
                        <a:pt x="74372" y="136214"/>
                        <a:pt x="71144" y="134636"/>
                      </a:cubicBezTo>
                      <a:cubicBezTo>
                        <a:pt x="67917" y="133130"/>
                        <a:pt x="64905" y="130764"/>
                        <a:pt x="61606" y="128756"/>
                      </a:cubicBezTo>
                      <a:cubicBezTo>
                        <a:pt x="58522" y="126389"/>
                        <a:pt x="55223" y="124166"/>
                        <a:pt x="52283" y="121369"/>
                      </a:cubicBezTo>
                      <a:cubicBezTo>
                        <a:pt x="49199" y="118787"/>
                        <a:pt x="46546" y="115631"/>
                        <a:pt x="43677" y="112763"/>
                      </a:cubicBezTo>
                      <a:cubicBezTo>
                        <a:pt x="41167" y="109535"/>
                        <a:pt x="38442" y="106523"/>
                        <a:pt x="36433" y="103081"/>
                      </a:cubicBezTo>
                      <a:cubicBezTo>
                        <a:pt x="33995" y="99853"/>
                        <a:pt x="32418" y="96267"/>
                        <a:pt x="30553" y="92968"/>
                      </a:cubicBezTo>
                      <a:cubicBezTo>
                        <a:pt x="29333" y="89454"/>
                        <a:pt x="27325" y="86155"/>
                        <a:pt x="26608" y="82641"/>
                      </a:cubicBezTo>
                      <a:cubicBezTo>
                        <a:pt x="25604" y="79342"/>
                        <a:pt x="24815" y="76187"/>
                        <a:pt x="24456" y="73103"/>
                      </a:cubicBezTo>
                      <a:cubicBezTo>
                        <a:pt x="25389" y="70664"/>
                        <a:pt x="26249" y="68154"/>
                        <a:pt x="27253" y="65859"/>
                      </a:cubicBezTo>
                      <a:cubicBezTo>
                        <a:pt x="28903" y="61700"/>
                        <a:pt x="31771" y="56249"/>
                        <a:pt x="33923" y="52520"/>
                      </a:cubicBezTo>
                      <a:cubicBezTo>
                        <a:pt x="38513" y="44129"/>
                        <a:pt x="44394" y="36455"/>
                        <a:pt x="51278" y="30144"/>
                      </a:cubicBezTo>
                      <a:cubicBezTo>
                        <a:pt x="58308" y="24263"/>
                        <a:pt x="65766" y="18669"/>
                        <a:pt x="74157" y="16015"/>
                      </a:cubicBezTo>
                      <a:cubicBezTo>
                        <a:pt x="82333" y="13434"/>
                        <a:pt x="90795" y="11712"/>
                        <a:pt x="98756" y="12932"/>
                      </a:cubicBezTo>
                      <a:cubicBezTo>
                        <a:pt x="106573" y="14079"/>
                        <a:pt x="114031" y="16446"/>
                        <a:pt x="119985" y="20605"/>
                      </a:cubicBezTo>
                      <a:cubicBezTo>
                        <a:pt x="121490" y="21609"/>
                        <a:pt x="123068" y="22470"/>
                        <a:pt x="124431" y="23546"/>
                      </a:cubicBezTo>
                      <a:cubicBezTo>
                        <a:pt x="125721" y="24693"/>
                        <a:pt x="127013" y="25841"/>
                        <a:pt x="128160" y="26988"/>
                      </a:cubicBezTo>
                      <a:cubicBezTo>
                        <a:pt x="130814" y="29068"/>
                        <a:pt x="132893" y="31578"/>
                        <a:pt x="134758" y="33945"/>
                      </a:cubicBezTo>
                      <a:cubicBezTo>
                        <a:pt x="138918" y="38535"/>
                        <a:pt x="141141" y="43340"/>
                        <a:pt x="143651" y="47141"/>
                      </a:cubicBezTo>
                      <a:cubicBezTo>
                        <a:pt x="147524" y="55388"/>
                        <a:pt x="149748" y="60193"/>
                        <a:pt x="149748" y="60193"/>
                      </a:cubicBezTo>
                      <a:cubicBezTo>
                        <a:pt x="149748" y="60193"/>
                        <a:pt x="149460" y="58974"/>
                        <a:pt x="148959" y="56536"/>
                      </a:cubicBezTo>
                      <a:close/>
                    </a:path>
                  </a:pathLst>
                </a:custGeom>
                <a:solidFill>
                  <a:srgbClr val="D38467">
                    <a:alpha val="6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0" name="任意多边形: 形状 159">
                  <a:extLst>
                    <a:ext uri="{FF2B5EF4-FFF2-40B4-BE49-F238E27FC236}">
                      <a16:creationId xmlns:a16="http://schemas.microsoft.com/office/drawing/2014/main" id="{8A3D8BE3-5115-6E9A-C3D8-A3370900BD67}"/>
                    </a:ext>
                  </a:extLst>
                </p:cNvPr>
                <p:cNvSpPr/>
                <p:nvPr/>
              </p:nvSpPr>
              <p:spPr>
                <a:xfrm>
                  <a:off x="10984662" y="1958785"/>
                  <a:ext cx="153784" cy="216169"/>
                </a:xfrm>
                <a:custGeom>
                  <a:avLst/>
                  <a:gdLst>
                    <a:gd name="connsiteX0" fmla="*/ 128489 w 153784"/>
                    <a:gd name="connsiteY0" fmla="*/ 153191 h 216169"/>
                    <a:gd name="connsiteX1" fmla="*/ 4561 w 153784"/>
                    <a:gd name="connsiteY1" fmla="*/ 75521 h 216169"/>
                    <a:gd name="connsiteX2" fmla="*/ 128489 w 153784"/>
                    <a:gd name="connsiteY2" fmla="*/ 153191 h 2161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53784" h="216169">
                      <a:moveTo>
                        <a:pt x="128489" y="153191"/>
                      </a:moveTo>
                      <a:cubicBezTo>
                        <a:pt x="221794" y="4306"/>
                        <a:pt x="28730" y="-62894"/>
                        <a:pt x="4561" y="75521"/>
                      </a:cubicBezTo>
                      <a:cubicBezTo>
                        <a:pt x="-19465" y="213936"/>
                        <a:pt x="55768" y="269374"/>
                        <a:pt x="128489" y="153191"/>
                      </a:cubicBezTo>
                      <a:close/>
                    </a:path>
                  </a:pathLst>
                </a:custGeom>
                <a:solidFill>
                  <a:srgbClr val="FFCFA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8" name="图形 7">
              <a:extLst>
                <a:ext uri="{FF2B5EF4-FFF2-40B4-BE49-F238E27FC236}">
                  <a16:creationId xmlns:a16="http://schemas.microsoft.com/office/drawing/2014/main" id="{BF9337B5-844E-9147-C2B4-CE93358A5EE7}"/>
                </a:ext>
              </a:extLst>
            </p:cNvPr>
            <p:cNvGrpSpPr/>
            <p:nvPr/>
          </p:nvGrpSpPr>
          <p:grpSpPr>
            <a:xfrm>
              <a:off x="9311860" y="1714261"/>
              <a:ext cx="1364725" cy="1109545"/>
              <a:chOff x="9311860" y="1714261"/>
              <a:chExt cx="1364725" cy="1109545"/>
            </a:xfrm>
          </p:grpSpPr>
          <p:grpSp>
            <p:nvGrpSpPr>
              <p:cNvPr id="115" name="图形 7">
                <a:extLst>
                  <a:ext uri="{FF2B5EF4-FFF2-40B4-BE49-F238E27FC236}">
                    <a16:creationId xmlns:a16="http://schemas.microsoft.com/office/drawing/2014/main" id="{7CFB938E-25E3-1781-363A-BFB942C69292}"/>
                  </a:ext>
                </a:extLst>
              </p:cNvPr>
              <p:cNvGrpSpPr/>
              <p:nvPr/>
            </p:nvGrpSpPr>
            <p:grpSpPr>
              <a:xfrm>
                <a:off x="9806545" y="2162968"/>
                <a:ext cx="211505" cy="278264"/>
                <a:chOff x="9806545" y="2162968"/>
                <a:chExt cx="211505" cy="278264"/>
              </a:xfrm>
            </p:grpSpPr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0634D71A-555D-D1B5-FA58-A46331AD0068}"/>
                    </a:ext>
                  </a:extLst>
                </p:cNvPr>
                <p:cNvSpPr/>
                <p:nvPr/>
              </p:nvSpPr>
              <p:spPr>
                <a:xfrm>
                  <a:off x="9829118" y="2282163"/>
                  <a:ext cx="188932" cy="158700"/>
                </a:xfrm>
                <a:custGeom>
                  <a:avLst/>
                  <a:gdLst>
                    <a:gd name="connsiteX0" fmla="*/ 76308 w 188932"/>
                    <a:gd name="connsiteY0" fmla="*/ 71718 h 158700"/>
                    <a:gd name="connsiteX1" fmla="*/ 0 w 188932"/>
                    <a:gd name="connsiteY1" fmla="*/ 52282 h 158700"/>
                    <a:gd name="connsiteX2" fmla="*/ 130096 w 188932"/>
                    <a:gd name="connsiteY2" fmla="*/ 152042 h 158700"/>
                    <a:gd name="connsiteX3" fmla="*/ 176497 w 188932"/>
                    <a:gd name="connsiteY3" fmla="*/ 0 h 158700"/>
                    <a:gd name="connsiteX4" fmla="*/ 76308 w 188932"/>
                    <a:gd name="connsiteY4" fmla="*/ 71718 h 1587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8932" h="158700">
                      <a:moveTo>
                        <a:pt x="76308" y="71718"/>
                      </a:moveTo>
                      <a:cubicBezTo>
                        <a:pt x="48839" y="75160"/>
                        <a:pt x="18934" y="71646"/>
                        <a:pt x="0" y="52282"/>
                      </a:cubicBezTo>
                      <a:cubicBezTo>
                        <a:pt x="14630" y="110230"/>
                        <a:pt x="64402" y="180872"/>
                        <a:pt x="130096" y="152042"/>
                      </a:cubicBezTo>
                      <a:cubicBezTo>
                        <a:pt x="180943" y="129737"/>
                        <a:pt x="205614" y="47836"/>
                        <a:pt x="176497" y="0"/>
                      </a:cubicBezTo>
                      <a:cubicBezTo>
                        <a:pt x="151252" y="34496"/>
                        <a:pt x="121417" y="66195"/>
                        <a:pt x="76308" y="71718"/>
                      </a:cubicBezTo>
                      <a:close/>
                    </a:path>
                  </a:pathLst>
                </a:custGeom>
                <a:solidFill>
                  <a:srgbClr val="F2A686">
                    <a:alpha val="4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67B7BF49-E642-2EF6-AF51-644FAB65DADA}"/>
                    </a:ext>
                  </a:extLst>
                </p:cNvPr>
                <p:cNvSpPr/>
                <p:nvPr/>
              </p:nvSpPr>
              <p:spPr>
                <a:xfrm>
                  <a:off x="9806545" y="2162968"/>
                  <a:ext cx="154544" cy="278264"/>
                </a:xfrm>
                <a:custGeom>
                  <a:avLst/>
                  <a:gdLst>
                    <a:gd name="connsiteX0" fmla="*/ 32542 w 154544"/>
                    <a:gd name="connsiteY0" fmla="*/ 129450 h 278264"/>
                    <a:gd name="connsiteX1" fmla="*/ 154534 w 154544"/>
                    <a:gd name="connsiteY1" fmla="*/ 103775 h 278264"/>
                    <a:gd name="connsiteX2" fmla="*/ 153601 w 154544"/>
                    <a:gd name="connsiteY2" fmla="*/ 102269 h 278264"/>
                    <a:gd name="connsiteX3" fmla="*/ 108992 w 154544"/>
                    <a:gd name="connsiteY3" fmla="*/ 91583 h 278264"/>
                    <a:gd name="connsiteX4" fmla="*/ 85254 w 154544"/>
                    <a:gd name="connsiteY4" fmla="*/ 19507 h 278264"/>
                    <a:gd name="connsiteX5" fmla="*/ 73277 w 154544"/>
                    <a:gd name="connsiteY5" fmla="*/ 9825 h 278264"/>
                    <a:gd name="connsiteX6" fmla="*/ 56495 w 154544"/>
                    <a:gd name="connsiteY6" fmla="*/ 0 h 278264"/>
                    <a:gd name="connsiteX7" fmla="*/ 76074 w 154544"/>
                    <a:gd name="connsiteY7" fmla="*/ 87854 h 278264"/>
                    <a:gd name="connsiteX8" fmla="*/ 75573 w 154544"/>
                    <a:gd name="connsiteY8" fmla="*/ 88428 h 278264"/>
                    <a:gd name="connsiteX9" fmla="*/ 75357 w 154544"/>
                    <a:gd name="connsiteY9" fmla="*/ 91440 h 278264"/>
                    <a:gd name="connsiteX10" fmla="*/ 2779 w 154544"/>
                    <a:gd name="connsiteY10" fmla="*/ 135546 h 278264"/>
                    <a:gd name="connsiteX11" fmla="*/ 112865 w 154544"/>
                    <a:gd name="connsiteY11" fmla="*/ 278193 h 278264"/>
                    <a:gd name="connsiteX12" fmla="*/ 113941 w 154544"/>
                    <a:gd name="connsiteY12" fmla="*/ 278264 h 278264"/>
                    <a:gd name="connsiteX13" fmla="*/ 30175 w 154544"/>
                    <a:gd name="connsiteY13" fmla="*/ 169899 h 278264"/>
                    <a:gd name="connsiteX14" fmla="*/ 26876 w 154544"/>
                    <a:gd name="connsiteY14" fmla="*/ 148599 h 278264"/>
                    <a:gd name="connsiteX15" fmla="*/ 32542 w 154544"/>
                    <a:gd name="connsiteY15" fmla="*/ 129450 h 2782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54544" h="278264">
                      <a:moveTo>
                        <a:pt x="32542" y="129450"/>
                      </a:moveTo>
                      <a:cubicBezTo>
                        <a:pt x="52193" y="97608"/>
                        <a:pt x="118029" y="96173"/>
                        <a:pt x="154534" y="103775"/>
                      </a:cubicBezTo>
                      <a:cubicBezTo>
                        <a:pt x="154605" y="103273"/>
                        <a:pt x="154318" y="102700"/>
                        <a:pt x="153601" y="102269"/>
                      </a:cubicBezTo>
                      <a:cubicBezTo>
                        <a:pt x="141768" y="97034"/>
                        <a:pt x="125989" y="93305"/>
                        <a:pt x="108992" y="91583"/>
                      </a:cubicBezTo>
                      <a:cubicBezTo>
                        <a:pt x="108491" y="68419"/>
                        <a:pt x="99885" y="41381"/>
                        <a:pt x="85254" y="19507"/>
                      </a:cubicBezTo>
                      <a:cubicBezTo>
                        <a:pt x="81310" y="16136"/>
                        <a:pt x="77366" y="12837"/>
                        <a:pt x="73277" y="9825"/>
                      </a:cubicBezTo>
                      <a:cubicBezTo>
                        <a:pt x="67898" y="5953"/>
                        <a:pt x="62304" y="2797"/>
                        <a:pt x="56495" y="0"/>
                      </a:cubicBezTo>
                      <a:cubicBezTo>
                        <a:pt x="74281" y="26249"/>
                        <a:pt x="85900" y="59311"/>
                        <a:pt x="76074" y="87854"/>
                      </a:cubicBezTo>
                      <a:cubicBezTo>
                        <a:pt x="75931" y="88141"/>
                        <a:pt x="75715" y="88284"/>
                        <a:pt x="75573" y="88428"/>
                      </a:cubicBezTo>
                      <a:cubicBezTo>
                        <a:pt x="75501" y="89432"/>
                        <a:pt x="75501" y="90508"/>
                        <a:pt x="75357" y="91440"/>
                      </a:cubicBezTo>
                      <a:cubicBezTo>
                        <a:pt x="42797" y="94452"/>
                        <a:pt x="12389" y="107074"/>
                        <a:pt x="2779" y="135546"/>
                      </a:cubicBezTo>
                      <a:cubicBezTo>
                        <a:pt x="-16226" y="191343"/>
                        <a:pt x="66822" y="264997"/>
                        <a:pt x="112865" y="278193"/>
                      </a:cubicBezTo>
                      <a:cubicBezTo>
                        <a:pt x="113224" y="278264"/>
                        <a:pt x="113654" y="278264"/>
                        <a:pt x="113941" y="278264"/>
                      </a:cubicBezTo>
                      <a:cubicBezTo>
                        <a:pt x="80736" y="245991"/>
                        <a:pt x="44590" y="213073"/>
                        <a:pt x="30175" y="169899"/>
                      </a:cubicBezTo>
                      <a:cubicBezTo>
                        <a:pt x="27521" y="162010"/>
                        <a:pt x="26661" y="154910"/>
                        <a:pt x="26876" y="148599"/>
                      </a:cubicBezTo>
                      <a:cubicBezTo>
                        <a:pt x="26159" y="140638"/>
                        <a:pt x="28238" y="134399"/>
                        <a:pt x="32542" y="129450"/>
                      </a:cubicBezTo>
                      <a:close/>
                    </a:path>
                  </a:pathLst>
                </a:custGeom>
                <a:solidFill>
                  <a:srgbClr val="EC8862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1D99FEE6-09AC-9D2C-0724-56BC5D0C7994}"/>
                    </a:ext>
                  </a:extLst>
                </p:cNvPr>
                <p:cNvSpPr/>
                <p:nvPr/>
              </p:nvSpPr>
              <p:spPr>
                <a:xfrm>
                  <a:off x="9840604" y="2273616"/>
                  <a:ext cx="101206" cy="62699"/>
                </a:xfrm>
                <a:custGeom>
                  <a:avLst/>
                  <a:gdLst>
                    <a:gd name="connsiteX0" fmla="*/ 26310 w 101206"/>
                    <a:gd name="connsiteY0" fmla="*/ 6969 h 62699"/>
                    <a:gd name="connsiteX1" fmla="*/ 7161 w 101206"/>
                    <a:gd name="connsiteY1" fmla="*/ 46773 h 62699"/>
                    <a:gd name="connsiteX2" fmla="*/ 101183 w 101206"/>
                    <a:gd name="connsiteY2" fmla="*/ 22819 h 62699"/>
                    <a:gd name="connsiteX3" fmla="*/ 26310 w 101206"/>
                    <a:gd name="connsiteY3" fmla="*/ 6969 h 626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1206" h="62699">
                      <a:moveTo>
                        <a:pt x="26310" y="6969"/>
                      </a:moveTo>
                      <a:cubicBezTo>
                        <a:pt x="26310" y="6969"/>
                        <a:pt x="-16578" y="13065"/>
                        <a:pt x="7161" y="46773"/>
                      </a:cubicBezTo>
                      <a:cubicBezTo>
                        <a:pt x="30899" y="80336"/>
                        <a:pt x="99749" y="55307"/>
                        <a:pt x="101183" y="22819"/>
                      </a:cubicBezTo>
                      <a:cubicBezTo>
                        <a:pt x="102546" y="-9526"/>
                        <a:pt x="44597" y="-131"/>
                        <a:pt x="26310" y="6969"/>
                      </a:cubicBezTo>
                      <a:close/>
                    </a:path>
                  </a:pathLst>
                </a:custGeom>
                <a:solidFill>
                  <a:srgbClr val="F6BA9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6" name="图形 7">
                <a:extLst>
                  <a:ext uri="{FF2B5EF4-FFF2-40B4-BE49-F238E27FC236}">
                    <a16:creationId xmlns:a16="http://schemas.microsoft.com/office/drawing/2014/main" id="{996AC0D8-85A7-E7FB-AD04-828187741596}"/>
                  </a:ext>
                </a:extLst>
              </p:cNvPr>
              <p:cNvGrpSpPr/>
              <p:nvPr/>
            </p:nvGrpSpPr>
            <p:grpSpPr>
              <a:xfrm>
                <a:off x="9311860" y="1866042"/>
                <a:ext cx="431967" cy="801904"/>
                <a:chOff x="9311860" y="1866042"/>
                <a:chExt cx="431967" cy="801904"/>
              </a:xfrm>
            </p:grpSpPr>
            <p:grpSp>
              <p:nvGrpSpPr>
                <p:cNvPr id="137" name="图形 7">
                  <a:extLst>
                    <a:ext uri="{FF2B5EF4-FFF2-40B4-BE49-F238E27FC236}">
                      <a16:creationId xmlns:a16="http://schemas.microsoft.com/office/drawing/2014/main" id="{58FD895D-620C-7C61-8893-CAC1C7575DB6}"/>
                    </a:ext>
                  </a:extLst>
                </p:cNvPr>
                <p:cNvGrpSpPr/>
                <p:nvPr/>
              </p:nvGrpSpPr>
              <p:grpSpPr>
                <a:xfrm>
                  <a:off x="9338068" y="1866042"/>
                  <a:ext cx="405760" cy="579063"/>
                  <a:chOff x="9338068" y="1866042"/>
                  <a:chExt cx="405760" cy="579063"/>
                </a:xfrm>
              </p:grpSpPr>
              <p:sp>
                <p:nvSpPr>
                  <p:cNvPr id="139" name="任意多边形: 形状 138">
                    <a:extLst>
                      <a:ext uri="{FF2B5EF4-FFF2-40B4-BE49-F238E27FC236}">
                        <a16:creationId xmlns:a16="http://schemas.microsoft.com/office/drawing/2014/main" id="{7971F678-2768-647D-2043-9708F54DD0F6}"/>
                      </a:ext>
                    </a:extLst>
                  </p:cNvPr>
                  <p:cNvSpPr/>
                  <p:nvPr/>
                </p:nvSpPr>
                <p:spPr>
                  <a:xfrm>
                    <a:off x="9338068" y="1866042"/>
                    <a:ext cx="405760" cy="579063"/>
                  </a:xfrm>
                  <a:custGeom>
                    <a:avLst/>
                    <a:gdLst>
                      <a:gd name="connsiteX0" fmla="*/ 397961 w 405760"/>
                      <a:gd name="connsiteY0" fmla="*/ 292767 h 579063"/>
                      <a:gd name="connsiteX1" fmla="*/ 299492 w 405760"/>
                      <a:gd name="connsiteY1" fmla="*/ 104508 h 579063"/>
                      <a:gd name="connsiteX2" fmla="*/ 57948 w 405760"/>
                      <a:gd name="connsiteY2" fmla="*/ 28702 h 579063"/>
                      <a:gd name="connsiteX3" fmla="*/ 0 w 405760"/>
                      <a:gd name="connsiteY3" fmla="*/ 148614 h 579063"/>
                      <a:gd name="connsiteX4" fmla="*/ 148742 w 405760"/>
                      <a:gd name="connsiteY4" fmla="*/ 96834 h 579063"/>
                      <a:gd name="connsiteX5" fmla="*/ 154336 w 405760"/>
                      <a:gd name="connsiteY5" fmla="*/ 110676 h 579063"/>
                      <a:gd name="connsiteX6" fmla="*/ 80036 w 405760"/>
                      <a:gd name="connsiteY6" fmla="*/ 248517 h 579063"/>
                      <a:gd name="connsiteX7" fmla="*/ 82332 w 405760"/>
                      <a:gd name="connsiteY7" fmla="*/ 252676 h 579063"/>
                      <a:gd name="connsiteX8" fmla="*/ 114030 w 405760"/>
                      <a:gd name="connsiteY8" fmla="*/ 512653 h 579063"/>
                      <a:gd name="connsiteX9" fmla="*/ 107791 w 405760"/>
                      <a:gd name="connsiteY9" fmla="*/ 523195 h 579063"/>
                      <a:gd name="connsiteX10" fmla="*/ 17427 w 405760"/>
                      <a:gd name="connsiteY10" fmla="*/ 579063 h 579063"/>
                      <a:gd name="connsiteX11" fmla="*/ 166814 w 405760"/>
                      <a:gd name="connsiteY11" fmla="*/ 547508 h 579063"/>
                      <a:gd name="connsiteX12" fmla="*/ 270734 w 405760"/>
                      <a:gd name="connsiteY12" fmla="*/ 546432 h 579063"/>
                      <a:gd name="connsiteX13" fmla="*/ 403626 w 405760"/>
                      <a:gd name="connsiteY13" fmla="*/ 401921 h 579063"/>
                      <a:gd name="connsiteX14" fmla="*/ 397961 w 405760"/>
                      <a:gd name="connsiteY14" fmla="*/ 292767 h 57906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</a:cxnLst>
                    <a:rect l="l" t="t" r="r" b="b"/>
                    <a:pathLst>
                      <a:path w="405760" h="579063">
                        <a:moveTo>
                          <a:pt x="397961" y="292767"/>
                        </a:moveTo>
                        <a:cubicBezTo>
                          <a:pt x="382542" y="221049"/>
                          <a:pt x="330044" y="169986"/>
                          <a:pt x="299492" y="104508"/>
                        </a:cubicBezTo>
                        <a:cubicBezTo>
                          <a:pt x="238819" y="-25301"/>
                          <a:pt x="103058" y="-12966"/>
                          <a:pt x="57948" y="28702"/>
                        </a:cubicBezTo>
                        <a:cubicBezTo>
                          <a:pt x="4733" y="77900"/>
                          <a:pt x="5665" y="127314"/>
                          <a:pt x="0" y="148614"/>
                        </a:cubicBezTo>
                        <a:cubicBezTo>
                          <a:pt x="39731" y="115409"/>
                          <a:pt x="105281" y="100994"/>
                          <a:pt x="148742" y="96834"/>
                        </a:cubicBezTo>
                        <a:cubicBezTo>
                          <a:pt x="156917" y="96045"/>
                          <a:pt x="159643" y="105655"/>
                          <a:pt x="154336" y="110676"/>
                        </a:cubicBezTo>
                        <a:cubicBezTo>
                          <a:pt x="117544" y="145315"/>
                          <a:pt x="93735" y="194657"/>
                          <a:pt x="80036" y="248517"/>
                        </a:cubicBezTo>
                        <a:cubicBezTo>
                          <a:pt x="82116" y="250597"/>
                          <a:pt x="83121" y="252103"/>
                          <a:pt x="82332" y="252676"/>
                        </a:cubicBezTo>
                        <a:cubicBezTo>
                          <a:pt x="68346" y="339455"/>
                          <a:pt x="76881" y="426807"/>
                          <a:pt x="114030" y="512653"/>
                        </a:cubicBezTo>
                        <a:cubicBezTo>
                          <a:pt x="116254" y="517673"/>
                          <a:pt x="112453" y="522120"/>
                          <a:pt x="107791" y="523195"/>
                        </a:cubicBezTo>
                        <a:cubicBezTo>
                          <a:pt x="73439" y="531013"/>
                          <a:pt x="42456" y="552815"/>
                          <a:pt x="17427" y="579063"/>
                        </a:cubicBezTo>
                        <a:cubicBezTo>
                          <a:pt x="63684" y="558050"/>
                          <a:pt x="117616" y="550592"/>
                          <a:pt x="166814" y="547508"/>
                        </a:cubicBezTo>
                        <a:cubicBezTo>
                          <a:pt x="201670" y="545428"/>
                          <a:pt x="236309" y="544711"/>
                          <a:pt x="270734" y="546432"/>
                        </a:cubicBezTo>
                        <a:cubicBezTo>
                          <a:pt x="374581" y="531730"/>
                          <a:pt x="392940" y="490851"/>
                          <a:pt x="403626" y="401921"/>
                        </a:cubicBezTo>
                        <a:cubicBezTo>
                          <a:pt x="407858" y="365990"/>
                          <a:pt x="405706" y="328912"/>
                          <a:pt x="397961" y="292767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0" name="任意多边形: 形状 139">
                    <a:extLst>
                      <a:ext uri="{FF2B5EF4-FFF2-40B4-BE49-F238E27FC236}">
                        <a16:creationId xmlns:a16="http://schemas.microsoft.com/office/drawing/2014/main" id="{36D0AFA3-E0FF-5C0F-CCAD-FF0EC227BCA2}"/>
                      </a:ext>
                    </a:extLst>
                  </p:cNvPr>
                  <p:cNvSpPr/>
                  <p:nvPr/>
                </p:nvSpPr>
                <p:spPr>
                  <a:xfrm>
                    <a:off x="9358507" y="1875951"/>
                    <a:ext cx="292105" cy="148171"/>
                  </a:xfrm>
                  <a:custGeom>
                    <a:avLst/>
                    <a:gdLst>
                      <a:gd name="connsiteX0" fmla="*/ 122781 w 292105"/>
                      <a:gd name="connsiteY0" fmla="*/ 55513 h 148171"/>
                      <a:gd name="connsiteX1" fmla="*/ 292106 w 292105"/>
                      <a:gd name="connsiteY1" fmla="*/ 148172 h 148171"/>
                      <a:gd name="connsiteX2" fmla="*/ 115106 w 292105"/>
                      <a:gd name="connsiteY2" fmla="*/ 290 h 148171"/>
                      <a:gd name="connsiteX3" fmla="*/ 0 w 292105"/>
                      <a:gd name="connsiteY3" fmla="*/ 117333 h 148171"/>
                      <a:gd name="connsiteX4" fmla="*/ 122781 w 292105"/>
                      <a:gd name="connsiteY4" fmla="*/ 55513 h 1481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92105" h="148171">
                        <a:moveTo>
                          <a:pt x="122781" y="55513"/>
                        </a:moveTo>
                        <a:cubicBezTo>
                          <a:pt x="191414" y="55154"/>
                          <a:pt x="245202" y="100623"/>
                          <a:pt x="292106" y="148172"/>
                        </a:cubicBezTo>
                        <a:cubicBezTo>
                          <a:pt x="257467" y="70932"/>
                          <a:pt x="210348" y="-5304"/>
                          <a:pt x="115106" y="290"/>
                        </a:cubicBezTo>
                        <a:cubicBezTo>
                          <a:pt x="55581" y="3876"/>
                          <a:pt x="16710" y="61537"/>
                          <a:pt x="0" y="117333"/>
                        </a:cubicBezTo>
                        <a:cubicBezTo>
                          <a:pt x="28472" y="80255"/>
                          <a:pt x="81184" y="55800"/>
                          <a:pt x="122781" y="55513"/>
                        </a:cubicBezTo>
                        <a:close/>
                      </a:path>
                    </a:pathLst>
                  </a:custGeom>
                  <a:solidFill>
                    <a:srgbClr val="6D401B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任意多边形: 形状 140">
                    <a:extLst>
                      <a:ext uri="{FF2B5EF4-FFF2-40B4-BE49-F238E27FC236}">
                        <a16:creationId xmlns:a16="http://schemas.microsoft.com/office/drawing/2014/main" id="{9D0CDBFE-5026-91B2-25FC-1EEF6BCC5FDF}"/>
                      </a:ext>
                    </a:extLst>
                  </p:cNvPr>
                  <p:cNvSpPr/>
                  <p:nvPr/>
                </p:nvSpPr>
                <p:spPr>
                  <a:xfrm>
                    <a:off x="9438917" y="2009247"/>
                    <a:ext cx="284334" cy="391643"/>
                  </a:xfrm>
                  <a:custGeom>
                    <a:avLst/>
                    <a:gdLst>
                      <a:gd name="connsiteX0" fmla="*/ 270648 w 284334"/>
                      <a:gd name="connsiteY0" fmla="*/ 161108 h 391643"/>
                      <a:gd name="connsiteX1" fmla="*/ 93218 w 284334"/>
                      <a:gd name="connsiteY1" fmla="*/ 3186 h 391643"/>
                      <a:gd name="connsiteX2" fmla="*/ 77225 w 284334"/>
                      <a:gd name="connsiteY2" fmla="*/ 382142 h 391643"/>
                      <a:gd name="connsiteX3" fmla="*/ 270648 w 284334"/>
                      <a:gd name="connsiteY3" fmla="*/ 161108 h 391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4334" h="391643">
                        <a:moveTo>
                          <a:pt x="270648" y="161108"/>
                        </a:moveTo>
                        <a:cubicBezTo>
                          <a:pt x="270648" y="161108"/>
                          <a:pt x="217505" y="-26505"/>
                          <a:pt x="93218" y="3186"/>
                        </a:cubicBezTo>
                        <a:cubicBezTo>
                          <a:pt x="-30924" y="32805"/>
                          <a:pt x="-25761" y="348865"/>
                          <a:pt x="77225" y="382142"/>
                        </a:cubicBezTo>
                        <a:cubicBezTo>
                          <a:pt x="180284" y="415276"/>
                          <a:pt x="330604" y="366436"/>
                          <a:pt x="270648" y="161108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任意多边形: 形状 141">
                    <a:extLst>
                      <a:ext uri="{FF2B5EF4-FFF2-40B4-BE49-F238E27FC236}">
                        <a16:creationId xmlns:a16="http://schemas.microsoft.com/office/drawing/2014/main" id="{1BE36880-4F48-FC3B-36C3-AECBECB26C54}"/>
                      </a:ext>
                    </a:extLst>
                  </p:cNvPr>
                  <p:cNvSpPr/>
                  <p:nvPr/>
                </p:nvSpPr>
                <p:spPr>
                  <a:xfrm>
                    <a:off x="9462426" y="2009247"/>
                    <a:ext cx="247641" cy="162542"/>
                  </a:xfrm>
                  <a:custGeom>
                    <a:avLst/>
                    <a:gdLst>
                      <a:gd name="connsiteX0" fmla="*/ 166385 w 247641"/>
                      <a:gd name="connsiteY0" fmla="*/ 53245 h 162542"/>
                      <a:gd name="connsiteX1" fmla="*/ 247641 w 247641"/>
                      <a:gd name="connsiteY1" fmla="*/ 162543 h 162542"/>
                      <a:gd name="connsiteX2" fmla="*/ 247139 w 247641"/>
                      <a:gd name="connsiteY2" fmla="*/ 161108 h 162542"/>
                      <a:gd name="connsiteX3" fmla="*/ 69709 w 247641"/>
                      <a:gd name="connsiteY3" fmla="*/ 3186 h 162542"/>
                      <a:gd name="connsiteX4" fmla="*/ 0 w 247641"/>
                      <a:gd name="connsiteY4" fmla="*/ 71103 h 162542"/>
                      <a:gd name="connsiteX5" fmla="*/ 166385 w 247641"/>
                      <a:gd name="connsiteY5" fmla="*/ 53245 h 16254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247641" h="162542">
                        <a:moveTo>
                          <a:pt x="166385" y="53245"/>
                        </a:moveTo>
                        <a:cubicBezTo>
                          <a:pt x="198873" y="82219"/>
                          <a:pt x="226843" y="120373"/>
                          <a:pt x="247641" y="162543"/>
                        </a:cubicBezTo>
                        <a:cubicBezTo>
                          <a:pt x="247426" y="162041"/>
                          <a:pt x="247282" y="161538"/>
                          <a:pt x="247139" y="161108"/>
                        </a:cubicBezTo>
                        <a:cubicBezTo>
                          <a:pt x="247139" y="161108"/>
                          <a:pt x="193996" y="-26505"/>
                          <a:pt x="69709" y="3186"/>
                        </a:cubicBezTo>
                        <a:cubicBezTo>
                          <a:pt x="38441" y="10645"/>
                          <a:pt x="15419" y="36391"/>
                          <a:pt x="0" y="71103"/>
                        </a:cubicBezTo>
                        <a:cubicBezTo>
                          <a:pt x="42026" y="22048"/>
                          <a:pt x="106931" y="30"/>
                          <a:pt x="166385" y="53245"/>
                        </a:cubicBezTo>
                        <a:close/>
                      </a:path>
                    </a:pathLst>
                  </a:custGeom>
                  <a:solidFill>
                    <a:srgbClr val="D5D7D8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43" name="图形 7">
                    <a:extLst>
                      <a:ext uri="{FF2B5EF4-FFF2-40B4-BE49-F238E27FC236}">
                        <a16:creationId xmlns:a16="http://schemas.microsoft.com/office/drawing/2014/main" id="{6EBA6A42-8CA9-0945-BB11-DAF7DA718978}"/>
                      </a:ext>
                    </a:extLst>
                  </p:cNvPr>
                  <p:cNvGrpSpPr/>
                  <p:nvPr/>
                </p:nvGrpSpPr>
                <p:grpSpPr>
                  <a:xfrm>
                    <a:off x="9509397" y="2058319"/>
                    <a:ext cx="185664" cy="317319"/>
                    <a:chOff x="9509397" y="2058319"/>
                    <a:chExt cx="185664" cy="317319"/>
                  </a:xfrm>
                </p:grpSpPr>
                <p:sp>
                  <p:nvSpPr>
                    <p:cNvPr id="144" name="任意多边形: 形状 143">
                      <a:extLst>
                        <a:ext uri="{FF2B5EF4-FFF2-40B4-BE49-F238E27FC236}">
                          <a16:creationId xmlns:a16="http://schemas.microsoft.com/office/drawing/2014/main" id="{B5DAE480-BEFD-9A5A-CA36-036F59DE6A6B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09397" y="2058319"/>
                      <a:ext cx="185664" cy="317319"/>
                    </a:xfrm>
                    <a:custGeom>
                      <a:avLst/>
                      <a:gdLst>
                        <a:gd name="connsiteX0" fmla="*/ 179370 w 185664"/>
                        <a:gd name="connsiteY0" fmla="*/ 140221 h 317319"/>
                        <a:gd name="connsiteX1" fmla="*/ 126442 w 185664"/>
                        <a:gd name="connsiteY1" fmla="*/ 316216 h 317319"/>
                        <a:gd name="connsiteX2" fmla="*/ 6315 w 185664"/>
                        <a:gd name="connsiteY2" fmla="*/ 177012 h 317319"/>
                        <a:gd name="connsiteX3" fmla="*/ 59243 w 185664"/>
                        <a:gd name="connsiteY3" fmla="*/ 1089 h 317319"/>
                        <a:gd name="connsiteX4" fmla="*/ 179370 w 185664"/>
                        <a:gd name="connsiteY4" fmla="*/ 140221 h 31731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85664" h="317319">
                          <a:moveTo>
                            <a:pt x="179370" y="140221"/>
                          </a:moveTo>
                          <a:cubicBezTo>
                            <a:pt x="197874" y="227215"/>
                            <a:pt x="174206" y="306104"/>
                            <a:pt x="126442" y="316216"/>
                          </a:cubicBezTo>
                          <a:cubicBezTo>
                            <a:pt x="78679" y="326472"/>
                            <a:pt x="24891" y="264078"/>
                            <a:pt x="6315" y="177012"/>
                          </a:cubicBezTo>
                          <a:cubicBezTo>
                            <a:pt x="-12259" y="89947"/>
                            <a:pt x="11551" y="11201"/>
                            <a:pt x="59243" y="1089"/>
                          </a:cubicBezTo>
                          <a:cubicBezTo>
                            <a:pt x="107007" y="-9095"/>
                            <a:pt x="160795" y="53299"/>
                            <a:pt x="179370" y="140221"/>
                          </a:cubicBezTo>
                          <a:close/>
                        </a:path>
                      </a:pathLst>
                    </a:custGeom>
                    <a:solidFill>
                      <a:srgbClr val="462D1B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5" name="任意多边形: 形状 144">
                      <a:extLst>
                        <a:ext uri="{FF2B5EF4-FFF2-40B4-BE49-F238E27FC236}">
                          <a16:creationId xmlns:a16="http://schemas.microsoft.com/office/drawing/2014/main" id="{7517F6E9-9384-6B87-ED35-E81E53A10C3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26316" y="2088400"/>
                      <a:ext cx="152664" cy="260943"/>
                    </a:xfrm>
                    <a:custGeom>
                      <a:avLst/>
                      <a:gdLst>
                        <a:gd name="connsiteX0" fmla="*/ 147462 w 152664"/>
                        <a:gd name="connsiteY0" fmla="*/ 115303 h 260943"/>
                        <a:gd name="connsiteX1" fmla="*/ 103930 w 152664"/>
                        <a:gd name="connsiteY1" fmla="*/ 260029 h 260943"/>
                        <a:gd name="connsiteX2" fmla="*/ 5174 w 152664"/>
                        <a:gd name="connsiteY2" fmla="*/ 145640 h 260943"/>
                        <a:gd name="connsiteX3" fmla="*/ 48635 w 152664"/>
                        <a:gd name="connsiteY3" fmla="*/ 914 h 260943"/>
                        <a:gd name="connsiteX4" fmla="*/ 147462 w 152664"/>
                        <a:gd name="connsiteY4" fmla="*/ 115303 h 2609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52664" h="260943">
                          <a:moveTo>
                            <a:pt x="147462" y="115303"/>
                          </a:moveTo>
                          <a:cubicBezTo>
                            <a:pt x="162738" y="186806"/>
                            <a:pt x="143231" y="251639"/>
                            <a:pt x="103930" y="260029"/>
                          </a:cubicBezTo>
                          <a:cubicBezTo>
                            <a:pt x="64628" y="268492"/>
                            <a:pt x="20378" y="217214"/>
                            <a:pt x="5174" y="145640"/>
                          </a:cubicBezTo>
                          <a:cubicBezTo>
                            <a:pt x="-10030" y="74066"/>
                            <a:pt x="9405" y="9305"/>
                            <a:pt x="48635" y="914"/>
                          </a:cubicBezTo>
                          <a:cubicBezTo>
                            <a:pt x="88008" y="-7549"/>
                            <a:pt x="132186" y="43729"/>
                            <a:pt x="147462" y="115303"/>
                          </a:cubicBezTo>
                          <a:close/>
                        </a:path>
                      </a:pathLst>
                    </a:custGeom>
                    <a:solidFill>
                      <a:srgbClr val="63442F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6" name="任意多边形: 形状 145">
                      <a:extLst>
                        <a:ext uri="{FF2B5EF4-FFF2-40B4-BE49-F238E27FC236}">
                          <a16:creationId xmlns:a16="http://schemas.microsoft.com/office/drawing/2014/main" id="{20967847-2DBB-A473-6176-34982889DF8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56826" y="2136806"/>
                      <a:ext cx="95671" cy="163630"/>
                    </a:xfrm>
                    <a:custGeom>
                      <a:avLst/>
                      <a:gdLst>
                        <a:gd name="connsiteX0" fmla="*/ 92424 w 95671"/>
                        <a:gd name="connsiteY0" fmla="*/ 72348 h 163630"/>
                        <a:gd name="connsiteX1" fmla="*/ 65244 w 95671"/>
                        <a:gd name="connsiteY1" fmla="*/ 163071 h 163630"/>
                        <a:gd name="connsiteX2" fmla="*/ 3208 w 95671"/>
                        <a:gd name="connsiteY2" fmla="*/ 91210 h 163630"/>
                        <a:gd name="connsiteX3" fmla="*/ 30532 w 95671"/>
                        <a:gd name="connsiteY3" fmla="*/ 559 h 163630"/>
                        <a:gd name="connsiteX4" fmla="*/ 92424 w 95671"/>
                        <a:gd name="connsiteY4" fmla="*/ 72348 h 16363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95671" h="163630">
                          <a:moveTo>
                            <a:pt x="92424" y="72348"/>
                          </a:moveTo>
                          <a:cubicBezTo>
                            <a:pt x="101963" y="117172"/>
                            <a:pt x="89770" y="157836"/>
                            <a:pt x="65244" y="163071"/>
                          </a:cubicBezTo>
                          <a:cubicBezTo>
                            <a:pt x="40500" y="168307"/>
                            <a:pt x="12889" y="136177"/>
                            <a:pt x="3208" y="91210"/>
                          </a:cubicBezTo>
                          <a:cubicBezTo>
                            <a:pt x="-6260" y="46387"/>
                            <a:pt x="5933" y="5794"/>
                            <a:pt x="30532" y="559"/>
                          </a:cubicBezTo>
                          <a:cubicBezTo>
                            <a:pt x="55203" y="-4676"/>
                            <a:pt x="82886" y="27453"/>
                            <a:pt x="92424" y="72348"/>
                          </a:cubicBezTo>
                          <a:close/>
                        </a:path>
                      </a:pathLst>
                    </a:custGeom>
                    <a:solidFill>
                      <a:srgbClr val="170000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7" name="任意多边形: 形状 146">
                      <a:extLst>
                        <a:ext uri="{FF2B5EF4-FFF2-40B4-BE49-F238E27FC236}">
                          <a16:creationId xmlns:a16="http://schemas.microsoft.com/office/drawing/2014/main" id="{6B39D335-D5E6-409F-ABA5-42DCB194532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42093" y="2122603"/>
                      <a:ext cx="41924" cy="75062"/>
                    </a:xfrm>
                    <a:custGeom>
                      <a:avLst/>
                      <a:gdLst>
                        <a:gd name="connsiteX0" fmla="*/ 41536 w 41924"/>
                        <a:gd name="connsiteY0" fmla="*/ 39719 h 75062"/>
                        <a:gd name="connsiteX1" fmla="*/ 17080 w 41924"/>
                        <a:gd name="connsiteY1" fmla="*/ 75004 h 75062"/>
                        <a:gd name="connsiteX2" fmla="*/ 370 w 41924"/>
                        <a:gd name="connsiteY2" fmla="*/ 35416 h 75062"/>
                        <a:gd name="connsiteX3" fmla="*/ 24825 w 41924"/>
                        <a:gd name="connsiteY3" fmla="*/ 59 h 75062"/>
                        <a:gd name="connsiteX4" fmla="*/ 41536 w 41924"/>
                        <a:gd name="connsiteY4" fmla="*/ 39719 h 7506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1924" h="75062">
                          <a:moveTo>
                            <a:pt x="41536" y="39719"/>
                          </a:moveTo>
                          <a:cubicBezTo>
                            <a:pt x="39456" y="60374"/>
                            <a:pt x="28411" y="76152"/>
                            <a:pt x="17080" y="75004"/>
                          </a:cubicBezTo>
                          <a:cubicBezTo>
                            <a:pt x="5677" y="73785"/>
                            <a:pt x="-1782" y="56071"/>
                            <a:pt x="370" y="35416"/>
                          </a:cubicBezTo>
                          <a:cubicBezTo>
                            <a:pt x="2593" y="14618"/>
                            <a:pt x="13494" y="-1088"/>
                            <a:pt x="24825" y="59"/>
                          </a:cubicBezTo>
                          <a:cubicBezTo>
                            <a:pt x="36229" y="1206"/>
                            <a:pt x="43758" y="18993"/>
                            <a:pt x="41536" y="3971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" name="任意多边形: 形状 147">
                      <a:extLst>
                        <a:ext uri="{FF2B5EF4-FFF2-40B4-BE49-F238E27FC236}">
                          <a16:creationId xmlns:a16="http://schemas.microsoft.com/office/drawing/2014/main" id="{E74BB5CB-486B-6A72-B654-C71DAFAF61D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9541498" y="2223110"/>
                      <a:ext cx="19472" cy="33563"/>
                    </a:xfrm>
                    <a:custGeom>
                      <a:avLst/>
                      <a:gdLst>
                        <a:gd name="connsiteX0" fmla="*/ 18895 w 19472"/>
                        <a:gd name="connsiteY0" fmla="*/ 14947 h 33563"/>
                        <a:gd name="connsiteX1" fmla="*/ 13157 w 19472"/>
                        <a:gd name="connsiteY1" fmla="*/ 33450 h 33563"/>
                        <a:gd name="connsiteX2" fmla="*/ 606 w 19472"/>
                        <a:gd name="connsiteY2" fmla="*/ 18676 h 33563"/>
                        <a:gd name="connsiteX3" fmla="*/ 6344 w 19472"/>
                        <a:gd name="connsiteY3" fmla="*/ 101 h 33563"/>
                        <a:gd name="connsiteX4" fmla="*/ 18895 w 19472"/>
                        <a:gd name="connsiteY4" fmla="*/ 14947 h 335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9472" h="33563">
                          <a:moveTo>
                            <a:pt x="18895" y="14947"/>
                          </a:moveTo>
                          <a:cubicBezTo>
                            <a:pt x="20688" y="24055"/>
                            <a:pt x="18177" y="32374"/>
                            <a:pt x="13157" y="33450"/>
                          </a:cubicBezTo>
                          <a:cubicBezTo>
                            <a:pt x="8065" y="34526"/>
                            <a:pt x="2471" y="27856"/>
                            <a:pt x="606" y="18676"/>
                          </a:cubicBezTo>
                          <a:cubicBezTo>
                            <a:pt x="-1258" y="9424"/>
                            <a:pt x="1323" y="1177"/>
                            <a:pt x="6344" y="101"/>
                          </a:cubicBezTo>
                          <a:cubicBezTo>
                            <a:pt x="11292" y="-903"/>
                            <a:pt x="16958" y="5695"/>
                            <a:pt x="18895" y="1494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51439DA1-ACE3-8CB7-6D59-990ACE1D50FD}"/>
                    </a:ext>
                  </a:extLst>
                </p:cNvPr>
                <p:cNvSpPr/>
                <p:nvPr/>
              </p:nvSpPr>
              <p:spPr>
                <a:xfrm>
                  <a:off x="9311860" y="2414018"/>
                  <a:ext cx="343813" cy="253927"/>
                </a:xfrm>
                <a:custGeom>
                  <a:avLst/>
                  <a:gdLst>
                    <a:gd name="connsiteX0" fmla="*/ 157666 w 343813"/>
                    <a:gd name="connsiteY0" fmla="*/ 1539 h 253927"/>
                    <a:gd name="connsiteX1" fmla="*/ 604 w 343813"/>
                    <a:gd name="connsiteY1" fmla="*/ 146337 h 253927"/>
                    <a:gd name="connsiteX2" fmla="*/ 186138 w 343813"/>
                    <a:gd name="connsiteY2" fmla="*/ 252408 h 253927"/>
                    <a:gd name="connsiteX3" fmla="*/ 343200 w 343813"/>
                    <a:gd name="connsiteY3" fmla="*/ 107466 h 253927"/>
                    <a:gd name="connsiteX4" fmla="*/ 157666 w 343813"/>
                    <a:gd name="connsiteY4" fmla="*/ 1539 h 253927"/>
                    <a:gd name="connsiteX5" fmla="*/ 84872 w 343813"/>
                    <a:gd name="connsiteY5" fmla="*/ 100151 h 253927"/>
                    <a:gd name="connsiteX6" fmla="*/ 61780 w 343813"/>
                    <a:gd name="connsiteY6" fmla="*/ 133213 h 253927"/>
                    <a:gd name="connsiteX7" fmla="*/ 26997 w 343813"/>
                    <a:gd name="connsiteY7" fmla="*/ 122742 h 253927"/>
                    <a:gd name="connsiteX8" fmla="*/ 42415 w 343813"/>
                    <a:gd name="connsiteY8" fmla="*/ 79568 h 253927"/>
                    <a:gd name="connsiteX9" fmla="*/ 44998 w 343813"/>
                    <a:gd name="connsiteY9" fmla="*/ 78420 h 253927"/>
                    <a:gd name="connsiteX10" fmla="*/ 64577 w 343813"/>
                    <a:gd name="connsiteY10" fmla="*/ 72181 h 253927"/>
                    <a:gd name="connsiteX11" fmla="*/ 84872 w 343813"/>
                    <a:gd name="connsiteY11" fmla="*/ 100151 h 253927"/>
                    <a:gd name="connsiteX12" fmla="*/ 113559 w 343813"/>
                    <a:gd name="connsiteY12" fmla="*/ 58411 h 253927"/>
                    <a:gd name="connsiteX13" fmla="*/ 109185 w 343813"/>
                    <a:gd name="connsiteY13" fmla="*/ 66802 h 253927"/>
                    <a:gd name="connsiteX14" fmla="*/ 101941 w 343813"/>
                    <a:gd name="connsiteY14" fmla="*/ 72683 h 253927"/>
                    <a:gd name="connsiteX15" fmla="*/ 89678 w 343813"/>
                    <a:gd name="connsiteY15" fmla="*/ 67448 h 253927"/>
                    <a:gd name="connsiteX16" fmla="*/ 93981 w 343813"/>
                    <a:gd name="connsiteY16" fmla="*/ 52315 h 253927"/>
                    <a:gd name="connsiteX17" fmla="*/ 99718 w 343813"/>
                    <a:gd name="connsiteY17" fmla="*/ 49016 h 253927"/>
                    <a:gd name="connsiteX18" fmla="*/ 100937 w 343813"/>
                    <a:gd name="connsiteY18" fmla="*/ 47725 h 253927"/>
                    <a:gd name="connsiteX19" fmla="*/ 105671 w 343813"/>
                    <a:gd name="connsiteY19" fmla="*/ 46148 h 253927"/>
                    <a:gd name="connsiteX20" fmla="*/ 113559 w 343813"/>
                    <a:gd name="connsiteY20" fmla="*/ 58411 h 2539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43813" h="253927">
                      <a:moveTo>
                        <a:pt x="157666" y="1539"/>
                      </a:moveTo>
                      <a:cubicBezTo>
                        <a:pt x="62998" y="12225"/>
                        <a:pt x="-7285" y="77201"/>
                        <a:pt x="604" y="146337"/>
                      </a:cubicBezTo>
                      <a:cubicBezTo>
                        <a:pt x="8493" y="215688"/>
                        <a:pt x="91614" y="263165"/>
                        <a:pt x="186138" y="252408"/>
                      </a:cubicBezTo>
                      <a:cubicBezTo>
                        <a:pt x="280806" y="241650"/>
                        <a:pt x="351160" y="176745"/>
                        <a:pt x="343200" y="107466"/>
                      </a:cubicBezTo>
                      <a:cubicBezTo>
                        <a:pt x="335383" y="38187"/>
                        <a:pt x="252261" y="-9290"/>
                        <a:pt x="157666" y="1539"/>
                      </a:cubicBezTo>
                      <a:close/>
                      <a:moveTo>
                        <a:pt x="84872" y="100151"/>
                      </a:moveTo>
                      <a:cubicBezTo>
                        <a:pt x="83151" y="113921"/>
                        <a:pt x="73756" y="126543"/>
                        <a:pt x="61780" y="133213"/>
                      </a:cubicBezTo>
                      <a:cubicBezTo>
                        <a:pt x="49731" y="139954"/>
                        <a:pt x="31801" y="137803"/>
                        <a:pt x="26997" y="122742"/>
                      </a:cubicBezTo>
                      <a:cubicBezTo>
                        <a:pt x="22048" y="107323"/>
                        <a:pt x="29435" y="88963"/>
                        <a:pt x="42415" y="79568"/>
                      </a:cubicBezTo>
                      <a:cubicBezTo>
                        <a:pt x="43276" y="78923"/>
                        <a:pt x="44065" y="78636"/>
                        <a:pt x="44998" y="78420"/>
                      </a:cubicBezTo>
                      <a:cubicBezTo>
                        <a:pt x="50663" y="73472"/>
                        <a:pt x="57477" y="70675"/>
                        <a:pt x="64577" y="72181"/>
                      </a:cubicBezTo>
                      <a:cubicBezTo>
                        <a:pt x="77271" y="74906"/>
                        <a:pt x="86522" y="87098"/>
                        <a:pt x="84872" y="100151"/>
                      </a:cubicBezTo>
                      <a:close/>
                      <a:moveTo>
                        <a:pt x="113559" y="58411"/>
                      </a:moveTo>
                      <a:cubicBezTo>
                        <a:pt x="114276" y="61639"/>
                        <a:pt x="113201" y="65224"/>
                        <a:pt x="109185" y="66802"/>
                      </a:cubicBezTo>
                      <a:cubicBezTo>
                        <a:pt x="107176" y="69097"/>
                        <a:pt x="104308" y="70962"/>
                        <a:pt x="101941" y="72683"/>
                      </a:cubicBezTo>
                      <a:cubicBezTo>
                        <a:pt x="97423" y="76197"/>
                        <a:pt x="90108" y="73257"/>
                        <a:pt x="89678" y="67448"/>
                      </a:cubicBezTo>
                      <a:cubicBezTo>
                        <a:pt x="89319" y="61854"/>
                        <a:pt x="89534" y="56260"/>
                        <a:pt x="93981" y="52315"/>
                      </a:cubicBezTo>
                      <a:cubicBezTo>
                        <a:pt x="95774" y="50809"/>
                        <a:pt x="97710" y="49877"/>
                        <a:pt x="99718" y="49016"/>
                      </a:cubicBezTo>
                      <a:cubicBezTo>
                        <a:pt x="100148" y="48658"/>
                        <a:pt x="100435" y="48227"/>
                        <a:pt x="100937" y="47725"/>
                      </a:cubicBezTo>
                      <a:cubicBezTo>
                        <a:pt x="102300" y="46434"/>
                        <a:pt x="104021" y="46076"/>
                        <a:pt x="105671" y="46148"/>
                      </a:cubicBezTo>
                      <a:cubicBezTo>
                        <a:pt x="112197" y="44570"/>
                        <a:pt x="117934" y="52889"/>
                        <a:pt x="113559" y="58411"/>
                      </a:cubicBezTo>
                      <a:close/>
                    </a:path>
                  </a:pathLst>
                </a:custGeom>
                <a:solidFill>
                  <a:srgbClr val="EF7B63">
                    <a:alpha val="24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7" name="图形 7">
                <a:extLst>
                  <a:ext uri="{FF2B5EF4-FFF2-40B4-BE49-F238E27FC236}">
                    <a16:creationId xmlns:a16="http://schemas.microsoft.com/office/drawing/2014/main" id="{D4220995-9185-18BB-9FF0-C9B96E047636}"/>
                  </a:ext>
                </a:extLst>
              </p:cNvPr>
              <p:cNvGrpSpPr/>
              <p:nvPr/>
            </p:nvGrpSpPr>
            <p:grpSpPr>
              <a:xfrm>
                <a:off x="10139154" y="1714261"/>
                <a:ext cx="537431" cy="756614"/>
                <a:chOff x="10139154" y="1714261"/>
                <a:chExt cx="537431" cy="756614"/>
              </a:xfrm>
            </p:grpSpPr>
            <p:grpSp>
              <p:nvGrpSpPr>
                <p:cNvPr id="125" name="图形 7">
                  <a:extLst>
                    <a:ext uri="{FF2B5EF4-FFF2-40B4-BE49-F238E27FC236}">
                      <a16:creationId xmlns:a16="http://schemas.microsoft.com/office/drawing/2014/main" id="{8D2A53E7-B772-DD5F-F25C-61F4F239C1BF}"/>
                    </a:ext>
                  </a:extLst>
                </p:cNvPr>
                <p:cNvGrpSpPr/>
                <p:nvPr/>
              </p:nvGrpSpPr>
              <p:grpSpPr>
                <a:xfrm>
                  <a:off x="10139154" y="1714261"/>
                  <a:ext cx="477281" cy="577932"/>
                  <a:chOff x="10139154" y="1714261"/>
                  <a:chExt cx="477281" cy="577932"/>
                </a:xfrm>
              </p:grpSpPr>
              <p:sp>
                <p:nvSpPr>
                  <p:cNvPr id="127" name="任意多边形: 形状 126">
                    <a:extLst>
                      <a:ext uri="{FF2B5EF4-FFF2-40B4-BE49-F238E27FC236}">
                        <a16:creationId xmlns:a16="http://schemas.microsoft.com/office/drawing/2014/main" id="{EED55821-724E-5684-909D-D8334965B381}"/>
                      </a:ext>
                    </a:extLst>
                  </p:cNvPr>
                  <p:cNvSpPr/>
                  <p:nvPr/>
                </p:nvSpPr>
                <p:spPr>
                  <a:xfrm>
                    <a:off x="10139154" y="1714261"/>
                    <a:ext cx="477281" cy="577932"/>
                  </a:xfrm>
                  <a:custGeom>
                    <a:avLst/>
                    <a:gdLst>
                      <a:gd name="connsiteX0" fmla="*/ 370852 w 477281"/>
                      <a:gd name="connsiteY0" fmla="*/ 509452 h 577932"/>
                      <a:gd name="connsiteX1" fmla="*/ 363680 w 477281"/>
                      <a:gd name="connsiteY1" fmla="*/ 499698 h 577932"/>
                      <a:gd name="connsiteX2" fmla="*/ 321510 w 477281"/>
                      <a:gd name="connsiteY2" fmla="*/ 155238 h 577932"/>
                      <a:gd name="connsiteX3" fmla="*/ 424927 w 477281"/>
                      <a:gd name="connsiteY3" fmla="*/ 196906 h 577932"/>
                      <a:gd name="connsiteX4" fmla="*/ 383618 w 477281"/>
                      <a:gd name="connsiteY4" fmla="*/ 80221 h 577932"/>
                      <a:gd name="connsiteX5" fmla="*/ 367553 w 477281"/>
                      <a:gd name="connsiteY5" fmla="*/ 58563 h 577932"/>
                      <a:gd name="connsiteX6" fmla="*/ 181589 w 477281"/>
                      <a:gd name="connsiteY6" fmla="*/ 5348 h 577932"/>
                      <a:gd name="connsiteX7" fmla="*/ 47692 w 477281"/>
                      <a:gd name="connsiteY7" fmla="*/ 113498 h 577932"/>
                      <a:gd name="connsiteX8" fmla="*/ 18790 w 477281"/>
                      <a:gd name="connsiteY8" fmla="*/ 209815 h 577932"/>
                      <a:gd name="connsiteX9" fmla="*/ 0 w 477281"/>
                      <a:gd name="connsiteY9" fmla="*/ 314451 h 577932"/>
                      <a:gd name="connsiteX10" fmla="*/ 40664 w 477281"/>
                      <a:gd name="connsiteY10" fmla="*/ 279883 h 577932"/>
                      <a:gd name="connsiteX11" fmla="*/ 46545 w 477281"/>
                      <a:gd name="connsiteY11" fmla="*/ 500343 h 577932"/>
                      <a:gd name="connsiteX12" fmla="*/ 93878 w 477281"/>
                      <a:gd name="connsiteY12" fmla="*/ 552984 h 577932"/>
                      <a:gd name="connsiteX13" fmla="*/ 248286 w 477281"/>
                      <a:gd name="connsiteY13" fmla="*/ 563383 h 577932"/>
                      <a:gd name="connsiteX14" fmla="*/ 477281 w 477281"/>
                      <a:gd name="connsiteY14" fmla="*/ 534409 h 577932"/>
                      <a:gd name="connsiteX15" fmla="*/ 370852 w 477281"/>
                      <a:gd name="connsiteY15" fmla="*/ 509452 h 5779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477281" h="577932">
                        <a:moveTo>
                          <a:pt x="370852" y="509452"/>
                        </a:moveTo>
                        <a:cubicBezTo>
                          <a:pt x="365258" y="509882"/>
                          <a:pt x="362031" y="504647"/>
                          <a:pt x="363680" y="499698"/>
                        </a:cubicBezTo>
                        <a:cubicBezTo>
                          <a:pt x="402120" y="381579"/>
                          <a:pt x="366119" y="265898"/>
                          <a:pt x="321510" y="155238"/>
                        </a:cubicBezTo>
                        <a:cubicBezTo>
                          <a:pt x="319502" y="150361"/>
                          <a:pt x="398822" y="170872"/>
                          <a:pt x="424927" y="196906"/>
                        </a:cubicBezTo>
                        <a:cubicBezTo>
                          <a:pt x="414958" y="156816"/>
                          <a:pt x="400615" y="118160"/>
                          <a:pt x="383618" y="80221"/>
                        </a:cubicBezTo>
                        <a:cubicBezTo>
                          <a:pt x="378670" y="72691"/>
                          <a:pt x="373505" y="65376"/>
                          <a:pt x="367553" y="58563"/>
                        </a:cubicBezTo>
                        <a:cubicBezTo>
                          <a:pt x="323375" y="8145"/>
                          <a:pt x="246278" y="-10143"/>
                          <a:pt x="181589" y="5348"/>
                        </a:cubicBezTo>
                        <a:cubicBezTo>
                          <a:pt x="124072" y="19046"/>
                          <a:pt x="77455" y="62579"/>
                          <a:pt x="47692" y="113498"/>
                        </a:cubicBezTo>
                        <a:cubicBezTo>
                          <a:pt x="34639" y="144194"/>
                          <a:pt x="24528" y="176108"/>
                          <a:pt x="18790" y="209815"/>
                        </a:cubicBezTo>
                        <a:cubicBezTo>
                          <a:pt x="16853" y="221290"/>
                          <a:pt x="2223" y="280170"/>
                          <a:pt x="0" y="314451"/>
                        </a:cubicBezTo>
                        <a:cubicBezTo>
                          <a:pt x="11618" y="298243"/>
                          <a:pt x="43174" y="273070"/>
                          <a:pt x="40664" y="279883"/>
                        </a:cubicBezTo>
                        <a:cubicBezTo>
                          <a:pt x="16424" y="343569"/>
                          <a:pt x="16997" y="431853"/>
                          <a:pt x="46545" y="500343"/>
                        </a:cubicBezTo>
                        <a:cubicBezTo>
                          <a:pt x="58880" y="520926"/>
                          <a:pt x="74443" y="539286"/>
                          <a:pt x="93878" y="552984"/>
                        </a:cubicBezTo>
                        <a:cubicBezTo>
                          <a:pt x="144655" y="588628"/>
                          <a:pt x="192346" y="580380"/>
                          <a:pt x="248286" y="563383"/>
                        </a:cubicBezTo>
                        <a:cubicBezTo>
                          <a:pt x="323590" y="540649"/>
                          <a:pt x="400830" y="521572"/>
                          <a:pt x="477281" y="534409"/>
                        </a:cubicBezTo>
                        <a:cubicBezTo>
                          <a:pt x="448164" y="512751"/>
                          <a:pt x="403627" y="506798"/>
                          <a:pt x="370852" y="509452"/>
                        </a:cubicBezTo>
                        <a:close/>
                      </a:path>
                    </a:pathLst>
                  </a:custGeom>
                  <a:solidFill>
                    <a:srgbClr val="F2A686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8" name="任意多边形: 形状 127">
                    <a:extLst>
                      <a:ext uri="{FF2B5EF4-FFF2-40B4-BE49-F238E27FC236}">
                        <a16:creationId xmlns:a16="http://schemas.microsoft.com/office/drawing/2014/main" id="{FBCCC389-045A-2402-B303-6611F0FE6AD8}"/>
                      </a:ext>
                    </a:extLst>
                  </p:cNvPr>
                  <p:cNvSpPr/>
                  <p:nvPr/>
                </p:nvSpPr>
                <p:spPr>
                  <a:xfrm>
                    <a:off x="10173073" y="1737488"/>
                    <a:ext cx="335999" cy="211618"/>
                  </a:xfrm>
                  <a:custGeom>
                    <a:avLst/>
                    <a:gdLst>
                      <a:gd name="connsiteX0" fmla="*/ 157064 w 335999"/>
                      <a:gd name="connsiteY0" fmla="*/ 66318 h 211618"/>
                      <a:gd name="connsiteX1" fmla="*/ 3 w 335999"/>
                      <a:gd name="connsiteY1" fmla="*/ 211618 h 211618"/>
                      <a:gd name="connsiteX2" fmla="*/ 154554 w 335999"/>
                      <a:gd name="connsiteY2" fmla="*/ 2848 h 211618"/>
                      <a:gd name="connsiteX3" fmla="*/ 336000 w 335999"/>
                      <a:gd name="connsiteY3" fmla="*/ 110711 h 211618"/>
                      <a:gd name="connsiteX4" fmla="*/ 157064 w 335999"/>
                      <a:gd name="connsiteY4" fmla="*/ 66318 h 2116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35999" h="211618">
                        <a:moveTo>
                          <a:pt x="157064" y="66318"/>
                        </a:moveTo>
                        <a:cubicBezTo>
                          <a:pt x="73872" y="90272"/>
                          <a:pt x="39447" y="134378"/>
                          <a:pt x="3" y="211618"/>
                        </a:cubicBezTo>
                        <a:cubicBezTo>
                          <a:pt x="-356" y="127493"/>
                          <a:pt x="37295" y="29527"/>
                          <a:pt x="154554" y="2848"/>
                        </a:cubicBezTo>
                        <a:cubicBezTo>
                          <a:pt x="227778" y="-13862"/>
                          <a:pt x="295766" y="45663"/>
                          <a:pt x="336000" y="110711"/>
                        </a:cubicBezTo>
                        <a:cubicBezTo>
                          <a:pt x="288021" y="73633"/>
                          <a:pt x="207339" y="51760"/>
                          <a:pt x="157064" y="66318"/>
                        </a:cubicBezTo>
                        <a:close/>
                      </a:path>
                    </a:pathLst>
                  </a:custGeom>
                  <a:solidFill>
                    <a:srgbClr val="6D401B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9" name="任意多边形: 形状 128">
                    <a:extLst>
                      <a:ext uri="{FF2B5EF4-FFF2-40B4-BE49-F238E27FC236}">
                        <a16:creationId xmlns:a16="http://schemas.microsoft.com/office/drawing/2014/main" id="{5D2236D7-AAB1-BA72-68CE-D4A3930BD4D9}"/>
                      </a:ext>
                    </a:extLst>
                  </p:cNvPr>
                  <p:cNvSpPr/>
                  <p:nvPr/>
                </p:nvSpPr>
                <p:spPr>
                  <a:xfrm>
                    <a:off x="10189810" y="1882376"/>
                    <a:ext cx="308056" cy="393646"/>
                  </a:xfrm>
                  <a:custGeom>
                    <a:avLst/>
                    <a:gdLst>
                      <a:gd name="connsiteX0" fmla="*/ 208388 w 308056"/>
                      <a:gd name="connsiteY0" fmla="*/ 20759 h 393646"/>
                      <a:gd name="connsiteX1" fmla="*/ 157684 w 308056"/>
                      <a:gd name="connsiteY1" fmla="*/ 965 h 393646"/>
                      <a:gd name="connsiteX2" fmla="*/ 47095 w 308056"/>
                      <a:gd name="connsiteY2" fmla="*/ 40984 h 393646"/>
                      <a:gd name="connsiteX3" fmla="*/ 19197 w 308056"/>
                      <a:gd name="connsiteY3" fmla="*/ 300817 h 393646"/>
                      <a:gd name="connsiteX4" fmla="*/ 92564 w 308056"/>
                      <a:gd name="connsiteY4" fmla="*/ 386806 h 393646"/>
                      <a:gd name="connsiteX5" fmla="*/ 202794 w 308056"/>
                      <a:gd name="connsiteY5" fmla="*/ 382647 h 393646"/>
                      <a:gd name="connsiteX6" fmla="*/ 284911 w 308056"/>
                      <a:gd name="connsiteY6" fmla="*/ 317814 h 393646"/>
                      <a:gd name="connsiteX7" fmla="*/ 280607 w 308056"/>
                      <a:gd name="connsiteY7" fmla="*/ 109761 h 393646"/>
                      <a:gd name="connsiteX8" fmla="*/ 208388 w 308056"/>
                      <a:gd name="connsiteY8" fmla="*/ 20759 h 39364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08056" h="393646">
                        <a:moveTo>
                          <a:pt x="208388" y="20759"/>
                        </a:moveTo>
                        <a:cubicBezTo>
                          <a:pt x="192897" y="10647"/>
                          <a:pt x="175972" y="3762"/>
                          <a:pt x="157684" y="965"/>
                        </a:cubicBezTo>
                        <a:cubicBezTo>
                          <a:pt x="122757" y="-4485"/>
                          <a:pt x="70761" y="13731"/>
                          <a:pt x="47095" y="40984"/>
                        </a:cubicBezTo>
                        <a:cubicBezTo>
                          <a:pt x="-12503" y="109330"/>
                          <a:pt x="-7984" y="219919"/>
                          <a:pt x="19197" y="300817"/>
                        </a:cubicBezTo>
                        <a:cubicBezTo>
                          <a:pt x="31174" y="336389"/>
                          <a:pt x="57781" y="370598"/>
                          <a:pt x="92564" y="386806"/>
                        </a:cubicBezTo>
                        <a:cubicBezTo>
                          <a:pt x="120390" y="399859"/>
                          <a:pt x="174896" y="391826"/>
                          <a:pt x="202794" y="382647"/>
                        </a:cubicBezTo>
                        <a:cubicBezTo>
                          <a:pt x="236716" y="371530"/>
                          <a:pt x="266407" y="348365"/>
                          <a:pt x="284911" y="317814"/>
                        </a:cubicBezTo>
                        <a:cubicBezTo>
                          <a:pt x="321989" y="256567"/>
                          <a:pt x="310012" y="171797"/>
                          <a:pt x="280607" y="109761"/>
                        </a:cubicBezTo>
                        <a:cubicBezTo>
                          <a:pt x="265331" y="77488"/>
                          <a:pt x="238940" y="40482"/>
                          <a:pt x="208388" y="20759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0" name="任意多边形: 形状 129">
                    <a:extLst>
                      <a:ext uri="{FF2B5EF4-FFF2-40B4-BE49-F238E27FC236}">
                        <a16:creationId xmlns:a16="http://schemas.microsoft.com/office/drawing/2014/main" id="{61EA637C-40BC-303C-4721-DCE4A2B0B600}"/>
                      </a:ext>
                    </a:extLst>
                  </p:cNvPr>
                  <p:cNvSpPr/>
                  <p:nvPr/>
                </p:nvSpPr>
                <p:spPr>
                  <a:xfrm>
                    <a:off x="10189889" y="1882304"/>
                    <a:ext cx="294585" cy="215185"/>
                  </a:xfrm>
                  <a:custGeom>
                    <a:avLst/>
                    <a:gdLst>
                      <a:gd name="connsiteX0" fmla="*/ 5061 w 294585"/>
                      <a:gd name="connsiteY0" fmla="*/ 180188 h 215185"/>
                      <a:gd name="connsiteX1" fmla="*/ 101449 w 294585"/>
                      <a:gd name="connsiteY1" fmla="*/ 37183 h 215185"/>
                      <a:gd name="connsiteX2" fmla="*/ 294585 w 294585"/>
                      <a:gd name="connsiteY2" fmla="*/ 145404 h 215185"/>
                      <a:gd name="connsiteX3" fmla="*/ 280528 w 294585"/>
                      <a:gd name="connsiteY3" fmla="*/ 109761 h 215185"/>
                      <a:gd name="connsiteX4" fmla="*/ 208309 w 294585"/>
                      <a:gd name="connsiteY4" fmla="*/ 20759 h 215185"/>
                      <a:gd name="connsiteX5" fmla="*/ 157605 w 294585"/>
                      <a:gd name="connsiteY5" fmla="*/ 965 h 215185"/>
                      <a:gd name="connsiteX6" fmla="*/ 47016 w 294585"/>
                      <a:gd name="connsiteY6" fmla="*/ 40984 h 215185"/>
                      <a:gd name="connsiteX7" fmla="*/ 1332 w 294585"/>
                      <a:gd name="connsiteY7" fmla="*/ 215186 h 215185"/>
                      <a:gd name="connsiteX8" fmla="*/ 5061 w 294585"/>
                      <a:gd name="connsiteY8" fmla="*/ 180188 h 21518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94585" h="215185">
                        <a:moveTo>
                          <a:pt x="5061" y="180188"/>
                        </a:moveTo>
                        <a:cubicBezTo>
                          <a:pt x="13094" y="119658"/>
                          <a:pt x="39485" y="59056"/>
                          <a:pt x="101449" y="37183"/>
                        </a:cubicBezTo>
                        <a:cubicBezTo>
                          <a:pt x="190523" y="5770"/>
                          <a:pt x="256934" y="70388"/>
                          <a:pt x="294585" y="145404"/>
                        </a:cubicBezTo>
                        <a:cubicBezTo>
                          <a:pt x="290569" y="132997"/>
                          <a:pt x="285835" y="121020"/>
                          <a:pt x="280528" y="109761"/>
                        </a:cubicBezTo>
                        <a:cubicBezTo>
                          <a:pt x="265252" y="77488"/>
                          <a:pt x="238861" y="40481"/>
                          <a:pt x="208309" y="20759"/>
                        </a:cubicBezTo>
                        <a:cubicBezTo>
                          <a:pt x="192818" y="10647"/>
                          <a:pt x="175892" y="3762"/>
                          <a:pt x="157605" y="965"/>
                        </a:cubicBezTo>
                        <a:cubicBezTo>
                          <a:pt x="122678" y="-4485"/>
                          <a:pt x="70682" y="13731"/>
                          <a:pt x="47016" y="40984"/>
                        </a:cubicBezTo>
                        <a:cubicBezTo>
                          <a:pt x="6783" y="87241"/>
                          <a:pt x="-4191" y="152576"/>
                          <a:pt x="1332" y="215186"/>
                        </a:cubicBezTo>
                        <a:cubicBezTo>
                          <a:pt x="2264" y="203137"/>
                          <a:pt x="3555" y="191304"/>
                          <a:pt x="5061" y="180188"/>
                        </a:cubicBezTo>
                        <a:close/>
                      </a:path>
                    </a:pathLst>
                  </a:custGeom>
                  <a:solidFill>
                    <a:srgbClr val="D5D7D8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1" name="图形 7">
                    <a:extLst>
                      <a:ext uri="{FF2B5EF4-FFF2-40B4-BE49-F238E27FC236}">
                        <a16:creationId xmlns:a16="http://schemas.microsoft.com/office/drawing/2014/main" id="{11F7454C-3ED4-ADC4-FD31-B9F9BF5D7C41}"/>
                      </a:ext>
                    </a:extLst>
                  </p:cNvPr>
                  <p:cNvGrpSpPr/>
                  <p:nvPr/>
                </p:nvGrpSpPr>
                <p:grpSpPr>
                  <a:xfrm>
                    <a:off x="10267679" y="1956682"/>
                    <a:ext cx="167660" cy="300692"/>
                    <a:chOff x="10267679" y="1956682"/>
                    <a:chExt cx="167660" cy="300692"/>
                  </a:xfrm>
                </p:grpSpPr>
                <p:sp>
                  <p:nvSpPr>
                    <p:cNvPr id="132" name="任意多边形: 形状 131">
                      <a:extLst>
                        <a:ext uri="{FF2B5EF4-FFF2-40B4-BE49-F238E27FC236}">
                          <a16:creationId xmlns:a16="http://schemas.microsoft.com/office/drawing/2014/main" id="{62D7E9B7-CE89-B82E-7D35-CAC2AFA8C44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67679" y="1956682"/>
                      <a:ext cx="167660" cy="300692"/>
                    </a:xfrm>
                    <a:custGeom>
                      <a:avLst/>
                      <a:gdLst>
                        <a:gd name="connsiteX0" fmla="*/ 166234 w 167660"/>
                        <a:gd name="connsiteY0" fmla="*/ 141955 h 300692"/>
                        <a:gd name="connsiteX1" fmla="*/ 99106 w 167660"/>
                        <a:gd name="connsiteY1" fmla="*/ 300451 h 300692"/>
                        <a:gd name="connsiteX2" fmla="*/ 1427 w 167660"/>
                        <a:gd name="connsiteY2" fmla="*/ 158665 h 300692"/>
                        <a:gd name="connsiteX3" fmla="*/ 68626 w 167660"/>
                        <a:gd name="connsiteY3" fmla="*/ 241 h 300692"/>
                        <a:gd name="connsiteX4" fmla="*/ 166234 w 167660"/>
                        <a:gd name="connsiteY4" fmla="*/ 141955 h 30069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67660" h="300692">
                          <a:moveTo>
                            <a:pt x="166234" y="141955"/>
                          </a:moveTo>
                          <a:cubicBezTo>
                            <a:pt x="174697" y="224861"/>
                            <a:pt x="144647" y="295861"/>
                            <a:pt x="99106" y="300451"/>
                          </a:cubicBezTo>
                          <a:cubicBezTo>
                            <a:pt x="53566" y="305113"/>
                            <a:pt x="9818" y="241571"/>
                            <a:pt x="1427" y="158665"/>
                          </a:cubicBezTo>
                          <a:cubicBezTo>
                            <a:pt x="-7036" y="75832"/>
                            <a:pt x="23014" y="4759"/>
                            <a:pt x="68626" y="241"/>
                          </a:cubicBezTo>
                          <a:cubicBezTo>
                            <a:pt x="114023" y="-4421"/>
                            <a:pt x="157772" y="59050"/>
                            <a:pt x="166234" y="141955"/>
                          </a:cubicBezTo>
                          <a:close/>
                        </a:path>
                      </a:pathLst>
                    </a:custGeom>
                    <a:solidFill>
                      <a:srgbClr val="462D1B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3" name="任意多边形: 形状 132">
                      <a:extLst>
                        <a:ext uri="{FF2B5EF4-FFF2-40B4-BE49-F238E27FC236}">
                          <a16:creationId xmlns:a16="http://schemas.microsoft.com/office/drawing/2014/main" id="{F824B492-A767-C726-6FAF-063474C367B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82708" y="1985185"/>
                      <a:ext cx="137887" cy="247321"/>
                    </a:xfrm>
                    <a:custGeom>
                      <a:avLst/>
                      <a:gdLst>
                        <a:gd name="connsiteX0" fmla="*/ 136718 w 137887"/>
                        <a:gd name="connsiteY0" fmla="*/ 116751 h 247321"/>
                        <a:gd name="connsiteX1" fmla="*/ 81496 w 137887"/>
                        <a:gd name="connsiteY1" fmla="*/ 247133 h 247321"/>
                        <a:gd name="connsiteX2" fmla="*/ 1171 w 137887"/>
                        <a:gd name="connsiteY2" fmla="*/ 130592 h 247321"/>
                        <a:gd name="connsiteX3" fmla="*/ 56323 w 137887"/>
                        <a:gd name="connsiteY3" fmla="*/ 210 h 247321"/>
                        <a:gd name="connsiteX4" fmla="*/ 136718 w 137887"/>
                        <a:gd name="connsiteY4" fmla="*/ 116751 h 2473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37887" h="247321">
                          <a:moveTo>
                            <a:pt x="136718" y="116751"/>
                          </a:moveTo>
                          <a:cubicBezTo>
                            <a:pt x="143675" y="184883"/>
                            <a:pt x="118860" y="243261"/>
                            <a:pt x="81496" y="247133"/>
                          </a:cubicBezTo>
                          <a:cubicBezTo>
                            <a:pt x="43988" y="250863"/>
                            <a:pt x="8129" y="198724"/>
                            <a:pt x="1171" y="130592"/>
                          </a:cubicBezTo>
                          <a:cubicBezTo>
                            <a:pt x="-5785" y="62389"/>
                            <a:pt x="18958" y="4082"/>
                            <a:pt x="56323" y="210"/>
                          </a:cubicBezTo>
                          <a:cubicBezTo>
                            <a:pt x="93831" y="-3735"/>
                            <a:pt x="129762" y="48476"/>
                            <a:pt x="136718" y="116751"/>
                          </a:cubicBezTo>
                          <a:close/>
                        </a:path>
                      </a:pathLst>
                    </a:custGeom>
                    <a:solidFill>
                      <a:srgbClr val="63442F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4" name="任意多边形: 形状 133">
                      <a:extLst>
                        <a:ext uri="{FF2B5EF4-FFF2-40B4-BE49-F238E27FC236}">
                          <a16:creationId xmlns:a16="http://schemas.microsoft.com/office/drawing/2014/main" id="{51F89E54-ED01-F1DC-C049-FFB8ACCAC450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10324" y="2031180"/>
                      <a:ext cx="86458" cy="155008"/>
                    </a:xfrm>
                    <a:custGeom>
                      <a:avLst/>
                      <a:gdLst>
                        <a:gd name="connsiteX0" fmla="*/ 85722 w 86458"/>
                        <a:gd name="connsiteY0" fmla="*/ 73194 h 155008"/>
                        <a:gd name="connsiteX1" fmla="*/ 51083 w 86458"/>
                        <a:gd name="connsiteY1" fmla="*/ 154881 h 155008"/>
                        <a:gd name="connsiteX2" fmla="*/ 737 w 86458"/>
                        <a:gd name="connsiteY2" fmla="*/ 81800 h 155008"/>
                        <a:gd name="connsiteX3" fmla="*/ 35377 w 86458"/>
                        <a:gd name="connsiteY3" fmla="*/ 114 h 155008"/>
                        <a:gd name="connsiteX4" fmla="*/ 85722 w 86458"/>
                        <a:gd name="connsiteY4" fmla="*/ 73194 h 15500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86458" h="155008">
                          <a:moveTo>
                            <a:pt x="85722" y="73194"/>
                          </a:moveTo>
                          <a:cubicBezTo>
                            <a:pt x="90097" y="116010"/>
                            <a:pt x="74534" y="152514"/>
                            <a:pt x="51083" y="154881"/>
                          </a:cubicBezTo>
                          <a:cubicBezTo>
                            <a:pt x="27631" y="157319"/>
                            <a:pt x="5111" y="124616"/>
                            <a:pt x="737" y="81800"/>
                          </a:cubicBezTo>
                          <a:cubicBezTo>
                            <a:pt x="-3638" y="39128"/>
                            <a:pt x="11925" y="2481"/>
                            <a:pt x="35377" y="114"/>
                          </a:cubicBezTo>
                          <a:cubicBezTo>
                            <a:pt x="58828" y="-2181"/>
                            <a:pt x="81347" y="30451"/>
                            <a:pt x="85722" y="73194"/>
                          </a:cubicBezTo>
                          <a:close/>
                        </a:path>
                      </a:pathLst>
                    </a:custGeom>
                    <a:solidFill>
                      <a:srgbClr val="170000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5" name="任意多边形: 形状 134">
                      <a:extLst>
                        <a:ext uri="{FF2B5EF4-FFF2-40B4-BE49-F238E27FC236}">
                          <a16:creationId xmlns:a16="http://schemas.microsoft.com/office/drawing/2014/main" id="{2DEC139C-7E79-D9C9-0259-19F1D52903F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300441" y="2015335"/>
                      <a:ext cx="40708" cy="69427"/>
                    </a:xfrm>
                    <a:custGeom>
                      <a:avLst/>
                      <a:gdLst>
                        <a:gd name="connsiteX0" fmla="*/ 39307 w 40708"/>
                        <a:gd name="connsiteY0" fmla="*/ 38837 h 69427"/>
                        <a:gd name="connsiteX1" fmla="*/ 12915 w 40708"/>
                        <a:gd name="connsiteY1" fmla="*/ 69174 h 69427"/>
                        <a:gd name="connsiteX2" fmla="*/ 1440 w 40708"/>
                        <a:gd name="connsiteY2" fmla="*/ 30662 h 69427"/>
                        <a:gd name="connsiteX3" fmla="*/ 27832 w 40708"/>
                        <a:gd name="connsiteY3" fmla="*/ 253 h 69427"/>
                        <a:gd name="connsiteX4" fmla="*/ 39307 w 40708"/>
                        <a:gd name="connsiteY4" fmla="*/ 38837 h 694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40708" h="69427">
                          <a:moveTo>
                            <a:pt x="39307" y="38837"/>
                          </a:moveTo>
                          <a:cubicBezTo>
                            <a:pt x="35148" y="57914"/>
                            <a:pt x="23386" y="71469"/>
                            <a:pt x="12915" y="69174"/>
                          </a:cubicBezTo>
                          <a:cubicBezTo>
                            <a:pt x="2444" y="67022"/>
                            <a:pt x="-2719" y="49667"/>
                            <a:pt x="1440" y="30662"/>
                          </a:cubicBezTo>
                          <a:cubicBezTo>
                            <a:pt x="5528" y="11513"/>
                            <a:pt x="17362" y="-2042"/>
                            <a:pt x="27832" y="253"/>
                          </a:cubicBezTo>
                          <a:cubicBezTo>
                            <a:pt x="38231" y="2548"/>
                            <a:pt x="43395" y="19832"/>
                            <a:pt x="39307" y="38837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6" name="任意多边形: 形状 135">
                      <a:extLst>
                        <a:ext uri="{FF2B5EF4-FFF2-40B4-BE49-F238E27FC236}">
                          <a16:creationId xmlns:a16="http://schemas.microsoft.com/office/drawing/2014/main" id="{302A5FD6-9EDB-E402-E443-C6059AC6D43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10292797" y="2107223"/>
                      <a:ext cx="17682" cy="31738"/>
                    </a:xfrm>
                    <a:custGeom>
                      <a:avLst/>
                      <a:gdLst>
                        <a:gd name="connsiteX0" fmla="*/ 17546 w 17682"/>
                        <a:gd name="connsiteY0" fmla="*/ 15009 h 31738"/>
                        <a:gd name="connsiteX1" fmla="*/ 10303 w 17682"/>
                        <a:gd name="connsiteY1" fmla="*/ 31719 h 31738"/>
                        <a:gd name="connsiteX2" fmla="*/ 119 w 17682"/>
                        <a:gd name="connsiteY2" fmla="*/ 16658 h 31738"/>
                        <a:gd name="connsiteX3" fmla="*/ 7434 w 17682"/>
                        <a:gd name="connsiteY3" fmla="*/ 20 h 31738"/>
                        <a:gd name="connsiteX4" fmla="*/ 17546 w 17682"/>
                        <a:gd name="connsiteY4" fmla="*/ 15009 h 3173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</a:cxnLst>
                      <a:rect l="l" t="t" r="r" b="b"/>
                      <a:pathLst>
                        <a:path w="17682" h="31738">
                          <a:moveTo>
                            <a:pt x="17546" y="15009"/>
                          </a:moveTo>
                          <a:cubicBezTo>
                            <a:pt x="18407" y="23758"/>
                            <a:pt x="15108" y="31289"/>
                            <a:pt x="10303" y="31719"/>
                          </a:cubicBezTo>
                          <a:cubicBezTo>
                            <a:pt x="5497" y="32149"/>
                            <a:pt x="908" y="25479"/>
                            <a:pt x="119" y="16658"/>
                          </a:cubicBezTo>
                          <a:cubicBezTo>
                            <a:pt x="-670" y="7909"/>
                            <a:pt x="2558" y="450"/>
                            <a:pt x="7434" y="20"/>
                          </a:cubicBezTo>
                          <a:cubicBezTo>
                            <a:pt x="12167" y="-411"/>
                            <a:pt x="16758" y="6259"/>
                            <a:pt x="17546" y="15009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7172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ED86B967-31B6-016A-73E9-31EE3D47C6FD}"/>
                    </a:ext>
                  </a:extLst>
                </p:cNvPr>
                <p:cNvSpPr/>
                <p:nvPr/>
              </p:nvSpPr>
              <p:spPr>
                <a:xfrm>
                  <a:off x="10366970" y="2242299"/>
                  <a:ext cx="309615" cy="228576"/>
                </a:xfrm>
                <a:custGeom>
                  <a:avLst/>
                  <a:gdLst>
                    <a:gd name="connsiteX0" fmla="*/ 142032 w 309615"/>
                    <a:gd name="connsiteY0" fmla="*/ 1351 h 228576"/>
                    <a:gd name="connsiteX1" fmla="*/ 533 w 309615"/>
                    <a:gd name="connsiteY1" fmla="*/ 131806 h 228576"/>
                    <a:gd name="connsiteX2" fmla="*/ 167635 w 309615"/>
                    <a:gd name="connsiteY2" fmla="*/ 227190 h 228576"/>
                    <a:gd name="connsiteX3" fmla="*/ 309062 w 309615"/>
                    <a:gd name="connsiteY3" fmla="*/ 96736 h 228576"/>
                    <a:gd name="connsiteX4" fmla="*/ 142032 w 309615"/>
                    <a:gd name="connsiteY4" fmla="*/ 1351 h 228576"/>
                    <a:gd name="connsiteX5" fmla="*/ 76482 w 309615"/>
                    <a:gd name="connsiteY5" fmla="*/ 90138 h 228576"/>
                    <a:gd name="connsiteX6" fmla="*/ 55684 w 309615"/>
                    <a:gd name="connsiteY6" fmla="*/ 119901 h 228576"/>
                    <a:gd name="connsiteX7" fmla="*/ 24344 w 309615"/>
                    <a:gd name="connsiteY7" fmla="*/ 110506 h 228576"/>
                    <a:gd name="connsiteX8" fmla="*/ 38256 w 309615"/>
                    <a:gd name="connsiteY8" fmla="*/ 71635 h 228576"/>
                    <a:gd name="connsiteX9" fmla="*/ 40623 w 309615"/>
                    <a:gd name="connsiteY9" fmla="*/ 70559 h 228576"/>
                    <a:gd name="connsiteX10" fmla="*/ 58266 w 309615"/>
                    <a:gd name="connsiteY10" fmla="*/ 64965 h 228576"/>
                    <a:gd name="connsiteX11" fmla="*/ 76482 w 309615"/>
                    <a:gd name="connsiteY11" fmla="*/ 90138 h 228576"/>
                    <a:gd name="connsiteX12" fmla="*/ 102301 w 309615"/>
                    <a:gd name="connsiteY12" fmla="*/ 52486 h 228576"/>
                    <a:gd name="connsiteX13" fmla="*/ 98428 w 309615"/>
                    <a:gd name="connsiteY13" fmla="*/ 60088 h 228576"/>
                    <a:gd name="connsiteX14" fmla="*/ 91901 w 309615"/>
                    <a:gd name="connsiteY14" fmla="*/ 65395 h 228576"/>
                    <a:gd name="connsiteX15" fmla="*/ 80857 w 309615"/>
                    <a:gd name="connsiteY15" fmla="*/ 60590 h 228576"/>
                    <a:gd name="connsiteX16" fmla="*/ 84801 w 309615"/>
                    <a:gd name="connsiteY16" fmla="*/ 47035 h 228576"/>
                    <a:gd name="connsiteX17" fmla="*/ 89894 w 309615"/>
                    <a:gd name="connsiteY17" fmla="*/ 44167 h 228576"/>
                    <a:gd name="connsiteX18" fmla="*/ 90969 w 309615"/>
                    <a:gd name="connsiteY18" fmla="*/ 42876 h 228576"/>
                    <a:gd name="connsiteX19" fmla="*/ 95272 w 309615"/>
                    <a:gd name="connsiteY19" fmla="*/ 41513 h 228576"/>
                    <a:gd name="connsiteX20" fmla="*/ 102301 w 309615"/>
                    <a:gd name="connsiteY20" fmla="*/ 52486 h 2285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309615" h="228576">
                      <a:moveTo>
                        <a:pt x="142032" y="1351"/>
                      </a:moveTo>
                      <a:cubicBezTo>
                        <a:pt x="56831" y="11033"/>
                        <a:pt x="-6495" y="69411"/>
                        <a:pt x="533" y="131806"/>
                      </a:cubicBezTo>
                      <a:cubicBezTo>
                        <a:pt x="7633" y="194200"/>
                        <a:pt x="82435" y="236944"/>
                        <a:pt x="167635" y="227190"/>
                      </a:cubicBezTo>
                      <a:cubicBezTo>
                        <a:pt x="252836" y="217580"/>
                        <a:pt x="316234" y="159202"/>
                        <a:pt x="309062" y="96736"/>
                      </a:cubicBezTo>
                      <a:cubicBezTo>
                        <a:pt x="301962" y="34413"/>
                        <a:pt x="227232" y="-8259"/>
                        <a:pt x="142032" y="1351"/>
                      </a:cubicBezTo>
                      <a:close/>
                      <a:moveTo>
                        <a:pt x="76482" y="90138"/>
                      </a:moveTo>
                      <a:cubicBezTo>
                        <a:pt x="74904" y="102545"/>
                        <a:pt x="66370" y="113876"/>
                        <a:pt x="55684" y="119901"/>
                      </a:cubicBezTo>
                      <a:cubicBezTo>
                        <a:pt x="44783" y="125997"/>
                        <a:pt x="28718" y="124060"/>
                        <a:pt x="24344" y="110506"/>
                      </a:cubicBezTo>
                      <a:cubicBezTo>
                        <a:pt x="19969" y="96592"/>
                        <a:pt x="26566" y="80026"/>
                        <a:pt x="38256" y="71635"/>
                      </a:cubicBezTo>
                      <a:cubicBezTo>
                        <a:pt x="39045" y="71061"/>
                        <a:pt x="39834" y="70774"/>
                        <a:pt x="40623" y="70559"/>
                      </a:cubicBezTo>
                      <a:cubicBezTo>
                        <a:pt x="45715" y="66112"/>
                        <a:pt x="51883" y="63674"/>
                        <a:pt x="58266" y="64965"/>
                      </a:cubicBezTo>
                      <a:cubicBezTo>
                        <a:pt x="69669" y="67475"/>
                        <a:pt x="77988" y="78448"/>
                        <a:pt x="76482" y="90138"/>
                      </a:cubicBezTo>
                      <a:close/>
                      <a:moveTo>
                        <a:pt x="102301" y="52486"/>
                      </a:moveTo>
                      <a:cubicBezTo>
                        <a:pt x="103018" y="55427"/>
                        <a:pt x="102013" y="58654"/>
                        <a:pt x="98428" y="60088"/>
                      </a:cubicBezTo>
                      <a:cubicBezTo>
                        <a:pt x="96635" y="62168"/>
                        <a:pt x="94053" y="63817"/>
                        <a:pt x="91901" y="65395"/>
                      </a:cubicBezTo>
                      <a:cubicBezTo>
                        <a:pt x="87813" y="68479"/>
                        <a:pt x="81143" y="65897"/>
                        <a:pt x="80857" y="60590"/>
                      </a:cubicBezTo>
                      <a:cubicBezTo>
                        <a:pt x="80498" y="55642"/>
                        <a:pt x="80713" y="50550"/>
                        <a:pt x="84801" y="47035"/>
                      </a:cubicBezTo>
                      <a:cubicBezTo>
                        <a:pt x="86308" y="45673"/>
                        <a:pt x="88101" y="44884"/>
                        <a:pt x="89894" y="44167"/>
                      </a:cubicBezTo>
                      <a:cubicBezTo>
                        <a:pt x="90252" y="43737"/>
                        <a:pt x="90467" y="43306"/>
                        <a:pt x="90969" y="42876"/>
                      </a:cubicBezTo>
                      <a:cubicBezTo>
                        <a:pt x="92188" y="41728"/>
                        <a:pt x="93766" y="41370"/>
                        <a:pt x="95272" y="41513"/>
                      </a:cubicBezTo>
                      <a:cubicBezTo>
                        <a:pt x="101225" y="40151"/>
                        <a:pt x="106316" y="47609"/>
                        <a:pt x="102301" y="52486"/>
                      </a:cubicBezTo>
                      <a:close/>
                    </a:path>
                  </a:pathLst>
                </a:custGeom>
                <a:solidFill>
                  <a:srgbClr val="EF7B63">
                    <a:alpha val="24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18" name="图形 7">
                <a:extLst>
                  <a:ext uri="{FF2B5EF4-FFF2-40B4-BE49-F238E27FC236}">
                    <a16:creationId xmlns:a16="http://schemas.microsoft.com/office/drawing/2014/main" id="{DB2B504F-9B03-9B70-C95C-887EAA8B92EC}"/>
                  </a:ext>
                </a:extLst>
              </p:cNvPr>
              <p:cNvGrpSpPr/>
              <p:nvPr/>
            </p:nvGrpSpPr>
            <p:grpSpPr>
              <a:xfrm>
                <a:off x="9555587" y="2384360"/>
                <a:ext cx="945095" cy="439446"/>
                <a:chOff x="9555587" y="2384360"/>
                <a:chExt cx="945095" cy="439446"/>
              </a:xfrm>
            </p:grpSpPr>
            <p:grpSp>
              <p:nvGrpSpPr>
                <p:cNvPr id="119" name="图形 7">
                  <a:extLst>
                    <a:ext uri="{FF2B5EF4-FFF2-40B4-BE49-F238E27FC236}">
                      <a16:creationId xmlns:a16="http://schemas.microsoft.com/office/drawing/2014/main" id="{493EB2EC-BBE2-293C-CCB7-8950484C6AFA}"/>
                    </a:ext>
                  </a:extLst>
                </p:cNvPr>
                <p:cNvGrpSpPr/>
                <p:nvPr/>
              </p:nvGrpSpPr>
              <p:grpSpPr>
                <a:xfrm>
                  <a:off x="9591948" y="2388233"/>
                  <a:ext cx="908734" cy="435574"/>
                  <a:chOff x="9591948" y="2388233"/>
                  <a:chExt cx="908734" cy="435574"/>
                </a:xfrm>
              </p:grpSpPr>
              <p:sp>
                <p:nvSpPr>
                  <p:cNvPr id="121" name="任意多边形: 形状 120">
                    <a:extLst>
                      <a:ext uri="{FF2B5EF4-FFF2-40B4-BE49-F238E27FC236}">
                        <a16:creationId xmlns:a16="http://schemas.microsoft.com/office/drawing/2014/main" id="{F11F4F3A-1E70-43CA-96EB-C6B315D45B43}"/>
                      </a:ext>
                    </a:extLst>
                  </p:cNvPr>
                  <p:cNvSpPr/>
                  <p:nvPr/>
                </p:nvSpPr>
                <p:spPr>
                  <a:xfrm>
                    <a:off x="9591948" y="2388233"/>
                    <a:ext cx="908734" cy="435508"/>
                  </a:xfrm>
                  <a:custGeom>
                    <a:avLst/>
                    <a:gdLst>
                      <a:gd name="connsiteX0" fmla="*/ 0 w 908734"/>
                      <a:gd name="connsiteY0" fmla="*/ 160217 h 435508"/>
                      <a:gd name="connsiteX1" fmla="*/ 908735 w 908734"/>
                      <a:gd name="connsiteY1" fmla="*/ 0 h 435508"/>
                      <a:gd name="connsiteX2" fmla="*/ 514360 w 908734"/>
                      <a:gd name="connsiteY2" fmla="*/ 426648 h 435508"/>
                      <a:gd name="connsiteX3" fmla="*/ 0 w 908734"/>
                      <a:gd name="connsiteY3" fmla="*/ 160217 h 4355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08734" h="435508">
                        <a:moveTo>
                          <a:pt x="0" y="160217"/>
                        </a:moveTo>
                        <a:cubicBezTo>
                          <a:pt x="0" y="160217"/>
                          <a:pt x="413740" y="162943"/>
                          <a:pt x="908735" y="0"/>
                        </a:cubicBezTo>
                        <a:cubicBezTo>
                          <a:pt x="908735" y="0"/>
                          <a:pt x="820881" y="360309"/>
                          <a:pt x="514360" y="426648"/>
                        </a:cubicBezTo>
                        <a:cubicBezTo>
                          <a:pt x="207623" y="493489"/>
                          <a:pt x="0" y="160217"/>
                          <a:pt x="0" y="160217"/>
                        </a:cubicBezTo>
                        <a:close/>
                      </a:path>
                    </a:pathLst>
                  </a:custGeom>
                  <a:solidFill>
                    <a:srgbClr val="F6948D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2" name="任意多边形: 形状 121">
                    <a:extLst>
                      <a:ext uri="{FF2B5EF4-FFF2-40B4-BE49-F238E27FC236}">
                        <a16:creationId xmlns:a16="http://schemas.microsoft.com/office/drawing/2014/main" id="{82ABB075-ADD8-CE93-8C02-BA84C5A1D949}"/>
                      </a:ext>
                    </a:extLst>
                  </p:cNvPr>
                  <p:cNvSpPr/>
                  <p:nvPr/>
                </p:nvSpPr>
                <p:spPr>
                  <a:xfrm>
                    <a:off x="9890867" y="2672075"/>
                    <a:ext cx="445366" cy="151732"/>
                  </a:xfrm>
                  <a:custGeom>
                    <a:avLst/>
                    <a:gdLst>
                      <a:gd name="connsiteX0" fmla="*/ 182521 w 445366"/>
                      <a:gd name="connsiteY0" fmla="*/ 26839 h 151732"/>
                      <a:gd name="connsiteX1" fmla="*/ 0 w 445366"/>
                      <a:gd name="connsiteY1" fmla="*/ 127387 h 151732"/>
                      <a:gd name="connsiteX2" fmla="*/ 215368 w 445366"/>
                      <a:gd name="connsiteY2" fmla="*/ 142878 h 151732"/>
                      <a:gd name="connsiteX3" fmla="*/ 445366 w 445366"/>
                      <a:gd name="connsiteY3" fmla="*/ 11707 h 151732"/>
                      <a:gd name="connsiteX4" fmla="*/ 182521 w 445366"/>
                      <a:gd name="connsiteY4" fmla="*/ 26839 h 1517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45366" h="151732">
                        <a:moveTo>
                          <a:pt x="182521" y="26839"/>
                        </a:moveTo>
                        <a:cubicBezTo>
                          <a:pt x="131889" y="45486"/>
                          <a:pt x="51350" y="76324"/>
                          <a:pt x="0" y="127387"/>
                        </a:cubicBezTo>
                        <a:cubicBezTo>
                          <a:pt x="63972" y="150624"/>
                          <a:pt x="136335" y="160162"/>
                          <a:pt x="215368" y="142878"/>
                        </a:cubicBezTo>
                        <a:cubicBezTo>
                          <a:pt x="312617" y="121793"/>
                          <a:pt x="387921" y="71089"/>
                          <a:pt x="445366" y="11707"/>
                        </a:cubicBezTo>
                        <a:cubicBezTo>
                          <a:pt x="356867" y="-7155"/>
                          <a:pt x="266718" y="-3999"/>
                          <a:pt x="182521" y="26839"/>
                        </a:cubicBezTo>
                        <a:close/>
                      </a:path>
                    </a:pathLst>
                  </a:custGeom>
                  <a:solidFill>
                    <a:srgbClr val="CF5957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3" name="任意多边形: 形状 122">
                    <a:extLst>
                      <a:ext uri="{FF2B5EF4-FFF2-40B4-BE49-F238E27FC236}">
                        <a16:creationId xmlns:a16="http://schemas.microsoft.com/office/drawing/2014/main" id="{6914EE47-B010-ADF6-FB76-488C0325864B}"/>
                      </a:ext>
                    </a:extLst>
                  </p:cNvPr>
                  <p:cNvSpPr/>
                  <p:nvPr/>
                </p:nvSpPr>
                <p:spPr>
                  <a:xfrm>
                    <a:off x="9676575" y="2388233"/>
                    <a:ext cx="824035" cy="261611"/>
                  </a:xfrm>
                  <a:custGeom>
                    <a:avLst/>
                    <a:gdLst>
                      <a:gd name="connsiteX0" fmla="*/ 79678 w 824035"/>
                      <a:gd name="connsiteY0" fmla="*/ 231863 h 261611"/>
                      <a:gd name="connsiteX1" fmla="*/ 229209 w 824035"/>
                      <a:gd name="connsiteY1" fmla="*/ 260550 h 261611"/>
                      <a:gd name="connsiteX2" fmla="*/ 518160 w 824035"/>
                      <a:gd name="connsiteY2" fmla="*/ 203750 h 261611"/>
                      <a:gd name="connsiteX3" fmla="*/ 787818 w 824035"/>
                      <a:gd name="connsiteY3" fmla="*/ 100548 h 261611"/>
                      <a:gd name="connsiteX4" fmla="*/ 824036 w 824035"/>
                      <a:gd name="connsiteY4" fmla="*/ 0 h 261611"/>
                      <a:gd name="connsiteX5" fmla="*/ 0 w 824035"/>
                      <a:gd name="connsiteY5" fmla="*/ 157349 h 261611"/>
                      <a:gd name="connsiteX6" fmla="*/ 79678 w 824035"/>
                      <a:gd name="connsiteY6" fmla="*/ 231863 h 2616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824035" h="261611">
                        <a:moveTo>
                          <a:pt x="79678" y="231863"/>
                        </a:moveTo>
                        <a:cubicBezTo>
                          <a:pt x="127872" y="259905"/>
                          <a:pt x="177573" y="264064"/>
                          <a:pt x="229209" y="260550"/>
                        </a:cubicBezTo>
                        <a:cubicBezTo>
                          <a:pt x="327749" y="254167"/>
                          <a:pt x="423636" y="230859"/>
                          <a:pt x="518160" y="203750"/>
                        </a:cubicBezTo>
                        <a:cubicBezTo>
                          <a:pt x="602213" y="179724"/>
                          <a:pt x="702905" y="151324"/>
                          <a:pt x="787818" y="100548"/>
                        </a:cubicBezTo>
                        <a:cubicBezTo>
                          <a:pt x="813565" y="42313"/>
                          <a:pt x="824036" y="0"/>
                          <a:pt x="824036" y="0"/>
                        </a:cubicBezTo>
                        <a:cubicBezTo>
                          <a:pt x="463296" y="118908"/>
                          <a:pt x="145730" y="149388"/>
                          <a:pt x="0" y="157349"/>
                        </a:cubicBezTo>
                        <a:cubicBezTo>
                          <a:pt x="23810" y="186681"/>
                          <a:pt x="49772" y="214292"/>
                          <a:pt x="79678" y="231863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24" name="任意多边形: 形状 123">
                    <a:extLst>
                      <a:ext uri="{FF2B5EF4-FFF2-40B4-BE49-F238E27FC236}">
                        <a16:creationId xmlns:a16="http://schemas.microsoft.com/office/drawing/2014/main" id="{168427DD-16EB-E153-0075-B6E00DE024B2}"/>
                      </a:ext>
                    </a:extLst>
                  </p:cNvPr>
                  <p:cNvSpPr/>
                  <p:nvPr/>
                </p:nvSpPr>
                <p:spPr>
                  <a:xfrm>
                    <a:off x="9815707" y="2388305"/>
                    <a:ext cx="684903" cy="160145"/>
                  </a:xfrm>
                  <a:custGeom>
                    <a:avLst/>
                    <a:gdLst>
                      <a:gd name="connsiteX0" fmla="*/ 0 w 684903"/>
                      <a:gd name="connsiteY0" fmla="*/ 146089 h 160145"/>
                      <a:gd name="connsiteX1" fmla="*/ 114892 w 684903"/>
                      <a:gd name="connsiteY1" fmla="*/ 142144 h 160145"/>
                      <a:gd name="connsiteX2" fmla="*/ 403340 w 684903"/>
                      <a:gd name="connsiteY2" fmla="*/ 110230 h 160145"/>
                      <a:gd name="connsiteX3" fmla="*/ 513785 w 684903"/>
                      <a:gd name="connsiteY3" fmla="*/ 128805 h 160145"/>
                      <a:gd name="connsiteX4" fmla="*/ 519021 w 684903"/>
                      <a:gd name="connsiteY4" fmla="*/ 160145 h 160145"/>
                      <a:gd name="connsiteX5" fmla="*/ 648686 w 684903"/>
                      <a:gd name="connsiteY5" fmla="*/ 100548 h 160145"/>
                      <a:gd name="connsiteX6" fmla="*/ 684904 w 684903"/>
                      <a:gd name="connsiteY6" fmla="*/ 0 h 160145"/>
                      <a:gd name="connsiteX7" fmla="*/ 0 w 684903"/>
                      <a:gd name="connsiteY7" fmla="*/ 146089 h 16014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684903" h="160145">
                        <a:moveTo>
                          <a:pt x="0" y="146089"/>
                        </a:moveTo>
                        <a:cubicBezTo>
                          <a:pt x="38584" y="146734"/>
                          <a:pt x="76666" y="145300"/>
                          <a:pt x="114892" y="142144"/>
                        </a:cubicBezTo>
                        <a:cubicBezTo>
                          <a:pt x="211495" y="133753"/>
                          <a:pt x="307166" y="120844"/>
                          <a:pt x="403340" y="110230"/>
                        </a:cubicBezTo>
                        <a:cubicBezTo>
                          <a:pt x="426361" y="107792"/>
                          <a:pt x="499800" y="85846"/>
                          <a:pt x="513785" y="128805"/>
                        </a:cubicBezTo>
                        <a:cubicBezTo>
                          <a:pt x="517012" y="138917"/>
                          <a:pt x="518446" y="149531"/>
                          <a:pt x="519021" y="160145"/>
                        </a:cubicBezTo>
                        <a:cubicBezTo>
                          <a:pt x="563413" y="144009"/>
                          <a:pt x="607879" y="125004"/>
                          <a:pt x="648686" y="100548"/>
                        </a:cubicBezTo>
                        <a:cubicBezTo>
                          <a:pt x="674432" y="42313"/>
                          <a:pt x="684904" y="0"/>
                          <a:pt x="684904" y="0"/>
                        </a:cubicBezTo>
                        <a:cubicBezTo>
                          <a:pt x="414098" y="89217"/>
                          <a:pt x="167604" y="128661"/>
                          <a:pt x="0" y="146089"/>
                        </a:cubicBezTo>
                        <a:close/>
                      </a:path>
                    </a:pathLst>
                  </a:custGeom>
                  <a:solidFill>
                    <a:srgbClr val="D5D7D8">
                      <a:alpha val="50000"/>
                    </a:srgbClr>
                  </a:solidFill>
                  <a:ln w="7172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386C0FB3-7206-4A95-ADB6-FC60094A6C8F}"/>
                    </a:ext>
                  </a:extLst>
                </p:cNvPr>
                <p:cNvSpPr/>
                <p:nvPr/>
              </p:nvSpPr>
              <p:spPr>
                <a:xfrm>
                  <a:off x="9555587" y="2384360"/>
                  <a:ext cx="908590" cy="166098"/>
                </a:xfrm>
                <a:custGeom>
                  <a:avLst/>
                  <a:gdLst>
                    <a:gd name="connsiteX0" fmla="*/ 0 w 908590"/>
                    <a:gd name="connsiteY0" fmla="*/ 166098 h 166098"/>
                    <a:gd name="connsiteX1" fmla="*/ 908590 w 908590"/>
                    <a:gd name="connsiteY1" fmla="*/ 0 h 166098"/>
                    <a:gd name="connsiteX2" fmla="*/ 0 w 908590"/>
                    <a:gd name="connsiteY2" fmla="*/ 166098 h 1660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08590" h="166098">
                      <a:moveTo>
                        <a:pt x="0" y="166098"/>
                      </a:moveTo>
                      <a:cubicBezTo>
                        <a:pt x="0" y="166098"/>
                        <a:pt x="535157" y="152687"/>
                        <a:pt x="908590" y="0"/>
                      </a:cubicBezTo>
                      <a:cubicBezTo>
                        <a:pt x="908590" y="0"/>
                        <a:pt x="457845" y="103991"/>
                        <a:pt x="0" y="166098"/>
                      </a:cubicBezTo>
                      <a:close/>
                    </a:path>
                  </a:pathLst>
                </a:custGeom>
                <a:solidFill>
                  <a:srgbClr val="F6BA9E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9" name="图形 7">
              <a:extLst>
                <a:ext uri="{FF2B5EF4-FFF2-40B4-BE49-F238E27FC236}">
                  <a16:creationId xmlns:a16="http://schemas.microsoft.com/office/drawing/2014/main" id="{4CB47AAA-639E-75C3-10D1-EA7FF27879C8}"/>
                </a:ext>
              </a:extLst>
            </p:cNvPr>
            <p:cNvGrpSpPr/>
            <p:nvPr/>
          </p:nvGrpSpPr>
          <p:grpSpPr>
            <a:xfrm>
              <a:off x="9430727" y="4043476"/>
              <a:ext cx="1750986" cy="888748"/>
              <a:chOff x="9430727" y="4043476"/>
              <a:chExt cx="1750986" cy="888748"/>
            </a:xfrm>
          </p:grpSpPr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78C8FE10-AEAB-D23B-65F7-8187EE7C310F}"/>
                  </a:ext>
                </a:extLst>
              </p:cNvPr>
              <p:cNvSpPr/>
              <p:nvPr/>
            </p:nvSpPr>
            <p:spPr>
              <a:xfrm>
                <a:off x="9430727" y="4043476"/>
                <a:ext cx="1750914" cy="888748"/>
              </a:xfrm>
              <a:custGeom>
                <a:avLst/>
                <a:gdLst>
                  <a:gd name="connsiteX0" fmla="*/ 1500118 w 1750914"/>
                  <a:gd name="connsiteY0" fmla="*/ 0 h 888748"/>
                  <a:gd name="connsiteX1" fmla="*/ 840172 w 1750914"/>
                  <a:gd name="connsiteY1" fmla="*/ 226628 h 888748"/>
                  <a:gd name="connsiteX2" fmla="*/ 163229 w 1750914"/>
                  <a:gd name="connsiteY2" fmla="*/ 122709 h 888748"/>
                  <a:gd name="connsiteX3" fmla="*/ 0 w 1750914"/>
                  <a:gd name="connsiteY3" fmla="*/ 677947 h 888748"/>
                  <a:gd name="connsiteX4" fmla="*/ 692506 w 1750914"/>
                  <a:gd name="connsiteY4" fmla="*/ 875673 h 888748"/>
                  <a:gd name="connsiteX5" fmla="*/ 827406 w 1750914"/>
                  <a:gd name="connsiteY5" fmla="*/ 374725 h 888748"/>
                  <a:gd name="connsiteX6" fmla="*/ 1037540 w 1750914"/>
                  <a:gd name="connsiteY6" fmla="*/ 755259 h 888748"/>
                  <a:gd name="connsiteX7" fmla="*/ 1750915 w 1750914"/>
                  <a:gd name="connsiteY7" fmla="*/ 454977 h 888748"/>
                  <a:gd name="connsiteX8" fmla="*/ 1500118 w 1750914"/>
                  <a:gd name="connsiteY8" fmla="*/ 0 h 88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50914" h="888748">
                    <a:moveTo>
                      <a:pt x="1500118" y="0"/>
                    </a:moveTo>
                    <a:cubicBezTo>
                      <a:pt x="1500118" y="0"/>
                      <a:pt x="1395195" y="177214"/>
                      <a:pt x="840172" y="226628"/>
                    </a:cubicBezTo>
                    <a:cubicBezTo>
                      <a:pt x="285149" y="275969"/>
                      <a:pt x="163229" y="122709"/>
                      <a:pt x="163229" y="122709"/>
                    </a:cubicBezTo>
                    <a:cubicBezTo>
                      <a:pt x="163229" y="122709"/>
                      <a:pt x="48051" y="422704"/>
                      <a:pt x="0" y="677947"/>
                    </a:cubicBezTo>
                    <a:cubicBezTo>
                      <a:pt x="0" y="677947"/>
                      <a:pt x="266288" y="950761"/>
                      <a:pt x="692506" y="875673"/>
                    </a:cubicBezTo>
                    <a:cubicBezTo>
                      <a:pt x="692506" y="875673"/>
                      <a:pt x="743713" y="403268"/>
                      <a:pt x="827406" y="374725"/>
                    </a:cubicBezTo>
                    <a:cubicBezTo>
                      <a:pt x="911173" y="346109"/>
                      <a:pt x="1037540" y="755259"/>
                      <a:pt x="1037540" y="755259"/>
                    </a:cubicBezTo>
                    <a:cubicBezTo>
                      <a:pt x="1037540" y="755259"/>
                      <a:pt x="1455510" y="777563"/>
                      <a:pt x="1750915" y="454977"/>
                    </a:cubicBezTo>
                    <a:cubicBezTo>
                      <a:pt x="1750987" y="454905"/>
                      <a:pt x="1616803" y="174633"/>
                      <a:pt x="1500118" y="0"/>
                    </a:cubicBezTo>
                    <a:close/>
                  </a:path>
                </a:pathLst>
              </a:custGeom>
              <a:solidFill>
                <a:srgbClr val="754E2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" name="任意多边形: 形状 56">
                <a:extLst>
                  <a:ext uri="{FF2B5EF4-FFF2-40B4-BE49-F238E27FC236}">
                    <a16:creationId xmlns:a16="http://schemas.microsoft.com/office/drawing/2014/main" id="{34BAC4A2-5CFC-6C95-72AF-0279102A9B87}"/>
                  </a:ext>
                </a:extLst>
              </p:cNvPr>
              <p:cNvSpPr/>
              <p:nvPr/>
            </p:nvSpPr>
            <p:spPr>
              <a:xfrm>
                <a:off x="9430727" y="4043476"/>
                <a:ext cx="1750986" cy="888748"/>
              </a:xfrm>
              <a:custGeom>
                <a:avLst/>
                <a:gdLst>
                  <a:gd name="connsiteX0" fmla="*/ 1500118 w 1750986"/>
                  <a:gd name="connsiteY0" fmla="*/ 0 h 888748"/>
                  <a:gd name="connsiteX1" fmla="*/ 840172 w 1750986"/>
                  <a:gd name="connsiteY1" fmla="*/ 226628 h 888748"/>
                  <a:gd name="connsiteX2" fmla="*/ 163229 w 1750986"/>
                  <a:gd name="connsiteY2" fmla="*/ 122709 h 888748"/>
                  <a:gd name="connsiteX3" fmla="*/ 0 w 1750986"/>
                  <a:gd name="connsiteY3" fmla="*/ 677947 h 888748"/>
                  <a:gd name="connsiteX4" fmla="*/ 692506 w 1750986"/>
                  <a:gd name="connsiteY4" fmla="*/ 875673 h 888748"/>
                  <a:gd name="connsiteX5" fmla="*/ 827478 w 1750986"/>
                  <a:gd name="connsiteY5" fmla="*/ 374725 h 888748"/>
                  <a:gd name="connsiteX6" fmla="*/ 1037611 w 1750986"/>
                  <a:gd name="connsiteY6" fmla="*/ 755259 h 888748"/>
                  <a:gd name="connsiteX7" fmla="*/ 1750987 w 1750986"/>
                  <a:gd name="connsiteY7" fmla="*/ 454977 h 888748"/>
                  <a:gd name="connsiteX8" fmla="*/ 1500118 w 1750986"/>
                  <a:gd name="connsiteY8" fmla="*/ 0 h 888748"/>
                  <a:gd name="connsiteX9" fmla="*/ 1102444 w 1750986"/>
                  <a:gd name="connsiteY9" fmla="*/ 715455 h 888748"/>
                  <a:gd name="connsiteX10" fmla="*/ 789539 w 1750986"/>
                  <a:gd name="connsiteY10" fmla="*/ 310609 h 888748"/>
                  <a:gd name="connsiteX11" fmla="*/ 601568 w 1750986"/>
                  <a:gd name="connsiteY11" fmla="*/ 843256 h 888748"/>
                  <a:gd name="connsiteX12" fmla="*/ 31197 w 1750986"/>
                  <a:gd name="connsiteY12" fmla="*/ 641658 h 888748"/>
                  <a:gd name="connsiteX13" fmla="*/ 241975 w 1750986"/>
                  <a:gd name="connsiteY13" fmla="*/ 231361 h 888748"/>
                  <a:gd name="connsiteX14" fmla="*/ 1385227 w 1750986"/>
                  <a:gd name="connsiteY14" fmla="*/ 130383 h 888748"/>
                  <a:gd name="connsiteX15" fmla="*/ 1692680 w 1750986"/>
                  <a:gd name="connsiteY15" fmla="*/ 455407 h 888748"/>
                  <a:gd name="connsiteX16" fmla="*/ 1102444 w 1750986"/>
                  <a:gd name="connsiteY16" fmla="*/ 715455 h 8887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1750986" h="888748">
                    <a:moveTo>
                      <a:pt x="1500118" y="0"/>
                    </a:moveTo>
                    <a:cubicBezTo>
                      <a:pt x="1500118" y="0"/>
                      <a:pt x="1395195" y="177214"/>
                      <a:pt x="840172" y="226628"/>
                    </a:cubicBezTo>
                    <a:cubicBezTo>
                      <a:pt x="285149" y="275969"/>
                      <a:pt x="163229" y="122709"/>
                      <a:pt x="163229" y="122709"/>
                    </a:cubicBezTo>
                    <a:cubicBezTo>
                      <a:pt x="163229" y="122709"/>
                      <a:pt x="48051" y="422704"/>
                      <a:pt x="0" y="677947"/>
                    </a:cubicBezTo>
                    <a:cubicBezTo>
                      <a:pt x="0" y="677947"/>
                      <a:pt x="266288" y="950761"/>
                      <a:pt x="692506" y="875673"/>
                    </a:cubicBezTo>
                    <a:cubicBezTo>
                      <a:pt x="692506" y="875673"/>
                      <a:pt x="743713" y="403268"/>
                      <a:pt x="827478" y="374725"/>
                    </a:cubicBezTo>
                    <a:cubicBezTo>
                      <a:pt x="911173" y="346109"/>
                      <a:pt x="1037611" y="755259"/>
                      <a:pt x="1037611" y="755259"/>
                    </a:cubicBezTo>
                    <a:cubicBezTo>
                      <a:pt x="1037611" y="755259"/>
                      <a:pt x="1455581" y="777563"/>
                      <a:pt x="1750987" y="454977"/>
                    </a:cubicBezTo>
                    <a:cubicBezTo>
                      <a:pt x="1750987" y="454905"/>
                      <a:pt x="1616803" y="174633"/>
                      <a:pt x="1500118" y="0"/>
                    </a:cubicBezTo>
                    <a:close/>
                    <a:moveTo>
                      <a:pt x="1102444" y="715455"/>
                    </a:moveTo>
                    <a:cubicBezTo>
                      <a:pt x="1102444" y="715455"/>
                      <a:pt x="893961" y="283213"/>
                      <a:pt x="789539" y="310609"/>
                    </a:cubicBezTo>
                    <a:cubicBezTo>
                      <a:pt x="685047" y="338005"/>
                      <a:pt x="617561" y="649762"/>
                      <a:pt x="601568" y="843256"/>
                    </a:cubicBezTo>
                    <a:cubicBezTo>
                      <a:pt x="601568" y="843256"/>
                      <a:pt x="214651" y="834004"/>
                      <a:pt x="31197" y="641658"/>
                    </a:cubicBezTo>
                    <a:cubicBezTo>
                      <a:pt x="56298" y="551150"/>
                      <a:pt x="80467" y="209272"/>
                      <a:pt x="241975" y="231361"/>
                    </a:cubicBezTo>
                    <a:cubicBezTo>
                      <a:pt x="857385" y="315701"/>
                      <a:pt x="1064075" y="264495"/>
                      <a:pt x="1385227" y="130383"/>
                    </a:cubicBezTo>
                    <a:cubicBezTo>
                      <a:pt x="1557636" y="58378"/>
                      <a:pt x="1692680" y="455407"/>
                      <a:pt x="1692680" y="455407"/>
                    </a:cubicBezTo>
                    <a:cubicBezTo>
                      <a:pt x="1692680" y="455407"/>
                      <a:pt x="1536694" y="661811"/>
                      <a:pt x="1102444" y="715455"/>
                    </a:cubicBezTo>
                    <a:close/>
                  </a:path>
                </a:pathLst>
              </a:custGeom>
              <a:solidFill>
                <a:srgbClr val="754E2E">
                  <a:alpha val="5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CE06252F-E3DE-D45C-1BC2-406BD55506A1}"/>
                  </a:ext>
                </a:extLst>
              </p:cNvPr>
              <p:cNvSpPr/>
              <p:nvPr/>
            </p:nvSpPr>
            <p:spPr>
              <a:xfrm>
                <a:off x="9525357" y="4374310"/>
                <a:ext cx="490943" cy="468531"/>
              </a:xfrm>
              <a:custGeom>
                <a:avLst/>
                <a:gdLst>
                  <a:gd name="connsiteX0" fmla="*/ 65802 w 490943"/>
                  <a:gd name="connsiteY0" fmla="*/ 0 h 468531"/>
                  <a:gd name="connsiteX1" fmla="*/ 61140 w 490943"/>
                  <a:gd name="connsiteY1" fmla="*/ 347616 h 468531"/>
                  <a:gd name="connsiteX2" fmla="*/ 490944 w 490943"/>
                  <a:gd name="connsiteY2" fmla="*/ 468532 h 468531"/>
                  <a:gd name="connsiteX3" fmla="*/ 65802 w 490943"/>
                  <a:gd name="connsiteY3" fmla="*/ 0 h 4685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90943" h="468531">
                    <a:moveTo>
                      <a:pt x="65802" y="0"/>
                    </a:moveTo>
                    <a:cubicBezTo>
                      <a:pt x="13520" y="92731"/>
                      <a:pt x="-49305" y="247713"/>
                      <a:pt x="61140" y="347616"/>
                    </a:cubicBezTo>
                    <a:cubicBezTo>
                      <a:pt x="171585" y="447518"/>
                      <a:pt x="490944" y="468532"/>
                      <a:pt x="490944" y="468532"/>
                    </a:cubicBezTo>
                    <a:cubicBezTo>
                      <a:pt x="490944" y="468532"/>
                      <a:pt x="-95276" y="395953"/>
                      <a:pt x="65802" y="0"/>
                    </a:cubicBezTo>
                    <a:close/>
                  </a:path>
                </a:pathLst>
              </a:custGeom>
              <a:solidFill>
                <a:srgbClr val="754E2E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FFA5BAB-836A-15D9-338E-C5E75AAC538E}"/>
                </a:ext>
              </a:extLst>
            </p:cNvPr>
            <p:cNvSpPr/>
            <p:nvPr/>
          </p:nvSpPr>
          <p:spPr>
            <a:xfrm>
              <a:off x="9315333" y="1077808"/>
              <a:ext cx="1679711" cy="1797022"/>
            </a:xfrm>
            <a:custGeom>
              <a:avLst/>
              <a:gdLst>
                <a:gd name="connsiteX0" fmla="*/ 1650725 w 1679711"/>
                <a:gd name="connsiteY0" fmla="*/ 462794 h 1797022"/>
                <a:gd name="connsiteX1" fmla="*/ 1155658 w 1679711"/>
                <a:gd name="connsiteY1" fmla="*/ 0 h 1797022"/>
                <a:gd name="connsiteX2" fmla="*/ 1071462 w 1679711"/>
                <a:gd name="connsiteY2" fmla="*/ 377020 h 1797022"/>
                <a:gd name="connsiteX3" fmla="*/ 1531244 w 1679711"/>
                <a:gd name="connsiteY3" fmla="*/ 914041 h 1797022"/>
                <a:gd name="connsiteX4" fmla="*/ 824394 w 1679711"/>
                <a:gd name="connsiteY4" fmla="*/ 1747544 h 1797022"/>
                <a:gd name="connsiteX5" fmla="*/ 0 w 1679711"/>
                <a:gd name="connsiteY5" fmla="*/ 1619313 h 1797022"/>
                <a:gd name="connsiteX6" fmla="*/ 805891 w 1679711"/>
                <a:gd name="connsiteY6" fmla="*/ 1776446 h 1797022"/>
                <a:gd name="connsiteX7" fmla="*/ 1650725 w 1679711"/>
                <a:gd name="connsiteY7" fmla="*/ 462794 h 1797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79711" h="1797022">
                  <a:moveTo>
                    <a:pt x="1650725" y="462794"/>
                  </a:moveTo>
                  <a:cubicBezTo>
                    <a:pt x="1584243" y="228923"/>
                    <a:pt x="1411977" y="71216"/>
                    <a:pt x="1155658" y="0"/>
                  </a:cubicBezTo>
                  <a:lnTo>
                    <a:pt x="1071462" y="377020"/>
                  </a:lnTo>
                  <a:cubicBezTo>
                    <a:pt x="1380923" y="372071"/>
                    <a:pt x="1556129" y="644240"/>
                    <a:pt x="1531244" y="914041"/>
                  </a:cubicBezTo>
                  <a:cubicBezTo>
                    <a:pt x="1506358" y="1183915"/>
                    <a:pt x="1377051" y="1636453"/>
                    <a:pt x="824394" y="1747544"/>
                  </a:cubicBezTo>
                  <a:cubicBezTo>
                    <a:pt x="271738" y="1858635"/>
                    <a:pt x="0" y="1619313"/>
                    <a:pt x="0" y="1619313"/>
                  </a:cubicBezTo>
                  <a:cubicBezTo>
                    <a:pt x="174632" y="1755433"/>
                    <a:pt x="430593" y="1837693"/>
                    <a:pt x="805891" y="1776446"/>
                  </a:cubicBezTo>
                  <a:cubicBezTo>
                    <a:pt x="1921818" y="1594068"/>
                    <a:pt x="1650725" y="462794"/>
                    <a:pt x="1650725" y="462794"/>
                  </a:cubicBezTo>
                  <a:close/>
                </a:path>
              </a:pathLst>
            </a:custGeom>
            <a:solidFill>
              <a:srgbClr val="F2A686">
                <a:alpha val="50000"/>
              </a:srgbClr>
            </a:solidFill>
            <a:ln w="71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31" name="图形 7">
              <a:extLst>
                <a:ext uri="{FF2B5EF4-FFF2-40B4-BE49-F238E27FC236}">
                  <a16:creationId xmlns:a16="http://schemas.microsoft.com/office/drawing/2014/main" id="{142C5BED-839E-2DEF-5326-BBD716CEAAF6}"/>
                </a:ext>
              </a:extLst>
            </p:cNvPr>
            <p:cNvGrpSpPr/>
            <p:nvPr/>
          </p:nvGrpSpPr>
          <p:grpSpPr>
            <a:xfrm>
              <a:off x="8886060" y="1061618"/>
              <a:ext cx="2298265" cy="1044118"/>
              <a:chOff x="8886060" y="1061618"/>
              <a:chExt cx="2298265" cy="1044118"/>
            </a:xfrm>
          </p:grpSpPr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E19BF1E4-D8C7-30C2-ED06-8A476D4BF0B5}"/>
                  </a:ext>
                </a:extLst>
              </p:cNvPr>
              <p:cNvSpPr/>
              <p:nvPr/>
            </p:nvSpPr>
            <p:spPr>
              <a:xfrm>
                <a:off x="8944194" y="1089373"/>
                <a:ext cx="2240131" cy="1016364"/>
              </a:xfrm>
              <a:custGeom>
                <a:avLst/>
                <a:gdLst>
                  <a:gd name="connsiteX0" fmla="*/ 2125209 w 2240131"/>
                  <a:gd name="connsiteY0" fmla="*/ 475254 h 1016364"/>
                  <a:gd name="connsiteX1" fmla="*/ 841391 w 2240131"/>
                  <a:gd name="connsiteY1" fmla="*/ 43443 h 1016364"/>
                  <a:gd name="connsiteX2" fmla="*/ 0 w 2240131"/>
                  <a:gd name="connsiteY2" fmla="*/ 814694 h 1016364"/>
                  <a:gd name="connsiteX3" fmla="*/ 12335 w 2240131"/>
                  <a:gd name="connsiteY3" fmla="*/ 924135 h 1016364"/>
                  <a:gd name="connsiteX4" fmla="*/ 29260 w 2240131"/>
                  <a:gd name="connsiteY4" fmla="*/ 1016364 h 1016364"/>
                  <a:gd name="connsiteX5" fmla="*/ 256032 w 2240131"/>
                  <a:gd name="connsiteY5" fmla="*/ 810104 h 1016364"/>
                  <a:gd name="connsiteX6" fmla="*/ 679166 w 2240131"/>
                  <a:gd name="connsiteY6" fmla="*/ 654979 h 1016364"/>
                  <a:gd name="connsiteX7" fmla="*/ 950546 w 2240131"/>
                  <a:gd name="connsiteY7" fmla="*/ 575803 h 1016364"/>
                  <a:gd name="connsiteX8" fmla="*/ 1189724 w 2240131"/>
                  <a:gd name="connsiteY8" fmla="*/ 587564 h 1016364"/>
                  <a:gd name="connsiteX9" fmla="*/ 1572697 w 2240131"/>
                  <a:gd name="connsiteY9" fmla="*/ 535426 h 1016364"/>
                  <a:gd name="connsiteX10" fmla="*/ 1766764 w 2240131"/>
                  <a:gd name="connsiteY10" fmla="*/ 686033 h 1016364"/>
                  <a:gd name="connsiteX11" fmla="*/ 1829087 w 2240131"/>
                  <a:gd name="connsiteY11" fmla="*/ 500571 h 1016364"/>
                  <a:gd name="connsiteX12" fmla="*/ 1973598 w 2240131"/>
                  <a:gd name="connsiteY12" fmla="*/ 876084 h 1016364"/>
                  <a:gd name="connsiteX13" fmla="*/ 2057938 w 2240131"/>
                  <a:gd name="connsiteY13" fmla="*/ 610514 h 1016364"/>
                  <a:gd name="connsiteX14" fmla="*/ 2228913 w 2240131"/>
                  <a:gd name="connsiteY14" fmla="*/ 675777 h 1016364"/>
                  <a:gd name="connsiteX15" fmla="*/ 2125209 w 2240131"/>
                  <a:gd name="connsiteY15" fmla="*/ 475254 h 1016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240131" h="1016364">
                    <a:moveTo>
                      <a:pt x="2125209" y="475254"/>
                    </a:moveTo>
                    <a:cubicBezTo>
                      <a:pt x="2125209" y="475254"/>
                      <a:pt x="1648574" y="-170491"/>
                      <a:pt x="841391" y="43443"/>
                    </a:cubicBezTo>
                    <a:cubicBezTo>
                      <a:pt x="179294" y="218864"/>
                      <a:pt x="31700" y="661218"/>
                      <a:pt x="0" y="814694"/>
                    </a:cubicBezTo>
                    <a:cubicBezTo>
                      <a:pt x="4805" y="851127"/>
                      <a:pt x="7459" y="887703"/>
                      <a:pt x="12335" y="924135"/>
                    </a:cubicBezTo>
                    <a:cubicBezTo>
                      <a:pt x="16495" y="955117"/>
                      <a:pt x="24169" y="985597"/>
                      <a:pt x="29260" y="1016364"/>
                    </a:cubicBezTo>
                    <a:cubicBezTo>
                      <a:pt x="84340" y="985311"/>
                      <a:pt x="164162" y="914597"/>
                      <a:pt x="256032" y="810104"/>
                    </a:cubicBezTo>
                    <a:cubicBezTo>
                      <a:pt x="229784" y="1034437"/>
                      <a:pt x="480580" y="1001447"/>
                      <a:pt x="679166" y="654979"/>
                    </a:cubicBezTo>
                    <a:cubicBezTo>
                      <a:pt x="693079" y="937547"/>
                      <a:pt x="846196" y="923848"/>
                      <a:pt x="950546" y="575803"/>
                    </a:cubicBezTo>
                    <a:cubicBezTo>
                      <a:pt x="1067015" y="816272"/>
                      <a:pt x="1179253" y="872283"/>
                      <a:pt x="1189724" y="587564"/>
                    </a:cubicBezTo>
                    <a:cubicBezTo>
                      <a:pt x="1635450" y="810606"/>
                      <a:pt x="1736715" y="695356"/>
                      <a:pt x="1572697" y="535426"/>
                    </a:cubicBezTo>
                    <a:cubicBezTo>
                      <a:pt x="1572697" y="535426"/>
                      <a:pt x="1660479" y="556869"/>
                      <a:pt x="1766764" y="686033"/>
                    </a:cubicBezTo>
                    <a:cubicBezTo>
                      <a:pt x="1838697" y="773456"/>
                      <a:pt x="1883951" y="620770"/>
                      <a:pt x="1829087" y="500571"/>
                    </a:cubicBezTo>
                    <a:cubicBezTo>
                      <a:pt x="1829087" y="500571"/>
                      <a:pt x="1925188" y="648022"/>
                      <a:pt x="1973598" y="876084"/>
                    </a:cubicBezTo>
                    <a:cubicBezTo>
                      <a:pt x="2019928" y="1094035"/>
                      <a:pt x="2100682" y="810965"/>
                      <a:pt x="2057938" y="610514"/>
                    </a:cubicBezTo>
                    <a:cubicBezTo>
                      <a:pt x="2057938" y="610514"/>
                      <a:pt x="2175053" y="725047"/>
                      <a:pt x="2228913" y="675777"/>
                    </a:cubicBezTo>
                    <a:cubicBezTo>
                      <a:pt x="2282772" y="626507"/>
                      <a:pt x="2125209" y="475254"/>
                      <a:pt x="2125209" y="475254"/>
                    </a:cubicBezTo>
                    <a:close/>
                  </a:path>
                </a:pathLst>
              </a:custGeom>
              <a:solidFill>
                <a:srgbClr val="F2A686">
                  <a:alpha val="5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7" name="任意多边形: 形状 46">
                <a:extLst>
                  <a:ext uri="{FF2B5EF4-FFF2-40B4-BE49-F238E27FC236}">
                    <a16:creationId xmlns:a16="http://schemas.microsoft.com/office/drawing/2014/main" id="{A7EB4A33-DF37-DA37-0AFF-9D1559A18A41}"/>
                  </a:ext>
                </a:extLst>
              </p:cNvPr>
              <p:cNvSpPr/>
              <p:nvPr/>
            </p:nvSpPr>
            <p:spPr>
              <a:xfrm>
                <a:off x="8886060" y="1061618"/>
                <a:ext cx="2290018" cy="1034411"/>
              </a:xfrm>
              <a:custGeom>
                <a:avLst/>
                <a:gdLst>
                  <a:gd name="connsiteX0" fmla="*/ 41567 w 2290018"/>
                  <a:gd name="connsiteY0" fmla="*/ 868196 h 1034411"/>
                  <a:gd name="connsiteX1" fmla="*/ 305990 w 2290018"/>
                  <a:gd name="connsiteY1" fmla="*/ 810176 h 1034411"/>
                  <a:gd name="connsiteX2" fmla="*/ 729052 w 2290018"/>
                  <a:gd name="connsiteY2" fmla="*/ 655051 h 1034411"/>
                  <a:gd name="connsiteX3" fmla="*/ 1000432 w 2290018"/>
                  <a:gd name="connsiteY3" fmla="*/ 575874 h 1034411"/>
                  <a:gd name="connsiteX4" fmla="*/ 1239610 w 2290018"/>
                  <a:gd name="connsiteY4" fmla="*/ 587636 h 1034411"/>
                  <a:gd name="connsiteX5" fmla="*/ 1622583 w 2290018"/>
                  <a:gd name="connsiteY5" fmla="*/ 535426 h 1034411"/>
                  <a:gd name="connsiteX6" fmla="*/ 1816650 w 2290018"/>
                  <a:gd name="connsiteY6" fmla="*/ 686033 h 1034411"/>
                  <a:gd name="connsiteX7" fmla="*/ 1878973 w 2290018"/>
                  <a:gd name="connsiteY7" fmla="*/ 500571 h 1034411"/>
                  <a:gd name="connsiteX8" fmla="*/ 2023485 w 2290018"/>
                  <a:gd name="connsiteY8" fmla="*/ 876084 h 1034411"/>
                  <a:gd name="connsiteX9" fmla="*/ 2107824 w 2290018"/>
                  <a:gd name="connsiteY9" fmla="*/ 610514 h 1034411"/>
                  <a:gd name="connsiteX10" fmla="*/ 2278799 w 2290018"/>
                  <a:gd name="connsiteY10" fmla="*/ 675777 h 1034411"/>
                  <a:gd name="connsiteX11" fmla="*/ 2175095 w 2290018"/>
                  <a:gd name="connsiteY11" fmla="*/ 475255 h 1034411"/>
                  <a:gd name="connsiteX12" fmla="*/ 891278 w 2290018"/>
                  <a:gd name="connsiteY12" fmla="*/ 43443 h 1034411"/>
                  <a:gd name="connsiteX13" fmla="*/ 41567 w 2290018"/>
                  <a:gd name="connsiteY13" fmla="*/ 868196 h 1034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290018" h="1034411">
                    <a:moveTo>
                      <a:pt x="41567" y="868196"/>
                    </a:moveTo>
                    <a:cubicBezTo>
                      <a:pt x="-78201" y="1122148"/>
                      <a:pt x="76493" y="1071085"/>
                      <a:pt x="305990" y="810176"/>
                    </a:cubicBezTo>
                    <a:cubicBezTo>
                      <a:pt x="279742" y="1034509"/>
                      <a:pt x="530538" y="1001519"/>
                      <a:pt x="729052" y="655051"/>
                    </a:cubicBezTo>
                    <a:cubicBezTo>
                      <a:pt x="742966" y="937618"/>
                      <a:pt x="896083" y="923920"/>
                      <a:pt x="1000432" y="575874"/>
                    </a:cubicBezTo>
                    <a:cubicBezTo>
                      <a:pt x="1116830" y="816344"/>
                      <a:pt x="1229140" y="872355"/>
                      <a:pt x="1239610" y="587636"/>
                    </a:cubicBezTo>
                    <a:cubicBezTo>
                      <a:pt x="1685336" y="810678"/>
                      <a:pt x="1786601" y="695428"/>
                      <a:pt x="1622583" y="535426"/>
                    </a:cubicBezTo>
                    <a:cubicBezTo>
                      <a:pt x="1622583" y="535426"/>
                      <a:pt x="1710365" y="556869"/>
                      <a:pt x="1816650" y="686033"/>
                    </a:cubicBezTo>
                    <a:cubicBezTo>
                      <a:pt x="1888583" y="773457"/>
                      <a:pt x="1933838" y="620770"/>
                      <a:pt x="1878973" y="500571"/>
                    </a:cubicBezTo>
                    <a:cubicBezTo>
                      <a:pt x="1878973" y="500571"/>
                      <a:pt x="1975075" y="648022"/>
                      <a:pt x="2023485" y="876084"/>
                    </a:cubicBezTo>
                    <a:cubicBezTo>
                      <a:pt x="2069814" y="1094034"/>
                      <a:pt x="2150568" y="810965"/>
                      <a:pt x="2107824" y="610514"/>
                    </a:cubicBezTo>
                    <a:cubicBezTo>
                      <a:pt x="2107824" y="610514"/>
                      <a:pt x="2224939" y="725047"/>
                      <a:pt x="2278799" y="675777"/>
                    </a:cubicBezTo>
                    <a:cubicBezTo>
                      <a:pt x="2332659" y="626507"/>
                      <a:pt x="2175095" y="475255"/>
                      <a:pt x="2175095" y="475255"/>
                    </a:cubicBezTo>
                    <a:cubicBezTo>
                      <a:pt x="2175095" y="475255"/>
                      <a:pt x="1698460" y="-170491"/>
                      <a:pt x="891278" y="43443"/>
                    </a:cubicBezTo>
                    <a:cubicBezTo>
                      <a:pt x="84096" y="257448"/>
                      <a:pt x="41567" y="868196"/>
                      <a:pt x="41567" y="868196"/>
                    </a:cubicBezTo>
                    <a:close/>
                  </a:path>
                </a:pathLst>
              </a:custGeom>
              <a:solidFill>
                <a:srgbClr val="7A4B20"/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8" name="图形 7">
                <a:extLst>
                  <a:ext uri="{FF2B5EF4-FFF2-40B4-BE49-F238E27FC236}">
                    <a16:creationId xmlns:a16="http://schemas.microsoft.com/office/drawing/2014/main" id="{CFD7FCA1-AC0C-40AC-6CAC-61A104ABE661}"/>
                  </a:ext>
                </a:extLst>
              </p:cNvPr>
              <p:cNvGrpSpPr/>
              <p:nvPr/>
            </p:nvGrpSpPr>
            <p:grpSpPr>
              <a:xfrm>
                <a:off x="8886249" y="1524322"/>
                <a:ext cx="2289830" cy="571526"/>
                <a:chOff x="8886249" y="1524322"/>
                <a:chExt cx="2289830" cy="571526"/>
              </a:xfrm>
              <a:solidFill>
                <a:srgbClr val="7A4B20">
                  <a:alpha val="50000"/>
                </a:srgbClr>
              </a:solidFill>
            </p:grpSpPr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7D7DD44-CB97-4A4A-7038-E965153FA9F3}"/>
                    </a:ext>
                  </a:extLst>
                </p:cNvPr>
                <p:cNvSpPr/>
                <p:nvPr/>
              </p:nvSpPr>
              <p:spPr>
                <a:xfrm>
                  <a:off x="8886249" y="1833784"/>
                  <a:ext cx="299275" cy="262065"/>
                </a:xfrm>
                <a:custGeom>
                  <a:avLst/>
                  <a:gdLst>
                    <a:gd name="connsiteX0" fmla="*/ 299275 w 299275"/>
                    <a:gd name="connsiteY0" fmla="*/ 0 h 262065"/>
                    <a:gd name="connsiteX1" fmla="*/ 643 w 299275"/>
                    <a:gd name="connsiteY1" fmla="*/ 215727 h 262065"/>
                    <a:gd name="connsiteX2" fmla="*/ 298199 w 299275"/>
                    <a:gd name="connsiteY2" fmla="*/ 46616 h 262065"/>
                    <a:gd name="connsiteX3" fmla="*/ 299275 w 299275"/>
                    <a:gd name="connsiteY3" fmla="*/ 0 h 2620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99275" h="262065">
                      <a:moveTo>
                        <a:pt x="299275" y="0"/>
                      </a:moveTo>
                      <a:cubicBezTo>
                        <a:pt x="148812" y="171047"/>
                        <a:pt x="30478" y="251872"/>
                        <a:pt x="643" y="215727"/>
                      </a:cubicBezTo>
                      <a:cubicBezTo>
                        <a:pt x="-10330" y="317924"/>
                        <a:pt x="120411" y="246494"/>
                        <a:pt x="298199" y="46616"/>
                      </a:cubicBezTo>
                      <a:cubicBezTo>
                        <a:pt x="297052" y="32560"/>
                        <a:pt x="297267" y="17141"/>
                        <a:pt x="299275" y="0"/>
                      </a:cubicBezTo>
                      <a:close/>
                    </a:path>
                  </a:pathLst>
                </a:custGeom>
                <a:solidFill>
                  <a:srgbClr val="7A4B20">
                    <a:alpha val="5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41963CE4-0D0A-0828-F627-47EEAA5477F4}"/>
                    </a:ext>
                  </a:extLst>
                </p:cNvPr>
                <p:cNvSpPr/>
                <p:nvPr/>
              </p:nvSpPr>
              <p:spPr>
                <a:xfrm>
                  <a:off x="9190616" y="1678730"/>
                  <a:ext cx="421556" cy="335307"/>
                </a:xfrm>
                <a:custGeom>
                  <a:avLst/>
                  <a:gdLst>
                    <a:gd name="connsiteX0" fmla="*/ 418042 w 421556"/>
                    <a:gd name="connsiteY0" fmla="*/ 0 h 335307"/>
                    <a:gd name="connsiteX1" fmla="*/ 0 w 421556"/>
                    <a:gd name="connsiteY1" fmla="*/ 235664 h 335307"/>
                    <a:gd name="connsiteX2" fmla="*/ 421557 w 421556"/>
                    <a:gd name="connsiteY2" fmla="*/ 43102 h 335307"/>
                    <a:gd name="connsiteX3" fmla="*/ 418042 w 421556"/>
                    <a:gd name="connsiteY3" fmla="*/ 0 h 335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1556" h="335307">
                      <a:moveTo>
                        <a:pt x="418042" y="0"/>
                      </a:moveTo>
                      <a:cubicBezTo>
                        <a:pt x="248143" y="296553"/>
                        <a:pt x="40018" y="363178"/>
                        <a:pt x="0" y="235664"/>
                      </a:cubicBezTo>
                      <a:cubicBezTo>
                        <a:pt x="9610" y="410297"/>
                        <a:pt x="237170" y="361027"/>
                        <a:pt x="421557" y="43102"/>
                      </a:cubicBezTo>
                      <a:cubicBezTo>
                        <a:pt x="419979" y="29548"/>
                        <a:pt x="418759" y="15276"/>
                        <a:pt x="418042" y="0"/>
                      </a:cubicBezTo>
                      <a:close/>
                    </a:path>
                  </a:pathLst>
                </a:custGeom>
                <a:solidFill>
                  <a:srgbClr val="7A4B20">
                    <a:alpha val="5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1F898FE9-F8E7-4870-3AFE-EA0086E70D23}"/>
                    </a:ext>
                  </a:extLst>
                </p:cNvPr>
                <p:cNvSpPr/>
                <p:nvPr/>
              </p:nvSpPr>
              <p:spPr>
                <a:xfrm>
                  <a:off x="10502117" y="1559105"/>
                  <a:ext cx="287318" cy="214523"/>
                </a:xfrm>
                <a:custGeom>
                  <a:avLst/>
                  <a:gdLst>
                    <a:gd name="connsiteX0" fmla="*/ 194068 w 287318"/>
                    <a:gd name="connsiteY0" fmla="*/ 150607 h 214523"/>
                    <a:gd name="connsiteX1" fmla="*/ 0 w 287318"/>
                    <a:gd name="connsiteY1" fmla="*/ 0 h 214523"/>
                    <a:gd name="connsiteX2" fmla="*/ 47836 w 287318"/>
                    <a:gd name="connsiteY2" fmla="*/ 55796 h 214523"/>
                    <a:gd name="connsiteX3" fmla="*/ 200666 w 287318"/>
                    <a:gd name="connsiteY3" fmla="*/ 188689 h 214523"/>
                    <a:gd name="connsiteX4" fmla="*/ 279340 w 287318"/>
                    <a:gd name="connsiteY4" fmla="*/ 50633 h 214523"/>
                    <a:gd name="connsiteX5" fmla="*/ 194068 w 287318"/>
                    <a:gd name="connsiteY5" fmla="*/ 150607 h 2145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7318" h="214523">
                      <a:moveTo>
                        <a:pt x="194068" y="150607"/>
                      </a:moveTo>
                      <a:cubicBezTo>
                        <a:pt x="87782" y="21444"/>
                        <a:pt x="0" y="0"/>
                        <a:pt x="0" y="0"/>
                      </a:cubicBezTo>
                      <a:cubicBezTo>
                        <a:pt x="19938" y="19435"/>
                        <a:pt x="35859" y="38154"/>
                        <a:pt x="47836" y="55796"/>
                      </a:cubicBezTo>
                      <a:cubicBezTo>
                        <a:pt x="83479" y="75088"/>
                        <a:pt x="138917" y="113672"/>
                        <a:pt x="200666" y="188689"/>
                      </a:cubicBezTo>
                      <a:cubicBezTo>
                        <a:pt x="263347" y="264853"/>
                        <a:pt x="305732" y="158711"/>
                        <a:pt x="279340" y="50633"/>
                      </a:cubicBezTo>
                      <a:cubicBezTo>
                        <a:pt x="288807" y="143292"/>
                        <a:pt x="249362" y="217806"/>
                        <a:pt x="194068" y="150607"/>
                      </a:cubicBezTo>
                      <a:close/>
                    </a:path>
                  </a:pathLst>
                </a:custGeom>
                <a:solidFill>
                  <a:srgbClr val="7A4B20">
                    <a:alpha val="5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FE191FCF-CB58-179D-6747-4BAF0389D397}"/>
                    </a:ext>
                  </a:extLst>
                </p:cNvPr>
                <p:cNvSpPr/>
                <p:nvPr/>
              </p:nvSpPr>
              <p:spPr>
                <a:xfrm>
                  <a:off x="9620061" y="1599554"/>
                  <a:ext cx="962301" cy="315243"/>
                </a:xfrm>
                <a:custGeom>
                  <a:avLst/>
                  <a:gdLst>
                    <a:gd name="connsiteX0" fmla="*/ 499155 w 962301"/>
                    <a:gd name="connsiteY0" fmla="*/ 11762 h 315243"/>
                    <a:gd name="connsiteX1" fmla="*/ 259976 w 962301"/>
                    <a:gd name="connsiteY1" fmla="*/ 0 h 315243"/>
                    <a:gd name="connsiteX2" fmla="*/ 0 w 962301"/>
                    <a:gd name="connsiteY2" fmla="*/ 171333 h 315243"/>
                    <a:gd name="connsiteX3" fmla="*/ 266503 w 962301"/>
                    <a:gd name="connsiteY3" fmla="*/ 38010 h 315243"/>
                    <a:gd name="connsiteX4" fmla="*/ 505681 w 962301"/>
                    <a:gd name="connsiteY4" fmla="*/ 49772 h 315243"/>
                    <a:gd name="connsiteX5" fmla="*/ 955494 w 962301"/>
                    <a:gd name="connsiteY5" fmla="*/ 88571 h 315243"/>
                    <a:gd name="connsiteX6" fmla="*/ 499155 w 962301"/>
                    <a:gd name="connsiteY6" fmla="*/ 11762 h 3152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962301" h="315243">
                      <a:moveTo>
                        <a:pt x="499155" y="11762"/>
                      </a:moveTo>
                      <a:cubicBezTo>
                        <a:pt x="488684" y="296481"/>
                        <a:pt x="376446" y="240469"/>
                        <a:pt x="259976" y="0"/>
                      </a:cubicBezTo>
                      <a:cubicBezTo>
                        <a:pt x="168680" y="304441"/>
                        <a:pt x="40090" y="353066"/>
                        <a:pt x="0" y="171333"/>
                      </a:cubicBezTo>
                      <a:cubicBezTo>
                        <a:pt x="30049" y="396097"/>
                        <a:pt x="169325" y="361959"/>
                        <a:pt x="266503" y="38010"/>
                      </a:cubicBezTo>
                      <a:cubicBezTo>
                        <a:pt x="382972" y="278480"/>
                        <a:pt x="495211" y="334491"/>
                        <a:pt x="505681" y="49772"/>
                      </a:cubicBezTo>
                      <a:cubicBezTo>
                        <a:pt x="859106" y="226628"/>
                        <a:pt x="995728" y="190697"/>
                        <a:pt x="955494" y="88571"/>
                      </a:cubicBezTo>
                      <a:cubicBezTo>
                        <a:pt x="947534" y="158496"/>
                        <a:pt x="803883" y="164233"/>
                        <a:pt x="499155" y="11762"/>
                      </a:cubicBezTo>
                      <a:close/>
                    </a:path>
                  </a:pathLst>
                </a:custGeom>
                <a:solidFill>
                  <a:srgbClr val="7A4B20">
                    <a:alpha val="5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B42D0C24-52D3-CD7E-5392-015BD212DBF8}"/>
                    </a:ext>
                  </a:extLst>
                </p:cNvPr>
                <p:cNvSpPr/>
                <p:nvPr/>
              </p:nvSpPr>
              <p:spPr>
                <a:xfrm>
                  <a:off x="10758507" y="1524322"/>
                  <a:ext cx="417572" cy="492197"/>
                </a:xfrm>
                <a:custGeom>
                  <a:avLst/>
                  <a:gdLst>
                    <a:gd name="connsiteX0" fmla="*/ 410440 w 417572"/>
                    <a:gd name="connsiteY0" fmla="*/ 154623 h 492197"/>
                    <a:gd name="connsiteX1" fmla="*/ 399826 w 417572"/>
                    <a:gd name="connsiteY1" fmla="*/ 175206 h 492197"/>
                    <a:gd name="connsiteX2" fmla="*/ 228851 w 417572"/>
                    <a:gd name="connsiteY2" fmla="*/ 109943 h 492197"/>
                    <a:gd name="connsiteX3" fmla="*/ 144511 w 417572"/>
                    <a:gd name="connsiteY3" fmla="*/ 375514 h 492197"/>
                    <a:gd name="connsiteX4" fmla="*/ 0 w 417572"/>
                    <a:gd name="connsiteY4" fmla="*/ 0 h 492197"/>
                    <a:gd name="connsiteX5" fmla="*/ 18790 w 417572"/>
                    <a:gd name="connsiteY5" fmla="*/ 58450 h 492197"/>
                    <a:gd name="connsiteX6" fmla="*/ 151038 w 417572"/>
                    <a:gd name="connsiteY6" fmla="*/ 413524 h 492197"/>
                    <a:gd name="connsiteX7" fmla="*/ 235377 w 417572"/>
                    <a:gd name="connsiteY7" fmla="*/ 147954 h 492197"/>
                    <a:gd name="connsiteX8" fmla="*/ 406352 w 417572"/>
                    <a:gd name="connsiteY8" fmla="*/ 213217 h 492197"/>
                    <a:gd name="connsiteX9" fmla="*/ 410440 w 417572"/>
                    <a:gd name="connsiteY9" fmla="*/ 154623 h 492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17572" h="492197">
                      <a:moveTo>
                        <a:pt x="410440" y="154623"/>
                      </a:moveTo>
                      <a:cubicBezTo>
                        <a:pt x="409221" y="162512"/>
                        <a:pt x="405994" y="169541"/>
                        <a:pt x="399826" y="175206"/>
                      </a:cubicBezTo>
                      <a:cubicBezTo>
                        <a:pt x="345966" y="224476"/>
                        <a:pt x="228851" y="109943"/>
                        <a:pt x="228851" y="109943"/>
                      </a:cubicBezTo>
                      <a:cubicBezTo>
                        <a:pt x="271595" y="310394"/>
                        <a:pt x="190841" y="593535"/>
                        <a:pt x="144511" y="375514"/>
                      </a:cubicBezTo>
                      <a:cubicBezTo>
                        <a:pt x="96102" y="147451"/>
                        <a:pt x="0" y="0"/>
                        <a:pt x="0" y="0"/>
                      </a:cubicBezTo>
                      <a:cubicBezTo>
                        <a:pt x="8678" y="19005"/>
                        <a:pt x="14845" y="38871"/>
                        <a:pt x="18790" y="58450"/>
                      </a:cubicBezTo>
                      <a:cubicBezTo>
                        <a:pt x="46258" y="106286"/>
                        <a:pt x="113171" y="235306"/>
                        <a:pt x="151038" y="413524"/>
                      </a:cubicBezTo>
                      <a:cubicBezTo>
                        <a:pt x="197367" y="631474"/>
                        <a:pt x="278121" y="348404"/>
                        <a:pt x="235377" y="147954"/>
                      </a:cubicBezTo>
                      <a:cubicBezTo>
                        <a:pt x="235377" y="147954"/>
                        <a:pt x="352492" y="262487"/>
                        <a:pt x="406352" y="213217"/>
                      </a:cubicBezTo>
                      <a:cubicBezTo>
                        <a:pt x="421198" y="199590"/>
                        <a:pt x="419979" y="178362"/>
                        <a:pt x="410440" y="154623"/>
                      </a:cubicBezTo>
                      <a:close/>
                    </a:path>
                  </a:pathLst>
                </a:custGeom>
                <a:solidFill>
                  <a:srgbClr val="7A4B20">
                    <a:alpha val="5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2" name="图形 7">
              <a:extLst>
                <a:ext uri="{FF2B5EF4-FFF2-40B4-BE49-F238E27FC236}">
                  <a16:creationId xmlns:a16="http://schemas.microsoft.com/office/drawing/2014/main" id="{5EF352E8-84D9-6443-799E-417B11C5366E}"/>
                </a:ext>
              </a:extLst>
            </p:cNvPr>
            <p:cNvGrpSpPr/>
            <p:nvPr/>
          </p:nvGrpSpPr>
          <p:grpSpPr>
            <a:xfrm>
              <a:off x="8867119" y="629553"/>
              <a:ext cx="2221074" cy="1354622"/>
              <a:chOff x="8867119" y="629553"/>
              <a:chExt cx="2221074" cy="1354622"/>
            </a:xfrm>
          </p:grpSpPr>
          <p:grpSp>
            <p:nvGrpSpPr>
              <p:cNvPr id="33" name="图形 7">
                <a:extLst>
                  <a:ext uri="{FF2B5EF4-FFF2-40B4-BE49-F238E27FC236}">
                    <a16:creationId xmlns:a16="http://schemas.microsoft.com/office/drawing/2014/main" id="{AC7E101E-C29C-D338-D125-2EF5667046BB}"/>
                  </a:ext>
                </a:extLst>
              </p:cNvPr>
              <p:cNvGrpSpPr/>
              <p:nvPr/>
            </p:nvGrpSpPr>
            <p:grpSpPr>
              <a:xfrm>
                <a:off x="8867119" y="629553"/>
                <a:ext cx="2221074" cy="1354622"/>
                <a:chOff x="8867119" y="629553"/>
                <a:chExt cx="2221074" cy="1354622"/>
              </a:xfrm>
            </p:grpSpPr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E8933562-3486-4ACD-53F1-24546588E0D3}"/>
                    </a:ext>
                  </a:extLst>
                </p:cNvPr>
                <p:cNvSpPr/>
                <p:nvPr/>
              </p:nvSpPr>
              <p:spPr>
                <a:xfrm>
                  <a:off x="8910416" y="1413862"/>
                  <a:ext cx="2177777" cy="570313"/>
                </a:xfrm>
                <a:custGeom>
                  <a:avLst/>
                  <a:gdLst>
                    <a:gd name="connsiteX0" fmla="*/ 0 w 2177777"/>
                    <a:gd name="connsiteY0" fmla="*/ 570314 h 570313"/>
                    <a:gd name="connsiteX1" fmla="*/ 919133 w 2177777"/>
                    <a:gd name="connsiteY1" fmla="*/ 85574 h 570313"/>
                    <a:gd name="connsiteX2" fmla="*/ 2177778 w 2177777"/>
                    <a:gd name="connsiteY2" fmla="*/ 147395 h 570313"/>
                    <a:gd name="connsiteX3" fmla="*/ 0 w 2177777"/>
                    <a:gd name="connsiteY3" fmla="*/ 570314 h 570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77777" h="570313">
                      <a:moveTo>
                        <a:pt x="0" y="570314"/>
                      </a:moveTo>
                      <a:cubicBezTo>
                        <a:pt x="0" y="570314"/>
                        <a:pt x="46258" y="272255"/>
                        <a:pt x="919133" y="85574"/>
                      </a:cubicBezTo>
                      <a:cubicBezTo>
                        <a:pt x="1549029" y="-49112"/>
                        <a:pt x="1912279" y="-22074"/>
                        <a:pt x="2177778" y="147395"/>
                      </a:cubicBezTo>
                      <a:cubicBezTo>
                        <a:pt x="2177778" y="147466"/>
                        <a:pt x="1096778" y="83494"/>
                        <a:pt x="0" y="570314"/>
                      </a:cubicBezTo>
                      <a:close/>
                    </a:path>
                  </a:pathLst>
                </a:custGeom>
                <a:solidFill>
                  <a:srgbClr val="7A4B20">
                    <a:alpha val="4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5B841EE1-E883-F760-CFF0-59F32ECBF1CB}"/>
                    </a:ext>
                  </a:extLst>
                </p:cNvPr>
                <p:cNvSpPr/>
                <p:nvPr/>
              </p:nvSpPr>
              <p:spPr>
                <a:xfrm>
                  <a:off x="8867119" y="629557"/>
                  <a:ext cx="2217560" cy="1334538"/>
                </a:xfrm>
                <a:custGeom>
                  <a:avLst/>
                  <a:gdLst>
                    <a:gd name="connsiteX0" fmla="*/ 39782 w 2217560"/>
                    <a:gd name="connsiteY0" fmla="*/ 1334538 h 1334538"/>
                    <a:gd name="connsiteX1" fmla="*/ 874504 w 2217560"/>
                    <a:gd name="connsiteY1" fmla="*/ 38600 h 1334538"/>
                    <a:gd name="connsiteX2" fmla="*/ 2217560 w 2217560"/>
                    <a:gd name="connsiteY2" fmla="*/ 911691 h 1334538"/>
                    <a:gd name="connsiteX3" fmla="*/ 39782 w 2217560"/>
                    <a:gd name="connsiteY3" fmla="*/ 1334538 h 13345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217560" h="1334538">
                      <a:moveTo>
                        <a:pt x="39782" y="1334538"/>
                      </a:moveTo>
                      <a:cubicBezTo>
                        <a:pt x="39782" y="1334538"/>
                        <a:pt x="-276493" y="272902"/>
                        <a:pt x="874504" y="38600"/>
                      </a:cubicBezTo>
                      <a:cubicBezTo>
                        <a:pt x="1505691" y="-89846"/>
                        <a:pt x="2136233" y="78045"/>
                        <a:pt x="2217560" y="911691"/>
                      </a:cubicBezTo>
                      <a:cubicBezTo>
                        <a:pt x="2217560" y="911619"/>
                        <a:pt x="1136560" y="847719"/>
                        <a:pt x="39782" y="1334538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E5F04A89-2BCF-43E9-B1C1-3679093AC2A3}"/>
                    </a:ext>
                  </a:extLst>
                </p:cNvPr>
                <p:cNvSpPr/>
                <p:nvPr/>
              </p:nvSpPr>
              <p:spPr>
                <a:xfrm>
                  <a:off x="8867119" y="664212"/>
                  <a:ext cx="894369" cy="1299810"/>
                </a:xfrm>
                <a:custGeom>
                  <a:avLst/>
                  <a:gdLst>
                    <a:gd name="connsiteX0" fmla="*/ 894370 w 894369"/>
                    <a:gd name="connsiteY0" fmla="*/ 0 h 1299810"/>
                    <a:gd name="connsiteX1" fmla="*/ 874504 w 894369"/>
                    <a:gd name="connsiteY1" fmla="*/ 3873 h 1299810"/>
                    <a:gd name="connsiteX2" fmla="*/ 39782 w 894369"/>
                    <a:gd name="connsiteY2" fmla="*/ 1299811 h 1299810"/>
                    <a:gd name="connsiteX3" fmla="*/ 457394 w 894369"/>
                    <a:gd name="connsiteY3" fmla="*/ 1138876 h 1299810"/>
                    <a:gd name="connsiteX4" fmla="*/ 457394 w 894369"/>
                    <a:gd name="connsiteY4" fmla="*/ 1138876 h 1299810"/>
                    <a:gd name="connsiteX5" fmla="*/ 894370 w 894369"/>
                    <a:gd name="connsiteY5" fmla="*/ 0 h 1299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94369" h="1299810">
                      <a:moveTo>
                        <a:pt x="894370" y="0"/>
                      </a:moveTo>
                      <a:cubicBezTo>
                        <a:pt x="887700" y="1291"/>
                        <a:pt x="881102" y="2582"/>
                        <a:pt x="874504" y="3873"/>
                      </a:cubicBezTo>
                      <a:cubicBezTo>
                        <a:pt x="-276493" y="238174"/>
                        <a:pt x="39782" y="1299811"/>
                        <a:pt x="39782" y="1299811"/>
                      </a:cubicBezTo>
                      <a:cubicBezTo>
                        <a:pt x="179990" y="1237560"/>
                        <a:pt x="319911" y="1184417"/>
                        <a:pt x="457394" y="1138876"/>
                      </a:cubicBezTo>
                      <a:lnTo>
                        <a:pt x="457394" y="1138876"/>
                      </a:lnTo>
                      <a:cubicBezTo>
                        <a:pt x="226966" y="263993"/>
                        <a:pt x="893437" y="359"/>
                        <a:pt x="894370" y="0"/>
                      </a:cubicBezTo>
                      <a:close/>
                    </a:path>
                  </a:pathLst>
                </a:custGeom>
                <a:solidFill>
                  <a:srgbClr val="E84646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642D0B22-836A-AD05-5815-70C30B2818C6}"/>
                    </a:ext>
                  </a:extLst>
                </p:cNvPr>
                <p:cNvSpPr/>
                <p:nvPr/>
              </p:nvSpPr>
              <p:spPr>
                <a:xfrm>
                  <a:off x="9761488" y="629553"/>
                  <a:ext cx="1323190" cy="933783"/>
                </a:xfrm>
                <a:custGeom>
                  <a:avLst/>
                  <a:gdLst>
                    <a:gd name="connsiteX0" fmla="*/ 1323191 w 1323190"/>
                    <a:gd name="connsiteY0" fmla="*/ 911623 h 933783"/>
                    <a:gd name="connsiteX1" fmla="*/ 0 w 1323190"/>
                    <a:gd name="connsiteY1" fmla="*/ 34660 h 933783"/>
                    <a:gd name="connsiteX2" fmla="*/ 710077 w 1323190"/>
                    <a:gd name="connsiteY2" fmla="*/ 933784 h 933783"/>
                    <a:gd name="connsiteX3" fmla="*/ 710077 w 1323190"/>
                    <a:gd name="connsiteY3" fmla="*/ 933784 h 933783"/>
                    <a:gd name="connsiteX4" fmla="*/ 1323191 w 1323190"/>
                    <a:gd name="connsiteY4" fmla="*/ 911623 h 93378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23190" h="933783">
                      <a:moveTo>
                        <a:pt x="1323191" y="911623"/>
                      </a:moveTo>
                      <a:cubicBezTo>
                        <a:pt x="1242724" y="86798"/>
                        <a:pt x="624518" y="-86256"/>
                        <a:pt x="0" y="34660"/>
                      </a:cubicBezTo>
                      <a:cubicBezTo>
                        <a:pt x="789" y="34660"/>
                        <a:pt x="633124" y="60550"/>
                        <a:pt x="710077" y="933784"/>
                      </a:cubicBezTo>
                      <a:lnTo>
                        <a:pt x="710077" y="933784"/>
                      </a:lnTo>
                      <a:cubicBezTo>
                        <a:pt x="1081215" y="897351"/>
                        <a:pt x="1323191" y="911623"/>
                        <a:pt x="1323191" y="911623"/>
                      </a:cubicBezTo>
                      <a:close/>
                    </a:path>
                  </a:pathLst>
                </a:custGeom>
                <a:solidFill>
                  <a:srgbClr val="E84646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4" name="任意多边形: 形状 33">
                <a:extLst>
                  <a:ext uri="{FF2B5EF4-FFF2-40B4-BE49-F238E27FC236}">
                    <a16:creationId xmlns:a16="http://schemas.microsoft.com/office/drawing/2014/main" id="{35ED7C13-1979-95EE-F8F0-BB30BE80D82A}"/>
                  </a:ext>
                </a:extLst>
              </p:cNvPr>
              <p:cNvSpPr/>
              <p:nvPr/>
            </p:nvSpPr>
            <p:spPr>
              <a:xfrm>
                <a:off x="8867189" y="629566"/>
                <a:ext cx="2217489" cy="1334600"/>
              </a:xfrm>
              <a:custGeom>
                <a:avLst/>
                <a:gdLst>
                  <a:gd name="connsiteX0" fmla="*/ 961714 w 2217489"/>
                  <a:gd name="connsiteY0" fmla="*/ 22742 h 1334600"/>
                  <a:gd name="connsiteX1" fmla="*/ 961785 w 2217489"/>
                  <a:gd name="connsiteY1" fmla="*/ 22813 h 1334600"/>
                  <a:gd name="connsiteX2" fmla="*/ 1897773 w 2217489"/>
                  <a:gd name="connsiteY2" fmla="*/ 807476 h 1334600"/>
                  <a:gd name="connsiteX3" fmla="*/ 84965 w 2217489"/>
                  <a:gd name="connsiteY3" fmla="*/ 1196186 h 1334600"/>
                  <a:gd name="connsiteX4" fmla="*/ 165217 w 2217489"/>
                  <a:gd name="connsiteY4" fmla="*/ 451111 h 1334600"/>
                  <a:gd name="connsiteX5" fmla="*/ 39711 w 2217489"/>
                  <a:gd name="connsiteY5" fmla="*/ 1334601 h 1334600"/>
                  <a:gd name="connsiteX6" fmla="*/ 2217490 w 2217489"/>
                  <a:gd name="connsiteY6" fmla="*/ 911754 h 1334600"/>
                  <a:gd name="connsiteX7" fmla="*/ 961714 w 2217489"/>
                  <a:gd name="connsiteY7" fmla="*/ 22742 h 1334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17489" h="1334600">
                    <a:moveTo>
                      <a:pt x="961714" y="22742"/>
                    </a:moveTo>
                    <a:lnTo>
                      <a:pt x="961785" y="22813"/>
                    </a:lnTo>
                    <a:cubicBezTo>
                      <a:pt x="1796292" y="-114024"/>
                      <a:pt x="2047232" y="809484"/>
                      <a:pt x="1897773" y="807476"/>
                    </a:cubicBezTo>
                    <a:cubicBezTo>
                      <a:pt x="1015861" y="795499"/>
                      <a:pt x="84965" y="1196186"/>
                      <a:pt x="84965" y="1196186"/>
                    </a:cubicBezTo>
                    <a:cubicBezTo>
                      <a:pt x="-47928" y="755051"/>
                      <a:pt x="154747" y="468897"/>
                      <a:pt x="165217" y="451111"/>
                    </a:cubicBezTo>
                    <a:cubicBezTo>
                      <a:pt x="-107596" y="839677"/>
                      <a:pt x="39711" y="1334601"/>
                      <a:pt x="39711" y="1334601"/>
                    </a:cubicBezTo>
                    <a:cubicBezTo>
                      <a:pt x="1136490" y="847781"/>
                      <a:pt x="2217490" y="911754"/>
                      <a:pt x="2217490" y="911754"/>
                    </a:cubicBezTo>
                    <a:cubicBezTo>
                      <a:pt x="2139891" y="116548"/>
                      <a:pt x="1562636" y="-72930"/>
                      <a:pt x="961714" y="22742"/>
                    </a:cubicBezTo>
                    <a:close/>
                  </a:path>
                </a:pathLst>
              </a:custGeom>
              <a:solidFill>
                <a:srgbClr val="8E8E8E">
                  <a:alpha val="6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79657782-2EA4-E95C-3BED-2BF722268181}"/>
                  </a:ext>
                </a:extLst>
              </p:cNvPr>
              <p:cNvSpPr/>
              <p:nvPr/>
            </p:nvSpPr>
            <p:spPr>
              <a:xfrm>
                <a:off x="8968498" y="658834"/>
                <a:ext cx="821964" cy="1078920"/>
              </a:xfrm>
              <a:custGeom>
                <a:avLst/>
                <a:gdLst>
                  <a:gd name="connsiteX0" fmla="*/ 23102 w 821964"/>
                  <a:gd name="connsiteY0" fmla="*/ 1078920 h 1078920"/>
                  <a:gd name="connsiteX1" fmla="*/ 821965 w 821964"/>
                  <a:gd name="connsiteY1" fmla="*/ 0 h 1078920"/>
                  <a:gd name="connsiteX2" fmla="*/ 23102 w 821964"/>
                  <a:gd name="connsiteY2" fmla="*/ 1078920 h 1078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821964" h="1078920">
                    <a:moveTo>
                      <a:pt x="23102" y="1078920"/>
                    </a:moveTo>
                    <a:cubicBezTo>
                      <a:pt x="23102" y="1078920"/>
                      <a:pt x="-212634" y="214005"/>
                      <a:pt x="821965" y="0"/>
                    </a:cubicBezTo>
                    <a:cubicBezTo>
                      <a:pt x="821965" y="0"/>
                      <a:pt x="7253" y="166457"/>
                      <a:pt x="23102" y="1078920"/>
                    </a:cubicBez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36B94ED0-41B2-3B91-BDF6-1AE791D8CE20}"/>
                  </a:ext>
                </a:extLst>
              </p:cNvPr>
              <p:cNvSpPr/>
              <p:nvPr/>
            </p:nvSpPr>
            <p:spPr>
              <a:xfrm>
                <a:off x="9558696" y="1139581"/>
                <a:ext cx="750213" cy="426480"/>
              </a:xfrm>
              <a:custGeom>
                <a:avLst/>
                <a:gdLst>
                  <a:gd name="connsiteX0" fmla="*/ 118 w 750213"/>
                  <a:gd name="connsiteY0" fmla="*/ 426481 h 426480"/>
                  <a:gd name="connsiteX1" fmla="*/ 750213 w 750213"/>
                  <a:gd name="connsiteY1" fmla="*/ 286847 h 426480"/>
                  <a:gd name="connsiteX2" fmla="*/ 315604 w 750213"/>
                  <a:gd name="connsiteY2" fmla="*/ 8224 h 426480"/>
                  <a:gd name="connsiteX3" fmla="*/ 118 w 750213"/>
                  <a:gd name="connsiteY3" fmla="*/ 426481 h 4264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50213" h="426480">
                    <a:moveTo>
                      <a:pt x="118" y="426481"/>
                    </a:moveTo>
                    <a:cubicBezTo>
                      <a:pt x="118" y="426481"/>
                      <a:pt x="453876" y="299397"/>
                      <a:pt x="750213" y="286847"/>
                    </a:cubicBezTo>
                    <a:cubicBezTo>
                      <a:pt x="750213" y="286847"/>
                      <a:pt x="660637" y="-56968"/>
                      <a:pt x="315604" y="8224"/>
                    </a:cubicBezTo>
                    <a:cubicBezTo>
                      <a:pt x="-15588" y="70690"/>
                      <a:pt x="118" y="426481"/>
                      <a:pt x="118" y="426481"/>
                    </a:cubicBezTo>
                    <a:close/>
                  </a:path>
                </a:pathLst>
              </a:custGeom>
              <a:solidFill>
                <a:srgbClr val="8E8E8E">
                  <a:alpha val="30000"/>
                </a:srgbClr>
              </a:solidFill>
              <a:ln w="717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37" name="图形 7">
                <a:extLst>
                  <a:ext uri="{FF2B5EF4-FFF2-40B4-BE49-F238E27FC236}">
                    <a16:creationId xmlns:a16="http://schemas.microsoft.com/office/drawing/2014/main" id="{96697AEF-5206-89D2-A133-3AA4F7B4FE2E}"/>
                  </a:ext>
                </a:extLst>
              </p:cNvPr>
              <p:cNvGrpSpPr/>
              <p:nvPr/>
            </p:nvGrpSpPr>
            <p:grpSpPr>
              <a:xfrm>
                <a:off x="9582940" y="1163946"/>
                <a:ext cx="702015" cy="377947"/>
                <a:chOff x="9582940" y="1163946"/>
                <a:chExt cx="702015" cy="377947"/>
              </a:xfrm>
            </p:grpSpPr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58BA5964-565B-A46E-C33F-41E570ECB2A7}"/>
                    </a:ext>
                  </a:extLst>
                </p:cNvPr>
                <p:cNvSpPr/>
                <p:nvPr/>
              </p:nvSpPr>
              <p:spPr>
                <a:xfrm>
                  <a:off x="9582940" y="1163946"/>
                  <a:ext cx="702015" cy="377947"/>
                </a:xfrm>
                <a:custGeom>
                  <a:avLst/>
                  <a:gdLst>
                    <a:gd name="connsiteX0" fmla="*/ 115 w 702015"/>
                    <a:gd name="connsiteY0" fmla="*/ 377947 h 377947"/>
                    <a:gd name="connsiteX1" fmla="*/ 702016 w 702015"/>
                    <a:gd name="connsiteY1" fmla="*/ 254593 h 377947"/>
                    <a:gd name="connsiteX2" fmla="*/ 295090 w 702015"/>
                    <a:gd name="connsiteY2" fmla="*/ 7239 h 377947"/>
                    <a:gd name="connsiteX3" fmla="*/ 115 w 702015"/>
                    <a:gd name="connsiteY3" fmla="*/ 377947 h 3779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2015" h="377947">
                      <a:moveTo>
                        <a:pt x="115" y="377947"/>
                      </a:moveTo>
                      <a:cubicBezTo>
                        <a:pt x="115" y="377947"/>
                        <a:pt x="424756" y="265494"/>
                        <a:pt x="702016" y="254593"/>
                      </a:cubicBezTo>
                      <a:cubicBezTo>
                        <a:pt x="702016" y="254593"/>
                        <a:pt x="617891" y="-50350"/>
                        <a:pt x="295090" y="7239"/>
                      </a:cubicBezTo>
                      <a:cubicBezTo>
                        <a:pt x="-14802" y="62461"/>
                        <a:pt x="115" y="377947"/>
                        <a:pt x="115" y="377947"/>
                      </a:cubicBezTo>
                      <a:close/>
                    </a:path>
                  </a:pathLst>
                </a:custGeom>
                <a:solidFill>
                  <a:srgbClr val="7A4B20"/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1187A5A5-4840-2E4C-6857-5565462D2781}"/>
                    </a:ext>
                  </a:extLst>
                </p:cNvPr>
                <p:cNvSpPr/>
                <p:nvPr/>
              </p:nvSpPr>
              <p:spPr>
                <a:xfrm>
                  <a:off x="9582948" y="1164873"/>
                  <a:ext cx="702007" cy="377019"/>
                </a:xfrm>
                <a:custGeom>
                  <a:avLst/>
                  <a:gdLst>
                    <a:gd name="connsiteX0" fmla="*/ 397567 w 702007"/>
                    <a:gd name="connsiteY0" fmla="*/ 0 h 377019"/>
                    <a:gd name="connsiteX1" fmla="*/ 394268 w 702007"/>
                    <a:gd name="connsiteY1" fmla="*/ 120916 h 377019"/>
                    <a:gd name="connsiteX2" fmla="*/ 202996 w 702007"/>
                    <a:gd name="connsiteY2" fmla="*/ 286369 h 377019"/>
                    <a:gd name="connsiteX3" fmla="*/ 12945 w 702007"/>
                    <a:gd name="connsiteY3" fmla="*/ 269443 h 377019"/>
                    <a:gd name="connsiteX4" fmla="*/ 107 w 702007"/>
                    <a:gd name="connsiteY4" fmla="*/ 377020 h 377019"/>
                    <a:gd name="connsiteX5" fmla="*/ 702008 w 702007"/>
                    <a:gd name="connsiteY5" fmla="*/ 253665 h 377019"/>
                    <a:gd name="connsiteX6" fmla="*/ 397567 w 702007"/>
                    <a:gd name="connsiteY6" fmla="*/ 0 h 377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02007" h="377019">
                      <a:moveTo>
                        <a:pt x="397567" y="0"/>
                      </a:moveTo>
                      <a:cubicBezTo>
                        <a:pt x="407679" y="37365"/>
                        <a:pt x="406961" y="79391"/>
                        <a:pt x="394268" y="120916"/>
                      </a:cubicBezTo>
                      <a:cubicBezTo>
                        <a:pt x="366799" y="211065"/>
                        <a:pt x="287408" y="259976"/>
                        <a:pt x="202996" y="286369"/>
                      </a:cubicBezTo>
                      <a:cubicBezTo>
                        <a:pt x="138880" y="306450"/>
                        <a:pt x="69674" y="301429"/>
                        <a:pt x="12945" y="269443"/>
                      </a:cubicBezTo>
                      <a:cubicBezTo>
                        <a:pt x="-2044" y="330116"/>
                        <a:pt x="107" y="377020"/>
                        <a:pt x="107" y="377020"/>
                      </a:cubicBezTo>
                      <a:cubicBezTo>
                        <a:pt x="107" y="377020"/>
                        <a:pt x="424748" y="264566"/>
                        <a:pt x="702008" y="253665"/>
                      </a:cubicBezTo>
                      <a:cubicBezTo>
                        <a:pt x="702079" y="253665"/>
                        <a:pt x="636171" y="15348"/>
                        <a:pt x="397567" y="0"/>
                      </a:cubicBezTo>
                      <a:close/>
                    </a:path>
                  </a:pathLst>
                </a:custGeom>
                <a:solidFill>
                  <a:srgbClr val="7A4B20">
                    <a:alpha val="40000"/>
                  </a:srgbClr>
                </a:solidFill>
                <a:ln w="7172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45538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qswtkehw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59922F"/>
        </a:soli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370</Words>
  <Application>Microsoft Office PowerPoint</Application>
  <PresentationFormat>宽屏</PresentationFormat>
  <Paragraphs>51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-apple-system</vt:lpstr>
      <vt:lpstr>HarmonyOS Sans SC Light</vt:lpstr>
      <vt:lpstr>阿里巴巴普惠体 2.0 55 Regular</vt:lpstr>
      <vt:lpstr>阿里巴巴普惠体 2.0 65 Medium</vt:lpstr>
      <vt:lpstr>等线</vt:lpstr>
      <vt:lpstr>黄引齐招牌4aqq.com</vt:lpstr>
      <vt:lpstr>Arial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可爱卡通小学生干部竞选PPT模板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49</cp:revision>
  <dcterms:created xsi:type="dcterms:W3CDTF">2024-02-29T03:18:41Z</dcterms:created>
  <dcterms:modified xsi:type="dcterms:W3CDTF">2024-03-05T12:54:07Z</dcterms:modified>
  <cp:contentStatus>可爱卡通小学生干部竞选PPT模板，www.51pptmoban.com</cp:contentStatus>
  <cp:version>51pptmoban.com（V51PPT-030501版）</cp:version>
</cp:coreProperties>
</file>