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notesSlides/notesSlide13.xml" ContentType="application/vnd.openxmlformats-officedocument.presentationml.notesSlide+xml"/>
  <Override PartName="/ppt/tags/tag26.xml" ContentType="application/vnd.openxmlformats-officedocument.presentationml.tags+xml"/>
  <Override PartName="/ppt/notesSlides/notesSlide14.xml" ContentType="application/vnd.openxmlformats-officedocument.presentationml.notesSlide+xml"/>
  <Override PartName="/ppt/tags/tag27.xml" ContentType="application/vnd.openxmlformats-officedocument.presentationml.tags+xml"/>
  <Override PartName="/ppt/notesSlides/notesSlide15.xml" ContentType="application/vnd.openxmlformats-officedocument.presentationml.notesSlide+xml"/>
  <Override PartName="/ppt/tags/tag28.xml" ContentType="application/vnd.openxmlformats-officedocument.presentationml.tags+xml"/>
  <Override PartName="/ppt/notesSlides/notesSlide16.xml" ContentType="application/vnd.openxmlformats-officedocument.presentationml.notesSlide+xml"/>
  <Override PartName="/ppt/tags/tag29.xml" ContentType="application/vnd.openxmlformats-officedocument.presentationml.tags+xml"/>
  <Override PartName="/ppt/notesSlides/notesSlide17.xml" ContentType="application/vnd.openxmlformats-officedocument.presentationml.notesSlide+xml"/>
  <Override PartName="/ppt/tags/tag30.xml" ContentType="application/vnd.openxmlformats-officedocument.presentationml.tags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notesSlides/notesSlide19.xml" ContentType="application/vnd.openxmlformats-officedocument.presentationml.notesSlide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notesSlides/notesSlide21.xml" ContentType="application/vnd.openxmlformats-officedocument.presentationml.notesSlide+xml"/>
  <Override PartName="/ppt/tags/tag34.xml" ContentType="application/vnd.openxmlformats-officedocument.presentationml.tags+xml"/>
  <Override PartName="/ppt/notesSlides/notesSlide22.xml" ContentType="application/vnd.openxmlformats-officedocument.presentationml.notesSlide+xml"/>
  <Override PartName="/ppt/tags/tag3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7" r:id="rId2"/>
    <p:sldId id="300" r:id="rId3"/>
    <p:sldId id="301" r:id="rId4"/>
    <p:sldId id="302" r:id="rId5"/>
    <p:sldId id="303" r:id="rId6"/>
    <p:sldId id="304" r:id="rId7"/>
    <p:sldId id="305" r:id="rId8"/>
    <p:sldId id="307" r:id="rId9"/>
    <p:sldId id="306" r:id="rId10"/>
    <p:sldId id="310" r:id="rId11"/>
    <p:sldId id="308" r:id="rId12"/>
    <p:sldId id="309" r:id="rId13"/>
    <p:sldId id="313" r:id="rId14"/>
    <p:sldId id="312" r:id="rId15"/>
    <p:sldId id="314" r:id="rId16"/>
    <p:sldId id="315" r:id="rId17"/>
    <p:sldId id="316" r:id="rId18"/>
    <p:sldId id="320" r:id="rId19"/>
    <p:sldId id="317" r:id="rId20"/>
    <p:sldId id="321" r:id="rId21"/>
    <p:sldId id="322" r:id="rId22"/>
    <p:sldId id="323" r:id="rId23"/>
    <p:sldId id="324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0" userDrawn="1">
          <p15:clr>
            <a:srgbClr val="A4A3A4"/>
          </p15:clr>
        </p15:guide>
        <p15:guide id="4" orient="horz" pos="482" userDrawn="1">
          <p15:clr>
            <a:srgbClr val="A4A3A4"/>
          </p15:clr>
        </p15:guide>
        <p15:guide id="5" pos="665" userDrawn="1">
          <p15:clr>
            <a:srgbClr val="A4A3A4"/>
          </p15:clr>
        </p15:guide>
        <p15:guide id="6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587C"/>
    <a:srgbClr val="D8B2A7"/>
    <a:srgbClr val="4F6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40" autoAdjust="0"/>
  </p:normalViewPr>
  <p:slideViewPr>
    <p:cSldViewPr snapToGrid="0" showGuides="1">
      <p:cViewPr varScale="1">
        <p:scale>
          <a:sx n="78" d="100"/>
          <a:sy n="78" d="100"/>
        </p:scale>
        <p:origin x="126" y="420"/>
      </p:cViewPr>
      <p:guideLst>
        <p:guide orient="horz" pos="2160"/>
        <p:guide pos="3840"/>
        <p:guide orient="horz" pos="210"/>
        <p:guide orient="horz" pos="482"/>
        <p:guide pos="665"/>
        <p:guide pos="7015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92413E-DA99-44DD-B5AA-7B895AA0CA16}" type="datetimeFigureOut">
              <a:rPr lang="zh-CN" altLang="en-US" smtClean="0"/>
              <a:t>2024/3/6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00352C-F0B5-42D4-824B-F57CCC22DE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558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D32B7-193D-33FC-00A7-6DC67713C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CAB1EE5-F711-1804-4AEE-547D559CE1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21EDDB-5460-6C27-95F6-3CC255DE12A1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4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A8AFE-E808-B35B-0D6C-42996D4CC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B30BEF1-F6DE-0165-7235-316C736774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836A555-6584-9185-5B69-7EC4B3CABE27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2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BE5E0-A2BC-F5D9-72F7-1F8D92A1E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8D3D39E-4F45-4248-0A66-82CA50F94B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BCAA2F-FB25-6553-9BFC-ABC5432C008C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192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30E2B-2B8E-1838-6EA4-4A185CB1B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F670FB1-73F0-F190-2F93-71E0EFBA91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8CEBA21-5C67-0FE6-339F-890C04FCD971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18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7DA7D4-6E8F-EAF4-0389-10BFE49CD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E3079D4-9A6B-E34E-9F7A-8906E3C1ACD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78436CE-8BCD-994B-0C94-881F024C1C06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4656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A18E-D492-F51E-5503-2E6F1149B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80E6AFE-5504-32AE-C8F7-A8812A4E64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B03C8C-A750-4DE9-CA9E-33652C8A3C06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514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E831C-CF2E-99F0-C5E4-8CDE81CE1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1C2EB37-C396-4EFE-1CE8-CDBEA5779E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AE571A-2A6D-08A1-3665-5A8F755904E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8144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C6D51-0762-9169-4A8A-3952E2E01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CE711E-0BD8-0A0B-D8FF-171F632A88A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C971FCF-3968-B658-7AC4-2DE992166005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3026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10CB2-8652-5EFA-D3C4-75CB33CA5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30629D5-3079-5648-4D9C-85D22C64A7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9A862E-5BF1-6040-BE88-1609DF087EC9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0071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4A806-ECFD-B601-2AA9-43A814BA1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1CC7341-4869-7AE5-8D67-06ACE05BD68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33E1A7-12C9-1AA6-EFEB-FC994EE29704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9592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9FE13-67E9-9583-A3C3-DD4437CB9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0ABEBBB-9E2C-8F8D-C433-8DE9BF865C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230FFB-6ADC-56D9-3C65-8DC20A55982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67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BADA2-85F9-1DEB-651D-ADD24D8DD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DAE5754-6262-BAE4-FC3F-36C341E39BD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46B5A5F-880A-69B0-C727-FC582036FE21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3715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A12E06-116F-09C7-C056-A47414794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E9C77CB-730A-900A-405B-08A62DDECD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3B0F93-8BA2-00DF-ED5C-8C2028B8099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32514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171E9-D807-6F38-93F8-647AFB23C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BC43F20-52E7-C510-AFB2-3D62365735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75DFF2-1787-7903-E83A-C1648E4AF725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5440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0BBDB-6053-2E12-DFBD-A83BB588A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1498691-8E13-622C-34DD-E571E7052E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7D6F27-0DE0-4EF0-48DA-A4DC09916C0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313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48951-8E0D-EF19-FEED-999170DDB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B3E9524-3355-3AD9-935B-58F1EED63C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6B662D-7F70-1BDC-0AFE-A60C86E42F69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716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A947D-2E78-40A6-6D27-DD4B8C53C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3D1F185-6EA9-A04E-0563-BCDEC81AE56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8BE592-A14A-D86F-E04D-1B653E60EAB0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914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FCAEE-1460-F28D-1965-3F7201754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114E7A5-E8B3-D16F-3181-0D6A2704A7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1C1BFC-92BA-446A-806E-D3D3A76B176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271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C0F8B-ACA8-77D6-315D-3A5517B49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3BD220A-C8E0-9D3F-5230-3EAB9562ACD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E2317AD-3329-3DCB-92DF-1185354845B9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373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FF6FA-09DF-BD73-3387-CE5F82915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596A69D-2B2A-D762-B293-BB9032E4B9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3BFCA55-D3C2-78D6-C19A-C02D31077214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054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32CC-2AF0-BB7E-C2D6-D592F4812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286C26E-7B0D-926F-CC98-ABE5FA7ABC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2A29F8D-20AE-E464-7C55-9CDEE652DFA8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404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44F0FD-F8A9-9A91-94F0-5F835973F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1FB8F3C-419E-39A8-F64A-93EE1FC1D6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218628-312E-8CF7-F9B7-49BAC82378E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5980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CDD8E-2530-C2BF-6261-5A4FB50EC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E27D516-EA21-9581-3FC2-0BF1CAEEDF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4006C8-7AC4-DE18-E952-3C6E30EB6DC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416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158625-DA27-CAA6-1414-7CE93800D6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DF3EFBF-9A84-2442-8098-AA5D9E0C8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28E5B1-1354-1862-F5B9-40D61590E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C14D4-A36E-4EA1-A548-4558891AAAC0}" type="datetimeFigureOut">
              <a:rPr lang="zh-CN" altLang="en-US" smtClean="0"/>
              <a:t>2024/3/6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2BFA70-FB86-F575-E50B-E516B4E52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26C4BE-C1D3-A931-930A-BFD325861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94F6-887E-407A-AA43-527A825A65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35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6C3690-EC94-7892-6D6B-9807C6832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5C6647-5154-F484-7E77-86C4F8C2D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C14D4-A36E-4EA1-A548-4558891AAAC0}" type="datetimeFigureOut">
              <a:rPr lang="zh-CN" altLang="en-US" smtClean="0"/>
              <a:t>2024/3/6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3F9E576-903A-A455-FDCB-4BE1E2838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28D1A95-68BC-A063-FEC5-B6A45BAFF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94F6-887E-407A-AA43-527A825A65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139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898C81F-8741-DECA-FF01-A8DF0327D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C14D4-A36E-4EA1-A548-4558891AAAC0}" type="datetimeFigureOut">
              <a:rPr lang="zh-CN" altLang="en-US" smtClean="0"/>
              <a:t>2024/3/6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8781A6-A260-765A-486A-147131295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22A7C8-555F-6276-B333-0DEE8739B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94F6-887E-407A-AA43-527A825A65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250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898C81F-8741-DECA-FF01-A8DF0327D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C14D4-A36E-4EA1-A548-4558891AAAC0}" type="datetimeFigureOut">
              <a:rPr lang="zh-CN" altLang="en-US" smtClean="0"/>
              <a:t>2024/3/6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8781A6-A260-765A-486A-147131295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22A7C8-555F-6276-B333-0DEE8739B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94F6-887E-407A-AA43-527A825A65E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4" name="iconfont-11253-5327384">
            <a:extLst>
              <a:ext uri="{FF2B5EF4-FFF2-40B4-BE49-F238E27FC236}">
                <a16:creationId xmlns:a16="http://schemas.microsoft.com/office/drawing/2014/main" id="{627C7041-CC68-69B1-34D3-049273B9862B}"/>
              </a:ext>
            </a:extLst>
          </p:cNvPr>
          <p:cNvSpPr/>
          <p:nvPr userDrawn="1"/>
        </p:nvSpPr>
        <p:spPr>
          <a:xfrm>
            <a:off x="379196" y="314077"/>
            <a:ext cx="808541" cy="538973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00EE28D-3224-5336-D1CC-53A8607ED564}"/>
              </a:ext>
            </a:extLst>
          </p:cNvPr>
          <p:cNvGrpSpPr/>
          <p:nvPr userDrawn="1"/>
        </p:nvGrpSpPr>
        <p:grpSpPr>
          <a:xfrm>
            <a:off x="11537666" y="406946"/>
            <a:ext cx="334161" cy="297904"/>
            <a:chOff x="1657586" y="314077"/>
            <a:chExt cx="497444" cy="443470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1341845-9D41-2D60-FFE8-5E0AA7407986}"/>
                </a:ext>
              </a:extLst>
            </p:cNvPr>
            <p:cNvSpPr/>
            <p:nvPr/>
          </p:nvSpPr>
          <p:spPr>
            <a:xfrm>
              <a:off x="1657586" y="3140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B90A2C2-0366-C90E-1D73-90D498267119}"/>
                </a:ext>
              </a:extLst>
            </p:cNvPr>
            <p:cNvSpPr/>
            <p:nvPr/>
          </p:nvSpPr>
          <p:spPr>
            <a:xfrm>
              <a:off x="1862373" y="3140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8BABDC4E-ACB7-2BF9-AAAD-80F67D3A686F}"/>
                </a:ext>
              </a:extLst>
            </p:cNvPr>
            <p:cNvSpPr/>
            <p:nvPr/>
          </p:nvSpPr>
          <p:spPr>
            <a:xfrm>
              <a:off x="2067160" y="3140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D03C5285-A977-EE21-F3DB-DD7FA284C860}"/>
                </a:ext>
              </a:extLst>
            </p:cNvPr>
            <p:cNvSpPr/>
            <p:nvPr/>
          </p:nvSpPr>
          <p:spPr>
            <a:xfrm>
              <a:off x="1657586" y="4918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3B0ECAFC-DA47-3EC8-C6D2-17C345DA3002}"/>
                </a:ext>
              </a:extLst>
            </p:cNvPr>
            <p:cNvSpPr/>
            <p:nvPr/>
          </p:nvSpPr>
          <p:spPr>
            <a:xfrm>
              <a:off x="1862373" y="491877"/>
              <a:ext cx="87870" cy="87870"/>
            </a:xfrm>
            <a:prstGeom prst="ellipse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E45F928-277F-6EEA-6C7C-F44B44144457}"/>
                </a:ext>
              </a:extLst>
            </p:cNvPr>
            <p:cNvSpPr/>
            <p:nvPr/>
          </p:nvSpPr>
          <p:spPr>
            <a:xfrm>
              <a:off x="2067160" y="4918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E3FD3B77-7F53-2715-8895-C65A5AA075EF}"/>
                </a:ext>
              </a:extLst>
            </p:cNvPr>
            <p:cNvSpPr/>
            <p:nvPr/>
          </p:nvSpPr>
          <p:spPr>
            <a:xfrm>
              <a:off x="1657586" y="6696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E43396FE-94AD-F4FA-8445-DC00C1E18975}"/>
                </a:ext>
              </a:extLst>
            </p:cNvPr>
            <p:cNvSpPr/>
            <p:nvPr/>
          </p:nvSpPr>
          <p:spPr>
            <a:xfrm>
              <a:off x="1862373" y="6696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136A7FB9-414C-7BE8-63D5-F33991096EF4}"/>
                </a:ext>
              </a:extLst>
            </p:cNvPr>
            <p:cNvSpPr/>
            <p:nvPr/>
          </p:nvSpPr>
          <p:spPr>
            <a:xfrm>
              <a:off x="2067160" y="6696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52025FE-BB65-BB1B-5BBD-270AFDDFE886}"/>
              </a:ext>
            </a:extLst>
          </p:cNvPr>
          <p:cNvGrpSpPr/>
          <p:nvPr userDrawn="1"/>
        </p:nvGrpSpPr>
        <p:grpSpPr>
          <a:xfrm>
            <a:off x="-130629" y="5918227"/>
            <a:ext cx="12453258" cy="1126783"/>
            <a:chOff x="-130629" y="4943394"/>
            <a:chExt cx="12453258" cy="222136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954C9C4-D3E8-E5CA-6AFC-724261A2B708}"/>
                </a:ext>
              </a:extLst>
            </p:cNvPr>
            <p:cNvSpPr/>
            <p:nvPr/>
          </p:nvSpPr>
          <p:spPr>
            <a:xfrm rot="10800000" flipH="1" flipV="1">
              <a:off x="0" y="4943394"/>
              <a:ext cx="12192000" cy="2221364"/>
            </a:xfrm>
            <a:custGeom>
              <a:avLst/>
              <a:gdLst>
                <a:gd name="connsiteX0" fmla="*/ 0 w 12192000"/>
                <a:gd name="connsiteY0" fmla="*/ 0 h 2221364"/>
                <a:gd name="connsiteX1" fmla="*/ 253642 w 12192000"/>
                <a:gd name="connsiteY1" fmla="*/ 8403 h 2221364"/>
                <a:gd name="connsiteX2" fmla="*/ 3764782 w 12192000"/>
                <a:gd name="connsiteY2" fmla="*/ 302544 h 2221364"/>
                <a:gd name="connsiteX3" fmla="*/ 5896915 w 12192000"/>
                <a:gd name="connsiteY3" fmla="*/ 1336944 h 2221364"/>
                <a:gd name="connsiteX4" fmla="*/ 6095749 w 12192000"/>
                <a:gd name="connsiteY4" fmla="*/ 1785137 h 2221364"/>
                <a:gd name="connsiteX5" fmla="*/ 6096000 w 12192000"/>
                <a:gd name="connsiteY5" fmla="*/ 1786275 h 2221364"/>
                <a:gd name="connsiteX6" fmla="*/ 6096251 w 12192000"/>
                <a:gd name="connsiteY6" fmla="*/ 1785137 h 2221364"/>
                <a:gd name="connsiteX7" fmla="*/ 6295085 w 12192000"/>
                <a:gd name="connsiteY7" fmla="*/ 1336944 h 2221364"/>
                <a:gd name="connsiteX8" fmla="*/ 8427218 w 12192000"/>
                <a:gd name="connsiteY8" fmla="*/ 302544 h 2221364"/>
                <a:gd name="connsiteX9" fmla="*/ 11938358 w 12192000"/>
                <a:gd name="connsiteY9" fmla="*/ 8403 h 2221364"/>
                <a:gd name="connsiteX10" fmla="*/ 12192000 w 12192000"/>
                <a:gd name="connsiteY10" fmla="*/ 0 h 2221364"/>
                <a:gd name="connsiteX11" fmla="*/ 12192000 w 12192000"/>
                <a:gd name="connsiteY11" fmla="*/ 2221364 h 2221364"/>
                <a:gd name="connsiteX12" fmla="*/ 0 w 12192000"/>
                <a:gd name="connsiteY12" fmla="*/ 2221364 h 222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2221364">
                  <a:moveTo>
                    <a:pt x="0" y="0"/>
                  </a:moveTo>
                  <a:lnTo>
                    <a:pt x="253642" y="8403"/>
                  </a:lnTo>
                  <a:cubicBezTo>
                    <a:pt x="1618467" y="57467"/>
                    <a:pt x="2886070" y="131024"/>
                    <a:pt x="3764782" y="302544"/>
                  </a:cubicBezTo>
                  <a:cubicBezTo>
                    <a:pt x="4936400" y="531236"/>
                    <a:pt x="5497219" y="747352"/>
                    <a:pt x="5896915" y="1336944"/>
                  </a:cubicBezTo>
                  <a:cubicBezTo>
                    <a:pt x="5984348" y="1465918"/>
                    <a:pt x="6048870" y="1617754"/>
                    <a:pt x="6095749" y="1785137"/>
                  </a:cubicBezTo>
                  <a:lnTo>
                    <a:pt x="6096000" y="1786275"/>
                  </a:lnTo>
                  <a:lnTo>
                    <a:pt x="6096251" y="1785137"/>
                  </a:lnTo>
                  <a:cubicBezTo>
                    <a:pt x="6143130" y="1617754"/>
                    <a:pt x="6207651" y="1465918"/>
                    <a:pt x="6295085" y="1336944"/>
                  </a:cubicBezTo>
                  <a:cubicBezTo>
                    <a:pt x="6694781" y="747352"/>
                    <a:pt x="7255601" y="531236"/>
                    <a:pt x="8427218" y="302544"/>
                  </a:cubicBezTo>
                  <a:cubicBezTo>
                    <a:pt x="9305930" y="131024"/>
                    <a:pt x="10573533" y="57467"/>
                    <a:pt x="11938358" y="8403"/>
                  </a:cubicBezTo>
                  <a:lnTo>
                    <a:pt x="12192000" y="0"/>
                  </a:lnTo>
                  <a:lnTo>
                    <a:pt x="12192000" y="2221364"/>
                  </a:lnTo>
                  <a:lnTo>
                    <a:pt x="0" y="2221364"/>
                  </a:lnTo>
                  <a:close/>
                </a:path>
              </a:pathLst>
            </a:custGeom>
            <a:solidFill>
              <a:srgbClr val="48587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16AD35E-BD44-7C7D-3728-FDC9380051A7}"/>
                </a:ext>
              </a:extLst>
            </p:cNvPr>
            <p:cNvSpPr/>
            <p:nvPr/>
          </p:nvSpPr>
          <p:spPr>
            <a:xfrm rot="10800000" flipH="1" flipV="1">
              <a:off x="0" y="5368821"/>
              <a:ext cx="12192000" cy="1795936"/>
            </a:xfrm>
            <a:custGeom>
              <a:avLst/>
              <a:gdLst>
                <a:gd name="connsiteX0" fmla="*/ 0 w 12192000"/>
                <a:gd name="connsiteY0" fmla="*/ 0 h 1795936"/>
                <a:gd name="connsiteX1" fmla="*/ 143388 w 12192000"/>
                <a:gd name="connsiteY1" fmla="*/ 3955 h 1795936"/>
                <a:gd name="connsiteX2" fmla="*/ 3495235 w 12192000"/>
                <a:gd name="connsiteY2" fmla="*/ 221291 h 1795936"/>
                <a:gd name="connsiteX3" fmla="*/ 5873896 w 12192000"/>
                <a:gd name="connsiteY3" fmla="*/ 1040427 h 1795936"/>
                <a:gd name="connsiteX4" fmla="*/ 6095720 w 12192000"/>
                <a:gd name="connsiteY4" fmla="*/ 1395349 h 1795936"/>
                <a:gd name="connsiteX5" fmla="*/ 6096000 w 12192000"/>
                <a:gd name="connsiteY5" fmla="*/ 1396250 h 1795936"/>
                <a:gd name="connsiteX6" fmla="*/ 6096280 w 12192000"/>
                <a:gd name="connsiteY6" fmla="*/ 1395349 h 1795936"/>
                <a:gd name="connsiteX7" fmla="*/ 6318104 w 12192000"/>
                <a:gd name="connsiteY7" fmla="*/ 1040427 h 1795936"/>
                <a:gd name="connsiteX8" fmla="*/ 8696765 w 12192000"/>
                <a:gd name="connsiteY8" fmla="*/ 221291 h 1795936"/>
                <a:gd name="connsiteX9" fmla="*/ 12048613 w 12192000"/>
                <a:gd name="connsiteY9" fmla="*/ 3955 h 1795936"/>
                <a:gd name="connsiteX10" fmla="*/ 12192000 w 12192000"/>
                <a:gd name="connsiteY10" fmla="*/ 0 h 1795936"/>
                <a:gd name="connsiteX11" fmla="*/ 12192000 w 12192000"/>
                <a:gd name="connsiteY11" fmla="*/ 1795936 h 1795936"/>
                <a:gd name="connsiteX12" fmla="*/ 0 w 12192000"/>
                <a:gd name="connsiteY12" fmla="*/ 1795936 h 1795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1795936">
                  <a:moveTo>
                    <a:pt x="0" y="0"/>
                  </a:moveTo>
                  <a:lnTo>
                    <a:pt x="143388" y="3955"/>
                  </a:lnTo>
                  <a:cubicBezTo>
                    <a:pt x="1447517" y="42990"/>
                    <a:pt x="2637461" y="102443"/>
                    <a:pt x="3495235" y="221291"/>
                  </a:cubicBezTo>
                  <a:cubicBezTo>
                    <a:pt x="4802323" y="402391"/>
                    <a:pt x="5427985" y="573532"/>
                    <a:pt x="5873896" y="1040427"/>
                  </a:cubicBezTo>
                  <a:cubicBezTo>
                    <a:pt x="5971439" y="1142561"/>
                    <a:pt x="6043422" y="1262799"/>
                    <a:pt x="6095720" y="1395349"/>
                  </a:cubicBezTo>
                  <a:lnTo>
                    <a:pt x="6096000" y="1396250"/>
                  </a:lnTo>
                  <a:lnTo>
                    <a:pt x="6096280" y="1395349"/>
                  </a:lnTo>
                  <a:cubicBezTo>
                    <a:pt x="6148580" y="1262799"/>
                    <a:pt x="6220561" y="1142561"/>
                    <a:pt x="6318104" y="1040427"/>
                  </a:cubicBezTo>
                  <a:cubicBezTo>
                    <a:pt x="6764015" y="573532"/>
                    <a:pt x="7389680" y="402391"/>
                    <a:pt x="8696765" y="221291"/>
                  </a:cubicBezTo>
                  <a:cubicBezTo>
                    <a:pt x="9554539" y="102443"/>
                    <a:pt x="10744485" y="42991"/>
                    <a:pt x="12048613" y="3955"/>
                  </a:cubicBezTo>
                  <a:lnTo>
                    <a:pt x="12192000" y="0"/>
                  </a:lnTo>
                  <a:lnTo>
                    <a:pt x="12192000" y="1795936"/>
                  </a:lnTo>
                  <a:lnTo>
                    <a:pt x="0" y="1795936"/>
                  </a:lnTo>
                  <a:close/>
                </a:path>
              </a:pathLst>
            </a:custGeom>
            <a:solidFill>
              <a:srgbClr val="4F62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DD0D733-EF14-8543-B951-15DD175158BB}"/>
                </a:ext>
              </a:extLst>
            </p:cNvPr>
            <p:cNvSpPr/>
            <p:nvPr/>
          </p:nvSpPr>
          <p:spPr>
            <a:xfrm rot="10800000" flipH="1" flipV="1">
              <a:off x="-130629" y="5631509"/>
              <a:ext cx="12453258" cy="1370655"/>
            </a:xfrm>
            <a:custGeom>
              <a:avLst/>
              <a:gdLst>
                <a:gd name="connsiteX0" fmla="*/ 12453258 w 12453258"/>
                <a:gd name="connsiteY0" fmla="*/ 0 h 1370654"/>
                <a:gd name="connsiteX1" fmla="*/ 12453258 w 12453258"/>
                <a:gd name="connsiteY1" fmla="*/ 1370654 h 1370654"/>
                <a:gd name="connsiteX2" fmla="*/ 0 w 12453258"/>
                <a:gd name="connsiteY2" fmla="*/ 1370654 h 1370654"/>
                <a:gd name="connsiteX3" fmla="*/ 0 w 12453258"/>
                <a:gd name="connsiteY3" fmla="*/ 92 h 1370654"/>
                <a:gd name="connsiteX4" fmla="*/ 271845 w 12453258"/>
                <a:gd name="connsiteY4" fmla="*/ 5877 h 1370654"/>
                <a:gd name="connsiteX5" fmla="*/ 3623692 w 12453258"/>
                <a:gd name="connsiteY5" fmla="*/ 173543 h 1370654"/>
                <a:gd name="connsiteX6" fmla="*/ 6002355 w 12453258"/>
                <a:gd name="connsiteY6" fmla="*/ 805477 h 1370654"/>
                <a:gd name="connsiteX7" fmla="*/ 6224177 w 12453258"/>
                <a:gd name="connsiteY7" fmla="*/ 1079286 h 1370654"/>
                <a:gd name="connsiteX8" fmla="*/ 6224457 w 12453258"/>
                <a:gd name="connsiteY8" fmla="*/ 1079981 h 1370654"/>
                <a:gd name="connsiteX9" fmla="*/ 6224738 w 12453258"/>
                <a:gd name="connsiteY9" fmla="*/ 1079286 h 1370654"/>
                <a:gd name="connsiteX10" fmla="*/ 6446561 w 12453258"/>
                <a:gd name="connsiteY10" fmla="*/ 805477 h 1370654"/>
                <a:gd name="connsiteX11" fmla="*/ 8825222 w 12453258"/>
                <a:gd name="connsiteY11" fmla="*/ 173543 h 1370654"/>
                <a:gd name="connsiteX12" fmla="*/ 12177070 w 12453258"/>
                <a:gd name="connsiteY12" fmla="*/ 5877 h 137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53258" h="1370654">
                  <a:moveTo>
                    <a:pt x="12453258" y="0"/>
                  </a:moveTo>
                  <a:lnTo>
                    <a:pt x="12453258" y="1370654"/>
                  </a:lnTo>
                  <a:lnTo>
                    <a:pt x="0" y="1370654"/>
                  </a:lnTo>
                  <a:lnTo>
                    <a:pt x="0" y="92"/>
                  </a:lnTo>
                  <a:lnTo>
                    <a:pt x="271845" y="5877"/>
                  </a:lnTo>
                  <a:cubicBezTo>
                    <a:pt x="1575973" y="35990"/>
                    <a:pt x="2765918" y="81856"/>
                    <a:pt x="3623692" y="173543"/>
                  </a:cubicBezTo>
                  <a:cubicBezTo>
                    <a:pt x="4930780" y="313255"/>
                    <a:pt x="5556442" y="445284"/>
                    <a:pt x="6002355" y="805477"/>
                  </a:cubicBezTo>
                  <a:cubicBezTo>
                    <a:pt x="6099896" y="884269"/>
                    <a:pt x="6171879" y="977029"/>
                    <a:pt x="6224177" y="1079286"/>
                  </a:cubicBezTo>
                  <a:lnTo>
                    <a:pt x="6224457" y="1079981"/>
                  </a:lnTo>
                  <a:lnTo>
                    <a:pt x="6224738" y="1079286"/>
                  </a:lnTo>
                  <a:cubicBezTo>
                    <a:pt x="6277037" y="977029"/>
                    <a:pt x="6349018" y="884269"/>
                    <a:pt x="6446561" y="805477"/>
                  </a:cubicBezTo>
                  <a:cubicBezTo>
                    <a:pt x="6892472" y="445284"/>
                    <a:pt x="7518137" y="313255"/>
                    <a:pt x="8825222" y="173543"/>
                  </a:cubicBezTo>
                  <a:cubicBezTo>
                    <a:pt x="9682996" y="81856"/>
                    <a:pt x="10872942" y="35991"/>
                    <a:pt x="12177070" y="5877"/>
                  </a:cubicBezTo>
                  <a:close/>
                </a:path>
              </a:pathLst>
            </a:custGeom>
            <a:solidFill>
              <a:srgbClr val="4F628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F9A82BFA-274A-9D6E-0B2B-234B993C515F}"/>
              </a:ext>
            </a:extLst>
          </p:cNvPr>
          <p:cNvSpPr/>
          <p:nvPr userDrawn="1"/>
        </p:nvSpPr>
        <p:spPr>
          <a:xfrm>
            <a:off x="1240965" y="703938"/>
            <a:ext cx="845010" cy="59027"/>
          </a:xfrm>
          <a:prstGeom prst="roundRect">
            <a:avLst>
              <a:gd name="adj" fmla="val 50000"/>
            </a:avLst>
          </a:pr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1E3B2C5-96E5-790B-DCB6-3B2AD55EE332}"/>
              </a:ext>
            </a:extLst>
          </p:cNvPr>
          <p:cNvSpPr/>
          <p:nvPr userDrawn="1"/>
        </p:nvSpPr>
        <p:spPr>
          <a:xfrm>
            <a:off x="1971675" y="703938"/>
            <a:ext cx="2393778" cy="59027"/>
          </a:xfrm>
          <a:prstGeom prst="roundRect">
            <a:avLst>
              <a:gd name="adj" fmla="val 50000"/>
            </a:avLst>
          </a:prstGeom>
          <a:solidFill>
            <a:srgbClr val="4F628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24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0976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15C75C6-CBA4-8D95-1D35-FA9D39C43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A547DD-5CFA-82B0-3712-0ADA64F8D7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9DA9DD-9231-B2AD-FA7C-E8D77643D4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C14D4-A36E-4EA1-A548-4558891AAAC0}" type="datetimeFigureOut">
              <a:rPr lang="zh-CN" altLang="en-US" smtClean="0"/>
              <a:t>2024/3/6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28C828-39C3-A7F8-CFED-4D644C9483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118112-CFEF-39AB-0800-819D12912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B94F6-887E-407A-AA43-527A825A65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200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  <p:sldLayoutId id="21474836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notesSlide" Target="../notesSlides/notesSlide11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D8DBB-40AB-DCD8-50FF-5A5632F88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490BE6E9-E0E3-DC9C-3C92-0263A8D62DAB}"/>
              </a:ext>
            </a:extLst>
          </p:cNvPr>
          <p:cNvSpPr/>
          <p:nvPr/>
        </p:nvSpPr>
        <p:spPr>
          <a:xfrm>
            <a:off x="3386556" y="2680983"/>
            <a:ext cx="5414544" cy="369332"/>
          </a:xfrm>
          <a:prstGeom prst="roundRect">
            <a:avLst>
              <a:gd name="adj" fmla="val 50000"/>
            </a:avLst>
          </a:prstGeom>
          <a:solidFill>
            <a:srgbClr val="D8B2A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iconfont-11253-5327384">
            <a:extLst>
              <a:ext uri="{FF2B5EF4-FFF2-40B4-BE49-F238E27FC236}">
                <a16:creationId xmlns:a16="http://schemas.microsoft.com/office/drawing/2014/main" id="{64EDD1D1-5152-CDEC-A267-4A957FC163E2}"/>
              </a:ext>
            </a:extLst>
          </p:cNvPr>
          <p:cNvSpPr/>
          <p:nvPr/>
        </p:nvSpPr>
        <p:spPr>
          <a:xfrm>
            <a:off x="379196" y="314077"/>
            <a:ext cx="808541" cy="538973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66AD89B-67EE-DD66-2F41-5644369765BE}"/>
              </a:ext>
            </a:extLst>
          </p:cNvPr>
          <p:cNvSpPr/>
          <p:nvPr/>
        </p:nvSpPr>
        <p:spPr>
          <a:xfrm rot="10800000" flipH="1" flipV="1">
            <a:off x="0" y="3253883"/>
            <a:ext cx="12192000" cy="3604116"/>
          </a:xfrm>
          <a:custGeom>
            <a:avLst/>
            <a:gdLst>
              <a:gd name="connsiteX0" fmla="*/ 0 w 12192000"/>
              <a:gd name="connsiteY0" fmla="*/ 0 h 3604116"/>
              <a:gd name="connsiteX1" fmla="*/ 253642 w 12192000"/>
              <a:gd name="connsiteY1" fmla="*/ 8403 h 3604116"/>
              <a:gd name="connsiteX2" fmla="*/ 3764782 w 12192000"/>
              <a:gd name="connsiteY2" fmla="*/ 302544 h 3604116"/>
              <a:gd name="connsiteX3" fmla="*/ 5896915 w 12192000"/>
              <a:gd name="connsiteY3" fmla="*/ 1336944 h 3604116"/>
              <a:gd name="connsiteX4" fmla="*/ 6095749 w 12192000"/>
              <a:gd name="connsiteY4" fmla="*/ 1785137 h 3604116"/>
              <a:gd name="connsiteX5" fmla="*/ 6096000 w 12192000"/>
              <a:gd name="connsiteY5" fmla="*/ 1786275 h 3604116"/>
              <a:gd name="connsiteX6" fmla="*/ 6096251 w 12192000"/>
              <a:gd name="connsiteY6" fmla="*/ 1785137 h 3604116"/>
              <a:gd name="connsiteX7" fmla="*/ 6295085 w 12192000"/>
              <a:gd name="connsiteY7" fmla="*/ 1336944 h 3604116"/>
              <a:gd name="connsiteX8" fmla="*/ 8427218 w 12192000"/>
              <a:gd name="connsiteY8" fmla="*/ 302544 h 3604116"/>
              <a:gd name="connsiteX9" fmla="*/ 11938358 w 12192000"/>
              <a:gd name="connsiteY9" fmla="*/ 8403 h 3604116"/>
              <a:gd name="connsiteX10" fmla="*/ 12192000 w 12192000"/>
              <a:gd name="connsiteY10" fmla="*/ 0 h 3604116"/>
              <a:gd name="connsiteX11" fmla="*/ 12192000 w 12192000"/>
              <a:gd name="connsiteY11" fmla="*/ 3604116 h 3604116"/>
              <a:gd name="connsiteX12" fmla="*/ 6177872 w 12192000"/>
              <a:gd name="connsiteY12" fmla="*/ 3604116 h 3604116"/>
              <a:gd name="connsiteX13" fmla="*/ 6014128 w 12192000"/>
              <a:gd name="connsiteY13" fmla="*/ 3604116 h 3604116"/>
              <a:gd name="connsiteX14" fmla="*/ 0 w 12192000"/>
              <a:gd name="connsiteY14" fmla="*/ 3604116 h 3604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3604116">
                <a:moveTo>
                  <a:pt x="0" y="0"/>
                </a:moveTo>
                <a:lnTo>
                  <a:pt x="253642" y="8403"/>
                </a:lnTo>
                <a:cubicBezTo>
                  <a:pt x="1618467" y="57467"/>
                  <a:pt x="2886070" y="131024"/>
                  <a:pt x="3764782" y="302544"/>
                </a:cubicBezTo>
                <a:cubicBezTo>
                  <a:pt x="4936400" y="531236"/>
                  <a:pt x="5497219" y="747352"/>
                  <a:pt x="5896915" y="1336944"/>
                </a:cubicBezTo>
                <a:cubicBezTo>
                  <a:pt x="5984348" y="1465918"/>
                  <a:pt x="6048870" y="1617754"/>
                  <a:pt x="6095749" y="1785137"/>
                </a:cubicBezTo>
                <a:lnTo>
                  <a:pt x="6096000" y="1786275"/>
                </a:lnTo>
                <a:lnTo>
                  <a:pt x="6096251" y="1785137"/>
                </a:lnTo>
                <a:cubicBezTo>
                  <a:pt x="6143130" y="1617754"/>
                  <a:pt x="6207651" y="1465918"/>
                  <a:pt x="6295085" y="1336944"/>
                </a:cubicBezTo>
                <a:cubicBezTo>
                  <a:pt x="6694781" y="747352"/>
                  <a:pt x="7255601" y="531236"/>
                  <a:pt x="8427218" y="302544"/>
                </a:cubicBezTo>
                <a:cubicBezTo>
                  <a:pt x="9305930" y="131024"/>
                  <a:pt x="10573533" y="57467"/>
                  <a:pt x="11938358" y="8403"/>
                </a:cubicBezTo>
                <a:lnTo>
                  <a:pt x="12192000" y="0"/>
                </a:lnTo>
                <a:lnTo>
                  <a:pt x="12192000" y="3604116"/>
                </a:lnTo>
                <a:lnTo>
                  <a:pt x="6177872" y="3604116"/>
                </a:lnTo>
                <a:lnTo>
                  <a:pt x="6014128" y="3604116"/>
                </a:lnTo>
                <a:lnTo>
                  <a:pt x="0" y="3604116"/>
                </a:lnTo>
                <a:close/>
              </a:path>
            </a:pathLst>
          </a:custGeom>
          <a:solidFill>
            <a:srgbClr val="4858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B8B1718F-4647-60EC-CBF6-D7F4C2EC3068}"/>
              </a:ext>
            </a:extLst>
          </p:cNvPr>
          <p:cNvSpPr/>
          <p:nvPr/>
        </p:nvSpPr>
        <p:spPr>
          <a:xfrm rot="10800000" flipH="1" flipV="1">
            <a:off x="0" y="3679311"/>
            <a:ext cx="12192000" cy="3178689"/>
          </a:xfrm>
          <a:custGeom>
            <a:avLst/>
            <a:gdLst>
              <a:gd name="connsiteX0" fmla="*/ 0 w 12192000"/>
              <a:gd name="connsiteY0" fmla="*/ 0 h 3178689"/>
              <a:gd name="connsiteX1" fmla="*/ 143388 w 12192000"/>
              <a:gd name="connsiteY1" fmla="*/ 3955 h 3178689"/>
              <a:gd name="connsiteX2" fmla="*/ 3495235 w 12192000"/>
              <a:gd name="connsiteY2" fmla="*/ 221291 h 3178689"/>
              <a:gd name="connsiteX3" fmla="*/ 5873896 w 12192000"/>
              <a:gd name="connsiteY3" fmla="*/ 1040427 h 3178689"/>
              <a:gd name="connsiteX4" fmla="*/ 6095720 w 12192000"/>
              <a:gd name="connsiteY4" fmla="*/ 1395349 h 3178689"/>
              <a:gd name="connsiteX5" fmla="*/ 6096000 w 12192000"/>
              <a:gd name="connsiteY5" fmla="*/ 1396250 h 3178689"/>
              <a:gd name="connsiteX6" fmla="*/ 6096280 w 12192000"/>
              <a:gd name="connsiteY6" fmla="*/ 1395349 h 3178689"/>
              <a:gd name="connsiteX7" fmla="*/ 6318104 w 12192000"/>
              <a:gd name="connsiteY7" fmla="*/ 1040427 h 3178689"/>
              <a:gd name="connsiteX8" fmla="*/ 8696765 w 12192000"/>
              <a:gd name="connsiteY8" fmla="*/ 221291 h 3178689"/>
              <a:gd name="connsiteX9" fmla="*/ 12048613 w 12192000"/>
              <a:gd name="connsiteY9" fmla="*/ 3955 h 3178689"/>
              <a:gd name="connsiteX10" fmla="*/ 12192000 w 12192000"/>
              <a:gd name="connsiteY10" fmla="*/ 0 h 3178689"/>
              <a:gd name="connsiteX11" fmla="*/ 12192000 w 12192000"/>
              <a:gd name="connsiteY11" fmla="*/ 3178689 h 3178689"/>
              <a:gd name="connsiteX12" fmla="*/ 0 w 12192000"/>
              <a:gd name="connsiteY12" fmla="*/ 3178689 h 317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178689">
                <a:moveTo>
                  <a:pt x="0" y="0"/>
                </a:moveTo>
                <a:lnTo>
                  <a:pt x="143388" y="3955"/>
                </a:lnTo>
                <a:cubicBezTo>
                  <a:pt x="1447517" y="42990"/>
                  <a:pt x="2637461" y="102443"/>
                  <a:pt x="3495235" y="221291"/>
                </a:cubicBezTo>
                <a:cubicBezTo>
                  <a:pt x="4802323" y="402391"/>
                  <a:pt x="5427985" y="573532"/>
                  <a:pt x="5873896" y="1040427"/>
                </a:cubicBezTo>
                <a:cubicBezTo>
                  <a:pt x="5971439" y="1142561"/>
                  <a:pt x="6043421" y="1262799"/>
                  <a:pt x="6095720" y="1395349"/>
                </a:cubicBezTo>
                <a:lnTo>
                  <a:pt x="6096000" y="1396250"/>
                </a:lnTo>
                <a:lnTo>
                  <a:pt x="6096280" y="1395349"/>
                </a:lnTo>
                <a:cubicBezTo>
                  <a:pt x="6148580" y="1262799"/>
                  <a:pt x="6220561" y="1142561"/>
                  <a:pt x="6318104" y="1040427"/>
                </a:cubicBezTo>
                <a:cubicBezTo>
                  <a:pt x="6764015" y="573532"/>
                  <a:pt x="7389680" y="402391"/>
                  <a:pt x="8696765" y="221291"/>
                </a:cubicBezTo>
                <a:cubicBezTo>
                  <a:pt x="9554539" y="102443"/>
                  <a:pt x="10744485" y="42991"/>
                  <a:pt x="12048613" y="3955"/>
                </a:cubicBezTo>
                <a:lnTo>
                  <a:pt x="12192000" y="0"/>
                </a:lnTo>
                <a:lnTo>
                  <a:pt x="12192000" y="3178689"/>
                </a:lnTo>
                <a:lnTo>
                  <a:pt x="0" y="3178689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B531F406-65B5-B5BC-FACC-AC9621A3B27C}"/>
              </a:ext>
            </a:extLst>
          </p:cNvPr>
          <p:cNvSpPr/>
          <p:nvPr/>
        </p:nvSpPr>
        <p:spPr>
          <a:xfrm rot="10800000" flipH="1" flipV="1">
            <a:off x="-130629" y="4240064"/>
            <a:ext cx="12453258" cy="2828392"/>
          </a:xfrm>
          <a:custGeom>
            <a:avLst/>
            <a:gdLst>
              <a:gd name="connsiteX0" fmla="*/ 12453258 w 12453258"/>
              <a:gd name="connsiteY0" fmla="*/ 0 h 2828392"/>
              <a:gd name="connsiteX1" fmla="*/ 12453258 w 12453258"/>
              <a:gd name="connsiteY1" fmla="*/ 2828392 h 2828392"/>
              <a:gd name="connsiteX2" fmla="*/ 0 w 12453258"/>
              <a:gd name="connsiteY2" fmla="*/ 2828392 h 2828392"/>
              <a:gd name="connsiteX3" fmla="*/ 0 w 12453258"/>
              <a:gd name="connsiteY3" fmla="*/ 92 h 2828392"/>
              <a:gd name="connsiteX4" fmla="*/ 271845 w 12453258"/>
              <a:gd name="connsiteY4" fmla="*/ 5877 h 2828392"/>
              <a:gd name="connsiteX5" fmla="*/ 3623692 w 12453258"/>
              <a:gd name="connsiteY5" fmla="*/ 173543 h 2828392"/>
              <a:gd name="connsiteX6" fmla="*/ 6002354 w 12453258"/>
              <a:gd name="connsiteY6" fmla="*/ 805477 h 2828392"/>
              <a:gd name="connsiteX7" fmla="*/ 6224177 w 12453258"/>
              <a:gd name="connsiteY7" fmla="*/ 1079286 h 2828392"/>
              <a:gd name="connsiteX8" fmla="*/ 6224457 w 12453258"/>
              <a:gd name="connsiteY8" fmla="*/ 1079981 h 2828392"/>
              <a:gd name="connsiteX9" fmla="*/ 6224737 w 12453258"/>
              <a:gd name="connsiteY9" fmla="*/ 1079286 h 2828392"/>
              <a:gd name="connsiteX10" fmla="*/ 6446561 w 12453258"/>
              <a:gd name="connsiteY10" fmla="*/ 805477 h 2828392"/>
              <a:gd name="connsiteX11" fmla="*/ 8825222 w 12453258"/>
              <a:gd name="connsiteY11" fmla="*/ 173543 h 2828392"/>
              <a:gd name="connsiteX12" fmla="*/ 12177070 w 12453258"/>
              <a:gd name="connsiteY12" fmla="*/ 5877 h 28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453258" h="2828392">
                <a:moveTo>
                  <a:pt x="12453258" y="0"/>
                </a:moveTo>
                <a:lnTo>
                  <a:pt x="12453258" y="2828392"/>
                </a:lnTo>
                <a:lnTo>
                  <a:pt x="0" y="2828392"/>
                </a:lnTo>
                <a:lnTo>
                  <a:pt x="0" y="92"/>
                </a:lnTo>
                <a:lnTo>
                  <a:pt x="271845" y="5877"/>
                </a:lnTo>
                <a:cubicBezTo>
                  <a:pt x="1575973" y="35990"/>
                  <a:pt x="2765918" y="81856"/>
                  <a:pt x="3623692" y="173543"/>
                </a:cubicBezTo>
                <a:cubicBezTo>
                  <a:pt x="4930780" y="313255"/>
                  <a:pt x="5556442" y="445284"/>
                  <a:pt x="6002354" y="805477"/>
                </a:cubicBezTo>
                <a:cubicBezTo>
                  <a:pt x="6099896" y="884269"/>
                  <a:pt x="6171878" y="977029"/>
                  <a:pt x="6224177" y="1079286"/>
                </a:cubicBezTo>
                <a:lnTo>
                  <a:pt x="6224457" y="1079981"/>
                </a:lnTo>
                <a:lnTo>
                  <a:pt x="6224737" y="1079286"/>
                </a:lnTo>
                <a:cubicBezTo>
                  <a:pt x="6277037" y="977029"/>
                  <a:pt x="6349018" y="884269"/>
                  <a:pt x="6446561" y="805477"/>
                </a:cubicBezTo>
                <a:cubicBezTo>
                  <a:pt x="6892472" y="445284"/>
                  <a:pt x="7518137" y="313255"/>
                  <a:pt x="8825222" y="173543"/>
                </a:cubicBezTo>
                <a:cubicBezTo>
                  <a:pt x="9682996" y="81856"/>
                  <a:pt x="10872942" y="35991"/>
                  <a:pt x="12177070" y="5877"/>
                </a:cubicBezTo>
                <a:close/>
              </a:path>
            </a:pathLst>
          </a:custGeom>
          <a:solidFill>
            <a:srgbClr val="4F628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4D69BF5-6CA8-72B8-04B1-35D9E9CF24CC}"/>
              </a:ext>
            </a:extLst>
          </p:cNvPr>
          <p:cNvGrpSpPr/>
          <p:nvPr/>
        </p:nvGrpSpPr>
        <p:grpSpPr>
          <a:xfrm>
            <a:off x="0" y="-423905"/>
            <a:ext cx="1079500" cy="251496"/>
            <a:chOff x="0" y="-921709"/>
            <a:chExt cx="2125980" cy="4953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B41C384-F841-1DB7-2062-4330F1855398}"/>
                </a:ext>
              </a:extLst>
            </p:cNvPr>
            <p:cNvSpPr/>
            <p:nvPr/>
          </p:nvSpPr>
          <p:spPr>
            <a:xfrm>
              <a:off x="0" y="-921709"/>
              <a:ext cx="495300" cy="495300"/>
            </a:xfrm>
            <a:prstGeom prst="ellipse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AA76768B-967E-AE59-0683-57B1FADFE738}"/>
                </a:ext>
              </a:extLst>
            </p:cNvPr>
            <p:cNvSpPr/>
            <p:nvPr/>
          </p:nvSpPr>
          <p:spPr>
            <a:xfrm>
              <a:off x="815340" y="-921709"/>
              <a:ext cx="495300" cy="49530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8B95B51-1E42-7749-1F0F-6D83575C8257}"/>
                </a:ext>
              </a:extLst>
            </p:cNvPr>
            <p:cNvSpPr/>
            <p:nvPr/>
          </p:nvSpPr>
          <p:spPr>
            <a:xfrm>
              <a:off x="1630680" y="-921709"/>
              <a:ext cx="495300" cy="49530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B10C6D94-A953-7282-3179-394F2468D741}"/>
              </a:ext>
            </a:extLst>
          </p:cNvPr>
          <p:cNvSpPr/>
          <p:nvPr/>
        </p:nvSpPr>
        <p:spPr>
          <a:xfrm>
            <a:off x="5461000" y="4287590"/>
            <a:ext cx="1270000" cy="127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7B848BD-F676-07F3-6A91-90E4E4E3DAA0}"/>
              </a:ext>
            </a:extLst>
          </p:cNvPr>
          <p:cNvSpPr txBox="1"/>
          <p:nvPr/>
        </p:nvSpPr>
        <p:spPr>
          <a:xfrm>
            <a:off x="5687874" y="4737924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8587C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dirty="0">
              <a:solidFill>
                <a:srgbClr val="48587C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8E96BC7-35E0-0B91-B5DA-2AD72EC45339}"/>
              </a:ext>
            </a:extLst>
          </p:cNvPr>
          <p:cNvGrpSpPr/>
          <p:nvPr/>
        </p:nvGrpSpPr>
        <p:grpSpPr>
          <a:xfrm>
            <a:off x="3086965" y="5894793"/>
            <a:ext cx="6018070" cy="320193"/>
            <a:chOff x="2608890" y="5894793"/>
            <a:chExt cx="6018070" cy="320193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64E02983-7C45-7494-7146-1E65A268930A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9A38210C-79C1-7BEA-688E-6E5E5D9B5C59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accent5">
                      <a:lumMod val="20000"/>
                      <a:lumOff val="80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56" name="graduate_57239">
                <a:extLst>
                  <a:ext uri="{FF2B5EF4-FFF2-40B4-BE49-F238E27FC236}">
                    <a16:creationId xmlns:a16="http://schemas.microsoft.com/office/drawing/2014/main" id="{54E61FDE-44F1-FEDC-8C64-E2CE0FEC76D6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085A9BAE-1A30-8B4C-4835-C59B7D8D402C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55" name="university-teacher_65684">
                <a:extLst>
                  <a:ext uri="{FF2B5EF4-FFF2-40B4-BE49-F238E27FC236}">
                    <a16:creationId xmlns:a16="http://schemas.microsoft.com/office/drawing/2014/main" id="{FF1AEA0A-3F46-6659-4AB0-0AC3E7188F71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0771A205-5169-5B32-C27C-23C0791A7429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accent5">
                      <a:lumMod val="20000"/>
                      <a:lumOff val="80000"/>
                    </a:schemeClr>
                  </a:solidFill>
                  <a:sym typeface="+mn-lt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83F950C-666F-C7A5-1DE0-8CBFC307B81E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BA06BFA9-470A-307C-1C6A-C6FAB9F7F2E7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2024.03.07</a:t>
                </a:r>
                <a:endParaRPr lang="zh-CN" altLang="en-US" sz="1400" dirty="0">
                  <a:solidFill>
                    <a:schemeClr val="accent5">
                      <a:lumMod val="20000"/>
                      <a:lumOff val="80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58" name="watch_346578">
                <a:extLst>
                  <a:ext uri="{FF2B5EF4-FFF2-40B4-BE49-F238E27FC236}">
                    <a16:creationId xmlns:a16="http://schemas.microsoft.com/office/drawing/2014/main" id="{4258C50F-1CF1-65F1-D0E3-909DFDEADD7F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2380488C-28E2-3928-0A47-E11E30830743}"/>
              </a:ext>
            </a:extLst>
          </p:cNvPr>
          <p:cNvSpPr txBox="1"/>
          <p:nvPr/>
        </p:nvSpPr>
        <p:spPr>
          <a:xfrm>
            <a:off x="4897593" y="571748"/>
            <a:ext cx="23968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2025</a:t>
            </a:r>
            <a:endParaRPr lang="zh-CN" altLang="en-US" sz="6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37D0226-C724-9931-ED92-552BBB1D2CFF}"/>
              </a:ext>
            </a:extLst>
          </p:cNvPr>
          <p:cNvSpPr txBox="1"/>
          <p:nvPr/>
        </p:nvSpPr>
        <p:spPr>
          <a:xfrm>
            <a:off x="2310347" y="1353619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简约毕业论文答辩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53D6976-7CA1-9FE7-EDA2-0EF0DB342AF2}"/>
              </a:ext>
            </a:extLst>
          </p:cNvPr>
          <p:cNvSpPr txBox="1"/>
          <p:nvPr/>
        </p:nvSpPr>
        <p:spPr>
          <a:xfrm>
            <a:off x="4305300" y="2724771"/>
            <a:ext cx="3581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chemeClr val="bg1"/>
                </a:solidFill>
                <a:latin typeface="+mj-ea"/>
                <a:ea typeface="+mj-ea"/>
              </a:rPr>
              <a:t>51PPT</a:t>
            </a:r>
            <a:r>
              <a:rPr lang="zh-CN" altLang="en-US" sz="1400" b="1" dirty="0">
                <a:solidFill>
                  <a:schemeClr val="bg1"/>
                </a:solidFill>
                <a:latin typeface="+mj-ea"/>
                <a:ea typeface="+mj-ea"/>
              </a:rPr>
              <a:t>模板网设计学院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F4F97D7-2E74-720D-CE63-457150C38B29}"/>
              </a:ext>
            </a:extLst>
          </p:cNvPr>
          <p:cNvGrpSpPr/>
          <p:nvPr/>
        </p:nvGrpSpPr>
        <p:grpSpPr>
          <a:xfrm>
            <a:off x="11537666" y="406946"/>
            <a:ext cx="334161" cy="297904"/>
            <a:chOff x="1657586" y="314077"/>
            <a:chExt cx="497444" cy="443470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F3B3BD70-15C4-5264-63CA-4F7C02B3D09C}"/>
                </a:ext>
              </a:extLst>
            </p:cNvPr>
            <p:cNvSpPr/>
            <p:nvPr/>
          </p:nvSpPr>
          <p:spPr>
            <a:xfrm>
              <a:off x="1657586" y="3140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934B018A-F3B9-2B93-4FAF-F7C4FF311279}"/>
                </a:ext>
              </a:extLst>
            </p:cNvPr>
            <p:cNvSpPr/>
            <p:nvPr/>
          </p:nvSpPr>
          <p:spPr>
            <a:xfrm>
              <a:off x="1862373" y="3140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D022534C-C7FA-A251-2075-B1E2BF7E78C8}"/>
                </a:ext>
              </a:extLst>
            </p:cNvPr>
            <p:cNvSpPr/>
            <p:nvPr/>
          </p:nvSpPr>
          <p:spPr>
            <a:xfrm>
              <a:off x="2067160" y="3140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5A312DA9-31B5-4D98-78F5-4EDD5AB63678}"/>
                </a:ext>
              </a:extLst>
            </p:cNvPr>
            <p:cNvSpPr/>
            <p:nvPr/>
          </p:nvSpPr>
          <p:spPr>
            <a:xfrm>
              <a:off x="1657586" y="4918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6D83E9D-CA51-36E3-B63D-AED3388AEDEE}"/>
                </a:ext>
              </a:extLst>
            </p:cNvPr>
            <p:cNvSpPr/>
            <p:nvPr/>
          </p:nvSpPr>
          <p:spPr>
            <a:xfrm>
              <a:off x="1862373" y="491877"/>
              <a:ext cx="87870" cy="87870"/>
            </a:xfrm>
            <a:prstGeom prst="ellipse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A72879C-0E87-9AF5-0CD6-D960978F4F05}"/>
                </a:ext>
              </a:extLst>
            </p:cNvPr>
            <p:cNvSpPr/>
            <p:nvPr/>
          </p:nvSpPr>
          <p:spPr>
            <a:xfrm>
              <a:off x="2067160" y="4918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E985E8F4-29CF-410B-FEAA-54DD0BC23133}"/>
                </a:ext>
              </a:extLst>
            </p:cNvPr>
            <p:cNvSpPr/>
            <p:nvPr/>
          </p:nvSpPr>
          <p:spPr>
            <a:xfrm>
              <a:off x="1657586" y="6696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5104275-007D-E413-1B47-A780EDC6DA39}"/>
                </a:ext>
              </a:extLst>
            </p:cNvPr>
            <p:cNvSpPr/>
            <p:nvPr/>
          </p:nvSpPr>
          <p:spPr>
            <a:xfrm>
              <a:off x="1862373" y="6696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E422DDE6-2C6E-841F-FF79-AD1BFCA70436}"/>
                </a:ext>
              </a:extLst>
            </p:cNvPr>
            <p:cNvSpPr/>
            <p:nvPr/>
          </p:nvSpPr>
          <p:spPr>
            <a:xfrm>
              <a:off x="2067160" y="6696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E59C6167-C5C1-C4E5-868F-B2C5404532C2}"/>
              </a:ext>
            </a:extLst>
          </p:cNvPr>
          <p:cNvGrpSpPr/>
          <p:nvPr/>
        </p:nvGrpSpPr>
        <p:grpSpPr>
          <a:xfrm rot="5400000">
            <a:off x="5818547" y="3716166"/>
            <a:ext cx="554907" cy="221436"/>
            <a:chOff x="7912113" y="5089645"/>
            <a:chExt cx="907031" cy="361951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BF5D294A-14EA-2601-76B9-2DA18B062B2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360416" y="4825439"/>
              <a:ext cx="0" cy="896606"/>
            </a:xfrm>
            <a:prstGeom prst="line">
              <a:avLst/>
            </a:prstGeom>
            <a:ln w="25400">
              <a:solidFill>
                <a:srgbClr val="D8B2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296F61D-58E1-3FA3-9F6D-38E84B084A1B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1308B02-2C38-9235-FE67-B5A8A9434A8D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472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6AB8A-727B-8371-EBBF-C44D6C85D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C87FBCA0-3653-83C1-9A93-F3BFC2EBAFAF}"/>
              </a:ext>
            </a:extLst>
          </p:cNvPr>
          <p:cNvSpPr txBox="1"/>
          <p:nvPr/>
        </p:nvSpPr>
        <p:spPr>
          <a:xfrm>
            <a:off x="1259297" y="2202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8503FB4-258A-66DD-7101-EDA67552D51D}"/>
              </a:ext>
            </a:extLst>
          </p:cNvPr>
          <p:cNvSpPr txBox="1"/>
          <p:nvPr/>
        </p:nvSpPr>
        <p:spPr>
          <a:xfrm>
            <a:off x="2035494" y="269634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研究方法及过程</a:t>
            </a:r>
          </a:p>
        </p:txBody>
      </p:sp>
      <p:pic>
        <p:nvPicPr>
          <p:cNvPr id="2" name="图片 1" descr="D:\51PPT模板网\51pptmoban.com\图片.jpg">
            <a:extLst>
              <a:ext uri="{FF2B5EF4-FFF2-40B4-BE49-F238E27FC236}">
                <a16:creationId xmlns:a16="http://schemas.microsoft.com/office/drawing/2014/main" id="{3BC6BA49-F021-9050-EA83-20B53A8ECD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2466" y="1218254"/>
            <a:ext cx="3359432" cy="442149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DE7FFAA-AB01-FDBF-AEA7-0E73D20B913D}"/>
              </a:ext>
            </a:extLst>
          </p:cNvPr>
          <p:cNvSpPr/>
          <p:nvPr/>
        </p:nvSpPr>
        <p:spPr>
          <a:xfrm>
            <a:off x="1055688" y="2163881"/>
            <a:ext cx="3071917" cy="3479800"/>
          </a:xfrm>
          <a:prstGeom prst="rect">
            <a:avLst/>
          </a:prstGeom>
          <a:solidFill>
            <a:schemeClr val="bg1"/>
          </a:solidFill>
          <a:ln>
            <a:solidFill>
              <a:srgbClr val="4858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18D6ACF-107F-A866-C716-0B20B1D442E9}"/>
              </a:ext>
            </a:extLst>
          </p:cNvPr>
          <p:cNvCxnSpPr/>
          <p:nvPr/>
        </p:nvCxnSpPr>
        <p:spPr>
          <a:xfrm>
            <a:off x="2434391" y="3625913"/>
            <a:ext cx="266700" cy="0"/>
          </a:xfrm>
          <a:prstGeom prst="line">
            <a:avLst/>
          </a:prstGeom>
          <a:ln w="12700">
            <a:solidFill>
              <a:srgbClr val="D8B2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72542F99-FD1A-3ABB-070E-8F14E5B045C4}"/>
              </a:ext>
            </a:extLst>
          </p:cNvPr>
          <p:cNvGrpSpPr/>
          <p:nvPr/>
        </p:nvGrpSpPr>
        <p:grpSpPr>
          <a:xfrm>
            <a:off x="2147146" y="1757205"/>
            <a:ext cx="889000" cy="889000"/>
            <a:chOff x="1456540" y="2191381"/>
            <a:chExt cx="889000" cy="8890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F00AE36-9182-5562-296C-7BC45FF4AAB2}"/>
                </a:ext>
              </a:extLst>
            </p:cNvPr>
            <p:cNvSpPr/>
            <p:nvPr/>
          </p:nvSpPr>
          <p:spPr>
            <a:xfrm>
              <a:off x="1456540" y="2191381"/>
              <a:ext cx="889000" cy="889000"/>
            </a:xfrm>
            <a:prstGeom prst="ellipse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  <a:sym typeface="+mn-lt"/>
              </a:endParaRPr>
            </a:p>
          </p:txBody>
        </p:sp>
        <p:grpSp>
          <p:nvGrpSpPr>
            <p:cNvPr id="9" name="Group 4">
              <a:extLst>
                <a:ext uri="{FF2B5EF4-FFF2-40B4-BE49-F238E27FC236}">
                  <a16:creationId xmlns:a16="http://schemas.microsoft.com/office/drawing/2014/main" id="{AC2CAC0A-E0EE-2CD3-BD06-C5068AB161E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03992" y="2471231"/>
              <a:ext cx="194096" cy="380100"/>
              <a:chOff x="2233" y="-986"/>
              <a:chExt cx="3214" cy="6294"/>
            </a:xfrm>
            <a:solidFill>
              <a:schemeClr val="bg1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4FFC295C-3ACC-E7D8-4674-F7420033AD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33" y="-986"/>
                <a:ext cx="3214" cy="6294"/>
              </a:xfrm>
              <a:custGeom>
                <a:avLst/>
                <a:gdLst>
                  <a:gd name="T0" fmla="*/ 0 w 3214"/>
                  <a:gd name="T1" fmla="*/ 0 h 6294"/>
                  <a:gd name="T2" fmla="*/ 0 w 3214"/>
                  <a:gd name="T3" fmla="*/ 3391 h 6294"/>
                  <a:gd name="T4" fmla="*/ 971 w 3214"/>
                  <a:gd name="T5" fmla="*/ 3391 h 6294"/>
                  <a:gd name="T6" fmla="*/ 971 w 3214"/>
                  <a:gd name="T7" fmla="*/ 6294 h 6294"/>
                  <a:gd name="T8" fmla="*/ 3214 w 3214"/>
                  <a:gd name="T9" fmla="*/ 2421 h 6294"/>
                  <a:gd name="T10" fmla="*/ 1951 w 3214"/>
                  <a:gd name="T11" fmla="*/ 2421 h 6294"/>
                  <a:gd name="T12" fmla="*/ 3214 w 3214"/>
                  <a:gd name="T13" fmla="*/ 0 h 6294"/>
                  <a:gd name="T14" fmla="*/ 0 w 3214"/>
                  <a:gd name="T15" fmla="*/ 0 h 6294"/>
                  <a:gd name="T16" fmla="*/ 0 w 3214"/>
                  <a:gd name="T17" fmla="*/ 0 h 6294"/>
                  <a:gd name="T18" fmla="*/ 0 w 3214"/>
                  <a:gd name="T19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14" h="6294">
                    <a:moveTo>
                      <a:pt x="0" y="0"/>
                    </a:moveTo>
                    <a:lnTo>
                      <a:pt x="0" y="3391"/>
                    </a:lnTo>
                    <a:lnTo>
                      <a:pt x="971" y="3391"/>
                    </a:lnTo>
                    <a:lnTo>
                      <a:pt x="971" y="6294"/>
                    </a:lnTo>
                    <a:lnTo>
                      <a:pt x="3214" y="2421"/>
                    </a:lnTo>
                    <a:lnTo>
                      <a:pt x="1951" y="2421"/>
                    </a:lnTo>
                    <a:lnTo>
                      <a:pt x="3214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C0102C8B-42E7-0F6C-7996-87C70831E0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33" y="-986"/>
                <a:ext cx="3214" cy="6294"/>
              </a:xfrm>
              <a:custGeom>
                <a:avLst/>
                <a:gdLst>
                  <a:gd name="T0" fmla="*/ 0 w 3214"/>
                  <a:gd name="T1" fmla="*/ 0 h 6294"/>
                  <a:gd name="T2" fmla="*/ 0 w 3214"/>
                  <a:gd name="T3" fmla="*/ 3391 h 6294"/>
                  <a:gd name="T4" fmla="*/ 971 w 3214"/>
                  <a:gd name="T5" fmla="*/ 3391 h 6294"/>
                  <a:gd name="T6" fmla="*/ 971 w 3214"/>
                  <a:gd name="T7" fmla="*/ 6294 h 6294"/>
                  <a:gd name="T8" fmla="*/ 3214 w 3214"/>
                  <a:gd name="T9" fmla="*/ 2421 h 6294"/>
                  <a:gd name="T10" fmla="*/ 1951 w 3214"/>
                  <a:gd name="T11" fmla="*/ 2421 h 6294"/>
                  <a:gd name="T12" fmla="*/ 3214 w 3214"/>
                  <a:gd name="T13" fmla="*/ 0 h 6294"/>
                  <a:gd name="T14" fmla="*/ 0 w 3214"/>
                  <a:gd name="T15" fmla="*/ 0 h 6294"/>
                  <a:gd name="T16" fmla="*/ 0 w 3214"/>
                  <a:gd name="T17" fmla="*/ 0 h 6294"/>
                  <a:gd name="T18" fmla="*/ 0 w 3214"/>
                  <a:gd name="T19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14" h="6294">
                    <a:moveTo>
                      <a:pt x="0" y="0"/>
                    </a:moveTo>
                    <a:lnTo>
                      <a:pt x="0" y="3391"/>
                    </a:lnTo>
                    <a:lnTo>
                      <a:pt x="971" y="3391"/>
                    </a:lnTo>
                    <a:lnTo>
                      <a:pt x="971" y="6294"/>
                    </a:lnTo>
                    <a:lnTo>
                      <a:pt x="3214" y="2421"/>
                    </a:lnTo>
                    <a:lnTo>
                      <a:pt x="1951" y="2421"/>
                    </a:lnTo>
                    <a:lnTo>
                      <a:pt x="3214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3EE773EE-7715-E8E8-6FBE-450B826B5020}"/>
              </a:ext>
            </a:extLst>
          </p:cNvPr>
          <p:cNvSpPr/>
          <p:nvPr/>
        </p:nvSpPr>
        <p:spPr>
          <a:xfrm>
            <a:off x="8064396" y="2163881"/>
            <a:ext cx="3071917" cy="3479800"/>
          </a:xfrm>
          <a:prstGeom prst="rect">
            <a:avLst/>
          </a:prstGeom>
          <a:solidFill>
            <a:schemeClr val="bg1"/>
          </a:solidFill>
          <a:ln>
            <a:solidFill>
              <a:srgbClr val="4858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sym typeface="+mn-lt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C0201AF-A54F-C8AC-3CA3-192FE18C7B4B}"/>
              </a:ext>
            </a:extLst>
          </p:cNvPr>
          <p:cNvCxnSpPr/>
          <p:nvPr/>
        </p:nvCxnSpPr>
        <p:spPr>
          <a:xfrm>
            <a:off x="9443099" y="3625913"/>
            <a:ext cx="266700" cy="0"/>
          </a:xfrm>
          <a:prstGeom prst="line">
            <a:avLst/>
          </a:prstGeom>
          <a:ln w="12700">
            <a:solidFill>
              <a:srgbClr val="D8B2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887822C-F0FC-3F6B-9705-26CD25849FED}"/>
              </a:ext>
            </a:extLst>
          </p:cNvPr>
          <p:cNvGrpSpPr/>
          <p:nvPr/>
        </p:nvGrpSpPr>
        <p:grpSpPr>
          <a:xfrm>
            <a:off x="9155853" y="1757205"/>
            <a:ext cx="889000" cy="889000"/>
            <a:chOff x="9537705" y="1825830"/>
            <a:chExt cx="889000" cy="8890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C06FCC2-B277-615F-281E-A11F97533DD8}"/>
                </a:ext>
              </a:extLst>
            </p:cNvPr>
            <p:cNvSpPr/>
            <p:nvPr/>
          </p:nvSpPr>
          <p:spPr>
            <a:xfrm>
              <a:off x="9537705" y="1825830"/>
              <a:ext cx="889000" cy="889000"/>
            </a:xfrm>
            <a:prstGeom prst="ellipse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18" name="Freeform 10" descr="D:\51PPT模板网\51pptmoban.com\图片.jpg">
              <a:extLst>
                <a:ext uri="{FF2B5EF4-FFF2-40B4-BE49-F238E27FC236}">
                  <a16:creationId xmlns:a16="http://schemas.microsoft.com/office/drawing/2014/main" id="{DF5E5975-44CB-508E-172C-D3CEE4836A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12566" y="2124835"/>
              <a:ext cx="339278" cy="316390"/>
            </a:xfrm>
            <a:custGeom>
              <a:avLst/>
              <a:gdLst>
                <a:gd name="T0" fmla="*/ 2348 w 2376"/>
                <a:gd name="T1" fmla="*/ 85 h 2215"/>
                <a:gd name="T2" fmla="*/ 1393 w 2376"/>
                <a:gd name="T3" fmla="*/ 1229 h 2215"/>
                <a:gd name="T4" fmla="*/ 1393 w 2376"/>
                <a:gd name="T5" fmla="*/ 1895 h 2215"/>
                <a:gd name="T6" fmla="*/ 1375 w 2376"/>
                <a:gd name="T7" fmla="*/ 1936 h 2215"/>
                <a:gd name="T8" fmla="*/ 1068 w 2376"/>
                <a:gd name="T9" fmla="*/ 2187 h 2215"/>
                <a:gd name="T10" fmla="*/ 983 w 2376"/>
                <a:gd name="T11" fmla="*/ 2146 h 2215"/>
                <a:gd name="T12" fmla="*/ 983 w 2376"/>
                <a:gd name="T13" fmla="*/ 1229 h 2215"/>
                <a:gd name="T14" fmla="*/ 28 w 2376"/>
                <a:gd name="T15" fmla="*/ 85 h 2215"/>
                <a:gd name="T16" fmla="*/ 67 w 2376"/>
                <a:gd name="T17" fmla="*/ 0 h 2215"/>
                <a:gd name="T18" fmla="*/ 2307 w 2376"/>
                <a:gd name="T19" fmla="*/ 0 h 2215"/>
                <a:gd name="T20" fmla="*/ 2348 w 2376"/>
                <a:gd name="T21" fmla="*/ 85 h 2215"/>
                <a:gd name="T22" fmla="*/ 2348 w 2376"/>
                <a:gd name="T23" fmla="*/ 85 h 2215"/>
                <a:gd name="T24" fmla="*/ 2348 w 2376"/>
                <a:gd name="T25" fmla="*/ 85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6" h="2215">
                  <a:moveTo>
                    <a:pt x="2348" y="85"/>
                  </a:moveTo>
                  <a:cubicBezTo>
                    <a:pt x="1393" y="1229"/>
                    <a:pt x="1393" y="1229"/>
                    <a:pt x="1393" y="1229"/>
                  </a:cubicBezTo>
                  <a:cubicBezTo>
                    <a:pt x="1393" y="1895"/>
                    <a:pt x="1393" y="1895"/>
                    <a:pt x="1393" y="1895"/>
                  </a:cubicBezTo>
                  <a:cubicBezTo>
                    <a:pt x="1393" y="1910"/>
                    <a:pt x="1385" y="1925"/>
                    <a:pt x="1375" y="1936"/>
                  </a:cubicBezTo>
                  <a:cubicBezTo>
                    <a:pt x="1068" y="2187"/>
                    <a:pt x="1068" y="2187"/>
                    <a:pt x="1068" y="2187"/>
                  </a:cubicBezTo>
                  <a:cubicBezTo>
                    <a:pt x="1034" y="2215"/>
                    <a:pt x="983" y="2189"/>
                    <a:pt x="983" y="2146"/>
                  </a:cubicBezTo>
                  <a:cubicBezTo>
                    <a:pt x="983" y="1229"/>
                    <a:pt x="983" y="1229"/>
                    <a:pt x="983" y="1229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0" y="52"/>
                    <a:pt x="23" y="0"/>
                    <a:pt x="67" y="0"/>
                  </a:cubicBezTo>
                  <a:cubicBezTo>
                    <a:pt x="2307" y="0"/>
                    <a:pt x="2307" y="0"/>
                    <a:pt x="2307" y="0"/>
                  </a:cubicBezTo>
                  <a:cubicBezTo>
                    <a:pt x="2350" y="0"/>
                    <a:pt x="2376" y="52"/>
                    <a:pt x="2348" y="85"/>
                  </a:cubicBezTo>
                  <a:close/>
                  <a:moveTo>
                    <a:pt x="2348" y="85"/>
                  </a:moveTo>
                  <a:cubicBezTo>
                    <a:pt x="2348" y="85"/>
                    <a:pt x="2348" y="85"/>
                    <a:pt x="2348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81FA0D2-D3BE-2A4E-9D6F-0F138D1C9014}"/>
              </a:ext>
            </a:extLst>
          </p:cNvPr>
          <p:cNvGrpSpPr/>
          <p:nvPr/>
        </p:nvGrpSpPr>
        <p:grpSpPr>
          <a:xfrm>
            <a:off x="1449957" y="3103705"/>
            <a:ext cx="2235567" cy="1321478"/>
            <a:chOff x="283599" y="1668003"/>
            <a:chExt cx="2235567" cy="132147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758169C-2F48-952D-0889-2ED6915E4824}"/>
                </a:ext>
              </a:extLst>
            </p:cNvPr>
            <p:cNvSpPr txBox="1"/>
            <p:nvPr/>
          </p:nvSpPr>
          <p:spPr>
            <a:xfrm>
              <a:off x="362480" y="2226195"/>
              <a:ext cx="208987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2FCDFA1-21E2-FD2D-53DD-A1C58190F369}"/>
                </a:ext>
              </a:extLst>
            </p:cNvPr>
            <p:cNvSpPr txBox="1"/>
            <p:nvPr/>
          </p:nvSpPr>
          <p:spPr>
            <a:xfrm>
              <a:off x="283599" y="166800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4973C7C-94B2-643F-1834-BFE216E76487}"/>
              </a:ext>
            </a:extLst>
          </p:cNvPr>
          <p:cNvGrpSpPr/>
          <p:nvPr/>
        </p:nvGrpSpPr>
        <p:grpSpPr>
          <a:xfrm>
            <a:off x="8458665" y="3103705"/>
            <a:ext cx="2235567" cy="1321478"/>
            <a:chOff x="283599" y="1668003"/>
            <a:chExt cx="2235567" cy="132147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7BB5AFB-CC0A-D557-C393-D8939B74A649}"/>
                </a:ext>
              </a:extLst>
            </p:cNvPr>
            <p:cNvSpPr txBox="1"/>
            <p:nvPr/>
          </p:nvSpPr>
          <p:spPr>
            <a:xfrm>
              <a:off x="362480" y="2226195"/>
              <a:ext cx="208987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A7DBE90-7FD3-B0CC-9EEF-1C7AAC60874D}"/>
                </a:ext>
              </a:extLst>
            </p:cNvPr>
            <p:cNvSpPr txBox="1"/>
            <p:nvPr/>
          </p:nvSpPr>
          <p:spPr>
            <a:xfrm>
              <a:off x="283599" y="166800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4486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2718A-821C-CF22-8907-08873F15C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B1E47D7-43C1-80A6-7CC9-43612546273F}"/>
              </a:ext>
            </a:extLst>
          </p:cNvPr>
          <p:cNvSpPr txBox="1"/>
          <p:nvPr/>
        </p:nvSpPr>
        <p:spPr>
          <a:xfrm>
            <a:off x="1259297" y="2202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EDAF053-8A23-9C65-BD31-988A5EA23FA9}"/>
              </a:ext>
            </a:extLst>
          </p:cNvPr>
          <p:cNvSpPr txBox="1"/>
          <p:nvPr/>
        </p:nvSpPr>
        <p:spPr>
          <a:xfrm>
            <a:off x="2035494" y="269634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研究方法及过程</a:t>
            </a:r>
          </a:p>
        </p:txBody>
      </p:sp>
      <p:grpSp>
        <p:nvGrpSpPr>
          <p:cNvPr id="14" name="组合 13"/>
          <p:cNvGrpSpPr/>
          <p:nvPr/>
        </p:nvGrpSpPr>
        <p:grpSpPr>
          <a:xfrm flipH="1">
            <a:off x="8544243" y="2383451"/>
            <a:ext cx="1784328" cy="1560489"/>
            <a:chOff x="4906217" y="2453169"/>
            <a:chExt cx="1947170" cy="1702902"/>
          </a:xfrm>
          <a:solidFill>
            <a:srgbClr val="709020"/>
          </a:solidFill>
        </p:grpSpPr>
        <p:sp>
          <p:nvSpPr>
            <p:cNvPr id="15" name="Rectangle 48"/>
            <p:cNvSpPr/>
            <p:nvPr>
              <p:custDataLst>
                <p:tags r:id="rId11"/>
              </p:custDataLst>
            </p:nvPr>
          </p:nvSpPr>
          <p:spPr bwMode="auto">
            <a:xfrm>
              <a:off x="4906217" y="3088998"/>
              <a:ext cx="1947170" cy="1044516"/>
            </a:xfrm>
            <a:prstGeom prst="rect">
              <a:avLst/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16" name="TextBox 15"/>
            <p:cNvSpPr txBox="1"/>
            <p:nvPr>
              <p:custDataLst>
                <p:tags r:id="rId12"/>
              </p:custDataLst>
            </p:nvPr>
          </p:nvSpPr>
          <p:spPr>
            <a:xfrm>
              <a:off x="5586554" y="3165395"/>
              <a:ext cx="586500" cy="990676"/>
            </a:xfrm>
            <a:prstGeom prst="rect">
              <a:avLst/>
            </a:prstGeom>
            <a:noFill/>
          </p:spPr>
          <p:txBody>
            <a:bodyPr wrap="square" lIns="124371" tIns="124371" rIns="124371" bIns="124371" rtlCol="0">
              <a:spAutoFit/>
            </a:bodyPr>
            <a:lstStyle>
              <a:defPPr>
                <a:defRPr lang="zh-CN"/>
              </a:defPPr>
              <a:lvl1pPr algn="ctr">
                <a:buSzPct val="90000"/>
                <a:defRPr sz="32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defRPr>
              </a:lvl1pPr>
            </a:lstStyle>
            <a:p>
              <a:r>
                <a:rPr lang="en-US" sz="4265" dirty="0"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17" name="Right Triangle 59"/>
            <p:cNvSpPr/>
            <p:nvPr>
              <p:custDataLst>
                <p:tags r:id="rId13"/>
              </p:custDataLst>
            </p:nvPr>
          </p:nvSpPr>
          <p:spPr bwMode="auto">
            <a:xfrm rot="10800000" flipV="1">
              <a:off x="6228535" y="2453169"/>
              <a:ext cx="451948" cy="649688"/>
            </a:xfrm>
            <a:prstGeom prst="rtTriangle">
              <a:avLst/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+mj-ea"/>
                <a:ea typeface="+mj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6143231" y="2966107"/>
            <a:ext cx="2301600" cy="1552519"/>
            <a:chOff x="2322492" y="3088998"/>
            <a:chExt cx="2511649" cy="1694204"/>
          </a:xfrm>
          <a:solidFill>
            <a:srgbClr val="8AB027"/>
          </a:solidFill>
        </p:grpSpPr>
        <p:grpSp>
          <p:nvGrpSpPr>
            <p:cNvPr id="23" name="组合 22"/>
            <p:cNvGrpSpPr/>
            <p:nvPr/>
          </p:nvGrpSpPr>
          <p:grpSpPr>
            <a:xfrm>
              <a:off x="2322492" y="3088998"/>
              <a:ext cx="2511649" cy="1067072"/>
              <a:chOff x="2322492" y="3088998"/>
              <a:chExt cx="2511649" cy="1067072"/>
            </a:xfrm>
            <a:grpFill/>
          </p:grpSpPr>
          <p:sp>
            <p:nvSpPr>
              <p:cNvPr id="25" name="Rectangle 50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2322492" y="3088998"/>
                <a:ext cx="2511649" cy="1044516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26" name="TextBox 24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3285070" y="3165395"/>
                <a:ext cx="586498" cy="990675"/>
              </a:xfrm>
              <a:prstGeom prst="rect">
                <a:avLst/>
              </a:prstGeom>
              <a:noFill/>
            </p:spPr>
            <p:txBody>
              <a:bodyPr wrap="square" lIns="124371" tIns="124371" rIns="124371" bIns="124371" rtlCol="0">
                <a:spAutoFit/>
              </a:bodyPr>
              <a:lstStyle>
                <a:defPPr>
                  <a:defRPr lang="zh-CN"/>
                </a:defPPr>
                <a:lvl1pPr algn="ctr">
                  <a:buSzPct val="90000"/>
                  <a:defRPr sz="32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</a:defRPr>
                </a:lvl1pPr>
              </a:lstStyle>
              <a:p>
                <a:r>
                  <a:rPr lang="en-US" sz="4265" dirty="0">
                    <a:cs typeface="+mn-ea"/>
                    <a:sym typeface="+mn-lt"/>
                  </a:rPr>
                  <a:t>3</a:t>
                </a:r>
              </a:p>
            </p:txBody>
          </p:sp>
        </p:grpSp>
        <p:sp>
          <p:nvSpPr>
            <p:cNvPr id="24" name="Right Triangle 60"/>
            <p:cNvSpPr/>
            <p:nvPr>
              <p:custDataLst>
                <p:tags r:id="rId8"/>
              </p:custDataLst>
            </p:nvPr>
          </p:nvSpPr>
          <p:spPr bwMode="auto">
            <a:xfrm flipV="1">
              <a:off x="3285067" y="4133514"/>
              <a:ext cx="451948" cy="649688"/>
            </a:xfrm>
            <a:prstGeom prst="rtTriangle">
              <a:avLst/>
            </a:prstGeom>
            <a:solidFill>
              <a:srgbClr val="4858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84000" anchor="ctr"/>
            <a:lstStyle/>
            <a:p>
              <a:pPr algn="r"/>
              <a:endParaRPr lang="en-US" sz="18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7793861-CFB8-6715-B4A2-5CD1145235E5}"/>
              </a:ext>
            </a:extLst>
          </p:cNvPr>
          <p:cNvGrpSpPr/>
          <p:nvPr/>
        </p:nvGrpSpPr>
        <p:grpSpPr>
          <a:xfrm flipV="1">
            <a:off x="3742219" y="2404121"/>
            <a:ext cx="2301600" cy="1539819"/>
            <a:chOff x="2322492" y="3088998"/>
            <a:chExt cx="2511649" cy="1680345"/>
          </a:xfrm>
          <a:solidFill>
            <a:srgbClr val="8AB027"/>
          </a:solidFill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EB99A9AD-B4EF-4E88-4046-B46C9BB8123E}"/>
                </a:ext>
              </a:extLst>
            </p:cNvPr>
            <p:cNvGrpSpPr/>
            <p:nvPr/>
          </p:nvGrpSpPr>
          <p:grpSpPr>
            <a:xfrm>
              <a:off x="2322492" y="3088998"/>
              <a:ext cx="2511649" cy="1067072"/>
              <a:chOff x="2322492" y="3088998"/>
              <a:chExt cx="2511649" cy="1067072"/>
            </a:xfrm>
            <a:grpFill/>
          </p:grpSpPr>
          <p:sp>
            <p:nvSpPr>
              <p:cNvPr id="37" name="Rectangle 50">
                <a:extLst>
                  <a:ext uri="{FF2B5EF4-FFF2-40B4-BE49-F238E27FC236}">
                    <a16:creationId xmlns:a16="http://schemas.microsoft.com/office/drawing/2014/main" id="{F744106D-CE3E-81B8-F36E-940F93835B07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322492" y="3088998"/>
                <a:ext cx="2511649" cy="1044516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38" name="TextBox 24">
                <a:extLst>
                  <a:ext uri="{FF2B5EF4-FFF2-40B4-BE49-F238E27FC236}">
                    <a16:creationId xmlns:a16="http://schemas.microsoft.com/office/drawing/2014/main" id="{FF304EAD-671C-7588-3608-D1D1203F7995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 rot="10800000">
                <a:off x="3285070" y="3165395"/>
                <a:ext cx="586498" cy="990675"/>
              </a:xfrm>
              <a:prstGeom prst="rect">
                <a:avLst/>
              </a:prstGeom>
              <a:noFill/>
            </p:spPr>
            <p:txBody>
              <a:bodyPr wrap="square" lIns="124371" tIns="124371" rIns="124371" bIns="124371" rtlCol="0">
                <a:spAutoFit/>
              </a:bodyPr>
              <a:lstStyle>
                <a:defPPr>
                  <a:defRPr lang="zh-CN"/>
                </a:defPPr>
                <a:lvl1pPr algn="ctr">
                  <a:buSzPct val="90000"/>
                  <a:defRPr sz="32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</a:defRPr>
                </a:lvl1pPr>
              </a:lstStyle>
              <a:p>
                <a:r>
                  <a:rPr lang="en-US" sz="4265" dirty="0">
                    <a:cs typeface="+mn-ea"/>
                    <a:sym typeface="+mn-lt"/>
                  </a:rPr>
                  <a:t>2</a:t>
                </a:r>
              </a:p>
            </p:txBody>
          </p:sp>
        </p:grpSp>
        <p:sp>
          <p:nvSpPr>
            <p:cNvPr id="36" name="Right Triangle 60">
              <a:extLst>
                <a:ext uri="{FF2B5EF4-FFF2-40B4-BE49-F238E27FC236}">
                  <a16:creationId xmlns:a16="http://schemas.microsoft.com/office/drawing/2014/main" id="{CD87427E-BD18-85CE-1E96-B41747C9BFD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 flipV="1">
              <a:off x="3285067" y="4119655"/>
              <a:ext cx="451948" cy="649688"/>
            </a:xfrm>
            <a:prstGeom prst="rtTriangle">
              <a:avLst/>
            </a:prstGeom>
            <a:solidFill>
              <a:srgbClr val="4858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84000" anchor="ctr"/>
            <a:lstStyle/>
            <a:p>
              <a:pPr algn="r"/>
              <a:endParaRPr lang="en-US" sz="18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31156CB-A435-C456-DA75-C302798D97B2}"/>
              </a:ext>
            </a:extLst>
          </p:cNvPr>
          <p:cNvGrpSpPr/>
          <p:nvPr/>
        </p:nvGrpSpPr>
        <p:grpSpPr>
          <a:xfrm flipV="1">
            <a:off x="1858479" y="2966106"/>
            <a:ext cx="1784328" cy="1573189"/>
            <a:chOff x="4906217" y="2439310"/>
            <a:chExt cx="1947170" cy="1716761"/>
          </a:xfrm>
          <a:solidFill>
            <a:srgbClr val="709020"/>
          </a:solidFill>
        </p:grpSpPr>
        <p:sp>
          <p:nvSpPr>
            <p:cNvPr id="40" name="Rectangle 48">
              <a:extLst>
                <a:ext uri="{FF2B5EF4-FFF2-40B4-BE49-F238E27FC236}">
                  <a16:creationId xmlns:a16="http://schemas.microsoft.com/office/drawing/2014/main" id="{6E823A46-7EFA-637B-ADD3-55E5BD5987D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 bwMode="auto">
            <a:xfrm>
              <a:off x="4906217" y="3088998"/>
              <a:ext cx="1947170" cy="1044516"/>
            </a:xfrm>
            <a:prstGeom prst="rect">
              <a:avLst/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41" name="TextBox 15">
              <a:extLst>
                <a:ext uri="{FF2B5EF4-FFF2-40B4-BE49-F238E27FC236}">
                  <a16:creationId xmlns:a16="http://schemas.microsoft.com/office/drawing/2014/main" id="{0DCCF81D-DC77-CFF6-E220-0089432ED3F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 rot="10800000">
              <a:off x="5586554" y="3165395"/>
              <a:ext cx="586500" cy="990676"/>
            </a:xfrm>
            <a:prstGeom prst="rect">
              <a:avLst/>
            </a:prstGeom>
            <a:noFill/>
          </p:spPr>
          <p:txBody>
            <a:bodyPr wrap="square" lIns="124371" tIns="124371" rIns="124371" bIns="124371" rtlCol="0">
              <a:spAutoFit/>
            </a:bodyPr>
            <a:lstStyle>
              <a:defPPr>
                <a:defRPr lang="zh-CN"/>
              </a:defPPr>
              <a:lvl1pPr algn="ctr">
                <a:buSzPct val="90000"/>
                <a:defRPr sz="32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defRPr>
              </a:lvl1pPr>
            </a:lstStyle>
            <a:p>
              <a:r>
                <a:rPr lang="en-US" sz="4265" dirty="0"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42" name="Right Triangle 59">
              <a:extLst>
                <a:ext uri="{FF2B5EF4-FFF2-40B4-BE49-F238E27FC236}">
                  <a16:creationId xmlns:a16="http://schemas.microsoft.com/office/drawing/2014/main" id="{B33A1515-98C9-6BBB-1D03-7AF89343C3E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 rot="10800000" flipV="1">
              <a:off x="6228535" y="2439310"/>
              <a:ext cx="451948" cy="649688"/>
            </a:xfrm>
            <a:prstGeom prst="rtTriangle">
              <a:avLst/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+mj-ea"/>
                <a:ea typeface="+mj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0D04230-8E8C-D4FA-5738-7E51A7EF5B60}"/>
              </a:ext>
            </a:extLst>
          </p:cNvPr>
          <p:cNvGrpSpPr/>
          <p:nvPr/>
        </p:nvGrpSpPr>
        <p:grpSpPr>
          <a:xfrm>
            <a:off x="3277286" y="4659268"/>
            <a:ext cx="3918343" cy="816522"/>
            <a:chOff x="283598" y="1906534"/>
            <a:chExt cx="3918343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29CCC73-D854-1B87-CC47-9884D2965B6E}"/>
                </a:ext>
              </a:extLst>
            </p:cNvPr>
            <p:cNvSpPr txBox="1"/>
            <p:nvPr/>
          </p:nvSpPr>
          <p:spPr>
            <a:xfrm>
              <a:off x="283598" y="2190603"/>
              <a:ext cx="391834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316EC63-AB8B-A8EF-CD1E-CBC03354457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CC7497F-D119-9B46-25DF-4C60E8A26800}"/>
              </a:ext>
            </a:extLst>
          </p:cNvPr>
          <p:cNvGrpSpPr/>
          <p:nvPr/>
        </p:nvGrpSpPr>
        <p:grpSpPr>
          <a:xfrm>
            <a:off x="7477233" y="4659268"/>
            <a:ext cx="3918343" cy="816522"/>
            <a:chOff x="283598" y="1906534"/>
            <a:chExt cx="3918343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7513A98-D5FF-502C-2CFC-C42DCA6E5F2A}"/>
                </a:ext>
              </a:extLst>
            </p:cNvPr>
            <p:cNvSpPr txBox="1"/>
            <p:nvPr/>
          </p:nvSpPr>
          <p:spPr>
            <a:xfrm>
              <a:off x="283598" y="2190603"/>
              <a:ext cx="391834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73DB514-DB84-B729-DE24-F83ADD6212C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FFD57DF-834A-263E-77D4-BD6C764429A3}"/>
              </a:ext>
            </a:extLst>
          </p:cNvPr>
          <p:cNvGrpSpPr/>
          <p:nvPr/>
        </p:nvGrpSpPr>
        <p:grpSpPr>
          <a:xfrm>
            <a:off x="965347" y="1393101"/>
            <a:ext cx="3918343" cy="816522"/>
            <a:chOff x="283598" y="1906534"/>
            <a:chExt cx="3918343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238D8D1-1274-6A46-08AE-95A36CFD0B46}"/>
                </a:ext>
              </a:extLst>
            </p:cNvPr>
            <p:cNvSpPr txBox="1"/>
            <p:nvPr/>
          </p:nvSpPr>
          <p:spPr>
            <a:xfrm>
              <a:off x="283598" y="2190603"/>
              <a:ext cx="391834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A326161-19FC-E386-BC7C-CFABA406F327}"/>
                </a:ext>
              </a:extLst>
            </p:cNvPr>
            <p:cNvSpPr txBox="1"/>
            <p:nvPr/>
          </p:nvSpPr>
          <p:spPr>
            <a:xfrm>
              <a:off x="19663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BCF5DA5-6447-5036-F203-6ACC3AA311D3}"/>
              </a:ext>
            </a:extLst>
          </p:cNvPr>
          <p:cNvGrpSpPr/>
          <p:nvPr/>
        </p:nvGrpSpPr>
        <p:grpSpPr>
          <a:xfrm>
            <a:off x="4991420" y="1393101"/>
            <a:ext cx="3918343" cy="816522"/>
            <a:chOff x="283598" y="1906534"/>
            <a:chExt cx="3918343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D2A30DA-8F1E-6863-E0C4-DDFB545621D9}"/>
                </a:ext>
              </a:extLst>
            </p:cNvPr>
            <p:cNvSpPr txBox="1"/>
            <p:nvPr/>
          </p:nvSpPr>
          <p:spPr>
            <a:xfrm>
              <a:off x="283598" y="2190603"/>
              <a:ext cx="391834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8BB7020-8A60-1A3D-F839-60B2135BA025}"/>
                </a:ext>
              </a:extLst>
            </p:cNvPr>
            <p:cNvSpPr txBox="1"/>
            <p:nvPr/>
          </p:nvSpPr>
          <p:spPr>
            <a:xfrm>
              <a:off x="19663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9792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A84E6-4C36-4F4B-DDED-46740AE03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C50CD219-EE26-18C7-6014-ECB11D7B4EA2}"/>
              </a:ext>
            </a:extLst>
          </p:cNvPr>
          <p:cNvSpPr txBox="1"/>
          <p:nvPr/>
        </p:nvSpPr>
        <p:spPr>
          <a:xfrm>
            <a:off x="1259297" y="2202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A000539-3820-D951-97BA-F68297BA6F2C}"/>
              </a:ext>
            </a:extLst>
          </p:cNvPr>
          <p:cNvSpPr txBox="1"/>
          <p:nvPr/>
        </p:nvSpPr>
        <p:spPr>
          <a:xfrm>
            <a:off x="2035494" y="269634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研究方法及过程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A14E923-C408-B57B-B510-819AAFA7456F}"/>
              </a:ext>
            </a:extLst>
          </p:cNvPr>
          <p:cNvSpPr/>
          <p:nvPr/>
        </p:nvSpPr>
        <p:spPr>
          <a:xfrm>
            <a:off x="1066800" y="3156856"/>
            <a:ext cx="2318657" cy="141514"/>
          </a:xfrm>
          <a:prstGeom prst="rect">
            <a:avLst/>
          </a:prstGeom>
          <a:solidFill>
            <a:srgbClr val="D8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" name="五边形 3">
            <a:extLst>
              <a:ext uri="{FF2B5EF4-FFF2-40B4-BE49-F238E27FC236}">
                <a16:creationId xmlns:a16="http://schemas.microsoft.com/office/drawing/2014/main" id="{4F0588C9-E7C7-28F9-F204-BFEA62232389}"/>
              </a:ext>
            </a:extLst>
          </p:cNvPr>
          <p:cNvSpPr/>
          <p:nvPr/>
        </p:nvSpPr>
        <p:spPr>
          <a:xfrm rot="5400000">
            <a:off x="968827" y="3396343"/>
            <a:ext cx="2514602" cy="2318657"/>
          </a:xfrm>
          <a:prstGeom prst="homePlate">
            <a:avLst>
              <a:gd name="adj" fmla="val 16696"/>
            </a:avLst>
          </a:pr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  <a:sym typeface="+mn-lt"/>
            </a:endParaRPr>
          </a:p>
        </p:txBody>
      </p:sp>
      <p:sp>
        <p:nvSpPr>
          <p:cNvPr id="4" name="文本框 8">
            <a:extLst>
              <a:ext uri="{FF2B5EF4-FFF2-40B4-BE49-F238E27FC236}">
                <a16:creationId xmlns:a16="http://schemas.microsoft.com/office/drawing/2014/main" id="{865EA789-D660-391D-8EF8-FD9E2C4EF161}"/>
              </a:ext>
            </a:extLst>
          </p:cNvPr>
          <p:cNvSpPr txBox="1"/>
          <p:nvPr/>
        </p:nvSpPr>
        <p:spPr>
          <a:xfrm>
            <a:off x="1242684" y="4016018"/>
            <a:ext cx="1966888" cy="677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9CA8EC7-1614-A6FC-4DA0-A0FCCAB4C761}"/>
              </a:ext>
            </a:extLst>
          </p:cNvPr>
          <p:cNvSpPr/>
          <p:nvPr/>
        </p:nvSpPr>
        <p:spPr>
          <a:xfrm>
            <a:off x="1325882" y="3532840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00BF271-0553-FD97-C45D-4D0919DE20F9}"/>
              </a:ext>
            </a:extLst>
          </p:cNvPr>
          <p:cNvSpPr/>
          <p:nvPr/>
        </p:nvSpPr>
        <p:spPr>
          <a:xfrm>
            <a:off x="1676399" y="1927068"/>
            <a:ext cx="1099458" cy="1099456"/>
          </a:xfrm>
          <a:prstGeom prst="ellipse">
            <a:avLst/>
          </a:pr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  <a:sym typeface="+mn-lt"/>
              </a:rPr>
              <a:t>1</a:t>
            </a:r>
            <a:endParaRPr lang="zh-CN" altLang="en-US" sz="2800" dirty="0">
              <a:latin typeface="+mj-ea"/>
              <a:ea typeface="+mj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6A15539-55B4-57DA-5B33-7FD545B9C22C}"/>
              </a:ext>
            </a:extLst>
          </p:cNvPr>
          <p:cNvSpPr/>
          <p:nvPr/>
        </p:nvSpPr>
        <p:spPr>
          <a:xfrm>
            <a:off x="3641595" y="2853912"/>
            <a:ext cx="2318657" cy="141514"/>
          </a:xfrm>
          <a:prstGeom prst="rect">
            <a:avLst/>
          </a:prstGeom>
          <a:solidFill>
            <a:srgbClr val="D8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五边形 43">
            <a:extLst>
              <a:ext uri="{FF2B5EF4-FFF2-40B4-BE49-F238E27FC236}">
                <a16:creationId xmlns:a16="http://schemas.microsoft.com/office/drawing/2014/main" id="{35D1CC8E-1B39-3F55-5061-8174DB600AA4}"/>
              </a:ext>
            </a:extLst>
          </p:cNvPr>
          <p:cNvSpPr/>
          <p:nvPr/>
        </p:nvSpPr>
        <p:spPr>
          <a:xfrm rot="5400000">
            <a:off x="3543622" y="3093399"/>
            <a:ext cx="2514602" cy="2318657"/>
          </a:xfrm>
          <a:prstGeom prst="homePlate">
            <a:avLst>
              <a:gd name="adj" fmla="val 16696"/>
            </a:avLst>
          </a:pr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285F5F-2267-07FD-BCD3-19B5C19FFC28}"/>
              </a:ext>
            </a:extLst>
          </p:cNvPr>
          <p:cNvSpPr txBox="1"/>
          <p:nvPr/>
        </p:nvSpPr>
        <p:spPr>
          <a:xfrm>
            <a:off x="3817479" y="3713074"/>
            <a:ext cx="19668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16E8986-ADDF-F0C0-32EA-0B95CA2497EE}"/>
              </a:ext>
            </a:extLst>
          </p:cNvPr>
          <p:cNvSpPr/>
          <p:nvPr/>
        </p:nvSpPr>
        <p:spPr>
          <a:xfrm>
            <a:off x="3900677" y="3229896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06C458D-2F33-69CB-E018-F679B5843C01}"/>
              </a:ext>
            </a:extLst>
          </p:cNvPr>
          <p:cNvSpPr/>
          <p:nvPr/>
        </p:nvSpPr>
        <p:spPr>
          <a:xfrm>
            <a:off x="4251194" y="1624124"/>
            <a:ext cx="1099458" cy="1099456"/>
          </a:xfrm>
          <a:prstGeom prst="ellipse">
            <a:avLst/>
          </a:pr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  <a:sym typeface="+mn-lt"/>
              </a:rPr>
              <a:t>2</a:t>
            </a:r>
            <a:endParaRPr lang="zh-CN" altLang="en-US" sz="2800" dirty="0">
              <a:latin typeface="+mj-ea"/>
              <a:ea typeface="+mj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A44E4FA-3F14-F798-36C4-2190BE71EC68}"/>
              </a:ext>
            </a:extLst>
          </p:cNvPr>
          <p:cNvSpPr/>
          <p:nvPr/>
        </p:nvSpPr>
        <p:spPr>
          <a:xfrm>
            <a:off x="6216390" y="2550968"/>
            <a:ext cx="2318657" cy="141514"/>
          </a:xfrm>
          <a:prstGeom prst="rect">
            <a:avLst/>
          </a:prstGeom>
          <a:solidFill>
            <a:srgbClr val="D8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3" name="五边形 51">
            <a:extLst>
              <a:ext uri="{FF2B5EF4-FFF2-40B4-BE49-F238E27FC236}">
                <a16:creationId xmlns:a16="http://schemas.microsoft.com/office/drawing/2014/main" id="{ADD5837E-114B-3AC1-CDFB-2233C3C89E18}"/>
              </a:ext>
            </a:extLst>
          </p:cNvPr>
          <p:cNvSpPr/>
          <p:nvPr/>
        </p:nvSpPr>
        <p:spPr>
          <a:xfrm rot="5400000">
            <a:off x="6118417" y="2790455"/>
            <a:ext cx="2514602" cy="2318657"/>
          </a:xfrm>
          <a:prstGeom prst="homePlate">
            <a:avLst>
              <a:gd name="adj" fmla="val 16696"/>
            </a:avLst>
          </a:pr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  <a:sym typeface="+mn-lt"/>
            </a:endParaRPr>
          </a:p>
        </p:txBody>
      </p:sp>
      <p:sp>
        <p:nvSpPr>
          <p:cNvPr id="14" name="文本框 8">
            <a:extLst>
              <a:ext uri="{FF2B5EF4-FFF2-40B4-BE49-F238E27FC236}">
                <a16:creationId xmlns:a16="http://schemas.microsoft.com/office/drawing/2014/main" id="{3AE44154-683A-24E2-A710-75504B18FF65}"/>
              </a:ext>
            </a:extLst>
          </p:cNvPr>
          <p:cNvSpPr txBox="1"/>
          <p:nvPr/>
        </p:nvSpPr>
        <p:spPr>
          <a:xfrm>
            <a:off x="6392274" y="3410130"/>
            <a:ext cx="19668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DA3B3A7-A325-C28B-8C48-2EC826AB8032}"/>
              </a:ext>
            </a:extLst>
          </p:cNvPr>
          <p:cNvSpPr/>
          <p:nvPr/>
        </p:nvSpPr>
        <p:spPr>
          <a:xfrm>
            <a:off x="6475472" y="2926952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954B4CE-7673-2F20-0565-B099C25D89DA}"/>
              </a:ext>
            </a:extLst>
          </p:cNvPr>
          <p:cNvSpPr/>
          <p:nvPr/>
        </p:nvSpPr>
        <p:spPr>
          <a:xfrm>
            <a:off x="6825989" y="1321180"/>
            <a:ext cx="1099458" cy="1099456"/>
          </a:xfrm>
          <a:prstGeom prst="ellipse">
            <a:avLst/>
          </a:pr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  <a:sym typeface="+mn-lt"/>
              </a:rPr>
              <a:t>3</a:t>
            </a:r>
            <a:endParaRPr lang="zh-CN" altLang="en-US" sz="2800" dirty="0">
              <a:latin typeface="+mj-ea"/>
              <a:ea typeface="+mj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FA9BD0A-82B4-7DA7-E63A-5802B40FE1D1}"/>
              </a:ext>
            </a:extLst>
          </p:cNvPr>
          <p:cNvSpPr/>
          <p:nvPr/>
        </p:nvSpPr>
        <p:spPr>
          <a:xfrm>
            <a:off x="8791185" y="2248024"/>
            <a:ext cx="2318657" cy="141514"/>
          </a:xfrm>
          <a:prstGeom prst="rect">
            <a:avLst/>
          </a:prstGeom>
          <a:solidFill>
            <a:srgbClr val="D8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8" name="五边形 57">
            <a:extLst>
              <a:ext uri="{FF2B5EF4-FFF2-40B4-BE49-F238E27FC236}">
                <a16:creationId xmlns:a16="http://schemas.microsoft.com/office/drawing/2014/main" id="{D118AEEB-6C8F-AAC5-80A1-75917BDB6D9F}"/>
              </a:ext>
            </a:extLst>
          </p:cNvPr>
          <p:cNvSpPr/>
          <p:nvPr/>
        </p:nvSpPr>
        <p:spPr>
          <a:xfrm rot="5400000">
            <a:off x="8693212" y="2487511"/>
            <a:ext cx="2514602" cy="2318657"/>
          </a:xfrm>
          <a:prstGeom prst="homePlate">
            <a:avLst>
              <a:gd name="adj" fmla="val 16696"/>
            </a:avLst>
          </a:pr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  <a:sym typeface="+mn-lt"/>
            </a:endParaRPr>
          </a:p>
        </p:txBody>
      </p:sp>
      <p:sp>
        <p:nvSpPr>
          <p:cNvPr id="21" name="文本框 8">
            <a:extLst>
              <a:ext uri="{FF2B5EF4-FFF2-40B4-BE49-F238E27FC236}">
                <a16:creationId xmlns:a16="http://schemas.microsoft.com/office/drawing/2014/main" id="{606D8DD8-0420-D4D9-4212-709FBA64F45E}"/>
              </a:ext>
            </a:extLst>
          </p:cNvPr>
          <p:cNvSpPr txBox="1"/>
          <p:nvPr/>
        </p:nvSpPr>
        <p:spPr>
          <a:xfrm>
            <a:off x="8967069" y="3107186"/>
            <a:ext cx="19668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0A6E6DA-36A0-56EF-BFC2-19CA19C63DA3}"/>
              </a:ext>
            </a:extLst>
          </p:cNvPr>
          <p:cNvSpPr/>
          <p:nvPr/>
        </p:nvSpPr>
        <p:spPr>
          <a:xfrm>
            <a:off x="9050267" y="2624008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05902EA-3334-269A-D738-F7D04FD6BBBB}"/>
              </a:ext>
            </a:extLst>
          </p:cNvPr>
          <p:cNvSpPr/>
          <p:nvPr/>
        </p:nvSpPr>
        <p:spPr>
          <a:xfrm>
            <a:off x="9400784" y="1061078"/>
            <a:ext cx="1099458" cy="1099456"/>
          </a:xfrm>
          <a:prstGeom prst="ellipse">
            <a:avLst/>
          </a:pr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  <a:sym typeface="+mn-lt"/>
              </a:rPr>
              <a:t>4</a:t>
            </a:r>
            <a:endParaRPr lang="zh-CN" altLang="en-US" sz="2800" dirty="0">
              <a:latin typeface="+mj-ea"/>
              <a:ea typeface="+mj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439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93767-1B55-D00A-BAB7-40C9B6A3E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iconfont-11253-5327384">
            <a:extLst>
              <a:ext uri="{FF2B5EF4-FFF2-40B4-BE49-F238E27FC236}">
                <a16:creationId xmlns:a16="http://schemas.microsoft.com/office/drawing/2014/main" id="{468DCA87-18ED-A175-9D4C-B62461974AB1}"/>
              </a:ext>
            </a:extLst>
          </p:cNvPr>
          <p:cNvSpPr/>
          <p:nvPr/>
        </p:nvSpPr>
        <p:spPr>
          <a:xfrm>
            <a:off x="379196" y="314077"/>
            <a:ext cx="808541" cy="538973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C78D06C-0E0A-B317-1E41-F3DE6942BFEE}"/>
              </a:ext>
            </a:extLst>
          </p:cNvPr>
          <p:cNvSpPr txBox="1"/>
          <p:nvPr/>
        </p:nvSpPr>
        <p:spPr>
          <a:xfrm>
            <a:off x="1576070" y="1349659"/>
            <a:ext cx="357662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99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6CFC111-88CB-E588-A1F1-0705F8BC7CED}"/>
              </a:ext>
            </a:extLst>
          </p:cNvPr>
          <p:cNvGrpSpPr/>
          <p:nvPr/>
        </p:nvGrpSpPr>
        <p:grpSpPr>
          <a:xfrm>
            <a:off x="11537666" y="406946"/>
            <a:ext cx="334161" cy="297904"/>
            <a:chOff x="1657586" y="314077"/>
            <a:chExt cx="497444" cy="443470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D9DC4288-D187-AF3E-2901-88DD23FB047F}"/>
                </a:ext>
              </a:extLst>
            </p:cNvPr>
            <p:cNvSpPr/>
            <p:nvPr/>
          </p:nvSpPr>
          <p:spPr>
            <a:xfrm>
              <a:off x="1657586" y="3140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7B81F55-95AE-50AE-227D-92C6A6DE855F}"/>
                </a:ext>
              </a:extLst>
            </p:cNvPr>
            <p:cNvSpPr/>
            <p:nvPr/>
          </p:nvSpPr>
          <p:spPr>
            <a:xfrm>
              <a:off x="1862373" y="3140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BBD19BA6-3B44-B49B-044F-736F3B10DF6A}"/>
                </a:ext>
              </a:extLst>
            </p:cNvPr>
            <p:cNvSpPr/>
            <p:nvPr/>
          </p:nvSpPr>
          <p:spPr>
            <a:xfrm>
              <a:off x="2067160" y="3140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8BA979D2-9DFA-8F9A-1EA1-45CDB022CA38}"/>
                </a:ext>
              </a:extLst>
            </p:cNvPr>
            <p:cNvSpPr/>
            <p:nvPr/>
          </p:nvSpPr>
          <p:spPr>
            <a:xfrm>
              <a:off x="1657586" y="4918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AA2C9CFC-1358-6355-BC44-0B4018844FEF}"/>
                </a:ext>
              </a:extLst>
            </p:cNvPr>
            <p:cNvSpPr/>
            <p:nvPr/>
          </p:nvSpPr>
          <p:spPr>
            <a:xfrm>
              <a:off x="1862373" y="491877"/>
              <a:ext cx="87870" cy="87870"/>
            </a:xfrm>
            <a:prstGeom prst="ellipse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FB9B467B-FBC0-E954-F537-906F1D8A18F8}"/>
                </a:ext>
              </a:extLst>
            </p:cNvPr>
            <p:cNvSpPr/>
            <p:nvPr/>
          </p:nvSpPr>
          <p:spPr>
            <a:xfrm>
              <a:off x="2067160" y="4918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220BC22F-AB91-1144-471F-23891E058D4F}"/>
                </a:ext>
              </a:extLst>
            </p:cNvPr>
            <p:cNvSpPr/>
            <p:nvPr/>
          </p:nvSpPr>
          <p:spPr>
            <a:xfrm>
              <a:off x="1657586" y="6696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69833C90-370D-4243-90BA-D4FC2F7EA3C0}"/>
                </a:ext>
              </a:extLst>
            </p:cNvPr>
            <p:cNvSpPr/>
            <p:nvPr/>
          </p:nvSpPr>
          <p:spPr>
            <a:xfrm>
              <a:off x="1862373" y="6696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E219C2B5-2C60-C45F-7AF0-4C39541E97F1}"/>
                </a:ext>
              </a:extLst>
            </p:cNvPr>
            <p:cNvSpPr/>
            <p:nvPr/>
          </p:nvSpPr>
          <p:spPr>
            <a:xfrm>
              <a:off x="2067160" y="6696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7BE31AA-D165-B7B0-4968-5CC82B190D5C}"/>
              </a:ext>
            </a:extLst>
          </p:cNvPr>
          <p:cNvSpPr/>
          <p:nvPr/>
        </p:nvSpPr>
        <p:spPr>
          <a:xfrm rot="10800000" flipH="1" flipV="1">
            <a:off x="0" y="4636636"/>
            <a:ext cx="12192000" cy="2221364"/>
          </a:xfrm>
          <a:custGeom>
            <a:avLst/>
            <a:gdLst>
              <a:gd name="connsiteX0" fmla="*/ 0 w 12192000"/>
              <a:gd name="connsiteY0" fmla="*/ 0 h 2221364"/>
              <a:gd name="connsiteX1" fmla="*/ 253642 w 12192000"/>
              <a:gd name="connsiteY1" fmla="*/ 8403 h 2221364"/>
              <a:gd name="connsiteX2" fmla="*/ 3764782 w 12192000"/>
              <a:gd name="connsiteY2" fmla="*/ 302544 h 2221364"/>
              <a:gd name="connsiteX3" fmla="*/ 5896915 w 12192000"/>
              <a:gd name="connsiteY3" fmla="*/ 1336944 h 2221364"/>
              <a:gd name="connsiteX4" fmla="*/ 6095749 w 12192000"/>
              <a:gd name="connsiteY4" fmla="*/ 1785137 h 2221364"/>
              <a:gd name="connsiteX5" fmla="*/ 6096000 w 12192000"/>
              <a:gd name="connsiteY5" fmla="*/ 1786275 h 2221364"/>
              <a:gd name="connsiteX6" fmla="*/ 6096251 w 12192000"/>
              <a:gd name="connsiteY6" fmla="*/ 1785137 h 2221364"/>
              <a:gd name="connsiteX7" fmla="*/ 6295085 w 12192000"/>
              <a:gd name="connsiteY7" fmla="*/ 1336944 h 2221364"/>
              <a:gd name="connsiteX8" fmla="*/ 8427218 w 12192000"/>
              <a:gd name="connsiteY8" fmla="*/ 302544 h 2221364"/>
              <a:gd name="connsiteX9" fmla="*/ 11938358 w 12192000"/>
              <a:gd name="connsiteY9" fmla="*/ 8403 h 2221364"/>
              <a:gd name="connsiteX10" fmla="*/ 12192000 w 12192000"/>
              <a:gd name="connsiteY10" fmla="*/ 0 h 2221364"/>
              <a:gd name="connsiteX11" fmla="*/ 12192000 w 12192000"/>
              <a:gd name="connsiteY11" fmla="*/ 2221364 h 2221364"/>
              <a:gd name="connsiteX12" fmla="*/ 0 w 12192000"/>
              <a:gd name="connsiteY12" fmla="*/ 2221364 h 222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221364">
                <a:moveTo>
                  <a:pt x="0" y="0"/>
                </a:moveTo>
                <a:lnTo>
                  <a:pt x="253642" y="8403"/>
                </a:lnTo>
                <a:cubicBezTo>
                  <a:pt x="1618467" y="57467"/>
                  <a:pt x="2886070" y="131024"/>
                  <a:pt x="3764782" y="302544"/>
                </a:cubicBezTo>
                <a:cubicBezTo>
                  <a:pt x="4936400" y="531236"/>
                  <a:pt x="5497219" y="747352"/>
                  <a:pt x="5896915" y="1336944"/>
                </a:cubicBezTo>
                <a:cubicBezTo>
                  <a:pt x="5984348" y="1465918"/>
                  <a:pt x="6048870" y="1617754"/>
                  <a:pt x="6095749" y="1785137"/>
                </a:cubicBezTo>
                <a:lnTo>
                  <a:pt x="6096000" y="1786275"/>
                </a:lnTo>
                <a:lnTo>
                  <a:pt x="6096251" y="1785137"/>
                </a:lnTo>
                <a:cubicBezTo>
                  <a:pt x="6143130" y="1617754"/>
                  <a:pt x="6207651" y="1465918"/>
                  <a:pt x="6295085" y="1336944"/>
                </a:cubicBezTo>
                <a:cubicBezTo>
                  <a:pt x="6694781" y="747352"/>
                  <a:pt x="7255601" y="531236"/>
                  <a:pt x="8427218" y="302544"/>
                </a:cubicBezTo>
                <a:cubicBezTo>
                  <a:pt x="9305930" y="131024"/>
                  <a:pt x="10573533" y="57467"/>
                  <a:pt x="11938358" y="8403"/>
                </a:cubicBezTo>
                <a:lnTo>
                  <a:pt x="12192000" y="0"/>
                </a:lnTo>
                <a:lnTo>
                  <a:pt x="12192000" y="2221364"/>
                </a:lnTo>
                <a:lnTo>
                  <a:pt x="0" y="2221364"/>
                </a:lnTo>
                <a:close/>
              </a:path>
            </a:pathLst>
          </a:custGeom>
          <a:solidFill>
            <a:srgbClr val="4858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1B8829B-41E2-1A80-D7DD-AED26AE8862C}"/>
              </a:ext>
            </a:extLst>
          </p:cNvPr>
          <p:cNvSpPr/>
          <p:nvPr/>
        </p:nvSpPr>
        <p:spPr>
          <a:xfrm rot="10800000" flipH="1" flipV="1">
            <a:off x="0" y="5062063"/>
            <a:ext cx="12192000" cy="1795936"/>
          </a:xfrm>
          <a:custGeom>
            <a:avLst/>
            <a:gdLst>
              <a:gd name="connsiteX0" fmla="*/ 0 w 12192000"/>
              <a:gd name="connsiteY0" fmla="*/ 0 h 1795936"/>
              <a:gd name="connsiteX1" fmla="*/ 143388 w 12192000"/>
              <a:gd name="connsiteY1" fmla="*/ 3955 h 1795936"/>
              <a:gd name="connsiteX2" fmla="*/ 3495235 w 12192000"/>
              <a:gd name="connsiteY2" fmla="*/ 221291 h 1795936"/>
              <a:gd name="connsiteX3" fmla="*/ 5873896 w 12192000"/>
              <a:gd name="connsiteY3" fmla="*/ 1040427 h 1795936"/>
              <a:gd name="connsiteX4" fmla="*/ 6095720 w 12192000"/>
              <a:gd name="connsiteY4" fmla="*/ 1395349 h 1795936"/>
              <a:gd name="connsiteX5" fmla="*/ 6096000 w 12192000"/>
              <a:gd name="connsiteY5" fmla="*/ 1396250 h 1795936"/>
              <a:gd name="connsiteX6" fmla="*/ 6096280 w 12192000"/>
              <a:gd name="connsiteY6" fmla="*/ 1395349 h 1795936"/>
              <a:gd name="connsiteX7" fmla="*/ 6318104 w 12192000"/>
              <a:gd name="connsiteY7" fmla="*/ 1040427 h 1795936"/>
              <a:gd name="connsiteX8" fmla="*/ 8696765 w 12192000"/>
              <a:gd name="connsiteY8" fmla="*/ 221291 h 1795936"/>
              <a:gd name="connsiteX9" fmla="*/ 12048613 w 12192000"/>
              <a:gd name="connsiteY9" fmla="*/ 3955 h 1795936"/>
              <a:gd name="connsiteX10" fmla="*/ 12192000 w 12192000"/>
              <a:gd name="connsiteY10" fmla="*/ 0 h 1795936"/>
              <a:gd name="connsiteX11" fmla="*/ 12192000 w 12192000"/>
              <a:gd name="connsiteY11" fmla="*/ 1795936 h 1795936"/>
              <a:gd name="connsiteX12" fmla="*/ 0 w 12192000"/>
              <a:gd name="connsiteY12" fmla="*/ 1795936 h 179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795936">
                <a:moveTo>
                  <a:pt x="0" y="0"/>
                </a:moveTo>
                <a:lnTo>
                  <a:pt x="143388" y="3955"/>
                </a:lnTo>
                <a:cubicBezTo>
                  <a:pt x="1447517" y="42990"/>
                  <a:pt x="2637461" y="102443"/>
                  <a:pt x="3495235" y="221291"/>
                </a:cubicBezTo>
                <a:cubicBezTo>
                  <a:pt x="4802323" y="402391"/>
                  <a:pt x="5427985" y="573532"/>
                  <a:pt x="5873896" y="1040427"/>
                </a:cubicBezTo>
                <a:cubicBezTo>
                  <a:pt x="5971439" y="1142561"/>
                  <a:pt x="6043422" y="1262799"/>
                  <a:pt x="6095720" y="1395349"/>
                </a:cubicBezTo>
                <a:lnTo>
                  <a:pt x="6096000" y="1396250"/>
                </a:lnTo>
                <a:lnTo>
                  <a:pt x="6096280" y="1395349"/>
                </a:lnTo>
                <a:cubicBezTo>
                  <a:pt x="6148580" y="1262799"/>
                  <a:pt x="6220561" y="1142561"/>
                  <a:pt x="6318104" y="1040427"/>
                </a:cubicBezTo>
                <a:cubicBezTo>
                  <a:pt x="6764015" y="573532"/>
                  <a:pt x="7389680" y="402391"/>
                  <a:pt x="8696765" y="221291"/>
                </a:cubicBezTo>
                <a:cubicBezTo>
                  <a:pt x="9554539" y="102443"/>
                  <a:pt x="10744485" y="42991"/>
                  <a:pt x="12048613" y="3955"/>
                </a:cubicBezTo>
                <a:lnTo>
                  <a:pt x="12192000" y="0"/>
                </a:lnTo>
                <a:lnTo>
                  <a:pt x="12192000" y="1795936"/>
                </a:lnTo>
                <a:lnTo>
                  <a:pt x="0" y="1795936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55212E4-A409-4A64-17A5-2B7AD33FA9BF}"/>
              </a:ext>
            </a:extLst>
          </p:cNvPr>
          <p:cNvSpPr/>
          <p:nvPr/>
        </p:nvSpPr>
        <p:spPr>
          <a:xfrm rot="10800000" flipH="1" flipV="1">
            <a:off x="-130629" y="5622817"/>
            <a:ext cx="12453258" cy="1370654"/>
          </a:xfrm>
          <a:custGeom>
            <a:avLst/>
            <a:gdLst>
              <a:gd name="connsiteX0" fmla="*/ 12453258 w 12453258"/>
              <a:gd name="connsiteY0" fmla="*/ 0 h 1370654"/>
              <a:gd name="connsiteX1" fmla="*/ 12453258 w 12453258"/>
              <a:gd name="connsiteY1" fmla="*/ 1370654 h 1370654"/>
              <a:gd name="connsiteX2" fmla="*/ 0 w 12453258"/>
              <a:gd name="connsiteY2" fmla="*/ 1370654 h 1370654"/>
              <a:gd name="connsiteX3" fmla="*/ 0 w 12453258"/>
              <a:gd name="connsiteY3" fmla="*/ 92 h 1370654"/>
              <a:gd name="connsiteX4" fmla="*/ 271845 w 12453258"/>
              <a:gd name="connsiteY4" fmla="*/ 5877 h 1370654"/>
              <a:gd name="connsiteX5" fmla="*/ 3623692 w 12453258"/>
              <a:gd name="connsiteY5" fmla="*/ 173543 h 1370654"/>
              <a:gd name="connsiteX6" fmla="*/ 6002355 w 12453258"/>
              <a:gd name="connsiteY6" fmla="*/ 805477 h 1370654"/>
              <a:gd name="connsiteX7" fmla="*/ 6224177 w 12453258"/>
              <a:gd name="connsiteY7" fmla="*/ 1079286 h 1370654"/>
              <a:gd name="connsiteX8" fmla="*/ 6224457 w 12453258"/>
              <a:gd name="connsiteY8" fmla="*/ 1079981 h 1370654"/>
              <a:gd name="connsiteX9" fmla="*/ 6224738 w 12453258"/>
              <a:gd name="connsiteY9" fmla="*/ 1079286 h 1370654"/>
              <a:gd name="connsiteX10" fmla="*/ 6446561 w 12453258"/>
              <a:gd name="connsiteY10" fmla="*/ 805477 h 1370654"/>
              <a:gd name="connsiteX11" fmla="*/ 8825222 w 12453258"/>
              <a:gd name="connsiteY11" fmla="*/ 173543 h 1370654"/>
              <a:gd name="connsiteX12" fmla="*/ 12177070 w 12453258"/>
              <a:gd name="connsiteY12" fmla="*/ 5877 h 1370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453258" h="1370654">
                <a:moveTo>
                  <a:pt x="12453258" y="0"/>
                </a:moveTo>
                <a:lnTo>
                  <a:pt x="12453258" y="1370654"/>
                </a:lnTo>
                <a:lnTo>
                  <a:pt x="0" y="1370654"/>
                </a:lnTo>
                <a:lnTo>
                  <a:pt x="0" y="92"/>
                </a:lnTo>
                <a:lnTo>
                  <a:pt x="271845" y="5877"/>
                </a:lnTo>
                <a:cubicBezTo>
                  <a:pt x="1575973" y="35990"/>
                  <a:pt x="2765918" y="81856"/>
                  <a:pt x="3623692" y="173543"/>
                </a:cubicBezTo>
                <a:cubicBezTo>
                  <a:pt x="4930780" y="313255"/>
                  <a:pt x="5556442" y="445284"/>
                  <a:pt x="6002355" y="805477"/>
                </a:cubicBezTo>
                <a:cubicBezTo>
                  <a:pt x="6099896" y="884269"/>
                  <a:pt x="6171879" y="977029"/>
                  <a:pt x="6224177" y="1079286"/>
                </a:cubicBezTo>
                <a:lnTo>
                  <a:pt x="6224457" y="1079981"/>
                </a:lnTo>
                <a:lnTo>
                  <a:pt x="6224738" y="1079286"/>
                </a:lnTo>
                <a:cubicBezTo>
                  <a:pt x="6277037" y="977029"/>
                  <a:pt x="6349018" y="884269"/>
                  <a:pt x="6446561" y="805477"/>
                </a:cubicBezTo>
                <a:cubicBezTo>
                  <a:pt x="6892472" y="445284"/>
                  <a:pt x="7518137" y="313255"/>
                  <a:pt x="8825222" y="173543"/>
                </a:cubicBezTo>
                <a:cubicBezTo>
                  <a:pt x="9682996" y="81856"/>
                  <a:pt x="10872942" y="35991"/>
                  <a:pt x="12177070" y="5877"/>
                </a:cubicBezTo>
                <a:close/>
              </a:path>
            </a:pathLst>
          </a:custGeom>
          <a:solidFill>
            <a:srgbClr val="4F628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74882723-1614-76CE-0550-5391AD825803}"/>
              </a:ext>
            </a:extLst>
          </p:cNvPr>
          <p:cNvGrpSpPr/>
          <p:nvPr/>
        </p:nvGrpSpPr>
        <p:grpSpPr>
          <a:xfrm rot="5400000">
            <a:off x="5818547" y="5098919"/>
            <a:ext cx="554907" cy="221436"/>
            <a:chOff x="7912113" y="5089645"/>
            <a:chExt cx="907031" cy="361951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A8D614E4-F159-596A-7242-224535823E7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360416" y="4825439"/>
              <a:ext cx="0" cy="896606"/>
            </a:xfrm>
            <a:prstGeom prst="line">
              <a:avLst/>
            </a:prstGeom>
            <a:ln w="25400">
              <a:solidFill>
                <a:srgbClr val="D8B2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148ECD3-C89B-326D-7E9C-319947D4EFFD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3510532-E160-3C9B-8B36-BD3BE33BD4DD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2932B73-3738-06DD-8812-05BEC29A012E}"/>
              </a:ext>
            </a:extLst>
          </p:cNvPr>
          <p:cNvGrpSpPr/>
          <p:nvPr/>
        </p:nvGrpSpPr>
        <p:grpSpPr>
          <a:xfrm>
            <a:off x="5467234" y="1827021"/>
            <a:ext cx="3581934" cy="690692"/>
            <a:chOff x="2014729" y="1853820"/>
            <a:chExt cx="3581934" cy="69069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F8FAB2A1-E1B7-30D9-0CBD-32B8CA580D93}"/>
                </a:ext>
              </a:extLst>
            </p:cNvPr>
            <p:cNvGrpSpPr/>
            <p:nvPr/>
          </p:nvGrpSpPr>
          <p:grpSpPr>
            <a:xfrm>
              <a:off x="2014729" y="2006045"/>
              <a:ext cx="3581934" cy="538467"/>
              <a:chOff x="2014729" y="2006045"/>
              <a:chExt cx="3581934" cy="538467"/>
            </a:xfrm>
          </p:grpSpPr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6A42D29D-59D2-B0D9-4DBB-7EF86AC96772}"/>
                  </a:ext>
                </a:extLst>
              </p:cNvPr>
              <p:cNvSpPr/>
              <p:nvPr/>
            </p:nvSpPr>
            <p:spPr>
              <a:xfrm>
                <a:off x="2014729" y="2006045"/>
                <a:ext cx="3581934" cy="538467"/>
              </a:xfrm>
              <a:prstGeom prst="roundRect">
                <a:avLst>
                  <a:gd name="adj" fmla="val 50000"/>
                </a:avLst>
              </a:prstGeom>
              <a:solidFill>
                <a:srgbClr val="4F62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662B442-DC51-BD8C-00E7-3CA00984E204}"/>
                  </a:ext>
                </a:extLst>
              </p:cNvPr>
              <p:cNvSpPr txBox="1"/>
              <p:nvPr/>
            </p:nvSpPr>
            <p:spPr>
              <a:xfrm>
                <a:off x="2992990" y="2090612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研究成果展示及应用</a:t>
                </a:r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D16072F-8E49-74C5-70EA-C95A1FAF05F5}"/>
                </a:ext>
              </a:extLst>
            </p:cNvPr>
            <p:cNvSpPr/>
            <p:nvPr/>
          </p:nvSpPr>
          <p:spPr>
            <a:xfrm rot="16200000">
              <a:off x="2253180" y="2063732"/>
              <a:ext cx="579354" cy="159530"/>
            </a:xfrm>
            <a:custGeom>
              <a:avLst/>
              <a:gdLst>
                <a:gd name="connsiteX0" fmla="*/ 126805 w 921017"/>
                <a:gd name="connsiteY0" fmla="*/ 0 h 253610"/>
                <a:gd name="connsiteX1" fmla="*/ 921017 w 921017"/>
                <a:gd name="connsiteY1" fmla="*/ 0 h 253610"/>
                <a:gd name="connsiteX2" fmla="*/ 905224 w 921017"/>
                <a:gd name="connsiteY2" fmla="*/ 29096 h 253610"/>
                <a:gd name="connsiteX3" fmla="*/ 885498 w 921017"/>
                <a:gd name="connsiteY3" fmla="*/ 126805 h 253610"/>
                <a:gd name="connsiteX4" fmla="*/ 905224 w 921017"/>
                <a:gd name="connsiteY4" fmla="*/ 224514 h 253610"/>
                <a:gd name="connsiteX5" fmla="*/ 921017 w 921017"/>
                <a:gd name="connsiteY5" fmla="*/ 253610 h 253610"/>
                <a:gd name="connsiteX6" fmla="*/ 126805 w 921017"/>
                <a:gd name="connsiteY6" fmla="*/ 253610 h 253610"/>
                <a:gd name="connsiteX7" fmla="*/ 0 w 921017"/>
                <a:gd name="connsiteY7" fmla="*/ 126805 h 253610"/>
                <a:gd name="connsiteX8" fmla="*/ 126805 w 921017"/>
                <a:gd name="connsiteY8" fmla="*/ 0 h 25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1017" h="253610">
                  <a:moveTo>
                    <a:pt x="126805" y="0"/>
                  </a:moveTo>
                  <a:lnTo>
                    <a:pt x="921017" y="0"/>
                  </a:lnTo>
                  <a:lnTo>
                    <a:pt x="905224" y="29096"/>
                  </a:lnTo>
                  <a:cubicBezTo>
                    <a:pt x="892522" y="59128"/>
                    <a:pt x="885498" y="92146"/>
                    <a:pt x="885498" y="126805"/>
                  </a:cubicBezTo>
                  <a:cubicBezTo>
                    <a:pt x="885498" y="161464"/>
                    <a:pt x="892522" y="194482"/>
                    <a:pt x="905224" y="224514"/>
                  </a:cubicBezTo>
                  <a:lnTo>
                    <a:pt x="921017" y="253610"/>
                  </a:lnTo>
                  <a:lnTo>
                    <a:pt x="126805" y="253610"/>
                  </a:lnTo>
                  <a:cubicBezTo>
                    <a:pt x="56773" y="253610"/>
                    <a:pt x="0" y="196837"/>
                    <a:pt x="0" y="126805"/>
                  </a:cubicBezTo>
                  <a:cubicBezTo>
                    <a:pt x="0" y="56773"/>
                    <a:pt x="56773" y="0"/>
                    <a:pt x="126805" y="0"/>
                  </a:cubicBezTo>
                  <a:close/>
                </a:path>
              </a:pathLst>
            </a:custGeom>
            <a:solidFill>
              <a:srgbClr val="D8B2A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9990312-AC7D-A2D0-EAC5-328B00F8696C}"/>
              </a:ext>
            </a:extLst>
          </p:cNvPr>
          <p:cNvSpPr txBox="1"/>
          <p:nvPr/>
        </p:nvSpPr>
        <p:spPr>
          <a:xfrm>
            <a:off x="5471346" y="2701923"/>
            <a:ext cx="490636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963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C7DE3-4421-CEA5-6AE4-2AF8460EC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1595DA93-16AB-DC29-80CD-5E20CDCC3FE0}"/>
              </a:ext>
            </a:extLst>
          </p:cNvPr>
          <p:cNvSpPr txBox="1"/>
          <p:nvPr/>
        </p:nvSpPr>
        <p:spPr>
          <a:xfrm>
            <a:off x="1259297" y="2202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8AEC864-C437-167F-4564-AAF011C26670}"/>
              </a:ext>
            </a:extLst>
          </p:cNvPr>
          <p:cNvSpPr txBox="1"/>
          <p:nvPr/>
        </p:nvSpPr>
        <p:spPr>
          <a:xfrm>
            <a:off x="2035494" y="269634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研究成果展示及应用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10870C8-27FE-0A2B-EB86-CACEACD90CEF}"/>
              </a:ext>
            </a:extLst>
          </p:cNvPr>
          <p:cNvGrpSpPr/>
          <p:nvPr/>
        </p:nvGrpSpPr>
        <p:grpSpPr>
          <a:xfrm>
            <a:off x="3419784" y="1786233"/>
            <a:ext cx="5339734" cy="3225800"/>
            <a:chOff x="2435226" y="1194858"/>
            <a:chExt cx="7308849" cy="4415367"/>
          </a:xfrm>
        </p:grpSpPr>
        <p:grpSp>
          <p:nvGrpSpPr>
            <p:cNvPr id="3" name="组合 2"/>
            <p:cNvGrpSpPr/>
            <p:nvPr/>
          </p:nvGrpSpPr>
          <p:grpSpPr>
            <a:xfrm>
              <a:off x="2435226" y="1194858"/>
              <a:ext cx="3685116" cy="4415367"/>
              <a:chOff x="1870869" y="1132433"/>
              <a:chExt cx="2763837" cy="3311525"/>
            </a:xfrm>
          </p:grpSpPr>
          <p:sp>
            <p:nvSpPr>
              <p:cNvPr id="13" name="Freeform 48"/>
              <p:cNvSpPr/>
              <p:nvPr/>
            </p:nvSpPr>
            <p:spPr bwMode="auto">
              <a:xfrm flipH="1">
                <a:off x="1870869" y="1132433"/>
                <a:ext cx="2763837" cy="1652588"/>
              </a:xfrm>
              <a:custGeom>
                <a:avLst/>
                <a:gdLst>
                  <a:gd name="T0" fmla="*/ 0 w 2920"/>
                  <a:gd name="T1" fmla="*/ 2147483646 h 936"/>
                  <a:gd name="T2" fmla="*/ 2147483646 w 2920"/>
                  <a:gd name="T3" fmla="*/ 0 h 936"/>
                  <a:gd name="T4" fmla="*/ 2147483646 w 2920"/>
                  <a:gd name="T5" fmla="*/ 0 h 936"/>
                  <a:gd name="T6" fmla="*/ 2147483646 w 2920"/>
                  <a:gd name="T7" fmla="*/ 2147483646 h 936"/>
                  <a:gd name="T8" fmla="*/ 2147483646 w 2920"/>
                  <a:gd name="T9" fmla="*/ 2147483646 h 936"/>
                  <a:gd name="T10" fmla="*/ 0 w 2920"/>
                  <a:gd name="T11" fmla="*/ 2147483646 h 9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20"/>
                  <a:gd name="T19" fmla="*/ 0 h 936"/>
                  <a:gd name="T20" fmla="*/ 2920 w 2920"/>
                  <a:gd name="T21" fmla="*/ 936 h 9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20" h="936">
                    <a:moveTo>
                      <a:pt x="0" y="936"/>
                    </a:moveTo>
                    <a:lnTo>
                      <a:pt x="1559" y="0"/>
                    </a:lnTo>
                    <a:lnTo>
                      <a:pt x="2920" y="0"/>
                    </a:lnTo>
                    <a:lnTo>
                      <a:pt x="2920" y="312"/>
                    </a:lnTo>
                    <a:lnTo>
                      <a:pt x="1559" y="312"/>
                    </a:lnTo>
                    <a:lnTo>
                      <a:pt x="0" y="936"/>
                    </a:lnTo>
                    <a:close/>
                  </a:path>
                </a:pathLst>
              </a:custGeom>
              <a:solidFill>
                <a:srgbClr val="D9D9D9"/>
              </a:solidFill>
              <a:ln w="3175" cmpd="sng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Freeform 49"/>
              <p:cNvSpPr/>
              <p:nvPr/>
            </p:nvSpPr>
            <p:spPr bwMode="auto">
              <a:xfrm flipH="1">
                <a:off x="1870869" y="1834108"/>
                <a:ext cx="2763837" cy="950913"/>
              </a:xfrm>
              <a:custGeom>
                <a:avLst/>
                <a:gdLst>
                  <a:gd name="T0" fmla="*/ 0 w 2920"/>
                  <a:gd name="T1" fmla="*/ 2147483646 h 539"/>
                  <a:gd name="T2" fmla="*/ 2147483646 w 2920"/>
                  <a:gd name="T3" fmla="*/ 0 h 539"/>
                  <a:gd name="T4" fmla="*/ 2147483646 w 2920"/>
                  <a:gd name="T5" fmla="*/ 0 h 539"/>
                  <a:gd name="T6" fmla="*/ 2147483646 w 2920"/>
                  <a:gd name="T7" fmla="*/ 2147483646 h 539"/>
                  <a:gd name="T8" fmla="*/ 2147483646 w 2920"/>
                  <a:gd name="T9" fmla="*/ 2147483646 h 539"/>
                  <a:gd name="T10" fmla="*/ 0 w 2920"/>
                  <a:gd name="T11" fmla="*/ 2147483646 h 5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20"/>
                  <a:gd name="T19" fmla="*/ 0 h 539"/>
                  <a:gd name="T20" fmla="*/ 2920 w 2920"/>
                  <a:gd name="T21" fmla="*/ 539 h 5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20" h="539">
                    <a:moveTo>
                      <a:pt x="0" y="539"/>
                    </a:moveTo>
                    <a:lnTo>
                      <a:pt x="1559" y="0"/>
                    </a:lnTo>
                    <a:lnTo>
                      <a:pt x="2920" y="0"/>
                    </a:lnTo>
                    <a:lnTo>
                      <a:pt x="2920" y="312"/>
                    </a:lnTo>
                    <a:lnTo>
                      <a:pt x="1531" y="312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D9D9D9"/>
              </a:solidFill>
              <a:ln w="3175" cmpd="sng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5" name="Freeform 50"/>
              <p:cNvSpPr/>
              <p:nvPr/>
            </p:nvSpPr>
            <p:spPr bwMode="auto">
              <a:xfrm rot="10800000" flipH="1" flipV="1">
                <a:off x="1870869" y="2534196"/>
                <a:ext cx="2763837" cy="546100"/>
              </a:xfrm>
              <a:custGeom>
                <a:avLst/>
                <a:gdLst>
                  <a:gd name="T0" fmla="*/ 2147483646 w 2222"/>
                  <a:gd name="T1" fmla="*/ 2147483646 h 439"/>
                  <a:gd name="T2" fmla="*/ 2147483646 w 2222"/>
                  <a:gd name="T3" fmla="*/ 0 h 439"/>
                  <a:gd name="T4" fmla="*/ 0 w 2222"/>
                  <a:gd name="T5" fmla="*/ 0 h 439"/>
                  <a:gd name="T6" fmla="*/ 0 w 2222"/>
                  <a:gd name="T7" fmla="*/ 2147483646 h 439"/>
                  <a:gd name="T8" fmla="*/ 2147483646 w 2222"/>
                  <a:gd name="T9" fmla="*/ 2147483646 h 439"/>
                  <a:gd name="T10" fmla="*/ 2147483646 w 2222"/>
                  <a:gd name="T11" fmla="*/ 2147483646 h 4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22"/>
                  <a:gd name="T19" fmla="*/ 0 h 439"/>
                  <a:gd name="T20" fmla="*/ 2222 w 2222"/>
                  <a:gd name="T21" fmla="*/ 439 h 4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22" h="439">
                    <a:moveTo>
                      <a:pt x="2222" y="202"/>
                    </a:moveTo>
                    <a:lnTo>
                      <a:pt x="1036" y="0"/>
                    </a:lnTo>
                    <a:lnTo>
                      <a:pt x="0" y="0"/>
                    </a:lnTo>
                    <a:lnTo>
                      <a:pt x="0" y="439"/>
                    </a:lnTo>
                    <a:lnTo>
                      <a:pt x="1056" y="433"/>
                    </a:lnTo>
                    <a:lnTo>
                      <a:pt x="2222" y="202"/>
                    </a:lnTo>
                    <a:close/>
                  </a:path>
                </a:pathLst>
              </a:custGeom>
              <a:solidFill>
                <a:srgbClr val="D9D9D9"/>
              </a:solidFill>
              <a:ln w="3175" cmpd="sng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6" name="Freeform 51"/>
              <p:cNvSpPr/>
              <p:nvPr/>
            </p:nvSpPr>
            <p:spPr bwMode="auto">
              <a:xfrm flipH="1">
                <a:off x="1870869" y="2785021"/>
                <a:ext cx="2763837" cy="950912"/>
              </a:xfrm>
              <a:custGeom>
                <a:avLst/>
                <a:gdLst>
                  <a:gd name="T0" fmla="*/ 0 w 2920"/>
                  <a:gd name="T1" fmla="*/ 0 h 539"/>
                  <a:gd name="T2" fmla="*/ 2147483646 w 2920"/>
                  <a:gd name="T3" fmla="*/ 2147483646 h 539"/>
                  <a:gd name="T4" fmla="*/ 2147483646 w 2920"/>
                  <a:gd name="T5" fmla="*/ 2147483646 h 539"/>
                  <a:gd name="T6" fmla="*/ 2147483646 w 2920"/>
                  <a:gd name="T7" fmla="*/ 2147483646 h 539"/>
                  <a:gd name="T8" fmla="*/ 2147483646 w 2920"/>
                  <a:gd name="T9" fmla="*/ 2147483646 h 539"/>
                  <a:gd name="T10" fmla="*/ 0 w 2920"/>
                  <a:gd name="T11" fmla="*/ 0 h 5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20"/>
                  <a:gd name="T19" fmla="*/ 0 h 539"/>
                  <a:gd name="T20" fmla="*/ 2920 w 2920"/>
                  <a:gd name="T21" fmla="*/ 539 h 539"/>
                  <a:gd name="connsiteX0" fmla="*/ 0 w 10000"/>
                  <a:gd name="connsiteY0" fmla="*/ 0 h 10000"/>
                  <a:gd name="connsiteX1" fmla="*/ 5339 w 10000"/>
                  <a:gd name="connsiteY1" fmla="*/ 4212 h 10000"/>
                  <a:gd name="connsiteX2" fmla="*/ 10000 w 10000"/>
                  <a:gd name="connsiteY2" fmla="*/ 4212 h 10000"/>
                  <a:gd name="connsiteX3" fmla="*/ 10000 w 10000"/>
                  <a:gd name="connsiteY3" fmla="*/ 10000 h 10000"/>
                  <a:gd name="connsiteX4" fmla="*/ 5339 w 10000"/>
                  <a:gd name="connsiteY4" fmla="*/ 10000 h 10000"/>
                  <a:gd name="connsiteX5" fmla="*/ 0 w 10000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5339" y="4212"/>
                    </a:lnTo>
                    <a:lnTo>
                      <a:pt x="10000" y="4212"/>
                    </a:lnTo>
                    <a:lnTo>
                      <a:pt x="10000" y="10000"/>
                    </a:lnTo>
                    <a:lnTo>
                      <a:pt x="5339" y="10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 w="3175" cmpd="sng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7" name="Freeform 52"/>
              <p:cNvSpPr/>
              <p:nvPr/>
            </p:nvSpPr>
            <p:spPr bwMode="auto">
              <a:xfrm flipH="1">
                <a:off x="1870869" y="2785021"/>
                <a:ext cx="2736850" cy="1652587"/>
              </a:xfrm>
              <a:custGeom>
                <a:avLst/>
                <a:gdLst>
                  <a:gd name="T0" fmla="*/ 0 w 2891"/>
                  <a:gd name="T1" fmla="*/ 0 h 936"/>
                  <a:gd name="T2" fmla="*/ 2147483646 w 2891"/>
                  <a:gd name="T3" fmla="*/ 2147483646 h 936"/>
                  <a:gd name="T4" fmla="*/ 2147483646 w 2891"/>
                  <a:gd name="T5" fmla="*/ 2147483646 h 936"/>
                  <a:gd name="T6" fmla="*/ 2147483646 w 2891"/>
                  <a:gd name="T7" fmla="*/ 2147483646 h 936"/>
                  <a:gd name="T8" fmla="*/ 2147483646 w 2891"/>
                  <a:gd name="T9" fmla="*/ 2147483646 h 936"/>
                  <a:gd name="T10" fmla="*/ 0 w 2891"/>
                  <a:gd name="T11" fmla="*/ 0 h 9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1"/>
                  <a:gd name="T19" fmla="*/ 0 h 936"/>
                  <a:gd name="T20" fmla="*/ 2891 w 2891"/>
                  <a:gd name="T21" fmla="*/ 936 h 9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1" h="936">
                    <a:moveTo>
                      <a:pt x="0" y="0"/>
                    </a:moveTo>
                    <a:lnTo>
                      <a:pt x="1530" y="624"/>
                    </a:lnTo>
                    <a:lnTo>
                      <a:pt x="2891" y="624"/>
                    </a:lnTo>
                    <a:lnTo>
                      <a:pt x="2891" y="936"/>
                    </a:lnTo>
                    <a:lnTo>
                      <a:pt x="1530" y="9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 w="3175" cmpd="sng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8" name="Rectangle 58"/>
              <p:cNvSpPr>
                <a:spLocks noChangeArrowheads="1"/>
              </p:cNvSpPr>
              <p:nvPr/>
            </p:nvSpPr>
            <p:spPr bwMode="auto">
              <a:xfrm flipH="1">
                <a:off x="1870869" y="1137196"/>
                <a:ext cx="1290637" cy="544512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  <a:latin typeface="+mj-ea"/>
                    <a:ea typeface="+mj-ea"/>
                    <a:sym typeface="+mn-lt"/>
                  </a:rPr>
                  <a:t>添加标题</a:t>
                </a:r>
              </a:p>
            </p:txBody>
          </p:sp>
          <p:sp>
            <p:nvSpPr>
              <p:cNvPr id="2" name="Rectangle 58"/>
              <p:cNvSpPr>
                <a:spLocks noChangeArrowheads="1"/>
              </p:cNvSpPr>
              <p:nvPr/>
            </p:nvSpPr>
            <p:spPr bwMode="auto">
              <a:xfrm flipH="1">
                <a:off x="1870869" y="1837283"/>
                <a:ext cx="1290637" cy="544513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  <a:latin typeface="+mj-ea"/>
                    <a:ea typeface="+mj-ea"/>
                    <a:sym typeface="+mn-lt"/>
                  </a:rPr>
                  <a:t>添加标题</a:t>
                </a:r>
              </a:p>
            </p:txBody>
          </p:sp>
          <p:sp>
            <p:nvSpPr>
              <p:cNvPr id="4" name="Rectangle 58"/>
              <p:cNvSpPr>
                <a:spLocks noChangeArrowheads="1"/>
              </p:cNvSpPr>
              <p:nvPr/>
            </p:nvSpPr>
            <p:spPr bwMode="auto">
              <a:xfrm flipH="1">
                <a:off x="1870869" y="2537371"/>
                <a:ext cx="1290637" cy="544512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  <a:latin typeface="+mj-ea"/>
                    <a:ea typeface="+mj-ea"/>
                    <a:sym typeface="+mn-lt"/>
                  </a:rPr>
                  <a:t>添加标题</a:t>
                </a:r>
              </a:p>
            </p:txBody>
          </p:sp>
          <p:sp>
            <p:nvSpPr>
              <p:cNvPr id="21" name="Rectangle 58"/>
              <p:cNvSpPr>
                <a:spLocks noChangeArrowheads="1"/>
              </p:cNvSpPr>
              <p:nvPr/>
            </p:nvSpPr>
            <p:spPr bwMode="auto">
              <a:xfrm flipH="1">
                <a:off x="1870869" y="3200946"/>
                <a:ext cx="1290637" cy="542925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  <a:latin typeface="+mj-ea"/>
                    <a:ea typeface="+mj-ea"/>
                    <a:sym typeface="+mn-lt"/>
                  </a:rPr>
                  <a:t>添加标题</a:t>
                </a:r>
              </a:p>
            </p:txBody>
          </p:sp>
          <p:sp>
            <p:nvSpPr>
              <p:cNvPr id="22" name="Rectangle 58"/>
              <p:cNvSpPr>
                <a:spLocks noChangeArrowheads="1"/>
              </p:cNvSpPr>
              <p:nvPr/>
            </p:nvSpPr>
            <p:spPr bwMode="auto">
              <a:xfrm flipH="1">
                <a:off x="1870869" y="3901033"/>
                <a:ext cx="1290637" cy="542925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  <a:latin typeface="+mj-ea"/>
                    <a:ea typeface="+mj-ea"/>
                    <a:sym typeface="+mn-lt"/>
                  </a:rPr>
                  <a:t>添加标题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058959" y="1194858"/>
              <a:ext cx="3685116" cy="4415367"/>
              <a:chOff x="4588669" y="1132433"/>
              <a:chExt cx="2763837" cy="3311525"/>
            </a:xfrm>
          </p:grpSpPr>
          <p:sp>
            <p:nvSpPr>
              <p:cNvPr id="23" name="Freeform 48"/>
              <p:cNvSpPr/>
              <p:nvPr/>
            </p:nvSpPr>
            <p:spPr bwMode="auto">
              <a:xfrm>
                <a:off x="4588669" y="1132433"/>
                <a:ext cx="2763837" cy="1652588"/>
              </a:xfrm>
              <a:custGeom>
                <a:avLst/>
                <a:gdLst>
                  <a:gd name="T0" fmla="*/ 0 w 2920"/>
                  <a:gd name="T1" fmla="*/ 2147483646 h 936"/>
                  <a:gd name="T2" fmla="*/ 2147483646 w 2920"/>
                  <a:gd name="T3" fmla="*/ 0 h 936"/>
                  <a:gd name="T4" fmla="*/ 2147483646 w 2920"/>
                  <a:gd name="T5" fmla="*/ 0 h 936"/>
                  <a:gd name="T6" fmla="*/ 2147483646 w 2920"/>
                  <a:gd name="T7" fmla="*/ 2147483646 h 936"/>
                  <a:gd name="T8" fmla="*/ 2147483646 w 2920"/>
                  <a:gd name="T9" fmla="*/ 2147483646 h 936"/>
                  <a:gd name="T10" fmla="*/ 0 w 2920"/>
                  <a:gd name="T11" fmla="*/ 2147483646 h 9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20"/>
                  <a:gd name="T19" fmla="*/ 0 h 936"/>
                  <a:gd name="T20" fmla="*/ 2920 w 2920"/>
                  <a:gd name="T21" fmla="*/ 936 h 9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20" h="936">
                    <a:moveTo>
                      <a:pt x="0" y="936"/>
                    </a:moveTo>
                    <a:lnTo>
                      <a:pt x="1559" y="0"/>
                    </a:lnTo>
                    <a:lnTo>
                      <a:pt x="2920" y="0"/>
                    </a:lnTo>
                    <a:lnTo>
                      <a:pt x="2920" y="312"/>
                    </a:lnTo>
                    <a:lnTo>
                      <a:pt x="1559" y="312"/>
                    </a:lnTo>
                    <a:lnTo>
                      <a:pt x="0" y="936"/>
                    </a:lnTo>
                    <a:close/>
                  </a:path>
                </a:pathLst>
              </a:custGeom>
              <a:solidFill>
                <a:srgbClr val="D9D9D9"/>
              </a:solidFill>
              <a:ln w="3175" cmpd="sng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24" name="Freeform 49"/>
              <p:cNvSpPr/>
              <p:nvPr/>
            </p:nvSpPr>
            <p:spPr bwMode="auto">
              <a:xfrm>
                <a:off x="4588669" y="1834108"/>
                <a:ext cx="2763837" cy="950913"/>
              </a:xfrm>
              <a:custGeom>
                <a:avLst/>
                <a:gdLst>
                  <a:gd name="T0" fmla="*/ 0 w 2920"/>
                  <a:gd name="T1" fmla="*/ 2147483646 h 539"/>
                  <a:gd name="T2" fmla="*/ 2147483646 w 2920"/>
                  <a:gd name="T3" fmla="*/ 0 h 539"/>
                  <a:gd name="T4" fmla="*/ 2147483646 w 2920"/>
                  <a:gd name="T5" fmla="*/ 0 h 539"/>
                  <a:gd name="T6" fmla="*/ 2147483646 w 2920"/>
                  <a:gd name="T7" fmla="*/ 2147483646 h 539"/>
                  <a:gd name="T8" fmla="*/ 2147483646 w 2920"/>
                  <a:gd name="T9" fmla="*/ 2147483646 h 539"/>
                  <a:gd name="T10" fmla="*/ 0 w 2920"/>
                  <a:gd name="T11" fmla="*/ 2147483646 h 5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20"/>
                  <a:gd name="T19" fmla="*/ 0 h 539"/>
                  <a:gd name="T20" fmla="*/ 2920 w 2920"/>
                  <a:gd name="T21" fmla="*/ 539 h 5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20" h="539">
                    <a:moveTo>
                      <a:pt x="0" y="539"/>
                    </a:moveTo>
                    <a:lnTo>
                      <a:pt x="1559" y="0"/>
                    </a:lnTo>
                    <a:lnTo>
                      <a:pt x="2920" y="0"/>
                    </a:lnTo>
                    <a:lnTo>
                      <a:pt x="2920" y="312"/>
                    </a:lnTo>
                    <a:lnTo>
                      <a:pt x="1531" y="312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D9D9D9"/>
              </a:solidFill>
              <a:ln w="3175" cmpd="sng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25" name="Freeform 50"/>
              <p:cNvSpPr/>
              <p:nvPr/>
            </p:nvSpPr>
            <p:spPr bwMode="auto">
              <a:xfrm rot="10800000" flipV="1">
                <a:off x="4588669" y="2534196"/>
                <a:ext cx="2763837" cy="546100"/>
              </a:xfrm>
              <a:custGeom>
                <a:avLst/>
                <a:gdLst>
                  <a:gd name="T0" fmla="*/ 2147483646 w 2222"/>
                  <a:gd name="T1" fmla="*/ 2147483646 h 439"/>
                  <a:gd name="T2" fmla="*/ 2147483646 w 2222"/>
                  <a:gd name="T3" fmla="*/ 0 h 439"/>
                  <a:gd name="T4" fmla="*/ 0 w 2222"/>
                  <a:gd name="T5" fmla="*/ 0 h 439"/>
                  <a:gd name="T6" fmla="*/ 0 w 2222"/>
                  <a:gd name="T7" fmla="*/ 2147483646 h 439"/>
                  <a:gd name="T8" fmla="*/ 2147483646 w 2222"/>
                  <a:gd name="T9" fmla="*/ 2147483646 h 439"/>
                  <a:gd name="T10" fmla="*/ 2147483646 w 2222"/>
                  <a:gd name="T11" fmla="*/ 2147483646 h 4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22"/>
                  <a:gd name="T19" fmla="*/ 0 h 439"/>
                  <a:gd name="T20" fmla="*/ 2222 w 2222"/>
                  <a:gd name="T21" fmla="*/ 439 h 4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22" h="439">
                    <a:moveTo>
                      <a:pt x="2222" y="202"/>
                    </a:moveTo>
                    <a:lnTo>
                      <a:pt x="1036" y="0"/>
                    </a:lnTo>
                    <a:lnTo>
                      <a:pt x="0" y="0"/>
                    </a:lnTo>
                    <a:lnTo>
                      <a:pt x="0" y="439"/>
                    </a:lnTo>
                    <a:lnTo>
                      <a:pt x="1056" y="433"/>
                    </a:lnTo>
                    <a:lnTo>
                      <a:pt x="2222" y="202"/>
                    </a:lnTo>
                    <a:close/>
                  </a:path>
                </a:pathLst>
              </a:custGeom>
              <a:solidFill>
                <a:srgbClr val="D9D9D9"/>
              </a:solidFill>
              <a:ln w="3175" cmpd="sng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26" name="Freeform 51"/>
              <p:cNvSpPr/>
              <p:nvPr/>
            </p:nvSpPr>
            <p:spPr bwMode="auto">
              <a:xfrm>
                <a:off x="4588669" y="2785021"/>
                <a:ext cx="2763837" cy="950912"/>
              </a:xfrm>
              <a:custGeom>
                <a:avLst/>
                <a:gdLst>
                  <a:gd name="T0" fmla="*/ 0 w 2920"/>
                  <a:gd name="T1" fmla="*/ 0 h 539"/>
                  <a:gd name="T2" fmla="*/ 2147483646 w 2920"/>
                  <a:gd name="T3" fmla="*/ 2147483646 h 539"/>
                  <a:gd name="T4" fmla="*/ 2147483646 w 2920"/>
                  <a:gd name="T5" fmla="*/ 2147483646 h 539"/>
                  <a:gd name="T6" fmla="*/ 2147483646 w 2920"/>
                  <a:gd name="T7" fmla="*/ 2147483646 h 539"/>
                  <a:gd name="T8" fmla="*/ 2147483646 w 2920"/>
                  <a:gd name="T9" fmla="*/ 2147483646 h 539"/>
                  <a:gd name="T10" fmla="*/ 0 w 2920"/>
                  <a:gd name="T11" fmla="*/ 0 h 5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20"/>
                  <a:gd name="T19" fmla="*/ 0 h 539"/>
                  <a:gd name="T20" fmla="*/ 2920 w 2920"/>
                  <a:gd name="T21" fmla="*/ 539 h 539"/>
                  <a:gd name="connsiteX0" fmla="*/ 0 w 10000"/>
                  <a:gd name="connsiteY0" fmla="*/ 0 h 10000"/>
                  <a:gd name="connsiteX1" fmla="*/ 5339 w 10000"/>
                  <a:gd name="connsiteY1" fmla="*/ 4212 h 10000"/>
                  <a:gd name="connsiteX2" fmla="*/ 10000 w 10000"/>
                  <a:gd name="connsiteY2" fmla="*/ 4212 h 10000"/>
                  <a:gd name="connsiteX3" fmla="*/ 10000 w 10000"/>
                  <a:gd name="connsiteY3" fmla="*/ 10000 h 10000"/>
                  <a:gd name="connsiteX4" fmla="*/ 5339 w 10000"/>
                  <a:gd name="connsiteY4" fmla="*/ 10000 h 10000"/>
                  <a:gd name="connsiteX5" fmla="*/ 0 w 10000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5339" y="4212"/>
                    </a:lnTo>
                    <a:lnTo>
                      <a:pt x="10000" y="4212"/>
                    </a:lnTo>
                    <a:lnTo>
                      <a:pt x="10000" y="10000"/>
                    </a:lnTo>
                    <a:lnTo>
                      <a:pt x="5339" y="10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 w="3175" cmpd="sng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27" name="Freeform 52"/>
              <p:cNvSpPr/>
              <p:nvPr/>
            </p:nvSpPr>
            <p:spPr bwMode="auto">
              <a:xfrm>
                <a:off x="4615656" y="2785021"/>
                <a:ext cx="2736850" cy="1652587"/>
              </a:xfrm>
              <a:custGeom>
                <a:avLst/>
                <a:gdLst>
                  <a:gd name="T0" fmla="*/ 0 w 2891"/>
                  <a:gd name="T1" fmla="*/ 0 h 936"/>
                  <a:gd name="T2" fmla="*/ 2147483646 w 2891"/>
                  <a:gd name="T3" fmla="*/ 2147483646 h 936"/>
                  <a:gd name="T4" fmla="*/ 2147483646 w 2891"/>
                  <a:gd name="T5" fmla="*/ 2147483646 h 936"/>
                  <a:gd name="T6" fmla="*/ 2147483646 w 2891"/>
                  <a:gd name="T7" fmla="*/ 2147483646 h 936"/>
                  <a:gd name="T8" fmla="*/ 2147483646 w 2891"/>
                  <a:gd name="T9" fmla="*/ 2147483646 h 936"/>
                  <a:gd name="T10" fmla="*/ 0 w 2891"/>
                  <a:gd name="T11" fmla="*/ 0 h 9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1"/>
                  <a:gd name="T19" fmla="*/ 0 h 936"/>
                  <a:gd name="T20" fmla="*/ 2891 w 2891"/>
                  <a:gd name="T21" fmla="*/ 936 h 9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1" h="936">
                    <a:moveTo>
                      <a:pt x="0" y="0"/>
                    </a:moveTo>
                    <a:lnTo>
                      <a:pt x="1530" y="624"/>
                    </a:lnTo>
                    <a:lnTo>
                      <a:pt x="2891" y="624"/>
                    </a:lnTo>
                    <a:lnTo>
                      <a:pt x="2891" y="936"/>
                    </a:lnTo>
                    <a:lnTo>
                      <a:pt x="1530" y="9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 w="3175" cmpd="sng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28" name="Rectangle 58"/>
              <p:cNvSpPr>
                <a:spLocks noChangeArrowheads="1"/>
              </p:cNvSpPr>
              <p:nvPr/>
            </p:nvSpPr>
            <p:spPr bwMode="auto">
              <a:xfrm>
                <a:off x="6063456" y="1137196"/>
                <a:ext cx="1289050" cy="544512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  <a:latin typeface="+mj-ea"/>
                    <a:ea typeface="+mj-ea"/>
                    <a:sym typeface="+mn-lt"/>
                  </a:rPr>
                  <a:t>添加标题</a:t>
                </a:r>
              </a:p>
            </p:txBody>
          </p:sp>
          <p:sp>
            <p:nvSpPr>
              <p:cNvPr id="29" name="Rectangle 58"/>
              <p:cNvSpPr>
                <a:spLocks noChangeArrowheads="1"/>
              </p:cNvSpPr>
              <p:nvPr/>
            </p:nvSpPr>
            <p:spPr bwMode="auto">
              <a:xfrm>
                <a:off x="6063456" y="1837283"/>
                <a:ext cx="1289050" cy="544513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  <a:latin typeface="+mj-ea"/>
                    <a:ea typeface="+mj-ea"/>
                    <a:sym typeface="+mn-lt"/>
                  </a:rPr>
                  <a:t>添加标题</a:t>
                </a:r>
              </a:p>
            </p:txBody>
          </p:sp>
          <p:sp>
            <p:nvSpPr>
              <p:cNvPr id="30" name="Rectangle 58"/>
              <p:cNvSpPr>
                <a:spLocks noChangeArrowheads="1"/>
              </p:cNvSpPr>
              <p:nvPr/>
            </p:nvSpPr>
            <p:spPr bwMode="auto">
              <a:xfrm>
                <a:off x="6063456" y="2537371"/>
                <a:ext cx="1289050" cy="544512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  <a:latin typeface="+mj-ea"/>
                    <a:ea typeface="+mj-ea"/>
                    <a:sym typeface="+mn-lt"/>
                  </a:rPr>
                  <a:t>添加标题</a:t>
                </a:r>
              </a:p>
            </p:txBody>
          </p:sp>
          <p:sp>
            <p:nvSpPr>
              <p:cNvPr id="31" name="Rectangle 58"/>
              <p:cNvSpPr>
                <a:spLocks noChangeArrowheads="1"/>
              </p:cNvSpPr>
              <p:nvPr/>
            </p:nvSpPr>
            <p:spPr bwMode="auto">
              <a:xfrm>
                <a:off x="6063456" y="3200946"/>
                <a:ext cx="1289050" cy="542925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  <a:latin typeface="+mj-ea"/>
                    <a:ea typeface="+mj-ea"/>
                    <a:sym typeface="+mn-lt"/>
                  </a:rPr>
                  <a:t>添加标题</a:t>
                </a:r>
              </a:p>
            </p:txBody>
          </p:sp>
          <p:sp>
            <p:nvSpPr>
              <p:cNvPr id="32" name="Rectangle 58"/>
              <p:cNvSpPr>
                <a:spLocks noChangeArrowheads="1"/>
              </p:cNvSpPr>
              <p:nvPr/>
            </p:nvSpPr>
            <p:spPr bwMode="auto">
              <a:xfrm>
                <a:off x="6063456" y="3901033"/>
                <a:ext cx="1289050" cy="542925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  <a:latin typeface="+mj-ea"/>
                    <a:ea typeface="+mj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17A644C-51E4-A45A-E026-B7BF72226D6E}"/>
                </a:ext>
              </a:extLst>
            </p:cNvPr>
            <p:cNvSpPr/>
            <p:nvPr/>
          </p:nvSpPr>
          <p:spPr>
            <a:xfrm>
              <a:off x="5067300" y="2400300"/>
              <a:ext cx="2057400" cy="2057400"/>
            </a:xfrm>
            <a:prstGeom prst="ellipse">
              <a:avLst/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71558" y="2604558"/>
              <a:ext cx="1648883" cy="1648884"/>
            </a:xfrm>
            <a:prstGeom prst="ellipse">
              <a:avLst/>
            </a:prstGeom>
            <a:solidFill>
              <a:srgbClr val="4F628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latin typeface="+mj-ea"/>
                  <a:ea typeface="+mj-ea"/>
                  <a:sym typeface="+mn-lt"/>
                </a:rPr>
                <a:t>添加</a:t>
              </a:r>
              <a:endParaRPr lang="en-US" altLang="zh-CN" sz="1600" dirty="0">
                <a:latin typeface="+mj-ea"/>
                <a:ea typeface="+mj-ea"/>
                <a:sym typeface="+mn-lt"/>
              </a:endParaRPr>
            </a:p>
            <a:p>
              <a:pPr algn="ctr"/>
              <a:r>
                <a:rPr lang="zh-CN" altLang="en-US" sz="1600" dirty="0">
                  <a:latin typeface="+mj-ea"/>
                  <a:ea typeface="+mj-ea"/>
                  <a:sym typeface="+mn-lt"/>
                </a:rPr>
                <a:t>标题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9E8D37B-AA92-C284-6C50-3B26DEE9A207}"/>
              </a:ext>
            </a:extLst>
          </p:cNvPr>
          <p:cNvSpPr txBox="1"/>
          <p:nvPr/>
        </p:nvSpPr>
        <p:spPr>
          <a:xfrm>
            <a:off x="546100" y="1711505"/>
            <a:ext cx="278988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09571E-97DE-51AD-1B5D-2BA8EEA5DD21}"/>
              </a:ext>
            </a:extLst>
          </p:cNvPr>
          <p:cNvSpPr txBox="1"/>
          <p:nvPr/>
        </p:nvSpPr>
        <p:spPr>
          <a:xfrm>
            <a:off x="8856011" y="1735353"/>
            <a:ext cx="278988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78B5E3-4546-29AD-F734-B787B0B45886}"/>
              </a:ext>
            </a:extLst>
          </p:cNvPr>
          <p:cNvSpPr txBox="1"/>
          <p:nvPr/>
        </p:nvSpPr>
        <p:spPr>
          <a:xfrm>
            <a:off x="546100" y="2410578"/>
            <a:ext cx="278988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350F453-F1EF-B70C-910E-4318B5E4EE58}"/>
              </a:ext>
            </a:extLst>
          </p:cNvPr>
          <p:cNvSpPr txBox="1"/>
          <p:nvPr/>
        </p:nvSpPr>
        <p:spPr>
          <a:xfrm>
            <a:off x="8856011" y="2434426"/>
            <a:ext cx="278988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425B97-FD36-7F12-DF70-538B8BCECCBD}"/>
              </a:ext>
            </a:extLst>
          </p:cNvPr>
          <p:cNvSpPr txBox="1"/>
          <p:nvPr/>
        </p:nvSpPr>
        <p:spPr>
          <a:xfrm>
            <a:off x="546100" y="3095742"/>
            <a:ext cx="278988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5ECF0D3-FA5C-2FB4-BE38-595A00EDCCAA}"/>
              </a:ext>
            </a:extLst>
          </p:cNvPr>
          <p:cNvSpPr txBox="1"/>
          <p:nvPr/>
        </p:nvSpPr>
        <p:spPr>
          <a:xfrm>
            <a:off x="8856011" y="3119590"/>
            <a:ext cx="278988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6FA72E6-1BA2-7B4B-91BE-ADA92A3B7099}"/>
              </a:ext>
            </a:extLst>
          </p:cNvPr>
          <p:cNvSpPr txBox="1"/>
          <p:nvPr/>
        </p:nvSpPr>
        <p:spPr>
          <a:xfrm>
            <a:off x="546100" y="3783047"/>
            <a:ext cx="278988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E94F7D8-D0D5-32AE-322C-AA532E54DA3D}"/>
              </a:ext>
            </a:extLst>
          </p:cNvPr>
          <p:cNvSpPr txBox="1"/>
          <p:nvPr/>
        </p:nvSpPr>
        <p:spPr>
          <a:xfrm>
            <a:off x="8856011" y="3806895"/>
            <a:ext cx="278988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7325DA5-4E8D-30A5-9D24-B7F5E62EC75C}"/>
              </a:ext>
            </a:extLst>
          </p:cNvPr>
          <p:cNvSpPr txBox="1"/>
          <p:nvPr/>
        </p:nvSpPr>
        <p:spPr>
          <a:xfrm>
            <a:off x="546100" y="4459315"/>
            <a:ext cx="278988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1A858FA-1CD5-EAED-DDB1-55A3D9252EEB}"/>
              </a:ext>
            </a:extLst>
          </p:cNvPr>
          <p:cNvSpPr txBox="1"/>
          <p:nvPr/>
        </p:nvSpPr>
        <p:spPr>
          <a:xfrm>
            <a:off x="8856011" y="4483163"/>
            <a:ext cx="278988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942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02A2E-52B6-F197-BFD1-18E56795F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B459E6E3-729D-4876-A08D-CD5D5F414DF2}"/>
              </a:ext>
            </a:extLst>
          </p:cNvPr>
          <p:cNvSpPr txBox="1"/>
          <p:nvPr/>
        </p:nvSpPr>
        <p:spPr>
          <a:xfrm>
            <a:off x="1259297" y="2202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79D5A84-333B-5D1B-1366-DEFE1E3B03F2}"/>
              </a:ext>
            </a:extLst>
          </p:cNvPr>
          <p:cNvSpPr txBox="1"/>
          <p:nvPr/>
        </p:nvSpPr>
        <p:spPr>
          <a:xfrm>
            <a:off x="2035494" y="269634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研究成果展示及应用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FEC2331-2DE8-8053-201F-60F770276466}"/>
              </a:ext>
            </a:extLst>
          </p:cNvPr>
          <p:cNvGrpSpPr/>
          <p:nvPr/>
        </p:nvGrpSpPr>
        <p:grpSpPr>
          <a:xfrm>
            <a:off x="1070443" y="1596917"/>
            <a:ext cx="2536506" cy="3606800"/>
            <a:chOff x="1070443" y="1533417"/>
            <a:chExt cx="2536506" cy="36068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8E78976-D789-B811-3873-ACD37EAD5C13}"/>
                </a:ext>
              </a:extLst>
            </p:cNvPr>
            <p:cNvSpPr/>
            <p:nvPr/>
          </p:nvSpPr>
          <p:spPr>
            <a:xfrm rot="10800000" flipH="1" flipV="1">
              <a:off x="1070443" y="2600989"/>
              <a:ext cx="2536506" cy="2539228"/>
            </a:xfrm>
            <a:custGeom>
              <a:avLst/>
              <a:gdLst>
                <a:gd name="connsiteX0" fmla="*/ 2536506 w 2536506"/>
                <a:gd name="connsiteY0" fmla="*/ 0 h 2539228"/>
                <a:gd name="connsiteX1" fmla="*/ 2536506 w 2536506"/>
                <a:gd name="connsiteY1" fmla="*/ 2539228 h 2539228"/>
                <a:gd name="connsiteX2" fmla="*/ 0 w 2536506"/>
                <a:gd name="connsiteY2" fmla="*/ 2539228 h 2539228"/>
                <a:gd name="connsiteX3" fmla="*/ 0 w 2536506"/>
                <a:gd name="connsiteY3" fmla="*/ 895 h 2539228"/>
                <a:gd name="connsiteX4" fmla="*/ 31592 w 2536506"/>
                <a:gd name="connsiteY4" fmla="*/ 7410 h 2539228"/>
                <a:gd name="connsiteX5" fmla="*/ 1043979 w 2536506"/>
                <a:gd name="connsiteY5" fmla="*/ 440634 h 2539228"/>
                <a:gd name="connsiteX6" fmla="*/ 1265801 w 2536506"/>
                <a:gd name="connsiteY6" fmla="*/ 714443 h 2539228"/>
                <a:gd name="connsiteX7" fmla="*/ 1266081 w 2536506"/>
                <a:gd name="connsiteY7" fmla="*/ 715138 h 2539228"/>
                <a:gd name="connsiteX8" fmla="*/ 1266362 w 2536506"/>
                <a:gd name="connsiteY8" fmla="*/ 714443 h 2539228"/>
                <a:gd name="connsiteX9" fmla="*/ 1488185 w 2536506"/>
                <a:gd name="connsiteY9" fmla="*/ 440634 h 2539228"/>
                <a:gd name="connsiteX10" fmla="*/ 2500571 w 2536506"/>
                <a:gd name="connsiteY10" fmla="*/ 7410 h 2539228"/>
                <a:gd name="connsiteX11" fmla="*/ 2536506 w 2536506"/>
                <a:gd name="connsiteY11" fmla="*/ 0 h 253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506" h="2539228">
                  <a:moveTo>
                    <a:pt x="2536506" y="0"/>
                  </a:moveTo>
                  <a:lnTo>
                    <a:pt x="2536506" y="2539228"/>
                  </a:lnTo>
                  <a:lnTo>
                    <a:pt x="0" y="2539228"/>
                  </a:lnTo>
                  <a:lnTo>
                    <a:pt x="0" y="895"/>
                  </a:lnTo>
                  <a:lnTo>
                    <a:pt x="31592" y="7410"/>
                  </a:lnTo>
                  <a:cubicBezTo>
                    <a:pt x="485453" y="107609"/>
                    <a:pt x="793153" y="238025"/>
                    <a:pt x="1043979" y="440634"/>
                  </a:cubicBezTo>
                  <a:cubicBezTo>
                    <a:pt x="1141520" y="519426"/>
                    <a:pt x="1213503" y="612186"/>
                    <a:pt x="1265801" y="714443"/>
                  </a:cubicBezTo>
                  <a:cubicBezTo>
                    <a:pt x="1265894" y="714675"/>
                    <a:pt x="1265988" y="714906"/>
                    <a:pt x="1266081" y="715138"/>
                  </a:cubicBezTo>
                  <a:lnTo>
                    <a:pt x="1266362" y="714443"/>
                  </a:lnTo>
                  <a:cubicBezTo>
                    <a:pt x="1318661" y="612186"/>
                    <a:pt x="1390642" y="519426"/>
                    <a:pt x="1488185" y="440634"/>
                  </a:cubicBezTo>
                  <a:cubicBezTo>
                    <a:pt x="1739010" y="238026"/>
                    <a:pt x="2046710" y="107610"/>
                    <a:pt x="2500571" y="7410"/>
                  </a:cubicBezTo>
                  <a:lnTo>
                    <a:pt x="2536506" y="0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4EAA003-C3F7-E989-A8FF-A4496F73F8DA}"/>
                </a:ext>
              </a:extLst>
            </p:cNvPr>
            <p:cNvSpPr/>
            <p:nvPr/>
          </p:nvSpPr>
          <p:spPr>
            <a:xfrm rot="10800000" flipH="1" flipV="1">
              <a:off x="1070443" y="1533417"/>
              <a:ext cx="2536506" cy="1782710"/>
            </a:xfrm>
            <a:custGeom>
              <a:avLst/>
              <a:gdLst>
                <a:gd name="connsiteX0" fmla="*/ 0 w 2536506"/>
                <a:gd name="connsiteY0" fmla="*/ 0 h 1782710"/>
                <a:gd name="connsiteX1" fmla="*/ 2536506 w 2536506"/>
                <a:gd name="connsiteY1" fmla="*/ 0 h 1782710"/>
                <a:gd name="connsiteX2" fmla="*/ 2536506 w 2536506"/>
                <a:gd name="connsiteY2" fmla="*/ 1067572 h 1782710"/>
                <a:gd name="connsiteX3" fmla="*/ 2500571 w 2536506"/>
                <a:gd name="connsiteY3" fmla="*/ 1074982 h 1782710"/>
                <a:gd name="connsiteX4" fmla="*/ 1488185 w 2536506"/>
                <a:gd name="connsiteY4" fmla="*/ 1508206 h 1782710"/>
                <a:gd name="connsiteX5" fmla="*/ 1266362 w 2536506"/>
                <a:gd name="connsiteY5" fmla="*/ 1782015 h 1782710"/>
                <a:gd name="connsiteX6" fmla="*/ 1266081 w 2536506"/>
                <a:gd name="connsiteY6" fmla="*/ 1782710 h 1782710"/>
                <a:gd name="connsiteX7" fmla="*/ 1265801 w 2536506"/>
                <a:gd name="connsiteY7" fmla="*/ 1782015 h 1782710"/>
                <a:gd name="connsiteX8" fmla="*/ 1043979 w 2536506"/>
                <a:gd name="connsiteY8" fmla="*/ 1508206 h 1782710"/>
                <a:gd name="connsiteX9" fmla="*/ 31592 w 2536506"/>
                <a:gd name="connsiteY9" fmla="*/ 1074982 h 1782710"/>
                <a:gd name="connsiteX10" fmla="*/ 0 w 2536506"/>
                <a:gd name="connsiteY10" fmla="*/ 1068467 h 1782710"/>
                <a:gd name="connsiteX11" fmla="*/ 0 w 2536506"/>
                <a:gd name="connsiteY11" fmla="*/ 0 h 178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506" h="1782710">
                  <a:moveTo>
                    <a:pt x="0" y="0"/>
                  </a:moveTo>
                  <a:lnTo>
                    <a:pt x="2536506" y="0"/>
                  </a:lnTo>
                  <a:lnTo>
                    <a:pt x="2536506" y="1067572"/>
                  </a:lnTo>
                  <a:lnTo>
                    <a:pt x="2500571" y="1074982"/>
                  </a:lnTo>
                  <a:cubicBezTo>
                    <a:pt x="2046710" y="1175182"/>
                    <a:pt x="1739010" y="1305598"/>
                    <a:pt x="1488185" y="1508206"/>
                  </a:cubicBezTo>
                  <a:cubicBezTo>
                    <a:pt x="1390642" y="1586998"/>
                    <a:pt x="1318661" y="1679758"/>
                    <a:pt x="1266362" y="1782015"/>
                  </a:cubicBezTo>
                  <a:lnTo>
                    <a:pt x="1266081" y="1782710"/>
                  </a:lnTo>
                  <a:cubicBezTo>
                    <a:pt x="1265988" y="1782478"/>
                    <a:pt x="1265894" y="1782247"/>
                    <a:pt x="1265801" y="1782015"/>
                  </a:cubicBezTo>
                  <a:cubicBezTo>
                    <a:pt x="1213503" y="1679758"/>
                    <a:pt x="1141520" y="1586998"/>
                    <a:pt x="1043979" y="1508206"/>
                  </a:cubicBezTo>
                  <a:cubicBezTo>
                    <a:pt x="793153" y="1305597"/>
                    <a:pt x="485453" y="1175181"/>
                    <a:pt x="31592" y="1074982"/>
                  </a:cubicBezTo>
                  <a:lnTo>
                    <a:pt x="0" y="1068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420B17DB-5AF1-20DD-930C-8EAD0EE0D823}"/>
                </a:ext>
              </a:extLst>
            </p:cNvPr>
            <p:cNvSpPr/>
            <p:nvPr/>
          </p:nvSpPr>
          <p:spPr>
            <a:xfrm>
              <a:off x="1675747" y="1743353"/>
              <a:ext cx="1325895" cy="323850"/>
            </a:xfrm>
            <a:prstGeom prst="roundRect">
              <a:avLst>
                <a:gd name="adj" fmla="val 50000"/>
              </a:avLst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8" name="文本框 8">
              <a:extLst>
                <a:ext uri="{FF2B5EF4-FFF2-40B4-BE49-F238E27FC236}">
                  <a16:creationId xmlns:a16="http://schemas.microsoft.com/office/drawing/2014/main" id="{43F825B7-627F-9C22-87E4-D06A256079DF}"/>
                </a:ext>
              </a:extLst>
            </p:cNvPr>
            <p:cNvSpPr txBox="1"/>
            <p:nvPr/>
          </p:nvSpPr>
          <p:spPr>
            <a:xfrm>
              <a:off x="1355249" y="2152307"/>
              <a:ext cx="1966888" cy="67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9BCD71C-DFD8-E9F1-E9C1-CBDA153E4642}"/>
                </a:ext>
              </a:extLst>
            </p:cNvPr>
            <p:cNvSpPr/>
            <p:nvPr/>
          </p:nvSpPr>
          <p:spPr>
            <a:xfrm>
              <a:off x="1842404" y="1681138"/>
              <a:ext cx="992579" cy="3902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46F6D93-591E-7684-444E-C3CA17F7323C}"/>
              </a:ext>
            </a:extLst>
          </p:cNvPr>
          <p:cNvGrpSpPr/>
          <p:nvPr/>
        </p:nvGrpSpPr>
        <p:grpSpPr>
          <a:xfrm>
            <a:off x="4616918" y="1297128"/>
            <a:ext cx="2958164" cy="4206378"/>
            <a:chOff x="1070443" y="1533417"/>
            <a:chExt cx="2536506" cy="3606800"/>
          </a:xfrm>
        </p:grpSpPr>
        <p:sp>
          <p:nvSpPr>
            <p:cNvPr id="12" name="任意多边形: 形状 11" descr="D:\51PPT模板网\51pptmoban.com\图片.jpg">
              <a:extLst>
                <a:ext uri="{FF2B5EF4-FFF2-40B4-BE49-F238E27FC236}">
                  <a16:creationId xmlns:a16="http://schemas.microsoft.com/office/drawing/2014/main" id="{CA635A0C-70E3-1D95-3F26-315AF33A7342}"/>
                </a:ext>
              </a:extLst>
            </p:cNvPr>
            <p:cNvSpPr/>
            <p:nvPr/>
          </p:nvSpPr>
          <p:spPr>
            <a:xfrm rot="10800000" flipH="1" flipV="1">
              <a:off x="1070443" y="2600989"/>
              <a:ext cx="2536506" cy="2539228"/>
            </a:xfrm>
            <a:custGeom>
              <a:avLst/>
              <a:gdLst>
                <a:gd name="connsiteX0" fmla="*/ 2536506 w 2536506"/>
                <a:gd name="connsiteY0" fmla="*/ 0 h 2539228"/>
                <a:gd name="connsiteX1" fmla="*/ 2536506 w 2536506"/>
                <a:gd name="connsiteY1" fmla="*/ 2539228 h 2539228"/>
                <a:gd name="connsiteX2" fmla="*/ 0 w 2536506"/>
                <a:gd name="connsiteY2" fmla="*/ 2539228 h 2539228"/>
                <a:gd name="connsiteX3" fmla="*/ 0 w 2536506"/>
                <a:gd name="connsiteY3" fmla="*/ 895 h 2539228"/>
                <a:gd name="connsiteX4" fmla="*/ 31592 w 2536506"/>
                <a:gd name="connsiteY4" fmla="*/ 7410 h 2539228"/>
                <a:gd name="connsiteX5" fmla="*/ 1043979 w 2536506"/>
                <a:gd name="connsiteY5" fmla="*/ 440634 h 2539228"/>
                <a:gd name="connsiteX6" fmla="*/ 1265801 w 2536506"/>
                <a:gd name="connsiteY6" fmla="*/ 714443 h 2539228"/>
                <a:gd name="connsiteX7" fmla="*/ 1266081 w 2536506"/>
                <a:gd name="connsiteY7" fmla="*/ 715138 h 2539228"/>
                <a:gd name="connsiteX8" fmla="*/ 1266362 w 2536506"/>
                <a:gd name="connsiteY8" fmla="*/ 714443 h 2539228"/>
                <a:gd name="connsiteX9" fmla="*/ 1488185 w 2536506"/>
                <a:gd name="connsiteY9" fmla="*/ 440634 h 2539228"/>
                <a:gd name="connsiteX10" fmla="*/ 2500571 w 2536506"/>
                <a:gd name="connsiteY10" fmla="*/ 7410 h 2539228"/>
                <a:gd name="connsiteX11" fmla="*/ 2536506 w 2536506"/>
                <a:gd name="connsiteY11" fmla="*/ 0 h 253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506" h="2539228">
                  <a:moveTo>
                    <a:pt x="2536506" y="0"/>
                  </a:moveTo>
                  <a:lnTo>
                    <a:pt x="2536506" y="2539228"/>
                  </a:lnTo>
                  <a:lnTo>
                    <a:pt x="0" y="2539228"/>
                  </a:lnTo>
                  <a:lnTo>
                    <a:pt x="0" y="895"/>
                  </a:lnTo>
                  <a:lnTo>
                    <a:pt x="31592" y="7410"/>
                  </a:lnTo>
                  <a:cubicBezTo>
                    <a:pt x="485453" y="107609"/>
                    <a:pt x="793153" y="238025"/>
                    <a:pt x="1043979" y="440634"/>
                  </a:cubicBezTo>
                  <a:cubicBezTo>
                    <a:pt x="1141520" y="519426"/>
                    <a:pt x="1213503" y="612186"/>
                    <a:pt x="1265801" y="714443"/>
                  </a:cubicBezTo>
                  <a:cubicBezTo>
                    <a:pt x="1265894" y="714675"/>
                    <a:pt x="1265988" y="714906"/>
                    <a:pt x="1266081" y="715138"/>
                  </a:cubicBezTo>
                  <a:lnTo>
                    <a:pt x="1266362" y="714443"/>
                  </a:lnTo>
                  <a:cubicBezTo>
                    <a:pt x="1318661" y="612186"/>
                    <a:pt x="1390642" y="519426"/>
                    <a:pt x="1488185" y="440634"/>
                  </a:cubicBezTo>
                  <a:cubicBezTo>
                    <a:pt x="1739010" y="238026"/>
                    <a:pt x="2046710" y="107610"/>
                    <a:pt x="2500571" y="7410"/>
                  </a:cubicBezTo>
                  <a:lnTo>
                    <a:pt x="2536506" y="0"/>
                  </a:lnTo>
                  <a:close/>
                </a:path>
              </a:pathLst>
            </a:cu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FAB59DB-0516-A56F-FDE3-C9B1ADA60FEE}"/>
                </a:ext>
              </a:extLst>
            </p:cNvPr>
            <p:cNvSpPr/>
            <p:nvPr/>
          </p:nvSpPr>
          <p:spPr>
            <a:xfrm rot="10800000" flipH="1" flipV="1">
              <a:off x="1070443" y="1533417"/>
              <a:ext cx="2536506" cy="1782710"/>
            </a:xfrm>
            <a:custGeom>
              <a:avLst/>
              <a:gdLst>
                <a:gd name="connsiteX0" fmla="*/ 0 w 2536506"/>
                <a:gd name="connsiteY0" fmla="*/ 0 h 1782710"/>
                <a:gd name="connsiteX1" fmla="*/ 2536506 w 2536506"/>
                <a:gd name="connsiteY1" fmla="*/ 0 h 1782710"/>
                <a:gd name="connsiteX2" fmla="*/ 2536506 w 2536506"/>
                <a:gd name="connsiteY2" fmla="*/ 1067572 h 1782710"/>
                <a:gd name="connsiteX3" fmla="*/ 2500571 w 2536506"/>
                <a:gd name="connsiteY3" fmla="*/ 1074982 h 1782710"/>
                <a:gd name="connsiteX4" fmla="*/ 1488185 w 2536506"/>
                <a:gd name="connsiteY4" fmla="*/ 1508206 h 1782710"/>
                <a:gd name="connsiteX5" fmla="*/ 1266362 w 2536506"/>
                <a:gd name="connsiteY5" fmla="*/ 1782015 h 1782710"/>
                <a:gd name="connsiteX6" fmla="*/ 1266081 w 2536506"/>
                <a:gd name="connsiteY6" fmla="*/ 1782710 h 1782710"/>
                <a:gd name="connsiteX7" fmla="*/ 1265801 w 2536506"/>
                <a:gd name="connsiteY7" fmla="*/ 1782015 h 1782710"/>
                <a:gd name="connsiteX8" fmla="*/ 1043979 w 2536506"/>
                <a:gd name="connsiteY8" fmla="*/ 1508206 h 1782710"/>
                <a:gd name="connsiteX9" fmla="*/ 31592 w 2536506"/>
                <a:gd name="connsiteY9" fmla="*/ 1074982 h 1782710"/>
                <a:gd name="connsiteX10" fmla="*/ 0 w 2536506"/>
                <a:gd name="connsiteY10" fmla="*/ 1068467 h 1782710"/>
                <a:gd name="connsiteX11" fmla="*/ 0 w 2536506"/>
                <a:gd name="connsiteY11" fmla="*/ 0 h 178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506" h="1782710">
                  <a:moveTo>
                    <a:pt x="0" y="0"/>
                  </a:moveTo>
                  <a:lnTo>
                    <a:pt x="2536506" y="0"/>
                  </a:lnTo>
                  <a:lnTo>
                    <a:pt x="2536506" y="1067572"/>
                  </a:lnTo>
                  <a:lnTo>
                    <a:pt x="2500571" y="1074982"/>
                  </a:lnTo>
                  <a:cubicBezTo>
                    <a:pt x="2046710" y="1175182"/>
                    <a:pt x="1739010" y="1305598"/>
                    <a:pt x="1488185" y="1508206"/>
                  </a:cubicBezTo>
                  <a:cubicBezTo>
                    <a:pt x="1390642" y="1586998"/>
                    <a:pt x="1318661" y="1679758"/>
                    <a:pt x="1266362" y="1782015"/>
                  </a:cubicBezTo>
                  <a:lnTo>
                    <a:pt x="1266081" y="1782710"/>
                  </a:lnTo>
                  <a:cubicBezTo>
                    <a:pt x="1265988" y="1782478"/>
                    <a:pt x="1265894" y="1782247"/>
                    <a:pt x="1265801" y="1782015"/>
                  </a:cubicBezTo>
                  <a:cubicBezTo>
                    <a:pt x="1213503" y="1679758"/>
                    <a:pt x="1141520" y="1586998"/>
                    <a:pt x="1043979" y="1508206"/>
                  </a:cubicBezTo>
                  <a:cubicBezTo>
                    <a:pt x="793153" y="1305597"/>
                    <a:pt x="485453" y="1175181"/>
                    <a:pt x="31592" y="1074982"/>
                  </a:cubicBezTo>
                  <a:lnTo>
                    <a:pt x="0" y="1068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153A2E99-D16A-0805-CDE7-93701C7425E0}"/>
                </a:ext>
              </a:extLst>
            </p:cNvPr>
            <p:cNvSpPr/>
            <p:nvPr/>
          </p:nvSpPr>
          <p:spPr>
            <a:xfrm>
              <a:off x="1675747" y="1743353"/>
              <a:ext cx="1325895" cy="323850"/>
            </a:xfrm>
            <a:prstGeom prst="roundRect">
              <a:avLst>
                <a:gd name="adj" fmla="val 50000"/>
              </a:avLst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5" name="文本框 8">
              <a:extLst>
                <a:ext uri="{FF2B5EF4-FFF2-40B4-BE49-F238E27FC236}">
                  <a16:creationId xmlns:a16="http://schemas.microsoft.com/office/drawing/2014/main" id="{CD46D394-02A5-8795-BEA3-0C456533EDB1}"/>
                </a:ext>
              </a:extLst>
            </p:cNvPr>
            <p:cNvSpPr txBox="1"/>
            <p:nvPr/>
          </p:nvSpPr>
          <p:spPr>
            <a:xfrm>
              <a:off x="1355249" y="2152307"/>
              <a:ext cx="1966888" cy="67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0A52AED-DA84-3CB7-7107-654419DE7F4E}"/>
                </a:ext>
              </a:extLst>
            </p:cNvPr>
            <p:cNvSpPr/>
            <p:nvPr/>
          </p:nvSpPr>
          <p:spPr>
            <a:xfrm>
              <a:off x="1913146" y="1719606"/>
              <a:ext cx="851096" cy="3346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696BC50-A79B-5236-0562-B17D504C6DCD}"/>
              </a:ext>
            </a:extLst>
          </p:cNvPr>
          <p:cNvGrpSpPr/>
          <p:nvPr/>
        </p:nvGrpSpPr>
        <p:grpSpPr>
          <a:xfrm>
            <a:off x="8585051" y="1596917"/>
            <a:ext cx="2536506" cy="3606800"/>
            <a:chOff x="1070443" y="1533417"/>
            <a:chExt cx="2536506" cy="3606800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7CBFA86-1185-B5F1-E067-89A20C4F6B6D}"/>
                </a:ext>
              </a:extLst>
            </p:cNvPr>
            <p:cNvSpPr/>
            <p:nvPr/>
          </p:nvSpPr>
          <p:spPr>
            <a:xfrm rot="10800000" flipH="1" flipV="1">
              <a:off x="1070443" y="2600989"/>
              <a:ext cx="2536506" cy="2539228"/>
            </a:xfrm>
            <a:custGeom>
              <a:avLst/>
              <a:gdLst>
                <a:gd name="connsiteX0" fmla="*/ 2536506 w 2536506"/>
                <a:gd name="connsiteY0" fmla="*/ 0 h 2539228"/>
                <a:gd name="connsiteX1" fmla="*/ 2536506 w 2536506"/>
                <a:gd name="connsiteY1" fmla="*/ 2539228 h 2539228"/>
                <a:gd name="connsiteX2" fmla="*/ 0 w 2536506"/>
                <a:gd name="connsiteY2" fmla="*/ 2539228 h 2539228"/>
                <a:gd name="connsiteX3" fmla="*/ 0 w 2536506"/>
                <a:gd name="connsiteY3" fmla="*/ 895 h 2539228"/>
                <a:gd name="connsiteX4" fmla="*/ 31592 w 2536506"/>
                <a:gd name="connsiteY4" fmla="*/ 7410 h 2539228"/>
                <a:gd name="connsiteX5" fmla="*/ 1043979 w 2536506"/>
                <a:gd name="connsiteY5" fmla="*/ 440634 h 2539228"/>
                <a:gd name="connsiteX6" fmla="*/ 1265801 w 2536506"/>
                <a:gd name="connsiteY6" fmla="*/ 714443 h 2539228"/>
                <a:gd name="connsiteX7" fmla="*/ 1266081 w 2536506"/>
                <a:gd name="connsiteY7" fmla="*/ 715138 h 2539228"/>
                <a:gd name="connsiteX8" fmla="*/ 1266362 w 2536506"/>
                <a:gd name="connsiteY8" fmla="*/ 714443 h 2539228"/>
                <a:gd name="connsiteX9" fmla="*/ 1488185 w 2536506"/>
                <a:gd name="connsiteY9" fmla="*/ 440634 h 2539228"/>
                <a:gd name="connsiteX10" fmla="*/ 2500571 w 2536506"/>
                <a:gd name="connsiteY10" fmla="*/ 7410 h 2539228"/>
                <a:gd name="connsiteX11" fmla="*/ 2536506 w 2536506"/>
                <a:gd name="connsiteY11" fmla="*/ 0 h 253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506" h="2539228">
                  <a:moveTo>
                    <a:pt x="2536506" y="0"/>
                  </a:moveTo>
                  <a:lnTo>
                    <a:pt x="2536506" y="2539228"/>
                  </a:lnTo>
                  <a:lnTo>
                    <a:pt x="0" y="2539228"/>
                  </a:lnTo>
                  <a:lnTo>
                    <a:pt x="0" y="895"/>
                  </a:lnTo>
                  <a:lnTo>
                    <a:pt x="31592" y="7410"/>
                  </a:lnTo>
                  <a:cubicBezTo>
                    <a:pt x="485453" y="107609"/>
                    <a:pt x="793153" y="238025"/>
                    <a:pt x="1043979" y="440634"/>
                  </a:cubicBezTo>
                  <a:cubicBezTo>
                    <a:pt x="1141520" y="519426"/>
                    <a:pt x="1213503" y="612186"/>
                    <a:pt x="1265801" y="714443"/>
                  </a:cubicBezTo>
                  <a:cubicBezTo>
                    <a:pt x="1265894" y="714675"/>
                    <a:pt x="1265988" y="714906"/>
                    <a:pt x="1266081" y="715138"/>
                  </a:cubicBezTo>
                  <a:lnTo>
                    <a:pt x="1266362" y="714443"/>
                  </a:lnTo>
                  <a:cubicBezTo>
                    <a:pt x="1318661" y="612186"/>
                    <a:pt x="1390642" y="519426"/>
                    <a:pt x="1488185" y="440634"/>
                  </a:cubicBezTo>
                  <a:cubicBezTo>
                    <a:pt x="1739010" y="238026"/>
                    <a:pt x="2046710" y="107610"/>
                    <a:pt x="2500571" y="7410"/>
                  </a:cubicBezTo>
                  <a:lnTo>
                    <a:pt x="2536506" y="0"/>
                  </a:ln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5AD515F-86A5-C64F-CCE5-919048FB7287}"/>
                </a:ext>
              </a:extLst>
            </p:cNvPr>
            <p:cNvSpPr/>
            <p:nvPr/>
          </p:nvSpPr>
          <p:spPr>
            <a:xfrm rot="10800000" flipH="1" flipV="1">
              <a:off x="1070443" y="1533417"/>
              <a:ext cx="2536506" cy="1782710"/>
            </a:xfrm>
            <a:custGeom>
              <a:avLst/>
              <a:gdLst>
                <a:gd name="connsiteX0" fmla="*/ 0 w 2536506"/>
                <a:gd name="connsiteY0" fmla="*/ 0 h 1782710"/>
                <a:gd name="connsiteX1" fmla="*/ 2536506 w 2536506"/>
                <a:gd name="connsiteY1" fmla="*/ 0 h 1782710"/>
                <a:gd name="connsiteX2" fmla="*/ 2536506 w 2536506"/>
                <a:gd name="connsiteY2" fmla="*/ 1067572 h 1782710"/>
                <a:gd name="connsiteX3" fmla="*/ 2500571 w 2536506"/>
                <a:gd name="connsiteY3" fmla="*/ 1074982 h 1782710"/>
                <a:gd name="connsiteX4" fmla="*/ 1488185 w 2536506"/>
                <a:gd name="connsiteY4" fmla="*/ 1508206 h 1782710"/>
                <a:gd name="connsiteX5" fmla="*/ 1266362 w 2536506"/>
                <a:gd name="connsiteY5" fmla="*/ 1782015 h 1782710"/>
                <a:gd name="connsiteX6" fmla="*/ 1266081 w 2536506"/>
                <a:gd name="connsiteY6" fmla="*/ 1782710 h 1782710"/>
                <a:gd name="connsiteX7" fmla="*/ 1265801 w 2536506"/>
                <a:gd name="connsiteY7" fmla="*/ 1782015 h 1782710"/>
                <a:gd name="connsiteX8" fmla="*/ 1043979 w 2536506"/>
                <a:gd name="connsiteY8" fmla="*/ 1508206 h 1782710"/>
                <a:gd name="connsiteX9" fmla="*/ 31592 w 2536506"/>
                <a:gd name="connsiteY9" fmla="*/ 1074982 h 1782710"/>
                <a:gd name="connsiteX10" fmla="*/ 0 w 2536506"/>
                <a:gd name="connsiteY10" fmla="*/ 1068467 h 1782710"/>
                <a:gd name="connsiteX11" fmla="*/ 0 w 2536506"/>
                <a:gd name="connsiteY11" fmla="*/ 0 h 178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506" h="1782710">
                  <a:moveTo>
                    <a:pt x="0" y="0"/>
                  </a:moveTo>
                  <a:lnTo>
                    <a:pt x="2536506" y="0"/>
                  </a:lnTo>
                  <a:lnTo>
                    <a:pt x="2536506" y="1067572"/>
                  </a:lnTo>
                  <a:lnTo>
                    <a:pt x="2500571" y="1074982"/>
                  </a:lnTo>
                  <a:cubicBezTo>
                    <a:pt x="2046710" y="1175182"/>
                    <a:pt x="1739010" y="1305598"/>
                    <a:pt x="1488185" y="1508206"/>
                  </a:cubicBezTo>
                  <a:cubicBezTo>
                    <a:pt x="1390642" y="1586998"/>
                    <a:pt x="1318661" y="1679758"/>
                    <a:pt x="1266362" y="1782015"/>
                  </a:cubicBezTo>
                  <a:lnTo>
                    <a:pt x="1266081" y="1782710"/>
                  </a:lnTo>
                  <a:cubicBezTo>
                    <a:pt x="1265988" y="1782478"/>
                    <a:pt x="1265894" y="1782247"/>
                    <a:pt x="1265801" y="1782015"/>
                  </a:cubicBezTo>
                  <a:cubicBezTo>
                    <a:pt x="1213503" y="1679758"/>
                    <a:pt x="1141520" y="1586998"/>
                    <a:pt x="1043979" y="1508206"/>
                  </a:cubicBezTo>
                  <a:cubicBezTo>
                    <a:pt x="793153" y="1305597"/>
                    <a:pt x="485453" y="1175181"/>
                    <a:pt x="31592" y="1074982"/>
                  </a:cubicBezTo>
                  <a:lnTo>
                    <a:pt x="0" y="1068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DAD97117-8B78-FA09-4D3A-98A4665B3326}"/>
                </a:ext>
              </a:extLst>
            </p:cNvPr>
            <p:cNvSpPr/>
            <p:nvPr/>
          </p:nvSpPr>
          <p:spPr>
            <a:xfrm>
              <a:off x="1675747" y="1743353"/>
              <a:ext cx="1325895" cy="323850"/>
            </a:xfrm>
            <a:prstGeom prst="roundRect">
              <a:avLst>
                <a:gd name="adj" fmla="val 50000"/>
              </a:avLst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23" name="文本框 8">
              <a:extLst>
                <a:ext uri="{FF2B5EF4-FFF2-40B4-BE49-F238E27FC236}">
                  <a16:creationId xmlns:a16="http://schemas.microsoft.com/office/drawing/2014/main" id="{08B10297-639C-B0A3-CBB9-849316DF6BBF}"/>
                </a:ext>
              </a:extLst>
            </p:cNvPr>
            <p:cNvSpPr txBox="1"/>
            <p:nvPr/>
          </p:nvSpPr>
          <p:spPr>
            <a:xfrm>
              <a:off x="1355249" y="2152307"/>
              <a:ext cx="1966888" cy="67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F5D2825-66E6-1716-DF46-7D55953FD741}"/>
                </a:ext>
              </a:extLst>
            </p:cNvPr>
            <p:cNvSpPr/>
            <p:nvPr/>
          </p:nvSpPr>
          <p:spPr>
            <a:xfrm>
              <a:off x="1842404" y="1697012"/>
              <a:ext cx="992579" cy="3902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7555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F8C3A-1B97-BA12-FC8D-429369447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19130913-E05A-0BBE-5088-25A603A468C8}"/>
              </a:ext>
            </a:extLst>
          </p:cNvPr>
          <p:cNvSpPr txBox="1"/>
          <p:nvPr/>
        </p:nvSpPr>
        <p:spPr>
          <a:xfrm>
            <a:off x="1259297" y="2202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AFE9F9-1223-0DBE-74BB-CBDB1B0841D3}"/>
              </a:ext>
            </a:extLst>
          </p:cNvPr>
          <p:cNvSpPr txBox="1"/>
          <p:nvPr/>
        </p:nvSpPr>
        <p:spPr>
          <a:xfrm>
            <a:off x="2035494" y="269634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研究成果展示及应用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4B34EE-7575-E3F0-CAFF-3467CC4E242F}"/>
              </a:ext>
            </a:extLst>
          </p:cNvPr>
          <p:cNvGrpSpPr/>
          <p:nvPr/>
        </p:nvGrpSpPr>
        <p:grpSpPr>
          <a:xfrm>
            <a:off x="1055688" y="1525886"/>
            <a:ext cx="5970192" cy="3913082"/>
            <a:chOff x="811608" y="1448005"/>
            <a:chExt cx="6506704" cy="42647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618877" y="1448005"/>
              <a:ext cx="0" cy="38404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818658" y="1867278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11608" y="2673043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18658" y="347313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5709" y="4337228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625928" y="1771267"/>
              <a:ext cx="2880320" cy="288032"/>
            </a:xfrm>
            <a:prstGeom prst="rect">
              <a:avLst/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25928" y="2059299"/>
              <a:ext cx="4383477" cy="288032"/>
            </a:xfrm>
            <a:prstGeom prst="rect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625928" y="2603359"/>
              <a:ext cx="2191739" cy="288032"/>
            </a:xfrm>
            <a:prstGeom prst="rect">
              <a:avLst/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625928" y="2891391"/>
              <a:ext cx="3264363" cy="288032"/>
            </a:xfrm>
            <a:prstGeom prst="rect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625928" y="3435451"/>
              <a:ext cx="3552395" cy="288032"/>
            </a:xfrm>
            <a:prstGeom prst="rect">
              <a:avLst/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625928" y="3723483"/>
              <a:ext cx="3936437" cy="288032"/>
            </a:xfrm>
            <a:prstGeom prst="rect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625928" y="4267544"/>
              <a:ext cx="2688299" cy="288032"/>
            </a:xfrm>
            <a:prstGeom prst="rect">
              <a:avLst/>
            </a:prstGeom>
            <a:solidFill>
              <a:srgbClr val="D8B2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625928" y="4555576"/>
              <a:ext cx="4992555" cy="288032"/>
            </a:xfrm>
            <a:prstGeom prst="rect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594520" y="1682611"/>
              <a:ext cx="5661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60%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097678" y="2051943"/>
              <a:ext cx="5661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48587C"/>
                  </a:solidFill>
                  <a:cs typeface="+mn-ea"/>
                  <a:sym typeface="+mn-lt"/>
                </a:rPr>
                <a:t>80%</a:t>
              </a:r>
              <a:endParaRPr lang="zh-CN" altLang="en-US" sz="1600" dirty="0">
                <a:solidFill>
                  <a:srgbClr val="48587C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752131" y="4488272"/>
              <a:ext cx="5661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48587C"/>
                  </a:solidFill>
                  <a:cs typeface="+mn-ea"/>
                  <a:sym typeface="+mn-lt"/>
                </a:rPr>
                <a:t>95%</a:t>
              </a:r>
              <a:endParaRPr lang="zh-CN" altLang="en-US" sz="1600" dirty="0">
                <a:solidFill>
                  <a:srgbClr val="48587C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02499" y="4226894"/>
              <a:ext cx="5661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56%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66595" y="3394800"/>
              <a:ext cx="5661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70%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905939" y="2562708"/>
              <a:ext cx="5661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40%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709491" y="3691480"/>
              <a:ext cx="5661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48587C"/>
                  </a:solidFill>
                  <a:cs typeface="+mn-ea"/>
                  <a:sym typeface="+mn-lt"/>
                </a:rPr>
                <a:t>75%</a:t>
              </a:r>
              <a:endParaRPr lang="zh-CN" altLang="en-US" sz="1600" dirty="0">
                <a:solidFill>
                  <a:srgbClr val="48587C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994078" y="2857708"/>
              <a:ext cx="5661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48587C"/>
                  </a:solidFill>
                  <a:cs typeface="+mn-ea"/>
                  <a:sym typeface="+mn-lt"/>
                </a:rPr>
                <a:t>65%</a:t>
              </a:r>
              <a:endParaRPr lang="zh-CN" altLang="en-US" sz="1600" dirty="0">
                <a:solidFill>
                  <a:srgbClr val="48587C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577365" y="5384441"/>
              <a:ext cx="1236127" cy="307777"/>
              <a:chOff x="1933023" y="4038332"/>
              <a:chExt cx="927095" cy="230833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933023" y="4104824"/>
                <a:ext cx="368875" cy="144016"/>
              </a:xfrm>
              <a:prstGeom prst="rect">
                <a:avLst/>
              </a:prstGeom>
              <a:solidFill>
                <a:srgbClr val="D8B2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2324875" y="4038332"/>
                <a:ext cx="535243" cy="230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33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260332" y="5404960"/>
              <a:ext cx="1279961" cy="307777"/>
              <a:chOff x="3195248" y="4053721"/>
              <a:chExt cx="959971" cy="230833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195248" y="4104824"/>
                <a:ext cx="368875" cy="144016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3619975" y="4053721"/>
                <a:ext cx="535244" cy="230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r>
                  <a:rPr lang="zh-CN" altLang="en-US" sz="1400" dirty="0">
                    <a:solidFill>
                      <a:srgbClr val="48587C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335" dirty="0">
                  <a:solidFill>
                    <a:srgbClr val="48587C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026" name="Picture 2" descr="D:\51PPT模板网\51pptmoban.com\图片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16076" y="1559962"/>
            <a:ext cx="3705863" cy="16856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23980" y="3390615"/>
            <a:ext cx="3705863" cy="17217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379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3FF753-FAD5-487A-AB82-1D13E4601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3D49C2F-3D86-35C1-77C3-9F3D512EF724}"/>
              </a:ext>
            </a:extLst>
          </p:cNvPr>
          <p:cNvSpPr txBox="1"/>
          <p:nvPr/>
        </p:nvSpPr>
        <p:spPr>
          <a:xfrm>
            <a:off x="1259297" y="2202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FF1E422-E2EE-4386-D430-4099E3801003}"/>
              </a:ext>
            </a:extLst>
          </p:cNvPr>
          <p:cNvSpPr txBox="1"/>
          <p:nvPr/>
        </p:nvSpPr>
        <p:spPr>
          <a:xfrm>
            <a:off x="2035494" y="269634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研究成果展示及应用</a:t>
            </a:r>
          </a:p>
        </p:txBody>
      </p:sp>
      <p:sp>
        <p:nvSpPr>
          <p:cNvPr id="18" name="Freeform 12"/>
          <p:cNvSpPr/>
          <p:nvPr/>
        </p:nvSpPr>
        <p:spPr bwMode="gray">
          <a:xfrm>
            <a:off x="4612991" y="3101678"/>
            <a:ext cx="2933700" cy="1960033"/>
          </a:xfrm>
          <a:custGeom>
            <a:avLst/>
            <a:gdLst>
              <a:gd name="T0" fmla="*/ 25233 w 918"/>
              <a:gd name="T1" fmla="*/ 5057 h 613"/>
              <a:gd name="T2" fmla="*/ 25233 w 918"/>
              <a:gd name="T3" fmla="*/ 5057 h 613"/>
              <a:gd name="T4" fmla="*/ 25137 w 918"/>
              <a:gd name="T5" fmla="*/ 5025 h 613"/>
              <a:gd name="T6" fmla="*/ 25137 w 918"/>
              <a:gd name="T7" fmla="*/ 5025 h 613"/>
              <a:gd name="T8" fmla="*/ 24261 w 918"/>
              <a:gd name="T9" fmla="*/ 4268 h 613"/>
              <a:gd name="T10" fmla="*/ 24261 w 918"/>
              <a:gd name="T11" fmla="*/ 4268 h 613"/>
              <a:gd name="T12" fmla="*/ 24228 w 918"/>
              <a:gd name="T13" fmla="*/ 4203 h 613"/>
              <a:gd name="T14" fmla="*/ 24228 w 918"/>
              <a:gd name="T15" fmla="*/ 4203 h 613"/>
              <a:gd name="T16" fmla="*/ 24228 w 918"/>
              <a:gd name="T17" fmla="*/ 4137 h 613"/>
              <a:gd name="T18" fmla="*/ 24194 w 918"/>
              <a:gd name="T19" fmla="*/ 4137 h 613"/>
              <a:gd name="T20" fmla="*/ 24194 w 918"/>
              <a:gd name="T21" fmla="*/ 4072 h 613"/>
              <a:gd name="T22" fmla="*/ 24194 w 918"/>
              <a:gd name="T23" fmla="*/ 4072 h 613"/>
              <a:gd name="T24" fmla="*/ 24162 w 918"/>
              <a:gd name="T25" fmla="*/ 4036 h 613"/>
              <a:gd name="T26" fmla="*/ 24162 w 918"/>
              <a:gd name="T27" fmla="*/ 4004 h 613"/>
              <a:gd name="T28" fmla="*/ 24389 w 918"/>
              <a:gd name="T29" fmla="*/ 3003 h 613"/>
              <a:gd name="T30" fmla="*/ 24637 w 918"/>
              <a:gd name="T31" fmla="*/ 2055 h 613"/>
              <a:gd name="T32" fmla="*/ 22577 w 918"/>
              <a:gd name="T33" fmla="*/ 0 h 613"/>
              <a:gd name="T34" fmla="*/ 20496 w 918"/>
              <a:gd name="T35" fmla="*/ 2088 h 613"/>
              <a:gd name="T36" fmla="*/ 20754 w 918"/>
              <a:gd name="T37" fmla="*/ 3036 h 613"/>
              <a:gd name="T38" fmla="*/ 20982 w 918"/>
              <a:gd name="T39" fmla="*/ 4004 h 613"/>
              <a:gd name="T40" fmla="*/ 19964 w 918"/>
              <a:gd name="T41" fmla="*/ 5057 h 613"/>
              <a:gd name="T42" fmla="*/ 19932 w 918"/>
              <a:gd name="T43" fmla="*/ 5057 h 613"/>
              <a:gd name="T44" fmla="*/ 17298 w 918"/>
              <a:gd name="T45" fmla="*/ 5417 h 613"/>
              <a:gd name="T46" fmla="*/ 14649 w 918"/>
              <a:gd name="T47" fmla="*/ 5089 h 613"/>
              <a:gd name="T48" fmla="*/ 14617 w 918"/>
              <a:gd name="T49" fmla="*/ 5089 h 613"/>
              <a:gd name="T50" fmla="*/ 11996 w 918"/>
              <a:gd name="T51" fmla="*/ 4765 h 613"/>
              <a:gd name="T52" fmla="*/ 9380 w 918"/>
              <a:gd name="T53" fmla="*/ 5089 h 613"/>
              <a:gd name="T54" fmla="*/ 9348 w 918"/>
              <a:gd name="T55" fmla="*/ 5089 h 613"/>
              <a:gd name="T56" fmla="*/ 8325 w 918"/>
              <a:gd name="T57" fmla="*/ 6176 h 613"/>
              <a:gd name="T58" fmla="*/ 8556 w 918"/>
              <a:gd name="T59" fmla="*/ 7144 h 613"/>
              <a:gd name="T60" fmla="*/ 8792 w 918"/>
              <a:gd name="T61" fmla="*/ 8092 h 613"/>
              <a:gd name="T62" fmla="*/ 6735 w 918"/>
              <a:gd name="T63" fmla="*/ 10148 h 613"/>
              <a:gd name="T64" fmla="*/ 4641 w 918"/>
              <a:gd name="T65" fmla="*/ 8092 h 613"/>
              <a:gd name="T66" fmla="*/ 4868 w 918"/>
              <a:gd name="T67" fmla="*/ 7144 h 613"/>
              <a:gd name="T68" fmla="*/ 5100 w 918"/>
              <a:gd name="T69" fmla="*/ 6176 h 613"/>
              <a:gd name="T70" fmla="*/ 4085 w 918"/>
              <a:gd name="T71" fmla="*/ 5121 h 613"/>
              <a:gd name="T72" fmla="*/ 4012 w 918"/>
              <a:gd name="T73" fmla="*/ 5089 h 613"/>
              <a:gd name="T74" fmla="*/ 1428 w 918"/>
              <a:gd name="T75" fmla="*/ 4797 h 613"/>
              <a:gd name="T76" fmla="*/ 0 w 918"/>
              <a:gd name="T77" fmla="*/ 4896 h 613"/>
              <a:gd name="T78" fmla="*/ 0 w 918"/>
              <a:gd name="T79" fmla="*/ 5089 h 613"/>
              <a:gd name="T80" fmla="*/ 15205 w 918"/>
              <a:gd name="T81" fmla="*/ 20261 h 613"/>
              <a:gd name="T82" fmla="*/ 30430 w 918"/>
              <a:gd name="T83" fmla="*/ 5089 h 613"/>
              <a:gd name="T84" fmla="*/ 30430 w 918"/>
              <a:gd name="T85" fmla="*/ 5057 h 613"/>
              <a:gd name="T86" fmla="*/ 27878 w 918"/>
              <a:gd name="T87" fmla="*/ 5385 h 613"/>
              <a:gd name="T88" fmla="*/ 25233 w 918"/>
              <a:gd name="T89" fmla="*/ 5057 h 61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918" h="613">
                <a:moveTo>
                  <a:pt x="761" y="153"/>
                </a:moveTo>
                <a:cubicBezTo>
                  <a:pt x="761" y="153"/>
                  <a:pt x="761" y="153"/>
                  <a:pt x="761" y="153"/>
                </a:cubicBezTo>
                <a:cubicBezTo>
                  <a:pt x="761" y="153"/>
                  <a:pt x="758" y="152"/>
                  <a:pt x="758" y="152"/>
                </a:cubicBezTo>
                <a:cubicBezTo>
                  <a:pt x="758" y="152"/>
                  <a:pt x="758" y="152"/>
                  <a:pt x="758" y="152"/>
                </a:cubicBezTo>
                <a:cubicBezTo>
                  <a:pt x="745" y="147"/>
                  <a:pt x="737" y="137"/>
                  <a:pt x="732" y="129"/>
                </a:cubicBezTo>
                <a:cubicBezTo>
                  <a:pt x="732" y="129"/>
                  <a:pt x="732" y="129"/>
                  <a:pt x="732" y="129"/>
                </a:cubicBezTo>
                <a:cubicBezTo>
                  <a:pt x="732" y="128"/>
                  <a:pt x="732" y="128"/>
                  <a:pt x="731" y="127"/>
                </a:cubicBezTo>
                <a:cubicBezTo>
                  <a:pt x="731" y="127"/>
                  <a:pt x="731" y="127"/>
                  <a:pt x="731" y="127"/>
                </a:cubicBezTo>
                <a:cubicBezTo>
                  <a:pt x="731" y="126"/>
                  <a:pt x="731" y="126"/>
                  <a:pt x="731" y="125"/>
                </a:cubicBezTo>
                <a:cubicBezTo>
                  <a:pt x="731" y="125"/>
                  <a:pt x="730" y="125"/>
                  <a:pt x="730" y="125"/>
                </a:cubicBezTo>
                <a:cubicBezTo>
                  <a:pt x="730" y="124"/>
                  <a:pt x="730" y="124"/>
                  <a:pt x="730" y="123"/>
                </a:cubicBezTo>
                <a:cubicBezTo>
                  <a:pt x="730" y="123"/>
                  <a:pt x="730" y="123"/>
                  <a:pt x="730" y="123"/>
                </a:cubicBezTo>
                <a:cubicBezTo>
                  <a:pt x="730" y="122"/>
                  <a:pt x="730" y="122"/>
                  <a:pt x="729" y="122"/>
                </a:cubicBezTo>
                <a:cubicBezTo>
                  <a:pt x="729" y="121"/>
                  <a:pt x="729" y="121"/>
                  <a:pt x="729" y="121"/>
                </a:cubicBezTo>
                <a:cubicBezTo>
                  <a:pt x="727" y="109"/>
                  <a:pt x="734" y="96"/>
                  <a:pt x="736" y="91"/>
                </a:cubicBezTo>
                <a:cubicBezTo>
                  <a:pt x="741" y="83"/>
                  <a:pt x="743" y="73"/>
                  <a:pt x="743" y="62"/>
                </a:cubicBezTo>
                <a:cubicBezTo>
                  <a:pt x="743" y="28"/>
                  <a:pt x="715" y="0"/>
                  <a:pt x="681" y="0"/>
                </a:cubicBezTo>
                <a:cubicBezTo>
                  <a:pt x="646" y="0"/>
                  <a:pt x="618" y="28"/>
                  <a:pt x="618" y="63"/>
                </a:cubicBezTo>
                <a:cubicBezTo>
                  <a:pt x="618" y="73"/>
                  <a:pt x="621" y="83"/>
                  <a:pt x="626" y="92"/>
                </a:cubicBezTo>
                <a:cubicBezTo>
                  <a:pt x="628" y="96"/>
                  <a:pt x="635" y="109"/>
                  <a:pt x="633" y="121"/>
                </a:cubicBezTo>
                <a:cubicBezTo>
                  <a:pt x="632" y="127"/>
                  <a:pt x="623" y="146"/>
                  <a:pt x="602" y="153"/>
                </a:cubicBezTo>
                <a:cubicBezTo>
                  <a:pt x="602" y="153"/>
                  <a:pt x="602" y="153"/>
                  <a:pt x="601" y="153"/>
                </a:cubicBezTo>
                <a:cubicBezTo>
                  <a:pt x="601" y="153"/>
                  <a:pt x="566" y="164"/>
                  <a:pt x="522" y="164"/>
                </a:cubicBezTo>
                <a:cubicBezTo>
                  <a:pt x="478" y="164"/>
                  <a:pt x="442" y="154"/>
                  <a:pt x="442" y="154"/>
                </a:cubicBezTo>
                <a:cubicBezTo>
                  <a:pt x="442" y="154"/>
                  <a:pt x="442" y="154"/>
                  <a:pt x="441" y="154"/>
                </a:cubicBezTo>
                <a:cubicBezTo>
                  <a:pt x="436" y="152"/>
                  <a:pt x="403" y="143"/>
                  <a:pt x="362" y="144"/>
                </a:cubicBezTo>
                <a:cubicBezTo>
                  <a:pt x="322" y="144"/>
                  <a:pt x="289" y="152"/>
                  <a:pt x="283" y="154"/>
                </a:cubicBezTo>
                <a:cubicBezTo>
                  <a:pt x="283" y="154"/>
                  <a:pt x="282" y="154"/>
                  <a:pt x="282" y="154"/>
                </a:cubicBezTo>
                <a:cubicBezTo>
                  <a:pt x="261" y="161"/>
                  <a:pt x="252" y="180"/>
                  <a:pt x="251" y="187"/>
                </a:cubicBezTo>
                <a:cubicBezTo>
                  <a:pt x="249" y="198"/>
                  <a:pt x="255" y="211"/>
                  <a:pt x="258" y="216"/>
                </a:cubicBezTo>
                <a:cubicBezTo>
                  <a:pt x="262" y="224"/>
                  <a:pt x="265" y="234"/>
                  <a:pt x="265" y="245"/>
                </a:cubicBezTo>
                <a:cubicBezTo>
                  <a:pt x="265" y="279"/>
                  <a:pt x="237" y="307"/>
                  <a:pt x="203" y="307"/>
                </a:cubicBezTo>
                <a:cubicBezTo>
                  <a:pt x="168" y="307"/>
                  <a:pt x="140" y="279"/>
                  <a:pt x="140" y="245"/>
                </a:cubicBezTo>
                <a:cubicBezTo>
                  <a:pt x="140" y="235"/>
                  <a:pt x="143" y="225"/>
                  <a:pt x="147" y="216"/>
                </a:cubicBezTo>
                <a:cubicBezTo>
                  <a:pt x="150" y="211"/>
                  <a:pt x="157" y="198"/>
                  <a:pt x="154" y="187"/>
                </a:cubicBezTo>
                <a:cubicBezTo>
                  <a:pt x="153" y="180"/>
                  <a:pt x="144" y="161"/>
                  <a:pt x="123" y="155"/>
                </a:cubicBezTo>
                <a:cubicBezTo>
                  <a:pt x="123" y="155"/>
                  <a:pt x="122" y="155"/>
                  <a:pt x="121" y="154"/>
                </a:cubicBezTo>
                <a:cubicBezTo>
                  <a:pt x="115" y="153"/>
                  <a:pt x="82" y="144"/>
                  <a:pt x="43" y="145"/>
                </a:cubicBezTo>
                <a:cubicBezTo>
                  <a:pt x="27" y="145"/>
                  <a:pt x="12" y="146"/>
                  <a:pt x="0" y="148"/>
                </a:cubicBezTo>
                <a:cubicBezTo>
                  <a:pt x="0" y="150"/>
                  <a:pt x="0" y="152"/>
                  <a:pt x="0" y="154"/>
                </a:cubicBezTo>
                <a:cubicBezTo>
                  <a:pt x="0" y="407"/>
                  <a:pt x="205" y="613"/>
                  <a:pt x="459" y="613"/>
                </a:cubicBezTo>
                <a:cubicBezTo>
                  <a:pt x="712" y="613"/>
                  <a:pt x="918" y="407"/>
                  <a:pt x="918" y="154"/>
                </a:cubicBezTo>
                <a:cubicBezTo>
                  <a:pt x="918" y="154"/>
                  <a:pt x="918" y="153"/>
                  <a:pt x="918" y="153"/>
                </a:cubicBezTo>
                <a:cubicBezTo>
                  <a:pt x="901" y="158"/>
                  <a:pt x="873" y="163"/>
                  <a:pt x="841" y="163"/>
                </a:cubicBezTo>
                <a:cubicBezTo>
                  <a:pt x="797" y="163"/>
                  <a:pt x="761" y="153"/>
                  <a:pt x="761" y="153"/>
                </a:cubicBezTo>
                <a:close/>
              </a:path>
            </a:pathLst>
          </a:custGeom>
          <a:solidFill>
            <a:srgbClr val="D8B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" name="Freeform 13"/>
          <p:cNvSpPr/>
          <p:nvPr/>
        </p:nvSpPr>
        <p:spPr bwMode="gray">
          <a:xfrm>
            <a:off x="4612991" y="2128011"/>
            <a:ext cx="2933700" cy="1955800"/>
          </a:xfrm>
          <a:custGeom>
            <a:avLst/>
            <a:gdLst>
              <a:gd name="T0" fmla="*/ 15205 w 918"/>
              <a:gd name="T1" fmla="*/ 0 h 612"/>
              <a:gd name="T2" fmla="*/ 0 w 918"/>
              <a:gd name="T3" fmla="*/ 14909 h 612"/>
              <a:gd name="T4" fmla="*/ 1428 w 918"/>
              <a:gd name="T5" fmla="*/ 14812 h 612"/>
              <a:gd name="T6" fmla="*/ 4012 w 918"/>
              <a:gd name="T7" fmla="*/ 15112 h 612"/>
              <a:gd name="T8" fmla="*/ 4085 w 918"/>
              <a:gd name="T9" fmla="*/ 15144 h 612"/>
              <a:gd name="T10" fmla="*/ 5100 w 918"/>
              <a:gd name="T11" fmla="*/ 16204 h 612"/>
              <a:gd name="T12" fmla="*/ 4868 w 918"/>
              <a:gd name="T13" fmla="*/ 17154 h 612"/>
              <a:gd name="T14" fmla="*/ 4641 w 918"/>
              <a:gd name="T15" fmla="*/ 18105 h 612"/>
              <a:gd name="T16" fmla="*/ 6735 w 918"/>
              <a:gd name="T17" fmla="*/ 20149 h 612"/>
              <a:gd name="T18" fmla="*/ 8792 w 918"/>
              <a:gd name="T19" fmla="*/ 18105 h 612"/>
              <a:gd name="T20" fmla="*/ 8556 w 918"/>
              <a:gd name="T21" fmla="*/ 17154 h 612"/>
              <a:gd name="T22" fmla="*/ 8325 w 918"/>
              <a:gd name="T23" fmla="*/ 16204 h 612"/>
              <a:gd name="T24" fmla="*/ 9348 w 918"/>
              <a:gd name="T25" fmla="*/ 15112 h 612"/>
              <a:gd name="T26" fmla="*/ 9380 w 918"/>
              <a:gd name="T27" fmla="*/ 15112 h 612"/>
              <a:gd name="T28" fmla="*/ 11996 w 918"/>
              <a:gd name="T29" fmla="*/ 14780 h 612"/>
              <a:gd name="T30" fmla="*/ 14617 w 918"/>
              <a:gd name="T31" fmla="*/ 15112 h 612"/>
              <a:gd name="T32" fmla="*/ 14649 w 918"/>
              <a:gd name="T33" fmla="*/ 15112 h 612"/>
              <a:gd name="T34" fmla="*/ 17298 w 918"/>
              <a:gd name="T35" fmla="*/ 15440 h 612"/>
              <a:gd name="T36" fmla="*/ 19932 w 918"/>
              <a:gd name="T37" fmla="*/ 15080 h 612"/>
              <a:gd name="T38" fmla="*/ 19964 w 918"/>
              <a:gd name="T39" fmla="*/ 15080 h 612"/>
              <a:gd name="T40" fmla="*/ 20982 w 918"/>
              <a:gd name="T41" fmla="*/ 14032 h 612"/>
              <a:gd name="T42" fmla="*/ 20754 w 918"/>
              <a:gd name="T43" fmla="*/ 13076 h 612"/>
              <a:gd name="T44" fmla="*/ 20496 w 918"/>
              <a:gd name="T45" fmla="*/ 12109 h 612"/>
              <a:gd name="T46" fmla="*/ 22577 w 918"/>
              <a:gd name="T47" fmla="*/ 10033 h 612"/>
              <a:gd name="T48" fmla="*/ 24637 w 918"/>
              <a:gd name="T49" fmla="*/ 12077 h 612"/>
              <a:gd name="T50" fmla="*/ 24389 w 918"/>
              <a:gd name="T51" fmla="*/ 13044 h 612"/>
              <a:gd name="T52" fmla="*/ 24162 w 918"/>
              <a:gd name="T53" fmla="*/ 14032 h 612"/>
              <a:gd name="T54" fmla="*/ 24162 w 918"/>
              <a:gd name="T55" fmla="*/ 14064 h 612"/>
              <a:gd name="T56" fmla="*/ 24194 w 918"/>
              <a:gd name="T57" fmla="*/ 14096 h 612"/>
              <a:gd name="T58" fmla="*/ 24194 w 918"/>
              <a:gd name="T59" fmla="*/ 14096 h 612"/>
              <a:gd name="T60" fmla="*/ 24194 w 918"/>
              <a:gd name="T61" fmla="*/ 14161 h 612"/>
              <a:gd name="T62" fmla="*/ 24228 w 918"/>
              <a:gd name="T63" fmla="*/ 14161 h 612"/>
              <a:gd name="T64" fmla="*/ 24228 w 918"/>
              <a:gd name="T65" fmla="*/ 14225 h 612"/>
              <a:gd name="T66" fmla="*/ 24228 w 918"/>
              <a:gd name="T67" fmla="*/ 14225 h 612"/>
              <a:gd name="T68" fmla="*/ 24261 w 918"/>
              <a:gd name="T69" fmla="*/ 14289 h 612"/>
              <a:gd name="T70" fmla="*/ 24261 w 918"/>
              <a:gd name="T71" fmla="*/ 14289 h 612"/>
              <a:gd name="T72" fmla="*/ 25137 w 918"/>
              <a:gd name="T73" fmla="*/ 15048 h 612"/>
              <a:gd name="T74" fmla="*/ 25137 w 918"/>
              <a:gd name="T75" fmla="*/ 15048 h 612"/>
              <a:gd name="T76" fmla="*/ 25233 w 918"/>
              <a:gd name="T77" fmla="*/ 15080 h 612"/>
              <a:gd name="T78" fmla="*/ 25233 w 918"/>
              <a:gd name="T79" fmla="*/ 15080 h 612"/>
              <a:gd name="T80" fmla="*/ 27878 w 918"/>
              <a:gd name="T81" fmla="*/ 15408 h 612"/>
              <a:gd name="T82" fmla="*/ 30430 w 918"/>
              <a:gd name="T83" fmla="*/ 15080 h 612"/>
              <a:gd name="T84" fmla="*/ 15205 w 918"/>
              <a:gd name="T85" fmla="*/ 0 h 61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918" h="612">
                <a:moveTo>
                  <a:pt x="459" y="0"/>
                </a:moveTo>
                <a:cubicBezTo>
                  <a:pt x="207" y="0"/>
                  <a:pt x="3" y="202"/>
                  <a:pt x="0" y="453"/>
                </a:cubicBezTo>
                <a:cubicBezTo>
                  <a:pt x="12" y="451"/>
                  <a:pt x="27" y="450"/>
                  <a:pt x="43" y="450"/>
                </a:cubicBezTo>
                <a:cubicBezTo>
                  <a:pt x="82" y="449"/>
                  <a:pt x="115" y="458"/>
                  <a:pt x="121" y="459"/>
                </a:cubicBezTo>
                <a:cubicBezTo>
                  <a:pt x="122" y="460"/>
                  <a:pt x="123" y="460"/>
                  <a:pt x="123" y="460"/>
                </a:cubicBezTo>
                <a:cubicBezTo>
                  <a:pt x="144" y="466"/>
                  <a:pt x="153" y="485"/>
                  <a:pt x="154" y="492"/>
                </a:cubicBezTo>
                <a:cubicBezTo>
                  <a:pt x="157" y="503"/>
                  <a:pt x="150" y="516"/>
                  <a:pt x="147" y="521"/>
                </a:cubicBezTo>
                <a:cubicBezTo>
                  <a:pt x="143" y="530"/>
                  <a:pt x="140" y="540"/>
                  <a:pt x="140" y="550"/>
                </a:cubicBezTo>
                <a:cubicBezTo>
                  <a:pt x="140" y="584"/>
                  <a:pt x="168" y="612"/>
                  <a:pt x="203" y="612"/>
                </a:cubicBezTo>
                <a:cubicBezTo>
                  <a:pt x="237" y="612"/>
                  <a:pt x="265" y="584"/>
                  <a:pt x="265" y="550"/>
                </a:cubicBezTo>
                <a:cubicBezTo>
                  <a:pt x="265" y="539"/>
                  <a:pt x="262" y="529"/>
                  <a:pt x="258" y="521"/>
                </a:cubicBezTo>
                <a:cubicBezTo>
                  <a:pt x="255" y="516"/>
                  <a:pt x="249" y="503"/>
                  <a:pt x="251" y="492"/>
                </a:cubicBezTo>
                <a:cubicBezTo>
                  <a:pt x="252" y="485"/>
                  <a:pt x="261" y="466"/>
                  <a:pt x="282" y="459"/>
                </a:cubicBezTo>
                <a:cubicBezTo>
                  <a:pt x="282" y="459"/>
                  <a:pt x="283" y="459"/>
                  <a:pt x="283" y="459"/>
                </a:cubicBezTo>
                <a:cubicBezTo>
                  <a:pt x="289" y="457"/>
                  <a:pt x="322" y="449"/>
                  <a:pt x="362" y="449"/>
                </a:cubicBezTo>
                <a:cubicBezTo>
                  <a:pt x="403" y="448"/>
                  <a:pt x="436" y="457"/>
                  <a:pt x="441" y="459"/>
                </a:cubicBezTo>
                <a:cubicBezTo>
                  <a:pt x="442" y="459"/>
                  <a:pt x="442" y="459"/>
                  <a:pt x="442" y="459"/>
                </a:cubicBezTo>
                <a:cubicBezTo>
                  <a:pt x="442" y="459"/>
                  <a:pt x="478" y="469"/>
                  <a:pt x="522" y="469"/>
                </a:cubicBezTo>
                <a:cubicBezTo>
                  <a:pt x="566" y="469"/>
                  <a:pt x="601" y="458"/>
                  <a:pt x="601" y="458"/>
                </a:cubicBezTo>
                <a:cubicBezTo>
                  <a:pt x="602" y="458"/>
                  <a:pt x="602" y="458"/>
                  <a:pt x="602" y="458"/>
                </a:cubicBezTo>
                <a:cubicBezTo>
                  <a:pt x="623" y="451"/>
                  <a:pt x="632" y="432"/>
                  <a:pt x="633" y="426"/>
                </a:cubicBezTo>
                <a:cubicBezTo>
                  <a:pt x="635" y="414"/>
                  <a:pt x="628" y="401"/>
                  <a:pt x="626" y="397"/>
                </a:cubicBezTo>
                <a:cubicBezTo>
                  <a:pt x="621" y="388"/>
                  <a:pt x="618" y="378"/>
                  <a:pt x="618" y="368"/>
                </a:cubicBezTo>
                <a:cubicBezTo>
                  <a:pt x="618" y="333"/>
                  <a:pt x="646" y="305"/>
                  <a:pt x="681" y="305"/>
                </a:cubicBezTo>
                <a:cubicBezTo>
                  <a:pt x="715" y="305"/>
                  <a:pt x="743" y="333"/>
                  <a:pt x="743" y="367"/>
                </a:cubicBezTo>
                <a:cubicBezTo>
                  <a:pt x="743" y="378"/>
                  <a:pt x="741" y="388"/>
                  <a:pt x="736" y="396"/>
                </a:cubicBezTo>
                <a:cubicBezTo>
                  <a:pt x="734" y="401"/>
                  <a:pt x="727" y="414"/>
                  <a:pt x="729" y="426"/>
                </a:cubicBezTo>
                <a:cubicBezTo>
                  <a:pt x="729" y="426"/>
                  <a:pt x="729" y="426"/>
                  <a:pt x="729" y="427"/>
                </a:cubicBezTo>
                <a:cubicBezTo>
                  <a:pt x="730" y="427"/>
                  <a:pt x="730" y="427"/>
                  <a:pt x="730" y="428"/>
                </a:cubicBezTo>
                <a:cubicBezTo>
                  <a:pt x="730" y="428"/>
                  <a:pt x="730" y="428"/>
                  <a:pt x="730" y="428"/>
                </a:cubicBezTo>
                <a:cubicBezTo>
                  <a:pt x="730" y="429"/>
                  <a:pt x="730" y="429"/>
                  <a:pt x="730" y="430"/>
                </a:cubicBezTo>
                <a:cubicBezTo>
                  <a:pt x="730" y="430"/>
                  <a:pt x="731" y="430"/>
                  <a:pt x="731" y="430"/>
                </a:cubicBezTo>
                <a:cubicBezTo>
                  <a:pt x="731" y="431"/>
                  <a:pt x="731" y="431"/>
                  <a:pt x="731" y="432"/>
                </a:cubicBezTo>
                <a:cubicBezTo>
                  <a:pt x="731" y="432"/>
                  <a:pt x="731" y="432"/>
                  <a:pt x="731" y="432"/>
                </a:cubicBezTo>
                <a:cubicBezTo>
                  <a:pt x="732" y="433"/>
                  <a:pt x="732" y="433"/>
                  <a:pt x="732" y="434"/>
                </a:cubicBezTo>
                <a:cubicBezTo>
                  <a:pt x="732" y="434"/>
                  <a:pt x="732" y="434"/>
                  <a:pt x="732" y="434"/>
                </a:cubicBezTo>
                <a:cubicBezTo>
                  <a:pt x="737" y="442"/>
                  <a:pt x="745" y="452"/>
                  <a:pt x="758" y="457"/>
                </a:cubicBezTo>
                <a:cubicBezTo>
                  <a:pt x="758" y="457"/>
                  <a:pt x="758" y="457"/>
                  <a:pt x="758" y="457"/>
                </a:cubicBezTo>
                <a:cubicBezTo>
                  <a:pt x="758" y="457"/>
                  <a:pt x="761" y="458"/>
                  <a:pt x="761" y="458"/>
                </a:cubicBezTo>
                <a:cubicBezTo>
                  <a:pt x="761" y="458"/>
                  <a:pt x="761" y="458"/>
                  <a:pt x="761" y="458"/>
                </a:cubicBezTo>
                <a:cubicBezTo>
                  <a:pt x="761" y="458"/>
                  <a:pt x="797" y="468"/>
                  <a:pt x="841" y="468"/>
                </a:cubicBezTo>
                <a:cubicBezTo>
                  <a:pt x="873" y="468"/>
                  <a:pt x="901" y="463"/>
                  <a:pt x="918" y="458"/>
                </a:cubicBezTo>
                <a:cubicBezTo>
                  <a:pt x="917" y="205"/>
                  <a:pt x="712" y="0"/>
                  <a:pt x="459" y="0"/>
                </a:cubicBezTo>
                <a:close/>
              </a:path>
            </a:pathLst>
          </a:cu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+mj-ea"/>
              <a:ea typeface="+mj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811149" y="2718372"/>
            <a:ext cx="147108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734575" y="4428109"/>
            <a:ext cx="14732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F4BD7019-A873-73CB-531E-1F90453609EC}"/>
              </a:ext>
            </a:extLst>
          </p:cNvPr>
          <p:cNvSpPr txBox="1"/>
          <p:nvPr/>
        </p:nvSpPr>
        <p:spPr>
          <a:xfrm>
            <a:off x="5528021" y="257271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C24AAD-4844-85BD-0BEB-9395265BC136}"/>
              </a:ext>
            </a:extLst>
          </p:cNvPr>
          <p:cNvSpPr txBox="1"/>
          <p:nvPr/>
        </p:nvSpPr>
        <p:spPr>
          <a:xfrm>
            <a:off x="5528021" y="4203429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0E2FAC-4114-B48B-048E-400D43743AAA}"/>
              </a:ext>
            </a:extLst>
          </p:cNvPr>
          <p:cNvSpPr txBox="1"/>
          <p:nvPr/>
        </p:nvSpPr>
        <p:spPr>
          <a:xfrm>
            <a:off x="8425107" y="2571623"/>
            <a:ext cx="2471492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B11837-4E59-50E9-759B-15E5FFE39BEB}"/>
              </a:ext>
            </a:extLst>
          </p:cNvPr>
          <p:cNvSpPr txBox="1"/>
          <p:nvPr/>
        </p:nvSpPr>
        <p:spPr>
          <a:xfrm>
            <a:off x="1122541" y="3285675"/>
            <a:ext cx="2553446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95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6248E-980F-09CE-CC59-0E957C8FF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iconfont-11253-5327384">
            <a:extLst>
              <a:ext uri="{FF2B5EF4-FFF2-40B4-BE49-F238E27FC236}">
                <a16:creationId xmlns:a16="http://schemas.microsoft.com/office/drawing/2014/main" id="{D3649CA3-EED2-5DD5-1C1F-C1B734B95FE4}"/>
              </a:ext>
            </a:extLst>
          </p:cNvPr>
          <p:cNvSpPr/>
          <p:nvPr/>
        </p:nvSpPr>
        <p:spPr>
          <a:xfrm>
            <a:off x="379196" y="314077"/>
            <a:ext cx="808541" cy="538973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6E773B74-296A-F10A-961F-8090119A0440}"/>
              </a:ext>
            </a:extLst>
          </p:cNvPr>
          <p:cNvSpPr txBox="1"/>
          <p:nvPr/>
        </p:nvSpPr>
        <p:spPr>
          <a:xfrm>
            <a:off x="1576070" y="1349659"/>
            <a:ext cx="363272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99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ECAD0035-DFF8-CB58-CFC4-6BB0E6CA4884}"/>
              </a:ext>
            </a:extLst>
          </p:cNvPr>
          <p:cNvGrpSpPr/>
          <p:nvPr/>
        </p:nvGrpSpPr>
        <p:grpSpPr>
          <a:xfrm>
            <a:off x="11537666" y="406946"/>
            <a:ext cx="334161" cy="297904"/>
            <a:chOff x="1657586" y="314077"/>
            <a:chExt cx="497444" cy="443470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AA8D8075-D7F2-F3A6-9A08-96A550439691}"/>
                </a:ext>
              </a:extLst>
            </p:cNvPr>
            <p:cNvSpPr/>
            <p:nvPr/>
          </p:nvSpPr>
          <p:spPr>
            <a:xfrm>
              <a:off x="1657586" y="3140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B9EB639-96B6-1B08-C224-7357EB4B433C}"/>
                </a:ext>
              </a:extLst>
            </p:cNvPr>
            <p:cNvSpPr/>
            <p:nvPr/>
          </p:nvSpPr>
          <p:spPr>
            <a:xfrm>
              <a:off x="1862373" y="3140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75928919-41FE-338B-AA3E-7203DAFD0D1E}"/>
                </a:ext>
              </a:extLst>
            </p:cNvPr>
            <p:cNvSpPr/>
            <p:nvPr/>
          </p:nvSpPr>
          <p:spPr>
            <a:xfrm>
              <a:off x="2067160" y="3140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1BB1504F-09A6-7B61-C637-1D2A1339B539}"/>
                </a:ext>
              </a:extLst>
            </p:cNvPr>
            <p:cNvSpPr/>
            <p:nvPr/>
          </p:nvSpPr>
          <p:spPr>
            <a:xfrm>
              <a:off x="1657586" y="4918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A54415AE-8403-70C8-0BCD-FF91343A33E1}"/>
                </a:ext>
              </a:extLst>
            </p:cNvPr>
            <p:cNvSpPr/>
            <p:nvPr/>
          </p:nvSpPr>
          <p:spPr>
            <a:xfrm>
              <a:off x="1862373" y="491877"/>
              <a:ext cx="87870" cy="87870"/>
            </a:xfrm>
            <a:prstGeom prst="ellipse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400AA38F-AB45-EA4D-E14E-56491E1D263E}"/>
                </a:ext>
              </a:extLst>
            </p:cNvPr>
            <p:cNvSpPr/>
            <p:nvPr/>
          </p:nvSpPr>
          <p:spPr>
            <a:xfrm>
              <a:off x="2067160" y="4918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040D7AA3-DB80-9DB3-0FA3-3BE55C175F5E}"/>
                </a:ext>
              </a:extLst>
            </p:cNvPr>
            <p:cNvSpPr/>
            <p:nvPr/>
          </p:nvSpPr>
          <p:spPr>
            <a:xfrm>
              <a:off x="1657586" y="6696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E4DDAC4-0945-919C-8287-6E1B7EA28BF4}"/>
                </a:ext>
              </a:extLst>
            </p:cNvPr>
            <p:cNvSpPr/>
            <p:nvPr/>
          </p:nvSpPr>
          <p:spPr>
            <a:xfrm>
              <a:off x="1862373" y="6696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C85FF083-1757-AE19-4849-1909A76CFE16}"/>
                </a:ext>
              </a:extLst>
            </p:cNvPr>
            <p:cNvSpPr/>
            <p:nvPr/>
          </p:nvSpPr>
          <p:spPr>
            <a:xfrm>
              <a:off x="2067160" y="6696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D895D50-37C2-769D-8AFC-1AE38744694E}"/>
              </a:ext>
            </a:extLst>
          </p:cNvPr>
          <p:cNvSpPr/>
          <p:nvPr/>
        </p:nvSpPr>
        <p:spPr>
          <a:xfrm rot="10800000" flipH="1" flipV="1">
            <a:off x="0" y="4636636"/>
            <a:ext cx="12192000" cy="2221364"/>
          </a:xfrm>
          <a:custGeom>
            <a:avLst/>
            <a:gdLst>
              <a:gd name="connsiteX0" fmla="*/ 0 w 12192000"/>
              <a:gd name="connsiteY0" fmla="*/ 0 h 2221364"/>
              <a:gd name="connsiteX1" fmla="*/ 253642 w 12192000"/>
              <a:gd name="connsiteY1" fmla="*/ 8403 h 2221364"/>
              <a:gd name="connsiteX2" fmla="*/ 3764782 w 12192000"/>
              <a:gd name="connsiteY2" fmla="*/ 302544 h 2221364"/>
              <a:gd name="connsiteX3" fmla="*/ 5896915 w 12192000"/>
              <a:gd name="connsiteY3" fmla="*/ 1336944 h 2221364"/>
              <a:gd name="connsiteX4" fmla="*/ 6095749 w 12192000"/>
              <a:gd name="connsiteY4" fmla="*/ 1785137 h 2221364"/>
              <a:gd name="connsiteX5" fmla="*/ 6096000 w 12192000"/>
              <a:gd name="connsiteY5" fmla="*/ 1786275 h 2221364"/>
              <a:gd name="connsiteX6" fmla="*/ 6096251 w 12192000"/>
              <a:gd name="connsiteY6" fmla="*/ 1785137 h 2221364"/>
              <a:gd name="connsiteX7" fmla="*/ 6295085 w 12192000"/>
              <a:gd name="connsiteY7" fmla="*/ 1336944 h 2221364"/>
              <a:gd name="connsiteX8" fmla="*/ 8427218 w 12192000"/>
              <a:gd name="connsiteY8" fmla="*/ 302544 h 2221364"/>
              <a:gd name="connsiteX9" fmla="*/ 11938358 w 12192000"/>
              <a:gd name="connsiteY9" fmla="*/ 8403 h 2221364"/>
              <a:gd name="connsiteX10" fmla="*/ 12192000 w 12192000"/>
              <a:gd name="connsiteY10" fmla="*/ 0 h 2221364"/>
              <a:gd name="connsiteX11" fmla="*/ 12192000 w 12192000"/>
              <a:gd name="connsiteY11" fmla="*/ 2221364 h 2221364"/>
              <a:gd name="connsiteX12" fmla="*/ 0 w 12192000"/>
              <a:gd name="connsiteY12" fmla="*/ 2221364 h 222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221364">
                <a:moveTo>
                  <a:pt x="0" y="0"/>
                </a:moveTo>
                <a:lnTo>
                  <a:pt x="253642" y="8403"/>
                </a:lnTo>
                <a:cubicBezTo>
                  <a:pt x="1618467" y="57467"/>
                  <a:pt x="2886070" y="131024"/>
                  <a:pt x="3764782" y="302544"/>
                </a:cubicBezTo>
                <a:cubicBezTo>
                  <a:pt x="4936400" y="531236"/>
                  <a:pt x="5497219" y="747352"/>
                  <a:pt x="5896915" y="1336944"/>
                </a:cubicBezTo>
                <a:cubicBezTo>
                  <a:pt x="5984348" y="1465918"/>
                  <a:pt x="6048870" y="1617754"/>
                  <a:pt x="6095749" y="1785137"/>
                </a:cubicBezTo>
                <a:lnTo>
                  <a:pt x="6096000" y="1786275"/>
                </a:lnTo>
                <a:lnTo>
                  <a:pt x="6096251" y="1785137"/>
                </a:lnTo>
                <a:cubicBezTo>
                  <a:pt x="6143130" y="1617754"/>
                  <a:pt x="6207651" y="1465918"/>
                  <a:pt x="6295085" y="1336944"/>
                </a:cubicBezTo>
                <a:cubicBezTo>
                  <a:pt x="6694781" y="747352"/>
                  <a:pt x="7255601" y="531236"/>
                  <a:pt x="8427218" y="302544"/>
                </a:cubicBezTo>
                <a:cubicBezTo>
                  <a:pt x="9305930" y="131024"/>
                  <a:pt x="10573533" y="57467"/>
                  <a:pt x="11938358" y="8403"/>
                </a:cubicBezTo>
                <a:lnTo>
                  <a:pt x="12192000" y="0"/>
                </a:lnTo>
                <a:lnTo>
                  <a:pt x="12192000" y="2221364"/>
                </a:lnTo>
                <a:lnTo>
                  <a:pt x="0" y="2221364"/>
                </a:lnTo>
                <a:close/>
              </a:path>
            </a:pathLst>
          </a:custGeom>
          <a:solidFill>
            <a:srgbClr val="4858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F7D70D2-816D-D9D2-EACE-2520469844B9}"/>
              </a:ext>
            </a:extLst>
          </p:cNvPr>
          <p:cNvSpPr/>
          <p:nvPr/>
        </p:nvSpPr>
        <p:spPr>
          <a:xfrm rot="10800000" flipH="1" flipV="1">
            <a:off x="0" y="5062063"/>
            <a:ext cx="12192000" cy="1795936"/>
          </a:xfrm>
          <a:custGeom>
            <a:avLst/>
            <a:gdLst>
              <a:gd name="connsiteX0" fmla="*/ 0 w 12192000"/>
              <a:gd name="connsiteY0" fmla="*/ 0 h 1795936"/>
              <a:gd name="connsiteX1" fmla="*/ 143388 w 12192000"/>
              <a:gd name="connsiteY1" fmla="*/ 3955 h 1795936"/>
              <a:gd name="connsiteX2" fmla="*/ 3495235 w 12192000"/>
              <a:gd name="connsiteY2" fmla="*/ 221291 h 1795936"/>
              <a:gd name="connsiteX3" fmla="*/ 5873896 w 12192000"/>
              <a:gd name="connsiteY3" fmla="*/ 1040427 h 1795936"/>
              <a:gd name="connsiteX4" fmla="*/ 6095720 w 12192000"/>
              <a:gd name="connsiteY4" fmla="*/ 1395349 h 1795936"/>
              <a:gd name="connsiteX5" fmla="*/ 6096000 w 12192000"/>
              <a:gd name="connsiteY5" fmla="*/ 1396250 h 1795936"/>
              <a:gd name="connsiteX6" fmla="*/ 6096280 w 12192000"/>
              <a:gd name="connsiteY6" fmla="*/ 1395349 h 1795936"/>
              <a:gd name="connsiteX7" fmla="*/ 6318104 w 12192000"/>
              <a:gd name="connsiteY7" fmla="*/ 1040427 h 1795936"/>
              <a:gd name="connsiteX8" fmla="*/ 8696765 w 12192000"/>
              <a:gd name="connsiteY8" fmla="*/ 221291 h 1795936"/>
              <a:gd name="connsiteX9" fmla="*/ 12048613 w 12192000"/>
              <a:gd name="connsiteY9" fmla="*/ 3955 h 1795936"/>
              <a:gd name="connsiteX10" fmla="*/ 12192000 w 12192000"/>
              <a:gd name="connsiteY10" fmla="*/ 0 h 1795936"/>
              <a:gd name="connsiteX11" fmla="*/ 12192000 w 12192000"/>
              <a:gd name="connsiteY11" fmla="*/ 1795936 h 1795936"/>
              <a:gd name="connsiteX12" fmla="*/ 0 w 12192000"/>
              <a:gd name="connsiteY12" fmla="*/ 1795936 h 179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795936">
                <a:moveTo>
                  <a:pt x="0" y="0"/>
                </a:moveTo>
                <a:lnTo>
                  <a:pt x="143388" y="3955"/>
                </a:lnTo>
                <a:cubicBezTo>
                  <a:pt x="1447517" y="42990"/>
                  <a:pt x="2637461" y="102443"/>
                  <a:pt x="3495235" y="221291"/>
                </a:cubicBezTo>
                <a:cubicBezTo>
                  <a:pt x="4802323" y="402391"/>
                  <a:pt x="5427985" y="573532"/>
                  <a:pt x="5873896" y="1040427"/>
                </a:cubicBezTo>
                <a:cubicBezTo>
                  <a:pt x="5971439" y="1142561"/>
                  <a:pt x="6043422" y="1262799"/>
                  <a:pt x="6095720" y="1395349"/>
                </a:cubicBezTo>
                <a:lnTo>
                  <a:pt x="6096000" y="1396250"/>
                </a:lnTo>
                <a:lnTo>
                  <a:pt x="6096280" y="1395349"/>
                </a:lnTo>
                <a:cubicBezTo>
                  <a:pt x="6148580" y="1262799"/>
                  <a:pt x="6220561" y="1142561"/>
                  <a:pt x="6318104" y="1040427"/>
                </a:cubicBezTo>
                <a:cubicBezTo>
                  <a:pt x="6764015" y="573532"/>
                  <a:pt x="7389680" y="402391"/>
                  <a:pt x="8696765" y="221291"/>
                </a:cubicBezTo>
                <a:cubicBezTo>
                  <a:pt x="9554539" y="102443"/>
                  <a:pt x="10744485" y="42991"/>
                  <a:pt x="12048613" y="3955"/>
                </a:cubicBezTo>
                <a:lnTo>
                  <a:pt x="12192000" y="0"/>
                </a:lnTo>
                <a:lnTo>
                  <a:pt x="12192000" y="1795936"/>
                </a:lnTo>
                <a:lnTo>
                  <a:pt x="0" y="1795936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61274ED-A177-B979-7289-388DA2DE9E14}"/>
              </a:ext>
            </a:extLst>
          </p:cNvPr>
          <p:cNvSpPr/>
          <p:nvPr/>
        </p:nvSpPr>
        <p:spPr>
          <a:xfrm rot="10800000" flipH="1" flipV="1">
            <a:off x="-130629" y="5622817"/>
            <a:ext cx="12453258" cy="1370654"/>
          </a:xfrm>
          <a:custGeom>
            <a:avLst/>
            <a:gdLst>
              <a:gd name="connsiteX0" fmla="*/ 12453258 w 12453258"/>
              <a:gd name="connsiteY0" fmla="*/ 0 h 1370654"/>
              <a:gd name="connsiteX1" fmla="*/ 12453258 w 12453258"/>
              <a:gd name="connsiteY1" fmla="*/ 1370654 h 1370654"/>
              <a:gd name="connsiteX2" fmla="*/ 0 w 12453258"/>
              <a:gd name="connsiteY2" fmla="*/ 1370654 h 1370654"/>
              <a:gd name="connsiteX3" fmla="*/ 0 w 12453258"/>
              <a:gd name="connsiteY3" fmla="*/ 92 h 1370654"/>
              <a:gd name="connsiteX4" fmla="*/ 271845 w 12453258"/>
              <a:gd name="connsiteY4" fmla="*/ 5877 h 1370654"/>
              <a:gd name="connsiteX5" fmla="*/ 3623692 w 12453258"/>
              <a:gd name="connsiteY5" fmla="*/ 173543 h 1370654"/>
              <a:gd name="connsiteX6" fmla="*/ 6002355 w 12453258"/>
              <a:gd name="connsiteY6" fmla="*/ 805477 h 1370654"/>
              <a:gd name="connsiteX7" fmla="*/ 6224177 w 12453258"/>
              <a:gd name="connsiteY7" fmla="*/ 1079286 h 1370654"/>
              <a:gd name="connsiteX8" fmla="*/ 6224457 w 12453258"/>
              <a:gd name="connsiteY8" fmla="*/ 1079981 h 1370654"/>
              <a:gd name="connsiteX9" fmla="*/ 6224738 w 12453258"/>
              <a:gd name="connsiteY9" fmla="*/ 1079286 h 1370654"/>
              <a:gd name="connsiteX10" fmla="*/ 6446561 w 12453258"/>
              <a:gd name="connsiteY10" fmla="*/ 805477 h 1370654"/>
              <a:gd name="connsiteX11" fmla="*/ 8825222 w 12453258"/>
              <a:gd name="connsiteY11" fmla="*/ 173543 h 1370654"/>
              <a:gd name="connsiteX12" fmla="*/ 12177070 w 12453258"/>
              <a:gd name="connsiteY12" fmla="*/ 5877 h 1370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453258" h="1370654">
                <a:moveTo>
                  <a:pt x="12453258" y="0"/>
                </a:moveTo>
                <a:lnTo>
                  <a:pt x="12453258" y="1370654"/>
                </a:lnTo>
                <a:lnTo>
                  <a:pt x="0" y="1370654"/>
                </a:lnTo>
                <a:lnTo>
                  <a:pt x="0" y="92"/>
                </a:lnTo>
                <a:lnTo>
                  <a:pt x="271845" y="5877"/>
                </a:lnTo>
                <a:cubicBezTo>
                  <a:pt x="1575973" y="35990"/>
                  <a:pt x="2765918" y="81856"/>
                  <a:pt x="3623692" y="173543"/>
                </a:cubicBezTo>
                <a:cubicBezTo>
                  <a:pt x="4930780" y="313255"/>
                  <a:pt x="5556442" y="445284"/>
                  <a:pt x="6002355" y="805477"/>
                </a:cubicBezTo>
                <a:cubicBezTo>
                  <a:pt x="6099896" y="884269"/>
                  <a:pt x="6171879" y="977029"/>
                  <a:pt x="6224177" y="1079286"/>
                </a:cubicBezTo>
                <a:lnTo>
                  <a:pt x="6224457" y="1079981"/>
                </a:lnTo>
                <a:lnTo>
                  <a:pt x="6224738" y="1079286"/>
                </a:lnTo>
                <a:cubicBezTo>
                  <a:pt x="6277037" y="977029"/>
                  <a:pt x="6349018" y="884269"/>
                  <a:pt x="6446561" y="805477"/>
                </a:cubicBezTo>
                <a:cubicBezTo>
                  <a:pt x="6892472" y="445284"/>
                  <a:pt x="7518137" y="313255"/>
                  <a:pt x="8825222" y="173543"/>
                </a:cubicBezTo>
                <a:cubicBezTo>
                  <a:pt x="9682996" y="81856"/>
                  <a:pt x="10872942" y="35991"/>
                  <a:pt x="12177070" y="5877"/>
                </a:cubicBezTo>
                <a:close/>
              </a:path>
            </a:pathLst>
          </a:custGeom>
          <a:solidFill>
            <a:srgbClr val="4F628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E222FF0-E015-D39B-2E05-6232E0E7CA77}"/>
              </a:ext>
            </a:extLst>
          </p:cNvPr>
          <p:cNvGrpSpPr/>
          <p:nvPr/>
        </p:nvGrpSpPr>
        <p:grpSpPr>
          <a:xfrm rot="5400000">
            <a:off x="5818547" y="5098919"/>
            <a:ext cx="554907" cy="221436"/>
            <a:chOff x="7912113" y="5089645"/>
            <a:chExt cx="907031" cy="361951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E8371B88-56A2-5D73-C411-23B4CBF210D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360416" y="4825439"/>
              <a:ext cx="0" cy="896606"/>
            </a:xfrm>
            <a:prstGeom prst="line">
              <a:avLst/>
            </a:prstGeom>
            <a:ln w="25400">
              <a:solidFill>
                <a:srgbClr val="D8B2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913FC96-538E-C9DA-C30C-D6E7125F84D7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8EE11D9-50BF-9B23-8B0E-9B5C5FC187B8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76F05E50-6397-F0DC-3CE4-81649A7DA09A}"/>
              </a:ext>
            </a:extLst>
          </p:cNvPr>
          <p:cNvGrpSpPr/>
          <p:nvPr/>
        </p:nvGrpSpPr>
        <p:grpSpPr>
          <a:xfrm>
            <a:off x="5467234" y="1827021"/>
            <a:ext cx="3581934" cy="690692"/>
            <a:chOff x="2014729" y="1853820"/>
            <a:chExt cx="3581934" cy="69069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4E6A37F8-1C79-0DFA-5DD5-F707A46703A3}"/>
                </a:ext>
              </a:extLst>
            </p:cNvPr>
            <p:cNvGrpSpPr/>
            <p:nvPr/>
          </p:nvGrpSpPr>
          <p:grpSpPr>
            <a:xfrm>
              <a:off x="2014729" y="2006045"/>
              <a:ext cx="3581934" cy="538467"/>
              <a:chOff x="2014729" y="2006045"/>
              <a:chExt cx="3581934" cy="538467"/>
            </a:xfrm>
          </p:grpSpPr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14572DA1-6723-1DC3-A89C-DF18F71136BF}"/>
                  </a:ext>
                </a:extLst>
              </p:cNvPr>
              <p:cNvSpPr/>
              <p:nvPr/>
            </p:nvSpPr>
            <p:spPr>
              <a:xfrm>
                <a:off x="2014729" y="2006045"/>
                <a:ext cx="3581934" cy="538467"/>
              </a:xfrm>
              <a:prstGeom prst="roundRect">
                <a:avLst>
                  <a:gd name="adj" fmla="val 50000"/>
                </a:avLst>
              </a:prstGeom>
              <a:solidFill>
                <a:srgbClr val="4F62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165C54E-0E5E-DBC7-447D-CB356522F345}"/>
                  </a:ext>
                </a:extLst>
              </p:cNvPr>
              <p:cNvSpPr txBox="1"/>
              <p:nvPr/>
            </p:nvSpPr>
            <p:spPr>
              <a:xfrm>
                <a:off x="3220617" y="2090612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论文总结与致谢</a:t>
                </a:r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BC1164F-6FDA-9267-CD30-AC849553F8E9}"/>
                </a:ext>
              </a:extLst>
            </p:cNvPr>
            <p:cNvSpPr/>
            <p:nvPr/>
          </p:nvSpPr>
          <p:spPr>
            <a:xfrm rot="16200000">
              <a:off x="2253180" y="2063732"/>
              <a:ext cx="579354" cy="159530"/>
            </a:xfrm>
            <a:custGeom>
              <a:avLst/>
              <a:gdLst>
                <a:gd name="connsiteX0" fmla="*/ 126805 w 921017"/>
                <a:gd name="connsiteY0" fmla="*/ 0 h 253610"/>
                <a:gd name="connsiteX1" fmla="*/ 921017 w 921017"/>
                <a:gd name="connsiteY1" fmla="*/ 0 h 253610"/>
                <a:gd name="connsiteX2" fmla="*/ 905224 w 921017"/>
                <a:gd name="connsiteY2" fmla="*/ 29096 h 253610"/>
                <a:gd name="connsiteX3" fmla="*/ 885498 w 921017"/>
                <a:gd name="connsiteY3" fmla="*/ 126805 h 253610"/>
                <a:gd name="connsiteX4" fmla="*/ 905224 w 921017"/>
                <a:gd name="connsiteY4" fmla="*/ 224514 h 253610"/>
                <a:gd name="connsiteX5" fmla="*/ 921017 w 921017"/>
                <a:gd name="connsiteY5" fmla="*/ 253610 h 253610"/>
                <a:gd name="connsiteX6" fmla="*/ 126805 w 921017"/>
                <a:gd name="connsiteY6" fmla="*/ 253610 h 253610"/>
                <a:gd name="connsiteX7" fmla="*/ 0 w 921017"/>
                <a:gd name="connsiteY7" fmla="*/ 126805 h 253610"/>
                <a:gd name="connsiteX8" fmla="*/ 126805 w 921017"/>
                <a:gd name="connsiteY8" fmla="*/ 0 h 25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1017" h="253610">
                  <a:moveTo>
                    <a:pt x="126805" y="0"/>
                  </a:moveTo>
                  <a:lnTo>
                    <a:pt x="921017" y="0"/>
                  </a:lnTo>
                  <a:lnTo>
                    <a:pt x="905224" y="29096"/>
                  </a:lnTo>
                  <a:cubicBezTo>
                    <a:pt x="892522" y="59128"/>
                    <a:pt x="885498" y="92146"/>
                    <a:pt x="885498" y="126805"/>
                  </a:cubicBezTo>
                  <a:cubicBezTo>
                    <a:pt x="885498" y="161464"/>
                    <a:pt x="892522" y="194482"/>
                    <a:pt x="905224" y="224514"/>
                  </a:cubicBezTo>
                  <a:lnTo>
                    <a:pt x="921017" y="253610"/>
                  </a:lnTo>
                  <a:lnTo>
                    <a:pt x="126805" y="253610"/>
                  </a:lnTo>
                  <a:cubicBezTo>
                    <a:pt x="56773" y="253610"/>
                    <a:pt x="0" y="196837"/>
                    <a:pt x="0" y="126805"/>
                  </a:cubicBezTo>
                  <a:cubicBezTo>
                    <a:pt x="0" y="56773"/>
                    <a:pt x="56773" y="0"/>
                    <a:pt x="126805" y="0"/>
                  </a:cubicBezTo>
                  <a:close/>
                </a:path>
              </a:pathLst>
            </a:custGeom>
            <a:solidFill>
              <a:srgbClr val="D8B2A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643AE81-16DD-7DA3-257E-19E7BE812F7E}"/>
              </a:ext>
            </a:extLst>
          </p:cNvPr>
          <p:cNvSpPr txBox="1"/>
          <p:nvPr/>
        </p:nvSpPr>
        <p:spPr>
          <a:xfrm>
            <a:off x="5471346" y="2701923"/>
            <a:ext cx="490636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390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43D05-FC5D-5C88-0034-6D4812BD0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664BFB04-DE35-66AF-16E3-504439DE5BFE}"/>
              </a:ext>
            </a:extLst>
          </p:cNvPr>
          <p:cNvSpPr txBox="1"/>
          <p:nvPr/>
        </p:nvSpPr>
        <p:spPr>
          <a:xfrm>
            <a:off x="1259297" y="22023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A966A19-620B-9200-BB34-27C0573EE153}"/>
              </a:ext>
            </a:extLst>
          </p:cNvPr>
          <p:cNvSpPr txBox="1"/>
          <p:nvPr/>
        </p:nvSpPr>
        <p:spPr>
          <a:xfrm>
            <a:off x="2035494" y="269634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论文总结与致谢</a:t>
            </a:r>
          </a:p>
        </p:txBody>
      </p:sp>
      <p:sp>
        <p:nvSpPr>
          <p:cNvPr id="2" name="卷形: 水平 1">
            <a:extLst>
              <a:ext uri="{FF2B5EF4-FFF2-40B4-BE49-F238E27FC236}">
                <a16:creationId xmlns:a16="http://schemas.microsoft.com/office/drawing/2014/main" id="{3BF32AD0-F084-2E73-52F8-8A3D28A4698F}"/>
              </a:ext>
            </a:extLst>
          </p:cNvPr>
          <p:cNvSpPr/>
          <p:nvPr/>
        </p:nvSpPr>
        <p:spPr>
          <a:xfrm>
            <a:off x="1055688" y="1041400"/>
            <a:ext cx="10080625" cy="4546600"/>
          </a:xfrm>
          <a:prstGeom prst="horizontalScroll">
            <a:avLst>
              <a:gd name="adj" fmla="val 6126"/>
            </a:avLst>
          </a:prstGeom>
          <a:solidFill>
            <a:schemeClr val="bg1"/>
          </a:solidFill>
          <a:ln>
            <a:solidFill>
              <a:srgbClr val="4858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 descr="D:\51PPT模板网\51pptmoban.com\图片.jpg">
            <a:extLst>
              <a:ext uri="{FF2B5EF4-FFF2-40B4-BE49-F238E27FC236}">
                <a16:creationId xmlns:a16="http://schemas.microsoft.com/office/drawing/2014/main" id="{64ED31BA-A01C-006D-FD50-B89FA1B07F78}"/>
              </a:ext>
            </a:extLst>
          </p:cNvPr>
          <p:cNvSpPr/>
          <p:nvPr/>
        </p:nvSpPr>
        <p:spPr>
          <a:xfrm>
            <a:off x="6135934" y="1797489"/>
            <a:ext cx="4546600" cy="3034421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05C8338-B1D6-9D68-9DEC-AA5657F40427}"/>
              </a:ext>
            </a:extLst>
          </p:cNvPr>
          <p:cNvGrpSpPr/>
          <p:nvPr/>
        </p:nvGrpSpPr>
        <p:grpSpPr>
          <a:xfrm>
            <a:off x="1854373" y="1656096"/>
            <a:ext cx="3918343" cy="1058682"/>
            <a:chOff x="1854373" y="1701816"/>
            <a:chExt cx="3918343" cy="105868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C6A9493-A389-7606-748B-F0F153D2905C}"/>
                </a:ext>
              </a:extLst>
            </p:cNvPr>
            <p:cNvSpPr txBox="1"/>
            <p:nvPr/>
          </p:nvSpPr>
          <p:spPr>
            <a:xfrm>
              <a:off x="1854373" y="2228045"/>
              <a:ext cx="391834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13FE426-C3B6-0B1E-08D5-6876132A0623}"/>
                </a:ext>
              </a:extLst>
            </p:cNvPr>
            <p:cNvGrpSpPr/>
            <p:nvPr/>
          </p:nvGrpSpPr>
          <p:grpSpPr>
            <a:xfrm>
              <a:off x="1854373" y="1701816"/>
              <a:ext cx="2818246" cy="503369"/>
              <a:chOff x="2014729" y="1963854"/>
              <a:chExt cx="2818246" cy="503369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B6D0DD7D-D4A6-907E-BD64-16C3C368FFFE}"/>
                  </a:ext>
                </a:extLst>
              </p:cNvPr>
              <p:cNvGrpSpPr/>
              <p:nvPr/>
            </p:nvGrpSpPr>
            <p:grpSpPr>
              <a:xfrm>
                <a:off x="2014729" y="2094473"/>
                <a:ext cx="2818246" cy="372750"/>
                <a:chOff x="2014729" y="2094473"/>
                <a:chExt cx="2818246" cy="372750"/>
              </a:xfrm>
            </p:grpSpPr>
            <p:sp>
              <p:nvSpPr>
                <p:cNvPr id="21" name="矩形: 圆角 20">
                  <a:extLst>
                    <a:ext uri="{FF2B5EF4-FFF2-40B4-BE49-F238E27FC236}">
                      <a16:creationId xmlns:a16="http://schemas.microsoft.com/office/drawing/2014/main" id="{2DE43710-3669-DA73-3FC6-92A60073EB3C}"/>
                    </a:ext>
                  </a:extLst>
                </p:cNvPr>
                <p:cNvSpPr/>
                <p:nvPr/>
              </p:nvSpPr>
              <p:spPr>
                <a:xfrm>
                  <a:off x="2014729" y="2094473"/>
                  <a:ext cx="2818246" cy="37275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F628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78C2BFAE-5FA6-F2CF-0CDF-CBBB4CCA2447}"/>
                    </a:ext>
                  </a:extLst>
                </p:cNvPr>
                <p:cNvSpPr txBox="1"/>
                <p:nvPr/>
              </p:nvSpPr>
              <p:spPr>
                <a:xfrm>
                  <a:off x="2917590" y="2121638"/>
                  <a:ext cx="1396536" cy="3385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添加标题文本</a:t>
                  </a:r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746236B-2FB2-8DFD-03A2-DC34E012AB66}"/>
                  </a:ext>
                </a:extLst>
              </p:cNvPr>
              <p:cNvSpPr/>
              <p:nvPr/>
            </p:nvSpPr>
            <p:spPr>
              <a:xfrm rot="16200000">
                <a:off x="2308197" y="2118749"/>
                <a:ext cx="469320" cy="159530"/>
              </a:xfrm>
              <a:custGeom>
                <a:avLst/>
                <a:gdLst>
                  <a:gd name="connsiteX0" fmla="*/ 126805 w 921017"/>
                  <a:gd name="connsiteY0" fmla="*/ 0 h 253610"/>
                  <a:gd name="connsiteX1" fmla="*/ 921017 w 921017"/>
                  <a:gd name="connsiteY1" fmla="*/ 0 h 253610"/>
                  <a:gd name="connsiteX2" fmla="*/ 905224 w 921017"/>
                  <a:gd name="connsiteY2" fmla="*/ 29096 h 253610"/>
                  <a:gd name="connsiteX3" fmla="*/ 885498 w 921017"/>
                  <a:gd name="connsiteY3" fmla="*/ 126805 h 253610"/>
                  <a:gd name="connsiteX4" fmla="*/ 905224 w 921017"/>
                  <a:gd name="connsiteY4" fmla="*/ 224514 h 253610"/>
                  <a:gd name="connsiteX5" fmla="*/ 921017 w 921017"/>
                  <a:gd name="connsiteY5" fmla="*/ 253610 h 253610"/>
                  <a:gd name="connsiteX6" fmla="*/ 126805 w 921017"/>
                  <a:gd name="connsiteY6" fmla="*/ 253610 h 253610"/>
                  <a:gd name="connsiteX7" fmla="*/ 0 w 921017"/>
                  <a:gd name="connsiteY7" fmla="*/ 126805 h 253610"/>
                  <a:gd name="connsiteX8" fmla="*/ 126805 w 921017"/>
                  <a:gd name="connsiteY8" fmla="*/ 0 h 253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1017" h="253610">
                    <a:moveTo>
                      <a:pt x="126805" y="0"/>
                    </a:moveTo>
                    <a:lnTo>
                      <a:pt x="921017" y="0"/>
                    </a:lnTo>
                    <a:lnTo>
                      <a:pt x="905224" y="29096"/>
                    </a:lnTo>
                    <a:cubicBezTo>
                      <a:pt x="892522" y="59128"/>
                      <a:pt x="885498" y="92146"/>
                      <a:pt x="885498" y="126805"/>
                    </a:cubicBezTo>
                    <a:cubicBezTo>
                      <a:pt x="885498" y="161464"/>
                      <a:pt x="892522" y="194482"/>
                      <a:pt x="905224" y="224514"/>
                    </a:cubicBezTo>
                    <a:lnTo>
                      <a:pt x="921017" y="253610"/>
                    </a:lnTo>
                    <a:lnTo>
                      <a:pt x="126805" y="253610"/>
                    </a:lnTo>
                    <a:cubicBezTo>
                      <a:pt x="56773" y="253610"/>
                      <a:pt x="0" y="196837"/>
                      <a:pt x="0" y="126805"/>
                    </a:cubicBezTo>
                    <a:cubicBezTo>
                      <a:pt x="0" y="56773"/>
                      <a:pt x="56773" y="0"/>
                      <a:pt x="126805" y="0"/>
                    </a:cubicBezTo>
                    <a:close/>
                  </a:path>
                </a:pathLst>
              </a:custGeom>
              <a:solidFill>
                <a:srgbClr val="D8B2A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B2F1EF1-3EDD-43B9-D213-5851F38269B4}"/>
              </a:ext>
            </a:extLst>
          </p:cNvPr>
          <p:cNvGrpSpPr/>
          <p:nvPr/>
        </p:nvGrpSpPr>
        <p:grpSpPr>
          <a:xfrm>
            <a:off x="1854373" y="2785358"/>
            <a:ext cx="3918343" cy="1058682"/>
            <a:chOff x="1854373" y="1701816"/>
            <a:chExt cx="3918343" cy="105868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6031483-BF23-29AC-CBFC-7D5BD6B6A994}"/>
                </a:ext>
              </a:extLst>
            </p:cNvPr>
            <p:cNvSpPr txBox="1"/>
            <p:nvPr/>
          </p:nvSpPr>
          <p:spPr>
            <a:xfrm>
              <a:off x="1854373" y="2228045"/>
              <a:ext cx="391834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753FA33-04EB-287E-4DB7-2C1B39C3C709}"/>
                </a:ext>
              </a:extLst>
            </p:cNvPr>
            <p:cNvGrpSpPr/>
            <p:nvPr/>
          </p:nvGrpSpPr>
          <p:grpSpPr>
            <a:xfrm>
              <a:off x="1854373" y="1701816"/>
              <a:ext cx="2818246" cy="503369"/>
              <a:chOff x="2014729" y="1963854"/>
              <a:chExt cx="2818246" cy="503369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EE5AD06D-1D41-BB83-F5CB-3E6F46893307}"/>
                  </a:ext>
                </a:extLst>
              </p:cNvPr>
              <p:cNvGrpSpPr/>
              <p:nvPr/>
            </p:nvGrpSpPr>
            <p:grpSpPr>
              <a:xfrm>
                <a:off x="2014729" y="2094473"/>
                <a:ext cx="2818246" cy="372750"/>
                <a:chOff x="2014729" y="2094473"/>
                <a:chExt cx="2818246" cy="372750"/>
              </a:xfrm>
            </p:grpSpPr>
            <p:sp>
              <p:nvSpPr>
                <p:cNvPr id="43" name="矩形: 圆角 42">
                  <a:extLst>
                    <a:ext uri="{FF2B5EF4-FFF2-40B4-BE49-F238E27FC236}">
                      <a16:creationId xmlns:a16="http://schemas.microsoft.com/office/drawing/2014/main" id="{9A3F1B4C-EF75-08B6-5762-7E5D4481632A}"/>
                    </a:ext>
                  </a:extLst>
                </p:cNvPr>
                <p:cNvSpPr/>
                <p:nvPr/>
              </p:nvSpPr>
              <p:spPr>
                <a:xfrm>
                  <a:off x="2014729" y="2094473"/>
                  <a:ext cx="2818246" cy="37275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F628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C3B3B89C-E89B-CF52-5AEF-447B4025FB9A}"/>
                    </a:ext>
                  </a:extLst>
                </p:cNvPr>
                <p:cNvSpPr txBox="1"/>
                <p:nvPr/>
              </p:nvSpPr>
              <p:spPr>
                <a:xfrm>
                  <a:off x="2917590" y="2121638"/>
                  <a:ext cx="1396536" cy="3385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添加标题文本</a:t>
                  </a:r>
                </a:p>
              </p:txBody>
            </p:sp>
          </p:grp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557E2D18-9FD5-BA6C-CC0E-2329C38618BF}"/>
                  </a:ext>
                </a:extLst>
              </p:cNvPr>
              <p:cNvSpPr/>
              <p:nvPr/>
            </p:nvSpPr>
            <p:spPr>
              <a:xfrm rot="16200000">
                <a:off x="2308197" y="2118749"/>
                <a:ext cx="469320" cy="159530"/>
              </a:xfrm>
              <a:custGeom>
                <a:avLst/>
                <a:gdLst>
                  <a:gd name="connsiteX0" fmla="*/ 126805 w 921017"/>
                  <a:gd name="connsiteY0" fmla="*/ 0 h 253610"/>
                  <a:gd name="connsiteX1" fmla="*/ 921017 w 921017"/>
                  <a:gd name="connsiteY1" fmla="*/ 0 h 253610"/>
                  <a:gd name="connsiteX2" fmla="*/ 905224 w 921017"/>
                  <a:gd name="connsiteY2" fmla="*/ 29096 h 253610"/>
                  <a:gd name="connsiteX3" fmla="*/ 885498 w 921017"/>
                  <a:gd name="connsiteY3" fmla="*/ 126805 h 253610"/>
                  <a:gd name="connsiteX4" fmla="*/ 905224 w 921017"/>
                  <a:gd name="connsiteY4" fmla="*/ 224514 h 253610"/>
                  <a:gd name="connsiteX5" fmla="*/ 921017 w 921017"/>
                  <a:gd name="connsiteY5" fmla="*/ 253610 h 253610"/>
                  <a:gd name="connsiteX6" fmla="*/ 126805 w 921017"/>
                  <a:gd name="connsiteY6" fmla="*/ 253610 h 253610"/>
                  <a:gd name="connsiteX7" fmla="*/ 0 w 921017"/>
                  <a:gd name="connsiteY7" fmla="*/ 126805 h 253610"/>
                  <a:gd name="connsiteX8" fmla="*/ 126805 w 921017"/>
                  <a:gd name="connsiteY8" fmla="*/ 0 h 253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1017" h="253610">
                    <a:moveTo>
                      <a:pt x="126805" y="0"/>
                    </a:moveTo>
                    <a:lnTo>
                      <a:pt x="921017" y="0"/>
                    </a:lnTo>
                    <a:lnTo>
                      <a:pt x="905224" y="29096"/>
                    </a:lnTo>
                    <a:cubicBezTo>
                      <a:pt x="892522" y="59128"/>
                      <a:pt x="885498" y="92146"/>
                      <a:pt x="885498" y="126805"/>
                    </a:cubicBezTo>
                    <a:cubicBezTo>
                      <a:pt x="885498" y="161464"/>
                      <a:pt x="892522" y="194482"/>
                      <a:pt x="905224" y="224514"/>
                    </a:cubicBezTo>
                    <a:lnTo>
                      <a:pt x="921017" y="253610"/>
                    </a:lnTo>
                    <a:lnTo>
                      <a:pt x="126805" y="253610"/>
                    </a:lnTo>
                    <a:cubicBezTo>
                      <a:pt x="56773" y="253610"/>
                      <a:pt x="0" y="196837"/>
                      <a:pt x="0" y="126805"/>
                    </a:cubicBezTo>
                    <a:cubicBezTo>
                      <a:pt x="0" y="56773"/>
                      <a:pt x="56773" y="0"/>
                      <a:pt x="126805" y="0"/>
                    </a:cubicBezTo>
                    <a:close/>
                  </a:path>
                </a:pathLst>
              </a:custGeom>
              <a:solidFill>
                <a:srgbClr val="D8B2A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E1B4544-7D17-3A03-21E8-FC94183B7DB9}"/>
              </a:ext>
            </a:extLst>
          </p:cNvPr>
          <p:cNvGrpSpPr/>
          <p:nvPr/>
        </p:nvGrpSpPr>
        <p:grpSpPr>
          <a:xfrm>
            <a:off x="1854373" y="3914620"/>
            <a:ext cx="3918343" cy="1058682"/>
            <a:chOff x="1854373" y="1701816"/>
            <a:chExt cx="3918343" cy="105868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43F4B9C-A808-3689-3A2F-E17C027176FD}"/>
                </a:ext>
              </a:extLst>
            </p:cNvPr>
            <p:cNvSpPr txBox="1"/>
            <p:nvPr/>
          </p:nvSpPr>
          <p:spPr>
            <a:xfrm>
              <a:off x="1854373" y="2228045"/>
              <a:ext cx="391834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A5D61A8-4A36-61D4-1A7A-E63C8A39947D}"/>
                </a:ext>
              </a:extLst>
            </p:cNvPr>
            <p:cNvGrpSpPr/>
            <p:nvPr/>
          </p:nvGrpSpPr>
          <p:grpSpPr>
            <a:xfrm>
              <a:off x="1854373" y="1701816"/>
              <a:ext cx="2818246" cy="503369"/>
              <a:chOff x="2014729" y="1963854"/>
              <a:chExt cx="2818246" cy="503369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6CA50B74-3073-D2C9-E12F-59C760249770}"/>
                  </a:ext>
                </a:extLst>
              </p:cNvPr>
              <p:cNvGrpSpPr/>
              <p:nvPr/>
            </p:nvGrpSpPr>
            <p:grpSpPr>
              <a:xfrm>
                <a:off x="2014729" y="2094473"/>
                <a:ext cx="2818246" cy="372750"/>
                <a:chOff x="2014729" y="2094473"/>
                <a:chExt cx="2818246" cy="372750"/>
              </a:xfrm>
            </p:grpSpPr>
            <p:sp>
              <p:nvSpPr>
                <p:cNvPr id="50" name="矩形: 圆角 49">
                  <a:extLst>
                    <a:ext uri="{FF2B5EF4-FFF2-40B4-BE49-F238E27FC236}">
                      <a16:creationId xmlns:a16="http://schemas.microsoft.com/office/drawing/2014/main" id="{A9E74A86-570E-F13C-3240-BED945EBBADA}"/>
                    </a:ext>
                  </a:extLst>
                </p:cNvPr>
                <p:cNvSpPr/>
                <p:nvPr/>
              </p:nvSpPr>
              <p:spPr>
                <a:xfrm>
                  <a:off x="2014729" y="2094473"/>
                  <a:ext cx="2818246" cy="37275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F628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08E88D99-CE99-9E99-E2B8-B4AE01794EAE}"/>
                    </a:ext>
                  </a:extLst>
                </p:cNvPr>
                <p:cNvSpPr txBox="1"/>
                <p:nvPr/>
              </p:nvSpPr>
              <p:spPr>
                <a:xfrm>
                  <a:off x="2917590" y="2121638"/>
                  <a:ext cx="1396536" cy="3385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添加标题文本</a:t>
                  </a:r>
                </a:p>
              </p:txBody>
            </p:sp>
          </p:grp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ADF4F1D-E878-6AC6-6ADA-91B74FD56C80}"/>
                  </a:ext>
                </a:extLst>
              </p:cNvPr>
              <p:cNvSpPr/>
              <p:nvPr/>
            </p:nvSpPr>
            <p:spPr>
              <a:xfrm rot="16200000">
                <a:off x="2308197" y="2118749"/>
                <a:ext cx="469320" cy="159530"/>
              </a:xfrm>
              <a:custGeom>
                <a:avLst/>
                <a:gdLst>
                  <a:gd name="connsiteX0" fmla="*/ 126805 w 921017"/>
                  <a:gd name="connsiteY0" fmla="*/ 0 h 253610"/>
                  <a:gd name="connsiteX1" fmla="*/ 921017 w 921017"/>
                  <a:gd name="connsiteY1" fmla="*/ 0 h 253610"/>
                  <a:gd name="connsiteX2" fmla="*/ 905224 w 921017"/>
                  <a:gd name="connsiteY2" fmla="*/ 29096 h 253610"/>
                  <a:gd name="connsiteX3" fmla="*/ 885498 w 921017"/>
                  <a:gd name="connsiteY3" fmla="*/ 126805 h 253610"/>
                  <a:gd name="connsiteX4" fmla="*/ 905224 w 921017"/>
                  <a:gd name="connsiteY4" fmla="*/ 224514 h 253610"/>
                  <a:gd name="connsiteX5" fmla="*/ 921017 w 921017"/>
                  <a:gd name="connsiteY5" fmla="*/ 253610 h 253610"/>
                  <a:gd name="connsiteX6" fmla="*/ 126805 w 921017"/>
                  <a:gd name="connsiteY6" fmla="*/ 253610 h 253610"/>
                  <a:gd name="connsiteX7" fmla="*/ 0 w 921017"/>
                  <a:gd name="connsiteY7" fmla="*/ 126805 h 253610"/>
                  <a:gd name="connsiteX8" fmla="*/ 126805 w 921017"/>
                  <a:gd name="connsiteY8" fmla="*/ 0 h 253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1017" h="253610">
                    <a:moveTo>
                      <a:pt x="126805" y="0"/>
                    </a:moveTo>
                    <a:lnTo>
                      <a:pt x="921017" y="0"/>
                    </a:lnTo>
                    <a:lnTo>
                      <a:pt x="905224" y="29096"/>
                    </a:lnTo>
                    <a:cubicBezTo>
                      <a:pt x="892522" y="59128"/>
                      <a:pt x="885498" y="92146"/>
                      <a:pt x="885498" y="126805"/>
                    </a:cubicBezTo>
                    <a:cubicBezTo>
                      <a:pt x="885498" y="161464"/>
                      <a:pt x="892522" y="194482"/>
                      <a:pt x="905224" y="224514"/>
                    </a:cubicBezTo>
                    <a:lnTo>
                      <a:pt x="921017" y="253610"/>
                    </a:lnTo>
                    <a:lnTo>
                      <a:pt x="126805" y="253610"/>
                    </a:lnTo>
                    <a:cubicBezTo>
                      <a:pt x="56773" y="253610"/>
                      <a:pt x="0" y="196837"/>
                      <a:pt x="0" y="126805"/>
                    </a:cubicBezTo>
                    <a:cubicBezTo>
                      <a:pt x="0" y="56773"/>
                      <a:pt x="56773" y="0"/>
                      <a:pt x="126805" y="0"/>
                    </a:cubicBezTo>
                    <a:close/>
                  </a:path>
                </a:pathLst>
              </a:custGeom>
              <a:solidFill>
                <a:srgbClr val="D8B2A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5338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17392-5A2E-F34B-F07C-39F017D23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iconfont-11253-5327384">
            <a:extLst>
              <a:ext uri="{FF2B5EF4-FFF2-40B4-BE49-F238E27FC236}">
                <a16:creationId xmlns:a16="http://schemas.microsoft.com/office/drawing/2014/main" id="{3AD45C37-9E58-019E-B123-68951BF5DC74}"/>
              </a:ext>
            </a:extLst>
          </p:cNvPr>
          <p:cNvSpPr/>
          <p:nvPr/>
        </p:nvSpPr>
        <p:spPr>
          <a:xfrm>
            <a:off x="379196" y="314077"/>
            <a:ext cx="808541" cy="538973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70452B4-5DE5-69FD-B6B1-5969E3448F83}"/>
              </a:ext>
            </a:extLst>
          </p:cNvPr>
          <p:cNvSpPr txBox="1"/>
          <p:nvPr/>
        </p:nvSpPr>
        <p:spPr>
          <a:xfrm>
            <a:off x="4495473" y="266279"/>
            <a:ext cx="3196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40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E40495B-1379-16CA-844B-55139161B9BB}"/>
              </a:ext>
            </a:extLst>
          </p:cNvPr>
          <p:cNvSpPr txBox="1"/>
          <p:nvPr/>
        </p:nvSpPr>
        <p:spPr>
          <a:xfrm>
            <a:off x="5311170" y="71140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DE803294-D809-BA42-7BC4-14B067D8D5B1}"/>
              </a:ext>
            </a:extLst>
          </p:cNvPr>
          <p:cNvGrpSpPr/>
          <p:nvPr/>
        </p:nvGrpSpPr>
        <p:grpSpPr>
          <a:xfrm>
            <a:off x="11537666" y="406946"/>
            <a:ext cx="334161" cy="297904"/>
            <a:chOff x="1657586" y="314077"/>
            <a:chExt cx="497444" cy="443470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2A7F6D4D-A58D-8B83-78CC-F65275D168A3}"/>
                </a:ext>
              </a:extLst>
            </p:cNvPr>
            <p:cNvSpPr/>
            <p:nvPr/>
          </p:nvSpPr>
          <p:spPr>
            <a:xfrm>
              <a:off x="1657586" y="3140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9521C9FA-0153-7A13-F5D1-83B4F7776BB1}"/>
                </a:ext>
              </a:extLst>
            </p:cNvPr>
            <p:cNvSpPr/>
            <p:nvPr/>
          </p:nvSpPr>
          <p:spPr>
            <a:xfrm>
              <a:off x="1862373" y="3140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EB464C0A-301E-AD79-34C5-53A9C5EE0428}"/>
                </a:ext>
              </a:extLst>
            </p:cNvPr>
            <p:cNvSpPr/>
            <p:nvPr/>
          </p:nvSpPr>
          <p:spPr>
            <a:xfrm>
              <a:off x="2067160" y="3140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4E8DE25B-0777-357C-F5C6-504118722C1F}"/>
                </a:ext>
              </a:extLst>
            </p:cNvPr>
            <p:cNvSpPr/>
            <p:nvPr/>
          </p:nvSpPr>
          <p:spPr>
            <a:xfrm>
              <a:off x="1657586" y="4918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EFF35507-92E1-6D0A-FDAF-BB1FF01A4442}"/>
                </a:ext>
              </a:extLst>
            </p:cNvPr>
            <p:cNvSpPr/>
            <p:nvPr/>
          </p:nvSpPr>
          <p:spPr>
            <a:xfrm>
              <a:off x="1862373" y="491877"/>
              <a:ext cx="87870" cy="87870"/>
            </a:xfrm>
            <a:prstGeom prst="ellipse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15925E67-C0E2-DF4A-27B8-8E0577D8A4A6}"/>
                </a:ext>
              </a:extLst>
            </p:cNvPr>
            <p:cNvSpPr/>
            <p:nvPr/>
          </p:nvSpPr>
          <p:spPr>
            <a:xfrm>
              <a:off x="2067160" y="4918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1C7CE6B3-6600-EBCF-B19E-1AC22AE09C97}"/>
                </a:ext>
              </a:extLst>
            </p:cNvPr>
            <p:cNvSpPr/>
            <p:nvPr/>
          </p:nvSpPr>
          <p:spPr>
            <a:xfrm>
              <a:off x="1657586" y="6696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BE1C817-6944-C747-8C17-A4E509FFE36F}"/>
                </a:ext>
              </a:extLst>
            </p:cNvPr>
            <p:cNvSpPr/>
            <p:nvPr/>
          </p:nvSpPr>
          <p:spPr>
            <a:xfrm>
              <a:off x="1862373" y="6696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684E1004-FAF6-77F7-B273-17FFCC91FF0C}"/>
                </a:ext>
              </a:extLst>
            </p:cNvPr>
            <p:cNvSpPr/>
            <p:nvPr/>
          </p:nvSpPr>
          <p:spPr>
            <a:xfrm>
              <a:off x="2067160" y="6696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9BD4C5F-AC89-FEB1-F424-DE6B9B88B5D9}"/>
              </a:ext>
            </a:extLst>
          </p:cNvPr>
          <p:cNvSpPr/>
          <p:nvPr/>
        </p:nvSpPr>
        <p:spPr>
          <a:xfrm rot="10800000" flipH="1" flipV="1">
            <a:off x="0" y="4636636"/>
            <a:ext cx="12192000" cy="2221364"/>
          </a:xfrm>
          <a:custGeom>
            <a:avLst/>
            <a:gdLst>
              <a:gd name="connsiteX0" fmla="*/ 0 w 12192000"/>
              <a:gd name="connsiteY0" fmla="*/ 0 h 2221364"/>
              <a:gd name="connsiteX1" fmla="*/ 253642 w 12192000"/>
              <a:gd name="connsiteY1" fmla="*/ 8403 h 2221364"/>
              <a:gd name="connsiteX2" fmla="*/ 3764782 w 12192000"/>
              <a:gd name="connsiteY2" fmla="*/ 302544 h 2221364"/>
              <a:gd name="connsiteX3" fmla="*/ 5896915 w 12192000"/>
              <a:gd name="connsiteY3" fmla="*/ 1336944 h 2221364"/>
              <a:gd name="connsiteX4" fmla="*/ 6095749 w 12192000"/>
              <a:gd name="connsiteY4" fmla="*/ 1785137 h 2221364"/>
              <a:gd name="connsiteX5" fmla="*/ 6096000 w 12192000"/>
              <a:gd name="connsiteY5" fmla="*/ 1786275 h 2221364"/>
              <a:gd name="connsiteX6" fmla="*/ 6096251 w 12192000"/>
              <a:gd name="connsiteY6" fmla="*/ 1785137 h 2221364"/>
              <a:gd name="connsiteX7" fmla="*/ 6295085 w 12192000"/>
              <a:gd name="connsiteY7" fmla="*/ 1336944 h 2221364"/>
              <a:gd name="connsiteX8" fmla="*/ 8427218 w 12192000"/>
              <a:gd name="connsiteY8" fmla="*/ 302544 h 2221364"/>
              <a:gd name="connsiteX9" fmla="*/ 11938358 w 12192000"/>
              <a:gd name="connsiteY9" fmla="*/ 8403 h 2221364"/>
              <a:gd name="connsiteX10" fmla="*/ 12192000 w 12192000"/>
              <a:gd name="connsiteY10" fmla="*/ 0 h 2221364"/>
              <a:gd name="connsiteX11" fmla="*/ 12192000 w 12192000"/>
              <a:gd name="connsiteY11" fmla="*/ 2221364 h 2221364"/>
              <a:gd name="connsiteX12" fmla="*/ 0 w 12192000"/>
              <a:gd name="connsiteY12" fmla="*/ 2221364 h 222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221364">
                <a:moveTo>
                  <a:pt x="0" y="0"/>
                </a:moveTo>
                <a:lnTo>
                  <a:pt x="253642" y="8403"/>
                </a:lnTo>
                <a:cubicBezTo>
                  <a:pt x="1618467" y="57467"/>
                  <a:pt x="2886070" y="131024"/>
                  <a:pt x="3764782" y="302544"/>
                </a:cubicBezTo>
                <a:cubicBezTo>
                  <a:pt x="4936400" y="531236"/>
                  <a:pt x="5497219" y="747352"/>
                  <a:pt x="5896915" y="1336944"/>
                </a:cubicBezTo>
                <a:cubicBezTo>
                  <a:pt x="5984348" y="1465918"/>
                  <a:pt x="6048870" y="1617754"/>
                  <a:pt x="6095749" y="1785137"/>
                </a:cubicBezTo>
                <a:lnTo>
                  <a:pt x="6096000" y="1786275"/>
                </a:lnTo>
                <a:lnTo>
                  <a:pt x="6096251" y="1785137"/>
                </a:lnTo>
                <a:cubicBezTo>
                  <a:pt x="6143130" y="1617754"/>
                  <a:pt x="6207651" y="1465918"/>
                  <a:pt x="6295085" y="1336944"/>
                </a:cubicBezTo>
                <a:cubicBezTo>
                  <a:pt x="6694781" y="747352"/>
                  <a:pt x="7255601" y="531236"/>
                  <a:pt x="8427218" y="302544"/>
                </a:cubicBezTo>
                <a:cubicBezTo>
                  <a:pt x="9305930" y="131024"/>
                  <a:pt x="10573533" y="57467"/>
                  <a:pt x="11938358" y="8403"/>
                </a:cubicBezTo>
                <a:lnTo>
                  <a:pt x="12192000" y="0"/>
                </a:lnTo>
                <a:lnTo>
                  <a:pt x="12192000" y="2221364"/>
                </a:lnTo>
                <a:lnTo>
                  <a:pt x="0" y="2221364"/>
                </a:lnTo>
                <a:close/>
              </a:path>
            </a:pathLst>
          </a:custGeom>
          <a:solidFill>
            <a:srgbClr val="4858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60A54C8-B66C-CF23-9607-694E90F9E081}"/>
              </a:ext>
            </a:extLst>
          </p:cNvPr>
          <p:cNvSpPr/>
          <p:nvPr/>
        </p:nvSpPr>
        <p:spPr>
          <a:xfrm rot="10800000" flipH="1" flipV="1">
            <a:off x="0" y="5062063"/>
            <a:ext cx="12192000" cy="1795936"/>
          </a:xfrm>
          <a:custGeom>
            <a:avLst/>
            <a:gdLst>
              <a:gd name="connsiteX0" fmla="*/ 0 w 12192000"/>
              <a:gd name="connsiteY0" fmla="*/ 0 h 1795936"/>
              <a:gd name="connsiteX1" fmla="*/ 143388 w 12192000"/>
              <a:gd name="connsiteY1" fmla="*/ 3955 h 1795936"/>
              <a:gd name="connsiteX2" fmla="*/ 3495235 w 12192000"/>
              <a:gd name="connsiteY2" fmla="*/ 221291 h 1795936"/>
              <a:gd name="connsiteX3" fmla="*/ 5873896 w 12192000"/>
              <a:gd name="connsiteY3" fmla="*/ 1040427 h 1795936"/>
              <a:gd name="connsiteX4" fmla="*/ 6095720 w 12192000"/>
              <a:gd name="connsiteY4" fmla="*/ 1395349 h 1795936"/>
              <a:gd name="connsiteX5" fmla="*/ 6096000 w 12192000"/>
              <a:gd name="connsiteY5" fmla="*/ 1396250 h 1795936"/>
              <a:gd name="connsiteX6" fmla="*/ 6096280 w 12192000"/>
              <a:gd name="connsiteY6" fmla="*/ 1395349 h 1795936"/>
              <a:gd name="connsiteX7" fmla="*/ 6318104 w 12192000"/>
              <a:gd name="connsiteY7" fmla="*/ 1040427 h 1795936"/>
              <a:gd name="connsiteX8" fmla="*/ 8696765 w 12192000"/>
              <a:gd name="connsiteY8" fmla="*/ 221291 h 1795936"/>
              <a:gd name="connsiteX9" fmla="*/ 12048613 w 12192000"/>
              <a:gd name="connsiteY9" fmla="*/ 3955 h 1795936"/>
              <a:gd name="connsiteX10" fmla="*/ 12192000 w 12192000"/>
              <a:gd name="connsiteY10" fmla="*/ 0 h 1795936"/>
              <a:gd name="connsiteX11" fmla="*/ 12192000 w 12192000"/>
              <a:gd name="connsiteY11" fmla="*/ 1795936 h 1795936"/>
              <a:gd name="connsiteX12" fmla="*/ 0 w 12192000"/>
              <a:gd name="connsiteY12" fmla="*/ 1795936 h 179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795936">
                <a:moveTo>
                  <a:pt x="0" y="0"/>
                </a:moveTo>
                <a:lnTo>
                  <a:pt x="143388" y="3955"/>
                </a:lnTo>
                <a:cubicBezTo>
                  <a:pt x="1447517" y="42990"/>
                  <a:pt x="2637461" y="102443"/>
                  <a:pt x="3495235" y="221291"/>
                </a:cubicBezTo>
                <a:cubicBezTo>
                  <a:pt x="4802323" y="402391"/>
                  <a:pt x="5427985" y="573532"/>
                  <a:pt x="5873896" y="1040427"/>
                </a:cubicBezTo>
                <a:cubicBezTo>
                  <a:pt x="5971439" y="1142561"/>
                  <a:pt x="6043422" y="1262799"/>
                  <a:pt x="6095720" y="1395349"/>
                </a:cubicBezTo>
                <a:lnTo>
                  <a:pt x="6096000" y="1396250"/>
                </a:lnTo>
                <a:lnTo>
                  <a:pt x="6096280" y="1395349"/>
                </a:lnTo>
                <a:cubicBezTo>
                  <a:pt x="6148580" y="1262799"/>
                  <a:pt x="6220561" y="1142561"/>
                  <a:pt x="6318104" y="1040427"/>
                </a:cubicBezTo>
                <a:cubicBezTo>
                  <a:pt x="6764015" y="573532"/>
                  <a:pt x="7389680" y="402391"/>
                  <a:pt x="8696765" y="221291"/>
                </a:cubicBezTo>
                <a:cubicBezTo>
                  <a:pt x="9554539" y="102443"/>
                  <a:pt x="10744485" y="42991"/>
                  <a:pt x="12048613" y="3955"/>
                </a:cubicBezTo>
                <a:lnTo>
                  <a:pt x="12192000" y="0"/>
                </a:lnTo>
                <a:lnTo>
                  <a:pt x="12192000" y="1795936"/>
                </a:lnTo>
                <a:lnTo>
                  <a:pt x="0" y="1795936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75CE88C-49EC-82C7-AEC1-3182EAE4D737}"/>
              </a:ext>
            </a:extLst>
          </p:cNvPr>
          <p:cNvSpPr/>
          <p:nvPr/>
        </p:nvSpPr>
        <p:spPr>
          <a:xfrm rot="10800000" flipH="1" flipV="1">
            <a:off x="-130629" y="5622817"/>
            <a:ext cx="12453258" cy="1370654"/>
          </a:xfrm>
          <a:custGeom>
            <a:avLst/>
            <a:gdLst>
              <a:gd name="connsiteX0" fmla="*/ 12453258 w 12453258"/>
              <a:gd name="connsiteY0" fmla="*/ 0 h 1370654"/>
              <a:gd name="connsiteX1" fmla="*/ 12453258 w 12453258"/>
              <a:gd name="connsiteY1" fmla="*/ 1370654 h 1370654"/>
              <a:gd name="connsiteX2" fmla="*/ 0 w 12453258"/>
              <a:gd name="connsiteY2" fmla="*/ 1370654 h 1370654"/>
              <a:gd name="connsiteX3" fmla="*/ 0 w 12453258"/>
              <a:gd name="connsiteY3" fmla="*/ 92 h 1370654"/>
              <a:gd name="connsiteX4" fmla="*/ 271845 w 12453258"/>
              <a:gd name="connsiteY4" fmla="*/ 5877 h 1370654"/>
              <a:gd name="connsiteX5" fmla="*/ 3623692 w 12453258"/>
              <a:gd name="connsiteY5" fmla="*/ 173543 h 1370654"/>
              <a:gd name="connsiteX6" fmla="*/ 6002355 w 12453258"/>
              <a:gd name="connsiteY6" fmla="*/ 805477 h 1370654"/>
              <a:gd name="connsiteX7" fmla="*/ 6224177 w 12453258"/>
              <a:gd name="connsiteY7" fmla="*/ 1079286 h 1370654"/>
              <a:gd name="connsiteX8" fmla="*/ 6224457 w 12453258"/>
              <a:gd name="connsiteY8" fmla="*/ 1079981 h 1370654"/>
              <a:gd name="connsiteX9" fmla="*/ 6224738 w 12453258"/>
              <a:gd name="connsiteY9" fmla="*/ 1079286 h 1370654"/>
              <a:gd name="connsiteX10" fmla="*/ 6446561 w 12453258"/>
              <a:gd name="connsiteY10" fmla="*/ 805477 h 1370654"/>
              <a:gd name="connsiteX11" fmla="*/ 8825222 w 12453258"/>
              <a:gd name="connsiteY11" fmla="*/ 173543 h 1370654"/>
              <a:gd name="connsiteX12" fmla="*/ 12177070 w 12453258"/>
              <a:gd name="connsiteY12" fmla="*/ 5877 h 1370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453258" h="1370654">
                <a:moveTo>
                  <a:pt x="12453258" y="0"/>
                </a:moveTo>
                <a:lnTo>
                  <a:pt x="12453258" y="1370654"/>
                </a:lnTo>
                <a:lnTo>
                  <a:pt x="0" y="1370654"/>
                </a:lnTo>
                <a:lnTo>
                  <a:pt x="0" y="92"/>
                </a:lnTo>
                <a:lnTo>
                  <a:pt x="271845" y="5877"/>
                </a:lnTo>
                <a:cubicBezTo>
                  <a:pt x="1575973" y="35990"/>
                  <a:pt x="2765918" y="81856"/>
                  <a:pt x="3623692" y="173543"/>
                </a:cubicBezTo>
                <a:cubicBezTo>
                  <a:pt x="4930780" y="313255"/>
                  <a:pt x="5556442" y="445284"/>
                  <a:pt x="6002355" y="805477"/>
                </a:cubicBezTo>
                <a:cubicBezTo>
                  <a:pt x="6099896" y="884269"/>
                  <a:pt x="6171879" y="977029"/>
                  <a:pt x="6224177" y="1079286"/>
                </a:cubicBezTo>
                <a:lnTo>
                  <a:pt x="6224457" y="1079981"/>
                </a:lnTo>
                <a:lnTo>
                  <a:pt x="6224738" y="1079286"/>
                </a:lnTo>
                <a:cubicBezTo>
                  <a:pt x="6277037" y="977029"/>
                  <a:pt x="6349018" y="884269"/>
                  <a:pt x="6446561" y="805477"/>
                </a:cubicBezTo>
                <a:cubicBezTo>
                  <a:pt x="6892472" y="445284"/>
                  <a:pt x="7518137" y="313255"/>
                  <a:pt x="8825222" y="173543"/>
                </a:cubicBezTo>
                <a:cubicBezTo>
                  <a:pt x="9682996" y="81856"/>
                  <a:pt x="10872942" y="35991"/>
                  <a:pt x="12177070" y="5877"/>
                </a:cubicBezTo>
                <a:close/>
              </a:path>
            </a:pathLst>
          </a:custGeom>
          <a:solidFill>
            <a:srgbClr val="4F628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FFCE161-2AB2-15FE-0A4C-6272CEA27E75}"/>
              </a:ext>
            </a:extLst>
          </p:cNvPr>
          <p:cNvGrpSpPr/>
          <p:nvPr/>
        </p:nvGrpSpPr>
        <p:grpSpPr>
          <a:xfrm rot="5400000">
            <a:off x="5818547" y="5098919"/>
            <a:ext cx="554907" cy="221436"/>
            <a:chOff x="7912113" y="5089645"/>
            <a:chExt cx="907031" cy="361951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04CB5A75-08B2-72F4-62C7-EC68DE41537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360416" y="4825439"/>
              <a:ext cx="0" cy="896606"/>
            </a:xfrm>
            <a:prstGeom prst="line">
              <a:avLst/>
            </a:prstGeom>
            <a:ln w="25400">
              <a:solidFill>
                <a:srgbClr val="D8B2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0436225-C01D-E0E4-5970-56183F556C0F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A41F497-E99D-9F3A-1E39-E985CCCA3E6E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34413A3B-B397-3145-E870-5050131C7494}"/>
              </a:ext>
            </a:extLst>
          </p:cNvPr>
          <p:cNvGrpSpPr/>
          <p:nvPr/>
        </p:nvGrpSpPr>
        <p:grpSpPr>
          <a:xfrm>
            <a:off x="2159108" y="1942720"/>
            <a:ext cx="3581934" cy="692723"/>
            <a:chOff x="2014729" y="1853820"/>
            <a:chExt cx="3581934" cy="692723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16A3607C-7B83-495B-87D6-0063269DC09E}"/>
                </a:ext>
              </a:extLst>
            </p:cNvPr>
            <p:cNvGrpSpPr/>
            <p:nvPr/>
          </p:nvGrpSpPr>
          <p:grpSpPr>
            <a:xfrm>
              <a:off x="2014729" y="2006045"/>
              <a:ext cx="3581934" cy="540498"/>
              <a:chOff x="2014729" y="2006045"/>
              <a:chExt cx="3581934" cy="540498"/>
            </a:xfrm>
          </p:grpSpPr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5F8AA096-DE4C-4A94-03B9-981A6F4CE65E}"/>
                  </a:ext>
                </a:extLst>
              </p:cNvPr>
              <p:cNvSpPr/>
              <p:nvPr/>
            </p:nvSpPr>
            <p:spPr>
              <a:xfrm>
                <a:off x="2014729" y="2006045"/>
                <a:ext cx="3581934" cy="538467"/>
              </a:xfrm>
              <a:prstGeom prst="roundRect">
                <a:avLst>
                  <a:gd name="adj" fmla="val 50000"/>
                </a:avLst>
              </a:prstGeom>
              <a:solidFill>
                <a:srgbClr val="4F62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8960C5B-ABE2-EB10-B99D-E0E44C6D2A22}"/>
                  </a:ext>
                </a:extLst>
              </p:cNvPr>
              <p:cNvSpPr txBox="1"/>
              <p:nvPr/>
            </p:nvSpPr>
            <p:spPr>
              <a:xfrm>
                <a:off x="2179200" y="2023323"/>
                <a:ext cx="62068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D6443E4-4C39-9E56-4789-5B23E0ACEA4C}"/>
                  </a:ext>
                </a:extLst>
              </p:cNvPr>
              <p:cNvSpPr txBox="1"/>
              <p:nvPr/>
            </p:nvSpPr>
            <p:spPr>
              <a:xfrm>
                <a:off x="3230514" y="2090612"/>
                <a:ext cx="20056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选题的背景与意义</a:t>
                </a:r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814D1C9-7AEC-B761-50BF-DDF5C4BE7404}"/>
                </a:ext>
              </a:extLst>
            </p:cNvPr>
            <p:cNvSpPr/>
            <p:nvPr/>
          </p:nvSpPr>
          <p:spPr>
            <a:xfrm rot="16200000">
              <a:off x="2704682" y="2063732"/>
              <a:ext cx="579354" cy="159530"/>
            </a:xfrm>
            <a:custGeom>
              <a:avLst/>
              <a:gdLst>
                <a:gd name="connsiteX0" fmla="*/ 126805 w 921017"/>
                <a:gd name="connsiteY0" fmla="*/ 0 h 253610"/>
                <a:gd name="connsiteX1" fmla="*/ 921017 w 921017"/>
                <a:gd name="connsiteY1" fmla="*/ 0 h 253610"/>
                <a:gd name="connsiteX2" fmla="*/ 905224 w 921017"/>
                <a:gd name="connsiteY2" fmla="*/ 29096 h 253610"/>
                <a:gd name="connsiteX3" fmla="*/ 885498 w 921017"/>
                <a:gd name="connsiteY3" fmla="*/ 126805 h 253610"/>
                <a:gd name="connsiteX4" fmla="*/ 905224 w 921017"/>
                <a:gd name="connsiteY4" fmla="*/ 224514 h 253610"/>
                <a:gd name="connsiteX5" fmla="*/ 921017 w 921017"/>
                <a:gd name="connsiteY5" fmla="*/ 253610 h 253610"/>
                <a:gd name="connsiteX6" fmla="*/ 126805 w 921017"/>
                <a:gd name="connsiteY6" fmla="*/ 253610 h 253610"/>
                <a:gd name="connsiteX7" fmla="*/ 0 w 921017"/>
                <a:gd name="connsiteY7" fmla="*/ 126805 h 253610"/>
                <a:gd name="connsiteX8" fmla="*/ 126805 w 921017"/>
                <a:gd name="connsiteY8" fmla="*/ 0 h 25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1017" h="253610">
                  <a:moveTo>
                    <a:pt x="126805" y="0"/>
                  </a:moveTo>
                  <a:lnTo>
                    <a:pt x="921017" y="0"/>
                  </a:lnTo>
                  <a:lnTo>
                    <a:pt x="905224" y="29096"/>
                  </a:lnTo>
                  <a:cubicBezTo>
                    <a:pt x="892522" y="59128"/>
                    <a:pt x="885498" y="92146"/>
                    <a:pt x="885498" y="126805"/>
                  </a:cubicBezTo>
                  <a:cubicBezTo>
                    <a:pt x="885498" y="161464"/>
                    <a:pt x="892522" y="194482"/>
                    <a:pt x="905224" y="224514"/>
                  </a:cubicBezTo>
                  <a:lnTo>
                    <a:pt x="921017" y="253610"/>
                  </a:lnTo>
                  <a:lnTo>
                    <a:pt x="126805" y="253610"/>
                  </a:lnTo>
                  <a:cubicBezTo>
                    <a:pt x="56773" y="253610"/>
                    <a:pt x="0" y="196837"/>
                    <a:pt x="0" y="126805"/>
                  </a:cubicBezTo>
                  <a:cubicBezTo>
                    <a:pt x="0" y="56773"/>
                    <a:pt x="56773" y="0"/>
                    <a:pt x="126805" y="0"/>
                  </a:cubicBezTo>
                  <a:close/>
                </a:path>
              </a:pathLst>
            </a:custGeom>
            <a:solidFill>
              <a:srgbClr val="D8B2A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523C126C-71C0-7CE4-A4F0-9D44A30C12B8}"/>
              </a:ext>
            </a:extLst>
          </p:cNvPr>
          <p:cNvGrpSpPr/>
          <p:nvPr/>
        </p:nvGrpSpPr>
        <p:grpSpPr>
          <a:xfrm>
            <a:off x="6432725" y="1942720"/>
            <a:ext cx="3581934" cy="692723"/>
            <a:chOff x="2014729" y="1853820"/>
            <a:chExt cx="3581934" cy="692723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87BFA1C8-36CD-7B1F-B642-337FDD89EE60}"/>
                </a:ext>
              </a:extLst>
            </p:cNvPr>
            <p:cNvGrpSpPr/>
            <p:nvPr/>
          </p:nvGrpSpPr>
          <p:grpSpPr>
            <a:xfrm>
              <a:off x="2014729" y="2006045"/>
              <a:ext cx="3581934" cy="540498"/>
              <a:chOff x="2014729" y="2006045"/>
              <a:chExt cx="3581934" cy="540498"/>
            </a:xfrm>
          </p:grpSpPr>
          <p:sp>
            <p:nvSpPr>
              <p:cNvPr id="98" name="矩形: 圆角 97">
                <a:extLst>
                  <a:ext uri="{FF2B5EF4-FFF2-40B4-BE49-F238E27FC236}">
                    <a16:creationId xmlns:a16="http://schemas.microsoft.com/office/drawing/2014/main" id="{4591D6D7-F5E9-00CF-FEA2-FD2BCC1AF08D}"/>
                  </a:ext>
                </a:extLst>
              </p:cNvPr>
              <p:cNvSpPr/>
              <p:nvPr/>
            </p:nvSpPr>
            <p:spPr>
              <a:xfrm>
                <a:off x="2014729" y="2006045"/>
                <a:ext cx="3581934" cy="538467"/>
              </a:xfrm>
              <a:prstGeom prst="roundRect">
                <a:avLst>
                  <a:gd name="adj" fmla="val 50000"/>
                </a:avLst>
              </a:prstGeom>
              <a:solidFill>
                <a:srgbClr val="4F62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AB77B54D-0537-1376-A6C6-A89640E1820E}"/>
                  </a:ext>
                </a:extLst>
              </p:cNvPr>
              <p:cNvSpPr txBox="1"/>
              <p:nvPr/>
            </p:nvSpPr>
            <p:spPr>
              <a:xfrm>
                <a:off x="2179200" y="2023323"/>
                <a:ext cx="66236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B7D9D69C-816A-AD2C-1F5D-FD086E6F61B0}"/>
                  </a:ext>
                </a:extLst>
              </p:cNvPr>
              <p:cNvSpPr txBox="1"/>
              <p:nvPr/>
            </p:nvSpPr>
            <p:spPr>
              <a:xfrm>
                <a:off x="3230514" y="2090612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研究方法及过程</a:t>
                </a:r>
              </a:p>
            </p:txBody>
          </p:sp>
        </p:grp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C40B82D-FD3C-EA04-79BE-9465455455F0}"/>
                </a:ext>
              </a:extLst>
            </p:cNvPr>
            <p:cNvSpPr/>
            <p:nvPr/>
          </p:nvSpPr>
          <p:spPr>
            <a:xfrm rot="16200000">
              <a:off x="2704682" y="2063732"/>
              <a:ext cx="579354" cy="159530"/>
            </a:xfrm>
            <a:custGeom>
              <a:avLst/>
              <a:gdLst>
                <a:gd name="connsiteX0" fmla="*/ 126805 w 921017"/>
                <a:gd name="connsiteY0" fmla="*/ 0 h 253610"/>
                <a:gd name="connsiteX1" fmla="*/ 921017 w 921017"/>
                <a:gd name="connsiteY1" fmla="*/ 0 h 253610"/>
                <a:gd name="connsiteX2" fmla="*/ 905224 w 921017"/>
                <a:gd name="connsiteY2" fmla="*/ 29096 h 253610"/>
                <a:gd name="connsiteX3" fmla="*/ 885498 w 921017"/>
                <a:gd name="connsiteY3" fmla="*/ 126805 h 253610"/>
                <a:gd name="connsiteX4" fmla="*/ 905224 w 921017"/>
                <a:gd name="connsiteY4" fmla="*/ 224514 h 253610"/>
                <a:gd name="connsiteX5" fmla="*/ 921017 w 921017"/>
                <a:gd name="connsiteY5" fmla="*/ 253610 h 253610"/>
                <a:gd name="connsiteX6" fmla="*/ 126805 w 921017"/>
                <a:gd name="connsiteY6" fmla="*/ 253610 h 253610"/>
                <a:gd name="connsiteX7" fmla="*/ 0 w 921017"/>
                <a:gd name="connsiteY7" fmla="*/ 126805 h 253610"/>
                <a:gd name="connsiteX8" fmla="*/ 126805 w 921017"/>
                <a:gd name="connsiteY8" fmla="*/ 0 h 25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1017" h="253610">
                  <a:moveTo>
                    <a:pt x="126805" y="0"/>
                  </a:moveTo>
                  <a:lnTo>
                    <a:pt x="921017" y="0"/>
                  </a:lnTo>
                  <a:lnTo>
                    <a:pt x="905224" y="29096"/>
                  </a:lnTo>
                  <a:cubicBezTo>
                    <a:pt x="892522" y="59128"/>
                    <a:pt x="885498" y="92146"/>
                    <a:pt x="885498" y="126805"/>
                  </a:cubicBezTo>
                  <a:cubicBezTo>
                    <a:pt x="885498" y="161464"/>
                    <a:pt x="892522" y="194482"/>
                    <a:pt x="905224" y="224514"/>
                  </a:cubicBezTo>
                  <a:lnTo>
                    <a:pt x="921017" y="253610"/>
                  </a:lnTo>
                  <a:lnTo>
                    <a:pt x="126805" y="253610"/>
                  </a:lnTo>
                  <a:cubicBezTo>
                    <a:pt x="56773" y="253610"/>
                    <a:pt x="0" y="196837"/>
                    <a:pt x="0" y="126805"/>
                  </a:cubicBezTo>
                  <a:cubicBezTo>
                    <a:pt x="0" y="56773"/>
                    <a:pt x="56773" y="0"/>
                    <a:pt x="126805" y="0"/>
                  </a:cubicBezTo>
                  <a:close/>
                </a:path>
              </a:pathLst>
            </a:custGeom>
            <a:solidFill>
              <a:srgbClr val="D8B2A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71AC0ACE-15AB-1E93-9860-672883A48DBA}"/>
              </a:ext>
            </a:extLst>
          </p:cNvPr>
          <p:cNvGrpSpPr/>
          <p:nvPr/>
        </p:nvGrpSpPr>
        <p:grpSpPr>
          <a:xfrm>
            <a:off x="2159108" y="3280631"/>
            <a:ext cx="3581934" cy="692723"/>
            <a:chOff x="2014729" y="1853820"/>
            <a:chExt cx="3581934" cy="692723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769098DC-B21D-69A2-0DA6-F59E5C023104}"/>
                </a:ext>
              </a:extLst>
            </p:cNvPr>
            <p:cNvGrpSpPr/>
            <p:nvPr/>
          </p:nvGrpSpPr>
          <p:grpSpPr>
            <a:xfrm>
              <a:off x="2014729" y="2006045"/>
              <a:ext cx="3581934" cy="540498"/>
              <a:chOff x="2014729" y="2006045"/>
              <a:chExt cx="3581934" cy="540498"/>
            </a:xfrm>
          </p:grpSpPr>
          <p:sp>
            <p:nvSpPr>
              <p:cNvPr id="104" name="矩形: 圆角 103">
                <a:extLst>
                  <a:ext uri="{FF2B5EF4-FFF2-40B4-BE49-F238E27FC236}">
                    <a16:creationId xmlns:a16="http://schemas.microsoft.com/office/drawing/2014/main" id="{0B957375-36B7-C45A-79BD-5B7BD6A82881}"/>
                  </a:ext>
                </a:extLst>
              </p:cNvPr>
              <p:cNvSpPr/>
              <p:nvPr/>
            </p:nvSpPr>
            <p:spPr>
              <a:xfrm>
                <a:off x="2014729" y="2006045"/>
                <a:ext cx="3581934" cy="538467"/>
              </a:xfrm>
              <a:prstGeom prst="roundRect">
                <a:avLst>
                  <a:gd name="adj" fmla="val 50000"/>
                </a:avLst>
              </a:prstGeom>
              <a:solidFill>
                <a:srgbClr val="4F62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7011CF16-369B-1376-D0A4-E71D9448B522}"/>
                  </a:ext>
                </a:extLst>
              </p:cNvPr>
              <p:cNvSpPr txBox="1"/>
              <p:nvPr/>
            </p:nvSpPr>
            <p:spPr>
              <a:xfrm>
                <a:off x="2179200" y="2023323"/>
                <a:ext cx="66236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2D526470-C5C0-0E62-E141-75808972561E}"/>
                  </a:ext>
                </a:extLst>
              </p:cNvPr>
              <p:cNvSpPr txBox="1"/>
              <p:nvPr/>
            </p:nvSpPr>
            <p:spPr>
              <a:xfrm>
                <a:off x="3230514" y="2090612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研究成果展示及应用</a:t>
                </a:r>
              </a:p>
            </p:txBody>
          </p:sp>
        </p:grp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F63429E-C6C2-7CBD-111B-CBA12E4CA244}"/>
                </a:ext>
              </a:extLst>
            </p:cNvPr>
            <p:cNvSpPr/>
            <p:nvPr/>
          </p:nvSpPr>
          <p:spPr>
            <a:xfrm rot="16200000">
              <a:off x="2704682" y="2063732"/>
              <a:ext cx="579354" cy="159530"/>
            </a:xfrm>
            <a:custGeom>
              <a:avLst/>
              <a:gdLst>
                <a:gd name="connsiteX0" fmla="*/ 126805 w 921017"/>
                <a:gd name="connsiteY0" fmla="*/ 0 h 253610"/>
                <a:gd name="connsiteX1" fmla="*/ 921017 w 921017"/>
                <a:gd name="connsiteY1" fmla="*/ 0 h 253610"/>
                <a:gd name="connsiteX2" fmla="*/ 905224 w 921017"/>
                <a:gd name="connsiteY2" fmla="*/ 29096 h 253610"/>
                <a:gd name="connsiteX3" fmla="*/ 885498 w 921017"/>
                <a:gd name="connsiteY3" fmla="*/ 126805 h 253610"/>
                <a:gd name="connsiteX4" fmla="*/ 905224 w 921017"/>
                <a:gd name="connsiteY4" fmla="*/ 224514 h 253610"/>
                <a:gd name="connsiteX5" fmla="*/ 921017 w 921017"/>
                <a:gd name="connsiteY5" fmla="*/ 253610 h 253610"/>
                <a:gd name="connsiteX6" fmla="*/ 126805 w 921017"/>
                <a:gd name="connsiteY6" fmla="*/ 253610 h 253610"/>
                <a:gd name="connsiteX7" fmla="*/ 0 w 921017"/>
                <a:gd name="connsiteY7" fmla="*/ 126805 h 253610"/>
                <a:gd name="connsiteX8" fmla="*/ 126805 w 921017"/>
                <a:gd name="connsiteY8" fmla="*/ 0 h 25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1017" h="253610">
                  <a:moveTo>
                    <a:pt x="126805" y="0"/>
                  </a:moveTo>
                  <a:lnTo>
                    <a:pt x="921017" y="0"/>
                  </a:lnTo>
                  <a:lnTo>
                    <a:pt x="905224" y="29096"/>
                  </a:lnTo>
                  <a:cubicBezTo>
                    <a:pt x="892522" y="59128"/>
                    <a:pt x="885498" y="92146"/>
                    <a:pt x="885498" y="126805"/>
                  </a:cubicBezTo>
                  <a:cubicBezTo>
                    <a:pt x="885498" y="161464"/>
                    <a:pt x="892522" y="194482"/>
                    <a:pt x="905224" y="224514"/>
                  </a:cubicBezTo>
                  <a:lnTo>
                    <a:pt x="921017" y="253610"/>
                  </a:lnTo>
                  <a:lnTo>
                    <a:pt x="126805" y="253610"/>
                  </a:lnTo>
                  <a:cubicBezTo>
                    <a:pt x="56773" y="253610"/>
                    <a:pt x="0" y="196837"/>
                    <a:pt x="0" y="126805"/>
                  </a:cubicBezTo>
                  <a:cubicBezTo>
                    <a:pt x="0" y="56773"/>
                    <a:pt x="56773" y="0"/>
                    <a:pt x="126805" y="0"/>
                  </a:cubicBezTo>
                  <a:close/>
                </a:path>
              </a:pathLst>
            </a:custGeom>
            <a:solidFill>
              <a:srgbClr val="D8B2A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75D0128F-E15E-187E-CD77-B2190D325CDB}"/>
              </a:ext>
            </a:extLst>
          </p:cNvPr>
          <p:cNvGrpSpPr/>
          <p:nvPr/>
        </p:nvGrpSpPr>
        <p:grpSpPr>
          <a:xfrm>
            <a:off x="6432725" y="3280631"/>
            <a:ext cx="3581934" cy="692723"/>
            <a:chOff x="2014729" y="1853820"/>
            <a:chExt cx="3581934" cy="692723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A41391AB-012D-D3B3-37F1-6B1F74F32521}"/>
                </a:ext>
              </a:extLst>
            </p:cNvPr>
            <p:cNvGrpSpPr/>
            <p:nvPr/>
          </p:nvGrpSpPr>
          <p:grpSpPr>
            <a:xfrm>
              <a:off x="2014729" y="2006045"/>
              <a:ext cx="3581934" cy="540498"/>
              <a:chOff x="2014729" y="2006045"/>
              <a:chExt cx="3581934" cy="540498"/>
            </a:xfrm>
          </p:grpSpPr>
          <p:sp>
            <p:nvSpPr>
              <p:cNvPr id="110" name="矩形: 圆角 109">
                <a:extLst>
                  <a:ext uri="{FF2B5EF4-FFF2-40B4-BE49-F238E27FC236}">
                    <a16:creationId xmlns:a16="http://schemas.microsoft.com/office/drawing/2014/main" id="{34EB83EE-2036-D654-BDB5-CCE02477477D}"/>
                  </a:ext>
                </a:extLst>
              </p:cNvPr>
              <p:cNvSpPr/>
              <p:nvPr/>
            </p:nvSpPr>
            <p:spPr>
              <a:xfrm>
                <a:off x="2014729" y="2006045"/>
                <a:ext cx="3581934" cy="538467"/>
              </a:xfrm>
              <a:prstGeom prst="roundRect">
                <a:avLst>
                  <a:gd name="adj" fmla="val 50000"/>
                </a:avLst>
              </a:prstGeom>
              <a:solidFill>
                <a:srgbClr val="4F62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C71277AA-2F73-78A8-8FDA-C515E49B6DEA}"/>
                  </a:ext>
                </a:extLst>
              </p:cNvPr>
              <p:cNvSpPr txBox="1"/>
              <p:nvPr/>
            </p:nvSpPr>
            <p:spPr>
              <a:xfrm>
                <a:off x="2179200" y="2023323"/>
                <a:ext cx="6703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17013D81-F416-8E02-38B8-F34204651DC2}"/>
                  </a:ext>
                </a:extLst>
              </p:cNvPr>
              <p:cNvSpPr txBox="1"/>
              <p:nvPr/>
            </p:nvSpPr>
            <p:spPr>
              <a:xfrm>
                <a:off x="3230514" y="2090612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论文总结与致谢</a:t>
                </a:r>
              </a:p>
            </p:txBody>
          </p:sp>
        </p:grp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67CE2AE0-AC5C-795E-E21D-D49E5F5A3237}"/>
                </a:ext>
              </a:extLst>
            </p:cNvPr>
            <p:cNvSpPr/>
            <p:nvPr/>
          </p:nvSpPr>
          <p:spPr>
            <a:xfrm rot="16200000">
              <a:off x="2704682" y="2063732"/>
              <a:ext cx="579354" cy="159530"/>
            </a:xfrm>
            <a:custGeom>
              <a:avLst/>
              <a:gdLst>
                <a:gd name="connsiteX0" fmla="*/ 126805 w 921017"/>
                <a:gd name="connsiteY0" fmla="*/ 0 h 253610"/>
                <a:gd name="connsiteX1" fmla="*/ 921017 w 921017"/>
                <a:gd name="connsiteY1" fmla="*/ 0 h 253610"/>
                <a:gd name="connsiteX2" fmla="*/ 905224 w 921017"/>
                <a:gd name="connsiteY2" fmla="*/ 29096 h 253610"/>
                <a:gd name="connsiteX3" fmla="*/ 885498 w 921017"/>
                <a:gd name="connsiteY3" fmla="*/ 126805 h 253610"/>
                <a:gd name="connsiteX4" fmla="*/ 905224 w 921017"/>
                <a:gd name="connsiteY4" fmla="*/ 224514 h 253610"/>
                <a:gd name="connsiteX5" fmla="*/ 921017 w 921017"/>
                <a:gd name="connsiteY5" fmla="*/ 253610 h 253610"/>
                <a:gd name="connsiteX6" fmla="*/ 126805 w 921017"/>
                <a:gd name="connsiteY6" fmla="*/ 253610 h 253610"/>
                <a:gd name="connsiteX7" fmla="*/ 0 w 921017"/>
                <a:gd name="connsiteY7" fmla="*/ 126805 h 253610"/>
                <a:gd name="connsiteX8" fmla="*/ 126805 w 921017"/>
                <a:gd name="connsiteY8" fmla="*/ 0 h 25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1017" h="253610">
                  <a:moveTo>
                    <a:pt x="126805" y="0"/>
                  </a:moveTo>
                  <a:lnTo>
                    <a:pt x="921017" y="0"/>
                  </a:lnTo>
                  <a:lnTo>
                    <a:pt x="905224" y="29096"/>
                  </a:lnTo>
                  <a:cubicBezTo>
                    <a:pt x="892522" y="59128"/>
                    <a:pt x="885498" y="92146"/>
                    <a:pt x="885498" y="126805"/>
                  </a:cubicBezTo>
                  <a:cubicBezTo>
                    <a:pt x="885498" y="161464"/>
                    <a:pt x="892522" y="194482"/>
                    <a:pt x="905224" y="224514"/>
                  </a:cubicBezTo>
                  <a:lnTo>
                    <a:pt x="921017" y="253610"/>
                  </a:lnTo>
                  <a:lnTo>
                    <a:pt x="126805" y="253610"/>
                  </a:lnTo>
                  <a:cubicBezTo>
                    <a:pt x="56773" y="253610"/>
                    <a:pt x="0" y="196837"/>
                    <a:pt x="0" y="126805"/>
                  </a:cubicBezTo>
                  <a:cubicBezTo>
                    <a:pt x="0" y="56773"/>
                    <a:pt x="56773" y="0"/>
                    <a:pt x="126805" y="0"/>
                  </a:cubicBezTo>
                  <a:close/>
                </a:path>
              </a:pathLst>
            </a:custGeom>
            <a:solidFill>
              <a:srgbClr val="D8B2A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081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50AB3-9FC9-C0CB-204F-71D929BA2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25ECC5FA-1781-897E-35BA-56C1DAAD501F}"/>
              </a:ext>
            </a:extLst>
          </p:cNvPr>
          <p:cNvSpPr txBox="1"/>
          <p:nvPr/>
        </p:nvSpPr>
        <p:spPr>
          <a:xfrm>
            <a:off x="1259297" y="22023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DE66CBD-A2E1-E8FC-8B14-C181AD67066C}"/>
              </a:ext>
            </a:extLst>
          </p:cNvPr>
          <p:cNvSpPr txBox="1"/>
          <p:nvPr/>
        </p:nvSpPr>
        <p:spPr>
          <a:xfrm>
            <a:off x="2035494" y="269634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论文总结与致谢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393480" y="1220756"/>
            <a:ext cx="4858651" cy="5656809"/>
            <a:chOff x="2411760" y="915566"/>
            <a:chExt cx="3643988" cy="4242607"/>
          </a:xfrm>
          <a:solidFill>
            <a:srgbClr val="D8B2A7"/>
          </a:solidFill>
        </p:grpSpPr>
        <p:sp>
          <p:nvSpPr>
            <p:cNvPr id="3" name="任意多边形 2"/>
            <p:cNvSpPr/>
            <p:nvPr/>
          </p:nvSpPr>
          <p:spPr>
            <a:xfrm rot="17958096">
              <a:off x="2722157" y="2785860"/>
              <a:ext cx="1159234" cy="1780027"/>
            </a:xfrm>
            <a:custGeom>
              <a:avLst/>
              <a:gdLst>
                <a:gd name="connsiteX0" fmla="*/ 410370 w 820739"/>
                <a:gd name="connsiteY0" fmla="*/ 0 h 1260220"/>
                <a:gd name="connsiteX1" fmla="*/ 516276 w 820739"/>
                <a:gd name="connsiteY1" fmla="*/ 57484 h 1260220"/>
                <a:gd name="connsiteX2" fmla="*/ 820739 w 820739"/>
                <a:gd name="connsiteY2" fmla="*/ 630110 h 1260220"/>
                <a:gd name="connsiteX3" fmla="*/ 516276 w 820739"/>
                <a:gd name="connsiteY3" fmla="*/ 1202736 h 1260220"/>
                <a:gd name="connsiteX4" fmla="*/ 410370 w 820739"/>
                <a:gd name="connsiteY4" fmla="*/ 1260220 h 1260220"/>
                <a:gd name="connsiteX5" fmla="*/ 304463 w 820739"/>
                <a:gd name="connsiteY5" fmla="*/ 1202736 h 1260220"/>
                <a:gd name="connsiteX6" fmla="*/ 0 w 820739"/>
                <a:gd name="connsiteY6" fmla="*/ 630110 h 1260220"/>
                <a:gd name="connsiteX7" fmla="*/ 304463 w 820739"/>
                <a:gd name="connsiteY7" fmla="*/ 57484 h 1260220"/>
                <a:gd name="connsiteX8" fmla="*/ 410370 w 820739"/>
                <a:gd name="connsiteY8" fmla="*/ 0 h 1260220"/>
                <a:gd name="connsiteX0-1" fmla="*/ 410370 w 820739"/>
                <a:gd name="connsiteY0-2" fmla="*/ 0 h 1260220"/>
                <a:gd name="connsiteX1-3" fmla="*/ 516276 w 820739"/>
                <a:gd name="connsiteY1-4" fmla="*/ 57484 h 1260220"/>
                <a:gd name="connsiteX2-5" fmla="*/ 820739 w 820739"/>
                <a:gd name="connsiteY2-6" fmla="*/ 630110 h 1260220"/>
                <a:gd name="connsiteX3-7" fmla="*/ 516276 w 820739"/>
                <a:gd name="connsiteY3-8" fmla="*/ 1202736 h 1260220"/>
                <a:gd name="connsiteX4-9" fmla="*/ 410370 w 820739"/>
                <a:gd name="connsiteY4-10" fmla="*/ 1260220 h 1260220"/>
                <a:gd name="connsiteX5-11" fmla="*/ 304463 w 820739"/>
                <a:gd name="connsiteY5-12" fmla="*/ 1202736 h 1260220"/>
                <a:gd name="connsiteX6-13" fmla="*/ 0 w 820739"/>
                <a:gd name="connsiteY6-14" fmla="*/ 630110 h 1260220"/>
                <a:gd name="connsiteX7-15" fmla="*/ 326799 w 820739"/>
                <a:gd name="connsiteY7-16" fmla="*/ 83379 h 1260220"/>
                <a:gd name="connsiteX8-17" fmla="*/ 410370 w 820739"/>
                <a:gd name="connsiteY8-18" fmla="*/ 0 h 1260220"/>
                <a:gd name="connsiteX0-19" fmla="*/ 433275 w 820739"/>
                <a:gd name="connsiteY0-20" fmla="*/ 0 h 1253820"/>
                <a:gd name="connsiteX1-21" fmla="*/ 516276 w 820739"/>
                <a:gd name="connsiteY1-22" fmla="*/ 51084 h 1253820"/>
                <a:gd name="connsiteX2-23" fmla="*/ 820739 w 820739"/>
                <a:gd name="connsiteY2-24" fmla="*/ 623710 h 1253820"/>
                <a:gd name="connsiteX3-25" fmla="*/ 516276 w 820739"/>
                <a:gd name="connsiteY3-26" fmla="*/ 1196336 h 1253820"/>
                <a:gd name="connsiteX4-27" fmla="*/ 410370 w 820739"/>
                <a:gd name="connsiteY4-28" fmla="*/ 1253820 h 1253820"/>
                <a:gd name="connsiteX5-29" fmla="*/ 304463 w 820739"/>
                <a:gd name="connsiteY5-30" fmla="*/ 1196336 h 1253820"/>
                <a:gd name="connsiteX6-31" fmla="*/ 0 w 820739"/>
                <a:gd name="connsiteY6-32" fmla="*/ 623710 h 1253820"/>
                <a:gd name="connsiteX7-33" fmla="*/ 326799 w 820739"/>
                <a:gd name="connsiteY7-34" fmla="*/ 76979 h 1253820"/>
                <a:gd name="connsiteX8-35" fmla="*/ 433275 w 820739"/>
                <a:gd name="connsiteY8-36" fmla="*/ 0 h 1253820"/>
                <a:gd name="connsiteX0-37" fmla="*/ 433275 w 820739"/>
                <a:gd name="connsiteY0-38" fmla="*/ 0 h 1253820"/>
                <a:gd name="connsiteX1-39" fmla="*/ 516276 w 820739"/>
                <a:gd name="connsiteY1-40" fmla="*/ 51084 h 1253820"/>
                <a:gd name="connsiteX2-41" fmla="*/ 820739 w 820739"/>
                <a:gd name="connsiteY2-42" fmla="*/ 623710 h 1253820"/>
                <a:gd name="connsiteX3-43" fmla="*/ 516276 w 820739"/>
                <a:gd name="connsiteY3-44" fmla="*/ 1196336 h 1253820"/>
                <a:gd name="connsiteX4-45" fmla="*/ 410370 w 820739"/>
                <a:gd name="connsiteY4-46" fmla="*/ 1253820 h 1253820"/>
                <a:gd name="connsiteX5-47" fmla="*/ 304463 w 820739"/>
                <a:gd name="connsiteY5-48" fmla="*/ 1196336 h 1253820"/>
                <a:gd name="connsiteX6-49" fmla="*/ 0 w 820739"/>
                <a:gd name="connsiteY6-50" fmla="*/ 623710 h 1253820"/>
                <a:gd name="connsiteX7-51" fmla="*/ 326799 w 820739"/>
                <a:gd name="connsiteY7-52" fmla="*/ 76979 h 1253820"/>
                <a:gd name="connsiteX8-53" fmla="*/ 433275 w 820739"/>
                <a:gd name="connsiteY8-54" fmla="*/ 0 h 1253820"/>
                <a:gd name="connsiteX0-55" fmla="*/ 433275 w 820739"/>
                <a:gd name="connsiteY0-56" fmla="*/ 0 h 1253820"/>
                <a:gd name="connsiteX1-57" fmla="*/ 516276 w 820739"/>
                <a:gd name="connsiteY1-58" fmla="*/ 51084 h 1253820"/>
                <a:gd name="connsiteX2-59" fmla="*/ 820739 w 820739"/>
                <a:gd name="connsiteY2-60" fmla="*/ 623710 h 1253820"/>
                <a:gd name="connsiteX3-61" fmla="*/ 516276 w 820739"/>
                <a:gd name="connsiteY3-62" fmla="*/ 1196336 h 1253820"/>
                <a:gd name="connsiteX4-63" fmla="*/ 410370 w 820739"/>
                <a:gd name="connsiteY4-64" fmla="*/ 1253820 h 1253820"/>
                <a:gd name="connsiteX5-65" fmla="*/ 310332 w 820739"/>
                <a:gd name="connsiteY5-66" fmla="*/ 1193062 h 1253820"/>
                <a:gd name="connsiteX6-67" fmla="*/ 0 w 820739"/>
                <a:gd name="connsiteY6-68" fmla="*/ 623710 h 1253820"/>
                <a:gd name="connsiteX7-69" fmla="*/ 326799 w 820739"/>
                <a:gd name="connsiteY7-70" fmla="*/ 76979 h 1253820"/>
                <a:gd name="connsiteX8-71" fmla="*/ 433275 w 820739"/>
                <a:gd name="connsiteY8-72" fmla="*/ 0 h 1253820"/>
                <a:gd name="connsiteX0-73" fmla="*/ 433275 w 820821"/>
                <a:gd name="connsiteY0-74" fmla="*/ 0 h 1253820"/>
                <a:gd name="connsiteX1-75" fmla="*/ 493730 w 820821"/>
                <a:gd name="connsiteY1-76" fmla="*/ 52155 h 1253820"/>
                <a:gd name="connsiteX2-77" fmla="*/ 820739 w 820821"/>
                <a:gd name="connsiteY2-78" fmla="*/ 623710 h 1253820"/>
                <a:gd name="connsiteX3-79" fmla="*/ 516276 w 820821"/>
                <a:gd name="connsiteY3-80" fmla="*/ 1196336 h 1253820"/>
                <a:gd name="connsiteX4-81" fmla="*/ 410370 w 820821"/>
                <a:gd name="connsiteY4-82" fmla="*/ 1253820 h 1253820"/>
                <a:gd name="connsiteX5-83" fmla="*/ 310332 w 820821"/>
                <a:gd name="connsiteY5-84" fmla="*/ 1193062 h 1253820"/>
                <a:gd name="connsiteX6-85" fmla="*/ 0 w 820821"/>
                <a:gd name="connsiteY6-86" fmla="*/ 623710 h 1253820"/>
                <a:gd name="connsiteX7-87" fmla="*/ 326799 w 820821"/>
                <a:gd name="connsiteY7-88" fmla="*/ 76979 h 1253820"/>
                <a:gd name="connsiteX8-89" fmla="*/ 433275 w 820821"/>
                <a:gd name="connsiteY8-90" fmla="*/ 0 h 1253820"/>
                <a:gd name="connsiteX0-91" fmla="*/ 433275 w 820868"/>
                <a:gd name="connsiteY0-92" fmla="*/ 0 h 1253820"/>
                <a:gd name="connsiteX1-93" fmla="*/ 487862 w 820868"/>
                <a:gd name="connsiteY1-94" fmla="*/ 55429 h 1253820"/>
                <a:gd name="connsiteX2-95" fmla="*/ 820739 w 820868"/>
                <a:gd name="connsiteY2-96" fmla="*/ 623710 h 1253820"/>
                <a:gd name="connsiteX3-97" fmla="*/ 516276 w 820868"/>
                <a:gd name="connsiteY3-98" fmla="*/ 1196336 h 1253820"/>
                <a:gd name="connsiteX4-99" fmla="*/ 410370 w 820868"/>
                <a:gd name="connsiteY4-100" fmla="*/ 1253820 h 1253820"/>
                <a:gd name="connsiteX5-101" fmla="*/ 310332 w 820868"/>
                <a:gd name="connsiteY5-102" fmla="*/ 1193062 h 1253820"/>
                <a:gd name="connsiteX6-103" fmla="*/ 0 w 820868"/>
                <a:gd name="connsiteY6-104" fmla="*/ 623710 h 1253820"/>
                <a:gd name="connsiteX7-105" fmla="*/ 326799 w 820868"/>
                <a:gd name="connsiteY7-106" fmla="*/ 76979 h 1253820"/>
                <a:gd name="connsiteX8-107" fmla="*/ 433275 w 820868"/>
                <a:gd name="connsiteY8-108" fmla="*/ 0 h 1253820"/>
                <a:gd name="connsiteX0-109" fmla="*/ 433275 w 820868"/>
                <a:gd name="connsiteY0-110" fmla="*/ 0 h 1253820"/>
                <a:gd name="connsiteX1-111" fmla="*/ 487862 w 820868"/>
                <a:gd name="connsiteY1-112" fmla="*/ 55429 h 1253820"/>
                <a:gd name="connsiteX2-113" fmla="*/ 820739 w 820868"/>
                <a:gd name="connsiteY2-114" fmla="*/ 623710 h 1253820"/>
                <a:gd name="connsiteX3-115" fmla="*/ 516276 w 820868"/>
                <a:gd name="connsiteY3-116" fmla="*/ 1196336 h 1253820"/>
                <a:gd name="connsiteX4-117" fmla="*/ 410370 w 820868"/>
                <a:gd name="connsiteY4-118" fmla="*/ 1253820 h 1253820"/>
                <a:gd name="connsiteX5-119" fmla="*/ 310332 w 820868"/>
                <a:gd name="connsiteY5-120" fmla="*/ 1193062 h 1253820"/>
                <a:gd name="connsiteX6-121" fmla="*/ 0 w 820868"/>
                <a:gd name="connsiteY6-122" fmla="*/ 623710 h 1253820"/>
                <a:gd name="connsiteX7-123" fmla="*/ 307906 w 820868"/>
                <a:gd name="connsiteY7-124" fmla="*/ 91355 h 1253820"/>
                <a:gd name="connsiteX8-125" fmla="*/ 433275 w 820868"/>
                <a:gd name="connsiteY8-126" fmla="*/ 0 h 1253820"/>
                <a:gd name="connsiteX0-127" fmla="*/ 433275 w 820868"/>
                <a:gd name="connsiteY0-128" fmla="*/ 0 h 1253820"/>
                <a:gd name="connsiteX1-129" fmla="*/ 487862 w 820868"/>
                <a:gd name="connsiteY1-130" fmla="*/ 55429 h 1253820"/>
                <a:gd name="connsiteX2-131" fmla="*/ 820739 w 820868"/>
                <a:gd name="connsiteY2-132" fmla="*/ 623710 h 1253820"/>
                <a:gd name="connsiteX3-133" fmla="*/ 516276 w 820868"/>
                <a:gd name="connsiteY3-134" fmla="*/ 1196336 h 1253820"/>
                <a:gd name="connsiteX4-135" fmla="*/ 410370 w 820868"/>
                <a:gd name="connsiteY4-136" fmla="*/ 1253820 h 1253820"/>
                <a:gd name="connsiteX5-137" fmla="*/ 310332 w 820868"/>
                <a:gd name="connsiteY5-138" fmla="*/ 1193062 h 1253820"/>
                <a:gd name="connsiteX6-139" fmla="*/ 0 w 820868"/>
                <a:gd name="connsiteY6-140" fmla="*/ 623710 h 1253820"/>
                <a:gd name="connsiteX7-141" fmla="*/ 307906 w 820868"/>
                <a:gd name="connsiteY7-142" fmla="*/ 91355 h 1253820"/>
                <a:gd name="connsiteX8-143" fmla="*/ 433275 w 820868"/>
                <a:gd name="connsiteY8-144" fmla="*/ 0 h 1253820"/>
                <a:gd name="connsiteX0-145" fmla="*/ 433275 w 821563"/>
                <a:gd name="connsiteY0-146" fmla="*/ 0 h 1253820"/>
                <a:gd name="connsiteX1-147" fmla="*/ 487862 w 821563"/>
                <a:gd name="connsiteY1-148" fmla="*/ 55429 h 1253820"/>
                <a:gd name="connsiteX2-149" fmla="*/ 820739 w 821563"/>
                <a:gd name="connsiteY2-150" fmla="*/ 623710 h 1253820"/>
                <a:gd name="connsiteX3-151" fmla="*/ 516276 w 821563"/>
                <a:gd name="connsiteY3-152" fmla="*/ 1196336 h 1253820"/>
                <a:gd name="connsiteX4-153" fmla="*/ 410370 w 821563"/>
                <a:gd name="connsiteY4-154" fmla="*/ 1253820 h 1253820"/>
                <a:gd name="connsiteX5-155" fmla="*/ 310332 w 821563"/>
                <a:gd name="connsiteY5-156" fmla="*/ 1193062 h 1253820"/>
                <a:gd name="connsiteX6-157" fmla="*/ 0 w 821563"/>
                <a:gd name="connsiteY6-158" fmla="*/ 623710 h 1253820"/>
                <a:gd name="connsiteX7-159" fmla="*/ 307906 w 821563"/>
                <a:gd name="connsiteY7-160" fmla="*/ 91355 h 1253820"/>
                <a:gd name="connsiteX8-161" fmla="*/ 433275 w 821563"/>
                <a:gd name="connsiteY8-162" fmla="*/ 0 h 1253820"/>
                <a:gd name="connsiteX0-163" fmla="*/ 433275 w 821554"/>
                <a:gd name="connsiteY0-164" fmla="*/ 0 h 1253820"/>
                <a:gd name="connsiteX1-165" fmla="*/ 487862 w 821554"/>
                <a:gd name="connsiteY1-166" fmla="*/ 55429 h 1253820"/>
                <a:gd name="connsiteX2-167" fmla="*/ 820739 w 821554"/>
                <a:gd name="connsiteY2-168" fmla="*/ 623710 h 1253820"/>
                <a:gd name="connsiteX3-169" fmla="*/ 516276 w 821554"/>
                <a:gd name="connsiteY3-170" fmla="*/ 1196336 h 1253820"/>
                <a:gd name="connsiteX4-171" fmla="*/ 410370 w 821554"/>
                <a:gd name="connsiteY4-172" fmla="*/ 1253820 h 1253820"/>
                <a:gd name="connsiteX5-173" fmla="*/ 310332 w 821554"/>
                <a:gd name="connsiteY5-174" fmla="*/ 1193062 h 1253820"/>
                <a:gd name="connsiteX6-175" fmla="*/ 0 w 821554"/>
                <a:gd name="connsiteY6-176" fmla="*/ 623710 h 1253820"/>
                <a:gd name="connsiteX7-177" fmla="*/ 307906 w 821554"/>
                <a:gd name="connsiteY7-178" fmla="*/ 91355 h 1253820"/>
                <a:gd name="connsiteX8-179" fmla="*/ 433275 w 821554"/>
                <a:gd name="connsiteY8-180" fmla="*/ 0 h 1253820"/>
                <a:gd name="connsiteX0-181" fmla="*/ 433275 w 821554"/>
                <a:gd name="connsiteY0-182" fmla="*/ 0 h 1253820"/>
                <a:gd name="connsiteX1-183" fmla="*/ 487862 w 821554"/>
                <a:gd name="connsiteY1-184" fmla="*/ 55429 h 1253820"/>
                <a:gd name="connsiteX2-185" fmla="*/ 820739 w 821554"/>
                <a:gd name="connsiteY2-186" fmla="*/ 623710 h 1253820"/>
                <a:gd name="connsiteX3-187" fmla="*/ 516276 w 821554"/>
                <a:gd name="connsiteY3-188" fmla="*/ 1196336 h 1253820"/>
                <a:gd name="connsiteX4-189" fmla="*/ 410370 w 821554"/>
                <a:gd name="connsiteY4-190" fmla="*/ 1253820 h 1253820"/>
                <a:gd name="connsiteX5-191" fmla="*/ 310332 w 821554"/>
                <a:gd name="connsiteY5-192" fmla="*/ 1193062 h 1253820"/>
                <a:gd name="connsiteX6-193" fmla="*/ 0 w 821554"/>
                <a:gd name="connsiteY6-194" fmla="*/ 623710 h 1253820"/>
                <a:gd name="connsiteX7-195" fmla="*/ 307906 w 821554"/>
                <a:gd name="connsiteY7-196" fmla="*/ 91355 h 1253820"/>
                <a:gd name="connsiteX8-197" fmla="*/ 433275 w 821554"/>
                <a:gd name="connsiteY8-198" fmla="*/ 0 h 1253820"/>
                <a:gd name="connsiteX0-199" fmla="*/ 433290 w 821569"/>
                <a:gd name="connsiteY0-200" fmla="*/ 0 h 1253820"/>
                <a:gd name="connsiteX1-201" fmla="*/ 487877 w 821569"/>
                <a:gd name="connsiteY1-202" fmla="*/ 55429 h 1253820"/>
                <a:gd name="connsiteX2-203" fmla="*/ 820754 w 821569"/>
                <a:gd name="connsiteY2-204" fmla="*/ 623710 h 1253820"/>
                <a:gd name="connsiteX3-205" fmla="*/ 516291 w 821569"/>
                <a:gd name="connsiteY3-206" fmla="*/ 1196336 h 1253820"/>
                <a:gd name="connsiteX4-207" fmla="*/ 410385 w 821569"/>
                <a:gd name="connsiteY4-208" fmla="*/ 1253820 h 1253820"/>
                <a:gd name="connsiteX5-209" fmla="*/ 310347 w 821569"/>
                <a:gd name="connsiteY5-210" fmla="*/ 1193062 h 1253820"/>
                <a:gd name="connsiteX6-211" fmla="*/ 15 w 821569"/>
                <a:gd name="connsiteY6-212" fmla="*/ 623710 h 1253820"/>
                <a:gd name="connsiteX7-213" fmla="*/ 307921 w 821569"/>
                <a:gd name="connsiteY7-214" fmla="*/ 91355 h 1253820"/>
                <a:gd name="connsiteX8-215" fmla="*/ 433290 w 821569"/>
                <a:gd name="connsiteY8-216" fmla="*/ 0 h 12538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21569" h="1253820">
                  <a:moveTo>
                    <a:pt x="433290" y="0"/>
                  </a:moveTo>
                  <a:lnTo>
                    <a:pt x="487877" y="55429"/>
                  </a:lnTo>
                  <a:cubicBezTo>
                    <a:pt x="668993" y="188637"/>
                    <a:pt x="808143" y="426445"/>
                    <a:pt x="820754" y="623710"/>
                  </a:cubicBezTo>
                  <a:cubicBezTo>
                    <a:pt x="833365" y="820975"/>
                    <a:pt x="698335" y="1069320"/>
                    <a:pt x="516291" y="1196336"/>
                  </a:cubicBezTo>
                  <a:lnTo>
                    <a:pt x="410385" y="1253820"/>
                  </a:lnTo>
                  <a:lnTo>
                    <a:pt x="310347" y="1193062"/>
                  </a:lnTo>
                  <a:cubicBezTo>
                    <a:pt x="126656" y="1068963"/>
                    <a:pt x="-1632" y="859161"/>
                    <a:pt x="15" y="623710"/>
                  </a:cubicBezTo>
                  <a:cubicBezTo>
                    <a:pt x="32800" y="409244"/>
                    <a:pt x="146207" y="233879"/>
                    <a:pt x="307921" y="91355"/>
                  </a:cubicBezTo>
                  <a:lnTo>
                    <a:pt x="433290" y="0"/>
                  </a:lnTo>
                  <a:close/>
                </a:path>
              </a:pathLst>
            </a:cu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  <a:sym typeface="+mn-lt"/>
                </a:rPr>
                <a:t>关键词</a:t>
              </a:r>
            </a:p>
          </p:txBody>
        </p:sp>
        <p:sp>
          <p:nvSpPr>
            <p:cNvPr id="4" name="任意多边形 3"/>
            <p:cNvSpPr/>
            <p:nvPr/>
          </p:nvSpPr>
          <p:spPr>
            <a:xfrm rot="2326219">
              <a:off x="4723895" y="2673421"/>
              <a:ext cx="1331853" cy="2149017"/>
            </a:xfrm>
            <a:custGeom>
              <a:avLst/>
              <a:gdLst>
                <a:gd name="connsiteX0" fmla="*/ 410370 w 820739"/>
                <a:gd name="connsiteY0" fmla="*/ 0 h 1260220"/>
                <a:gd name="connsiteX1" fmla="*/ 516276 w 820739"/>
                <a:gd name="connsiteY1" fmla="*/ 57484 h 1260220"/>
                <a:gd name="connsiteX2" fmla="*/ 820739 w 820739"/>
                <a:gd name="connsiteY2" fmla="*/ 630110 h 1260220"/>
                <a:gd name="connsiteX3" fmla="*/ 516276 w 820739"/>
                <a:gd name="connsiteY3" fmla="*/ 1202736 h 1260220"/>
                <a:gd name="connsiteX4" fmla="*/ 410370 w 820739"/>
                <a:gd name="connsiteY4" fmla="*/ 1260220 h 1260220"/>
                <a:gd name="connsiteX5" fmla="*/ 304463 w 820739"/>
                <a:gd name="connsiteY5" fmla="*/ 1202736 h 1260220"/>
                <a:gd name="connsiteX6" fmla="*/ 0 w 820739"/>
                <a:gd name="connsiteY6" fmla="*/ 630110 h 1260220"/>
                <a:gd name="connsiteX7" fmla="*/ 304463 w 820739"/>
                <a:gd name="connsiteY7" fmla="*/ 57484 h 1260220"/>
                <a:gd name="connsiteX8" fmla="*/ 410370 w 820739"/>
                <a:gd name="connsiteY8" fmla="*/ 0 h 1260220"/>
                <a:gd name="connsiteX0-1" fmla="*/ 410370 w 820739"/>
                <a:gd name="connsiteY0-2" fmla="*/ 0 h 1260220"/>
                <a:gd name="connsiteX1-3" fmla="*/ 516276 w 820739"/>
                <a:gd name="connsiteY1-4" fmla="*/ 57484 h 1260220"/>
                <a:gd name="connsiteX2-5" fmla="*/ 820739 w 820739"/>
                <a:gd name="connsiteY2-6" fmla="*/ 630110 h 1260220"/>
                <a:gd name="connsiteX3-7" fmla="*/ 516276 w 820739"/>
                <a:gd name="connsiteY3-8" fmla="*/ 1202736 h 1260220"/>
                <a:gd name="connsiteX4-9" fmla="*/ 410370 w 820739"/>
                <a:gd name="connsiteY4-10" fmla="*/ 1260220 h 1260220"/>
                <a:gd name="connsiteX5-11" fmla="*/ 304463 w 820739"/>
                <a:gd name="connsiteY5-12" fmla="*/ 1202736 h 1260220"/>
                <a:gd name="connsiteX6-13" fmla="*/ 0 w 820739"/>
                <a:gd name="connsiteY6-14" fmla="*/ 630110 h 1260220"/>
                <a:gd name="connsiteX7-15" fmla="*/ 326799 w 820739"/>
                <a:gd name="connsiteY7-16" fmla="*/ 83379 h 1260220"/>
                <a:gd name="connsiteX8-17" fmla="*/ 410370 w 820739"/>
                <a:gd name="connsiteY8-18" fmla="*/ 0 h 1260220"/>
                <a:gd name="connsiteX0-19" fmla="*/ 433275 w 820739"/>
                <a:gd name="connsiteY0-20" fmla="*/ 0 h 1253820"/>
                <a:gd name="connsiteX1-21" fmla="*/ 516276 w 820739"/>
                <a:gd name="connsiteY1-22" fmla="*/ 51084 h 1253820"/>
                <a:gd name="connsiteX2-23" fmla="*/ 820739 w 820739"/>
                <a:gd name="connsiteY2-24" fmla="*/ 623710 h 1253820"/>
                <a:gd name="connsiteX3-25" fmla="*/ 516276 w 820739"/>
                <a:gd name="connsiteY3-26" fmla="*/ 1196336 h 1253820"/>
                <a:gd name="connsiteX4-27" fmla="*/ 410370 w 820739"/>
                <a:gd name="connsiteY4-28" fmla="*/ 1253820 h 1253820"/>
                <a:gd name="connsiteX5-29" fmla="*/ 304463 w 820739"/>
                <a:gd name="connsiteY5-30" fmla="*/ 1196336 h 1253820"/>
                <a:gd name="connsiteX6-31" fmla="*/ 0 w 820739"/>
                <a:gd name="connsiteY6-32" fmla="*/ 623710 h 1253820"/>
                <a:gd name="connsiteX7-33" fmla="*/ 326799 w 820739"/>
                <a:gd name="connsiteY7-34" fmla="*/ 76979 h 1253820"/>
                <a:gd name="connsiteX8-35" fmla="*/ 433275 w 820739"/>
                <a:gd name="connsiteY8-36" fmla="*/ 0 h 1253820"/>
                <a:gd name="connsiteX0-37" fmla="*/ 433275 w 820739"/>
                <a:gd name="connsiteY0-38" fmla="*/ 0 h 1253820"/>
                <a:gd name="connsiteX1-39" fmla="*/ 516276 w 820739"/>
                <a:gd name="connsiteY1-40" fmla="*/ 51084 h 1253820"/>
                <a:gd name="connsiteX2-41" fmla="*/ 820739 w 820739"/>
                <a:gd name="connsiteY2-42" fmla="*/ 623710 h 1253820"/>
                <a:gd name="connsiteX3-43" fmla="*/ 516276 w 820739"/>
                <a:gd name="connsiteY3-44" fmla="*/ 1196336 h 1253820"/>
                <a:gd name="connsiteX4-45" fmla="*/ 410370 w 820739"/>
                <a:gd name="connsiteY4-46" fmla="*/ 1253820 h 1253820"/>
                <a:gd name="connsiteX5-47" fmla="*/ 304463 w 820739"/>
                <a:gd name="connsiteY5-48" fmla="*/ 1196336 h 1253820"/>
                <a:gd name="connsiteX6-49" fmla="*/ 0 w 820739"/>
                <a:gd name="connsiteY6-50" fmla="*/ 623710 h 1253820"/>
                <a:gd name="connsiteX7-51" fmla="*/ 326799 w 820739"/>
                <a:gd name="connsiteY7-52" fmla="*/ 76979 h 1253820"/>
                <a:gd name="connsiteX8-53" fmla="*/ 433275 w 820739"/>
                <a:gd name="connsiteY8-54" fmla="*/ 0 h 1253820"/>
                <a:gd name="connsiteX0-55" fmla="*/ 433275 w 820739"/>
                <a:gd name="connsiteY0-56" fmla="*/ 0 h 1253820"/>
                <a:gd name="connsiteX1-57" fmla="*/ 516276 w 820739"/>
                <a:gd name="connsiteY1-58" fmla="*/ 51084 h 1253820"/>
                <a:gd name="connsiteX2-59" fmla="*/ 820739 w 820739"/>
                <a:gd name="connsiteY2-60" fmla="*/ 623710 h 1253820"/>
                <a:gd name="connsiteX3-61" fmla="*/ 516276 w 820739"/>
                <a:gd name="connsiteY3-62" fmla="*/ 1196336 h 1253820"/>
                <a:gd name="connsiteX4-63" fmla="*/ 410370 w 820739"/>
                <a:gd name="connsiteY4-64" fmla="*/ 1253820 h 1253820"/>
                <a:gd name="connsiteX5-65" fmla="*/ 310332 w 820739"/>
                <a:gd name="connsiteY5-66" fmla="*/ 1193062 h 1253820"/>
                <a:gd name="connsiteX6-67" fmla="*/ 0 w 820739"/>
                <a:gd name="connsiteY6-68" fmla="*/ 623710 h 1253820"/>
                <a:gd name="connsiteX7-69" fmla="*/ 326799 w 820739"/>
                <a:gd name="connsiteY7-70" fmla="*/ 76979 h 1253820"/>
                <a:gd name="connsiteX8-71" fmla="*/ 433275 w 820739"/>
                <a:gd name="connsiteY8-72" fmla="*/ 0 h 1253820"/>
                <a:gd name="connsiteX0-73" fmla="*/ 433275 w 820821"/>
                <a:gd name="connsiteY0-74" fmla="*/ 0 h 1253820"/>
                <a:gd name="connsiteX1-75" fmla="*/ 493730 w 820821"/>
                <a:gd name="connsiteY1-76" fmla="*/ 52155 h 1253820"/>
                <a:gd name="connsiteX2-77" fmla="*/ 820739 w 820821"/>
                <a:gd name="connsiteY2-78" fmla="*/ 623710 h 1253820"/>
                <a:gd name="connsiteX3-79" fmla="*/ 516276 w 820821"/>
                <a:gd name="connsiteY3-80" fmla="*/ 1196336 h 1253820"/>
                <a:gd name="connsiteX4-81" fmla="*/ 410370 w 820821"/>
                <a:gd name="connsiteY4-82" fmla="*/ 1253820 h 1253820"/>
                <a:gd name="connsiteX5-83" fmla="*/ 310332 w 820821"/>
                <a:gd name="connsiteY5-84" fmla="*/ 1193062 h 1253820"/>
                <a:gd name="connsiteX6-85" fmla="*/ 0 w 820821"/>
                <a:gd name="connsiteY6-86" fmla="*/ 623710 h 1253820"/>
                <a:gd name="connsiteX7-87" fmla="*/ 326799 w 820821"/>
                <a:gd name="connsiteY7-88" fmla="*/ 76979 h 1253820"/>
                <a:gd name="connsiteX8-89" fmla="*/ 433275 w 820821"/>
                <a:gd name="connsiteY8-90" fmla="*/ 0 h 1253820"/>
                <a:gd name="connsiteX0-91" fmla="*/ 433275 w 820868"/>
                <a:gd name="connsiteY0-92" fmla="*/ 0 h 1253820"/>
                <a:gd name="connsiteX1-93" fmla="*/ 487862 w 820868"/>
                <a:gd name="connsiteY1-94" fmla="*/ 55429 h 1253820"/>
                <a:gd name="connsiteX2-95" fmla="*/ 820739 w 820868"/>
                <a:gd name="connsiteY2-96" fmla="*/ 623710 h 1253820"/>
                <a:gd name="connsiteX3-97" fmla="*/ 516276 w 820868"/>
                <a:gd name="connsiteY3-98" fmla="*/ 1196336 h 1253820"/>
                <a:gd name="connsiteX4-99" fmla="*/ 410370 w 820868"/>
                <a:gd name="connsiteY4-100" fmla="*/ 1253820 h 1253820"/>
                <a:gd name="connsiteX5-101" fmla="*/ 310332 w 820868"/>
                <a:gd name="connsiteY5-102" fmla="*/ 1193062 h 1253820"/>
                <a:gd name="connsiteX6-103" fmla="*/ 0 w 820868"/>
                <a:gd name="connsiteY6-104" fmla="*/ 623710 h 1253820"/>
                <a:gd name="connsiteX7-105" fmla="*/ 326799 w 820868"/>
                <a:gd name="connsiteY7-106" fmla="*/ 76979 h 1253820"/>
                <a:gd name="connsiteX8-107" fmla="*/ 433275 w 820868"/>
                <a:gd name="connsiteY8-108" fmla="*/ 0 h 1253820"/>
                <a:gd name="connsiteX0-109" fmla="*/ 433275 w 820868"/>
                <a:gd name="connsiteY0-110" fmla="*/ 0 h 1253820"/>
                <a:gd name="connsiteX1-111" fmla="*/ 487862 w 820868"/>
                <a:gd name="connsiteY1-112" fmla="*/ 55429 h 1253820"/>
                <a:gd name="connsiteX2-113" fmla="*/ 820739 w 820868"/>
                <a:gd name="connsiteY2-114" fmla="*/ 623710 h 1253820"/>
                <a:gd name="connsiteX3-115" fmla="*/ 516276 w 820868"/>
                <a:gd name="connsiteY3-116" fmla="*/ 1196336 h 1253820"/>
                <a:gd name="connsiteX4-117" fmla="*/ 410370 w 820868"/>
                <a:gd name="connsiteY4-118" fmla="*/ 1253820 h 1253820"/>
                <a:gd name="connsiteX5-119" fmla="*/ 310332 w 820868"/>
                <a:gd name="connsiteY5-120" fmla="*/ 1193062 h 1253820"/>
                <a:gd name="connsiteX6-121" fmla="*/ 0 w 820868"/>
                <a:gd name="connsiteY6-122" fmla="*/ 623710 h 1253820"/>
                <a:gd name="connsiteX7-123" fmla="*/ 307906 w 820868"/>
                <a:gd name="connsiteY7-124" fmla="*/ 91355 h 1253820"/>
                <a:gd name="connsiteX8-125" fmla="*/ 433275 w 820868"/>
                <a:gd name="connsiteY8-126" fmla="*/ 0 h 1253820"/>
                <a:gd name="connsiteX0-127" fmla="*/ 433275 w 820868"/>
                <a:gd name="connsiteY0-128" fmla="*/ 0 h 1253820"/>
                <a:gd name="connsiteX1-129" fmla="*/ 487862 w 820868"/>
                <a:gd name="connsiteY1-130" fmla="*/ 55429 h 1253820"/>
                <a:gd name="connsiteX2-131" fmla="*/ 820739 w 820868"/>
                <a:gd name="connsiteY2-132" fmla="*/ 623710 h 1253820"/>
                <a:gd name="connsiteX3-133" fmla="*/ 516276 w 820868"/>
                <a:gd name="connsiteY3-134" fmla="*/ 1196336 h 1253820"/>
                <a:gd name="connsiteX4-135" fmla="*/ 410370 w 820868"/>
                <a:gd name="connsiteY4-136" fmla="*/ 1253820 h 1253820"/>
                <a:gd name="connsiteX5-137" fmla="*/ 310332 w 820868"/>
                <a:gd name="connsiteY5-138" fmla="*/ 1193062 h 1253820"/>
                <a:gd name="connsiteX6-139" fmla="*/ 0 w 820868"/>
                <a:gd name="connsiteY6-140" fmla="*/ 623710 h 1253820"/>
                <a:gd name="connsiteX7-141" fmla="*/ 307906 w 820868"/>
                <a:gd name="connsiteY7-142" fmla="*/ 91355 h 1253820"/>
                <a:gd name="connsiteX8-143" fmla="*/ 433275 w 820868"/>
                <a:gd name="connsiteY8-144" fmla="*/ 0 h 1253820"/>
                <a:gd name="connsiteX0-145" fmla="*/ 433275 w 821563"/>
                <a:gd name="connsiteY0-146" fmla="*/ 0 h 1253820"/>
                <a:gd name="connsiteX1-147" fmla="*/ 487862 w 821563"/>
                <a:gd name="connsiteY1-148" fmla="*/ 55429 h 1253820"/>
                <a:gd name="connsiteX2-149" fmla="*/ 820739 w 821563"/>
                <a:gd name="connsiteY2-150" fmla="*/ 623710 h 1253820"/>
                <a:gd name="connsiteX3-151" fmla="*/ 516276 w 821563"/>
                <a:gd name="connsiteY3-152" fmla="*/ 1196336 h 1253820"/>
                <a:gd name="connsiteX4-153" fmla="*/ 410370 w 821563"/>
                <a:gd name="connsiteY4-154" fmla="*/ 1253820 h 1253820"/>
                <a:gd name="connsiteX5-155" fmla="*/ 310332 w 821563"/>
                <a:gd name="connsiteY5-156" fmla="*/ 1193062 h 1253820"/>
                <a:gd name="connsiteX6-157" fmla="*/ 0 w 821563"/>
                <a:gd name="connsiteY6-158" fmla="*/ 623710 h 1253820"/>
                <a:gd name="connsiteX7-159" fmla="*/ 307906 w 821563"/>
                <a:gd name="connsiteY7-160" fmla="*/ 91355 h 1253820"/>
                <a:gd name="connsiteX8-161" fmla="*/ 433275 w 821563"/>
                <a:gd name="connsiteY8-162" fmla="*/ 0 h 1253820"/>
                <a:gd name="connsiteX0-163" fmla="*/ 433275 w 821554"/>
                <a:gd name="connsiteY0-164" fmla="*/ 0 h 1253820"/>
                <a:gd name="connsiteX1-165" fmla="*/ 487862 w 821554"/>
                <a:gd name="connsiteY1-166" fmla="*/ 55429 h 1253820"/>
                <a:gd name="connsiteX2-167" fmla="*/ 820739 w 821554"/>
                <a:gd name="connsiteY2-168" fmla="*/ 623710 h 1253820"/>
                <a:gd name="connsiteX3-169" fmla="*/ 516276 w 821554"/>
                <a:gd name="connsiteY3-170" fmla="*/ 1196336 h 1253820"/>
                <a:gd name="connsiteX4-171" fmla="*/ 410370 w 821554"/>
                <a:gd name="connsiteY4-172" fmla="*/ 1253820 h 1253820"/>
                <a:gd name="connsiteX5-173" fmla="*/ 310332 w 821554"/>
                <a:gd name="connsiteY5-174" fmla="*/ 1193062 h 1253820"/>
                <a:gd name="connsiteX6-175" fmla="*/ 0 w 821554"/>
                <a:gd name="connsiteY6-176" fmla="*/ 623710 h 1253820"/>
                <a:gd name="connsiteX7-177" fmla="*/ 307906 w 821554"/>
                <a:gd name="connsiteY7-178" fmla="*/ 91355 h 1253820"/>
                <a:gd name="connsiteX8-179" fmla="*/ 433275 w 821554"/>
                <a:gd name="connsiteY8-180" fmla="*/ 0 h 1253820"/>
                <a:gd name="connsiteX0-181" fmla="*/ 433275 w 821554"/>
                <a:gd name="connsiteY0-182" fmla="*/ 0 h 1253820"/>
                <a:gd name="connsiteX1-183" fmla="*/ 487862 w 821554"/>
                <a:gd name="connsiteY1-184" fmla="*/ 55429 h 1253820"/>
                <a:gd name="connsiteX2-185" fmla="*/ 820739 w 821554"/>
                <a:gd name="connsiteY2-186" fmla="*/ 623710 h 1253820"/>
                <a:gd name="connsiteX3-187" fmla="*/ 516276 w 821554"/>
                <a:gd name="connsiteY3-188" fmla="*/ 1196336 h 1253820"/>
                <a:gd name="connsiteX4-189" fmla="*/ 410370 w 821554"/>
                <a:gd name="connsiteY4-190" fmla="*/ 1253820 h 1253820"/>
                <a:gd name="connsiteX5-191" fmla="*/ 310332 w 821554"/>
                <a:gd name="connsiteY5-192" fmla="*/ 1193062 h 1253820"/>
                <a:gd name="connsiteX6-193" fmla="*/ 0 w 821554"/>
                <a:gd name="connsiteY6-194" fmla="*/ 623710 h 1253820"/>
                <a:gd name="connsiteX7-195" fmla="*/ 307906 w 821554"/>
                <a:gd name="connsiteY7-196" fmla="*/ 91355 h 1253820"/>
                <a:gd name="connsiteX8-197" fmla="*/ 433275 w 821554"/>
                <a:gd name="connsiteY8-198" fmla="*/ 0 h 1253820"/>
                <a:gd name="connsiteX0-199" fmla="*/ 433290 w 821569"/>
                <a:gd name="connsiteY0-200" fmla="*/ 0 h 1253820"/>
                <a:gd name="connsiteX1-201" fmla="*/ 487877 w 821569"/>
                <a:gd name="connsiteY1-202" fmla="*/ 55429 h 1253820"/>
                <a:gd name="connsiteX2-203" fmla="*/ 820754 w 821569"/>
                <a:gd name="connsiteY2-204" fmla="*/ 623710 h 1253820"/>
                <a:gd name="connsiteX3-205" fmla="*/ 516291 w 821569"/>
                <a:gd name="connsiteY3-206" fmla="*/ 1196336 h 1253820"/>
                <a:gd name="connsiteX4-207" fmla="*/ 410385 w 821569"/>
                <a:gd name="connsiteY4-208" fmla="*/ 1253820 h 1253820"/>
                <a:gd name="connsiteX5-209" fmla="*/ 310347 w 821569"/>
                <a:gd name="connsiteY5-210" fmla="*/ 1193062 h 1253820"/>
                <a:gd name="connsiteX6-211" fmla="*/ 15 w 821569"/>
                <a:gd name="connsiteY6-212" fmla="*/ 623710 h 1253820"/>
                <a:gd name="connsiteX7-213" fmla="*/ 307921 w 821569"/>
                <a:gd name="connsiteY7-214" fmla="*/ 91355 h 1253820"/>
                <a:gd name="connsiteX8-215" fmla="*/ 433290 w 821569"/>
                <a:gd name="connsiteY8-216" fmla="*/ 0 h 1253820"/>
                <a:gd name="connsiteX0-217" fmla="*/ 433290 w 821403"/>
                <a:gd name="connsiteY0-218" fmla="*/ 0 h 1253820"/>
                <a:gd name="connsiteX1-219" fmla="*/ 487877 w 821403"/>
                <a:gd name="connsiteY1-220" fmla="*/ 55429 h 1253820"/>
                <a:gd name="connsiteX2-221" fmla="*/ 820754 w 821403"/>
                <a:gd name="connsiteY2-222" fmla="*/ 623710 h 1253820"/>
                <a:gd name="connsiteX3-223" fmla="*/ 516291 w 821403"/>
                <a:gd name="connsiteY3-224" fmla="*/ 1196336 h 1253820"/>
                <a:gd name="connsiteX4-225" fmla="*/ 410385 w 821403"/>
                <a:gd name="connsiteY4-226" fmla="*/ 1253820 h 1253820"/>
                <a:gd name="connsiteX5-227" fmla="*/ 310347 w 821403"/>
                <a:gd name="connsiteY5-228" fmla="*/ 1193062 h 1253820"/>
                <a:gd name="connsiteX6-229" fmla="*/ 15 w 821403"/>
                <a:gd name="connsiteY6-230" fmla="*/ 623710 h 1253820"/>
                <a:gd name="connsiteX7-231" fmla="*/ 307921 w 821403"/>
                <a:gd name="connsiteY7-232" fmla="*/ 91355 h 1253820"/>
                <a:gd name="connsiteX8-233" fmla="*/ 433290 w 821403"/>
                <a:gd name="connsiteY8-234" fmla="*/ 0 h 1253820"/>
                <a:gd name="connsiteX0-235" fmla="*/ 433290 w 811275"/>
                <a:gd name="connsiteY0-236" fmla="*/ 0 h 1253820"/>
                <a:gd name="connsiteX1-237" fmla="*/ 487877 w 811275"/>
                <a:gd name="connsiteY1-238" fmla="*/ 55429 h 1253820"/>
                <a:gd name="connsiteX2-239" fmla="*/ 810588 w 811275"/>
                <a:gd name="connsiteY2-240" fmla="*/ 620654 h 1253820"/>
                <a:gd name="connsiteX3-241" fmla="*/ 516291 w 811275"/>
                <a:gd name="connsiteY3-242" fmla="*/ 1196336 h 1253820"/>
                <a:gd name="connsiteX4-243" fmla="*/ 410385 w 811275"/>
                <a:gd name="connsiteY4-244" fmla="*/ 1253820 h 1253820"/>
                <a:gd name="connsiteX5-245" fmla="*/ 310347 w 811275"/>
                <a:gd name="connsiteY5-246" fmla="*/ 1193062 h 1253820"/>
                <a:gd name="connsiteX6-247" fmla="*/ 15 w 811275"/>
                <a:gd name="connsiteY6-248" fmla="*/ 623710 h 1253820"/>
                <a:gd name="connsiteX7-249" fmla="*/ 307921 w 811275"/>
                <a:gd name="connsiteY7-250" fmla="*/ 91355 h 1253820"/>
                <a:gd name="connsiteX8-251" fmla="*/ 433290 w 811275"/>
                <a:gd name="connsiteY8-252" fmla="*/ 0 h 1253820"/>
                <a:gd name="connsiteX0-253" fmla="*/ 433290 w 811275"/>
                <a:gd name="connsiteY0-254" fmla="*/ 0 h 1253820"/>
                <a:gd name="connsiteX1-255" fmla="*/ 487877 w 811275"/>
                <a:gd name="connsiteY1-256" fmla="*/ 55429 h 1253820"/>
                <a:gd name="connsiteX2-257" fmla="*/ 810588 w 811275"/>
                <a:gd name="connsiteY2-258" fmla="*/ 620654 h 1253820"/>
                <a:gd name="connsiteX3-259" fmla="*/ 516291 w 811275"/>
                <a:gd name="connsiteY3-260" fmla="*/ 1196336 h 1253820"/>
                <a:gd name="connsiteX4-261" fmla="*/ 410385 w 811275"/>
                <a:gd name="connsiteY4-262" fmla="*/ 1253820 h 1253820"/>
                <a:gd name="connsiteX5-263" fmla="*/ 310347 w 811275"/>
                <a:gd name="connsiteY5-264" fmla="*/ 1193062 h 1253820"/>
                <a:gd name="connsiteX6-265" fmla="*/ 15 w 811275"/>
                <a:gd name="connsiteY6-266" fmla="*/ 623710 h 1253820"/>
                <a:gd name="connsiteX7-267" fmla="*/ 307921 w 811275"/>
                <a:gd name="connsiteY7-268" fmla="*/ 91355 h 1253820"/>
                <a:gd name="connsiteX8-269" fmla="*/ 433290 w 811275"/>
                <a:gd name="connsiteY8-270" fmla="*/ 0 h 1253820"/>
                <a:gd name="connsiteX0-271" fmla="*/ 433290 w 810847"/>
                <a:gd name="connsiteY0-272" fmla="*/ 0 h 1253820"/>
                <a:gd name="connsiteX1-273" fmla="*/ 487877 w 810847"/>
                <a:gd name="connsiteY1-274" fmla="*/ 55429 h 1253820"/>
                <a:gd name="connsiteX2-275" fmla="*/ 810588 w 810847"/>
                <a:gd name="connsiteY2-276" fmla="*/ 620654 h 1253820"/>
                <a:gd name="connsiteX3-277" fmla="*/ 516291 w 810847"/>
                <a:gd name="connsiteY3-278" fmla="*/ 1196336 h 1253820"/>
                <a:gd name="connsiteX4-279" fmla="*/ 410385 w 810847"/>
                <a:gd name="connsiteY4-280" fmla="*/ 1253820 h 1253820"/>
                <a:gd name="connsiteX5-281" fmla="*/ 310347 w 810847"/>
                <a:gd name="connsiteY5-282" fmla="*/ 1193062 h 1253820"/>
                <a:gd name="connsiteX6-283" fmla="*/ 15 w 810847"/>
                <a:gd name="connsiteY6-284" fmla="*/ 623710 h 1253820"/>
                <a:gd name="connsiteX7-285" fmla="*/ 307921 w 810847"/>
                <a:gd name="connsiteY7-286" fmla="*/ 91355 h 1253820"/>
                <a:gd name="connsiteX8-287" fmla="*/ 433290 w 810847"/>
                <a:gd name="connsiteY8-288" fmla="*/ 0 h 1253820"/>
                <a:gd name="connsiteX0-289" fmla="*/ 450824 w 828381"/>
                <a:gd name="connsiteY0-290" fmla="*/ 0 h 1253820"/>
                <a:gd name="connsiteX1-291" fmla="*/ 505411 w 828381"/>
                <a:gd name="connsiteY1-292" fmla="*/ 55429 h 1253820"/>
                <a:gd name="connsiteX2-293" fmla="*/ 828122 w 828381"/>
                <a:gd name="connsiteY2-294" fmla="*/ 620654 h 1253820"/>
                <a:gd name="connsiteX3-295" fmla="*/ 533825 w 828381"/>
                <a:gd name="connsiteY3-296" fmla="*/ 1196336 h 1253820"/>
                <a:gd name="connsiteX4-297" fmla="*/ 427919 w 828381"/>
                <a:gd name="connsiteY4-298" fmla="*/ 1253820 h 1253820"/>
                <a:gd name="connsiteX5-299" fmla="*/ 327881 w 828381"/>
                <a:gd name="connsiteY5-300" fmla="*/ 1193062 h 1253820"/>
                <a:gd name="connsiteX6-301" fmla="*/ 13 w 828381"/>
                <a:gd name="connsiteY6-302" fmla="*/ 629890 h 1253820"/>
                <a:gd name="connsiteX7-303" fmla="*/ 325455 w 828381"/>
                <a:gd name="connsiteY7-304" fmla="*/ 91355 h 1253820"/>
                <a:gd name="connsiteX8-305" fmla="*/ 450824 w 828381"/>
                <a:gd name="connsiteY8-306" fmla="*/ 0 h 1253820"/>
                <a:gd name="connsiteX0-307" fmla="*/ 451487 w 829044"/>
                <a:gd name="connsiteY0-308" fmla="*/ 0 h 1253820"/>
                <a:gd name="connsiteX1-309" fmla="*/ 506074 w 829044"/>
                <a:gd name="connsiteY1-310" fmla="*/ 55429 h 1253820"/>
                <a:gd name="connsiteX2-311" fmla="*/ 828785 w 829044"/>
                <a:gd name="connsiteY2-312" fmla="*/ 620654 h 1253820"/>
                <a:gd name="connsiteX3-313" fmla="*/ 534488 w 829044"/>
                <a:gd name="connsiteY3-314" fmla="*/ 1196336 h 1253820"/>
                <a:gd name="connsiteX4-315" fmla="*/ 428582 w 829044"/>
                <a:gd name="connsiteY4-316" fmla="*/ 1253820 h 1253820"/>
                <a:gd name="connsiteX5-317" fmla="*/ 328544 w 829044"/>
                <a:gd name="connsiteY5-318" fmla="*/ 1193062 h 1253820"/>
                <a:gd name="connsiteX6-319" fmla="*/ 676 w 829044"/>
                <a:gd name="connsiteY6-320" fmla="*/ 629890 h 1253820"/>
                <a:gd name="connsiteX7-321" fmla="*/ 326118 w 829044"/>
                <a:gd name="connsiteY7-322" fmla="*/ 91355 h 1253820"/>
                <a:gd name="connsiteX8-323" fmla="*/ 451487 w 829044"/>
                <a:gd name="connsiteY8-324" fmla="*/ 0 h 1253820"/>
                <a:gd name="connsiteX0-325" fmla="*/ 451487 w 829044"/>
                <a:gd name="connsiteY0-326" fmla="*/ 0 h 1253820"/>
                <a:gd name="connsiteX1-327" fmla="*/ 506074 w 829044"/>
                <a:gd name="connsiteY1-328" fmla="*/ 55429 h 1253820"/>
                <a:gd name="connsiteX2-329" fmla="*/ 828785 w 829044"/>
                <a:gd name="connsiteY2-330" fmla="*/ 620654 h 1253820"/>
                <a:gd name="connsiteX3-331" fmla="*/ 534488 w 829044"/>
                <a:gd name="connsiteY3-332" fmla="*/ 1196336 h 1253820"/>
                <a:gd name="connsiteX4-333" fmla="*/ 428582 w 829044"/>
                <a:gd name="connsiteY4-334" fmla="*/ 1253820 h 1253820"/>
                <a:gd name="connsiteX5-335" fmla="*/ 328544 w 829044"/>
                <a:gd name="connsiteY5-336" fmla="*/ 1193062 h 1253820"/>
                <a:gd name="connsiteX6-337" fmla="*/ 676 w 829044"/>
                <a:gd name="connsiteY6-338" fmla="*/ 629890 h 1253820"/>
                <a:gd name="connsiteX7-339" fmla="*/ 326118 w 829044"/>
                <a:gd name="connsiteY7-340" fmla="*/ 91355 h 1253820"/>
                <a:gd name="connsiteX8-341" fmla="*/ 451487 w 829044"/>
                <a:gd name="connsiteY8-342" fmla="*/ 0 h 1253820"/>
                <a:gd name="connsiteX0-343" fmla="*/ 451487 w 829044"/>
                <a:gd name="connsiteY0-344" fmla="*/ 0 h 1265247"/>
                <a:gd name="connsiteX1-345" fmla="*/ 506074 w 829044"/>
                <a:gd name="connsiteY1-346" fmla="*/ 55429 h 1265247"/>
                <a:gd name="connsiteX2-347" fmla="*/ 828785 w 829044"/>
                <a:gd name="connsiteY2-348" fmla="*/ 620654 h 1265247"/>
                <a:gd name="connsiteX3-349" fmla="*/ 534488 w 829044"/>
                <a:gd name="connsiteY3-350" fmla="*/ 1196336 h 1265247"/>
                <a:gd name="connsiteX4-351" fmla="*/ 423064 w 829044"/>
                <a:gd name="connsiteY4-352" fmla="*/ 1265247 h 1265247"/>
                <a:gd name="connsiteX5-353" fmla="*/ 328544 w 829044"/>
                <a:gd name="connsiteY5-354" fmla="*/ 1193062 h 1265247"/>
                <a:gd name="connsiteX6-355" fmla="*/ 676 w 829044"/>
                <a:gd name="connsiteY6-356" fmla="*/ 629890 h 1265247"/>
                <a:gd name="connsiteX7-357" fmla="*/ 326118 w 829044"/>
                <a:gd name="connsiteY7-358" fmla="*/ 91355 h 1265247"/>
                <a:gd name="connsiteX8-359" fmla="*/ 451487 w 829044"/>
                <a:gd name="connsiteY8-360" fmla="*/ 0 h 1265247"/>
                <a:gd name="connsiteX0-361" fmla="*/ 451513 w 829070"/>
                <a:gd name="connsiteY0-362" fmla="*/ 0 h 1265247"/>
                <a:gd name="connsiteX1-363" fmla="*/ 506100 w 829070"/>
                <a:gd name="connsiteY1-364" fmla="*/ 55429 h 1265247"/>
                <a:gd name="connsiteX2-365" fmla="*/ 828811 w 829070"/>
                <a:gd name="connsiteY2-366" fmla="*/ 620654 h 1265247"/>
                <a:gd name="connsiteX3-367" fmla="*/ 534514 w 829070"/>
                <a:gd name="connsiteY3-368" fmla="*/ 1196336 h 1265247"/>
                <a:gd name="connsiteX4-369" fmla="*/ 423090 w 829070"/>
                <a:gd name="connsiteY4-370" fmla="*/ 1265247 h 1265247"/>
                <a:gd name="connsiteX5-371" fmla="*/ 322108 w 829070"/>
                <a:gd name="connsiteY5-372" fmla="*/ 1194392 h 1265247"/>
                <a:gd name="connsiteX6-373" fmla="*/ 702 w 829070"/>
                <a:gd name="connsiteY6-374" fmla="*/ 629890 h 1265247"/>
                <a:gd name="connsiteX7-375" fmla="*/ 326144 w 829070"/>
                <a:gd name="connsiteY7-376" fmla="*/ 91355 h 1265247"/>
                <a:gd name="connsiteX8-377" fmla="*/ 451513 w 829070"/>
                <a:gd name="connsiteY8-378" fmla="*/ 0 h 1265247"/>
                <a:gd name="connsiteX0-379" fmla="*/ 451513 w 829070"/>
                <a:gd name="connsiteY0-380" fmla="*/ 0 h 1271823"/>
                <a:gd name="connsiteX1-381" fmla="*/ 506100 w 829070"/>
                <a:gd name="connsiteY1-382" fmla="*/ 55429 h 1271823"/>
                <a:gd name="connsiteX2-383" fmla="*/ 828811 w 829070"/>
                <a:gd name="connsiteY2-384" fmla="*/ 620654 h 1271823"/>
                <a:gd name="connsiteX3-385" fmla="*/ 534514 w 829070"/>
                <a:gd name="connsiteY3-386" fmla="*/ 1196336 h 1271823"/>
                <a:gd name="connsiteX4-387" fmla="*/ 428644 w 829070"/>
                <a:gd name="connsiteY4-388" fmla="*/ 1271823 h 1271823"/>
                <a:gd name="connsiteX5-389" fmla="*/ 322108 w 829070"/>
                <a:gd name="connsiteY5-390" fmla="*/ 1194392 h 1271823"/>
                <a:gd name="connsiteX6-391" fmla="*/ 702 w 829070"/>
                <a:gd name="connsiteY6-392" fmla="*/ 629890 h 1271823"/>
                <a:gd name="connsiteX7-393" fmla="*/ 326144 w 829070"/>
                <a:gd name="connsiteY7-394" fmla="*/ 91355 h 1271823"/>
                <a:gd name="connsiteX8-395" fmla="*/ 451513 w 829070"/>
                <a:gd name="connsiteY8-396" fmla="*/ 0 h 1271823"/>
                <a:gd name="connsiteX0-397" fmla="*/ 451513 w 828827"/>
                <a:gd name="connsiteY0-398" fmla="*/ 0 h 1271823"/>
                <a:gd name="connsiteX1-399" fmla="*/ 506100 w 828827"/>
                <a:gd name="connsiteY1-400" fmla="*/ 55429 h 1271823"/>
                <a:gd name="connsiteX2-401" fmla="*/ 828811 w 828827"/>
                <a:gd name="connsiteY2-402" fmla="*/ 620654 h 1271823"/>
                <a:gd name="connsiteX3-403" fmla="*/ 534514 w 828827"/>
                <a:gd name="connsiteY3-404" fmla="*/ 1196336 h 1271823"/>
                <a:gd name="connsiteX4-405" fmla="*/ 428644 w 828827"/>
                <a:gd name="connsiteY4-406" fmla="*/ 1271823 h 1271823"/>
                <a:gd name="connsiteX5-407" fmla="*/ 322108 w 828827"/>
                <a:gd name="connsiteY5-408" fmla="*/ 1194392 h 1271823"/>
                <a:gd name="connsiteX6-409" fmla="*/ 702 w 828827"/>
                <a:gd name="connsiteY6-410" fmla="*/ 629890 h 1271823"/>
                <a:gd name="connsiteX7-411" fmla="*/ 326144 w 828827"/>
                <a:gd name="connsiteY7-412" fmla="*/ 91355 h 1271823"/>
                <a:gd name="connsiteX8-413" fmla="*/ 451513 w 828827"/>
                <a:gd name="connsiteY8-414" fmla="*/ 0 h 12718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28827" h="1271823">
                  <a:moveTo>
                    <a:pt x="451513" y="0"/>
                  </a:moveTo>
                  <a:lnTo>
                    <a:pt x="506100" y="55429"/>
                  </a:lnTo>
                  <a:cubicBezTo>
                    <a:pt x="701049" y="178073"/>
                    <a:pt x="830487" y="408872"/>
                    <a:pt x="828811" y="620654"/>
                  </a:cubicBezTo>
                  <a:cubicBezTo>
                    <a:pt x="827135" y="832436"/>
                    <a:pt x="678162" y="1037335"/>
                    <a:pt x="534514" y="1196336"/>
                  </a:cubicBezTo>
                  <a:lnTo>
                    <a:pt x="428644" y="1271823"/>
                  </a:lnTo>
                  <a:lnTo>
                    <a:pt x="322108" y="1194392"/>
                  </a:lnTo>
                  <a:cubicBezTo>
                    <a:pt x="138417" y="1070293"/>
                    <a:pt x="-11566" y="866239"/>
                    <a:pt x="702" y="629890"/>
                  </a:cubicBezTo>
                  <a:cubicBezTo>
                    <a:pt x="27933" y="408847"/>
                    <a:pt x="164430" y="233879"/>
                    <a:pt x="326144" y="91355"/>
                  </a:cubicBezTo>
                  <a:lnTo>
                    <a:pt x="4515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800" dirty="0">
                  <a:solidFill>
                    <a:srgbClr val="FFFFFF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 rot="19540719">
              <a:off x="3399960" y="1598120"/>
              <a:ext cx="783908" cy="1265340"/>
            </a:xfrm>
            <a:custGeom>
              <a:avLst/>
              <a:gdLst>
                <a:gd name="connsiteX0" fmla="*/ 410370 w 820739"/>
                <a:gd name="connsiteY0" fmla="*/ 0 h 1260220"/>
                <a:gd name="connsiteX1" fmla="*/ 516276 w 820739"/>
                <a:gd name="connsiteY1" fmla="*/ 57484 h 1260220"/>
                <a:gd name="connsiteX2" fmla="*/ 820739 w 820739"/>
                <a:gd name="connsiteY2" fmla="*/ 630110 h 1260220"/>
                <a:gd name="connsiteX3" fmla="*/ 516276 w 820739"/>
                <a:gd name="connsiteY3" fmla="*/ 1202736 h 1260220"/>
                <a:gd name="connsiteX4" fmla="*/ 410370 w 820739"/>
                <a:gd name="connsiteY4" fmla="*/ 1260220 h 1260220"/>
                <a:gd name="connsiteX5" fmla="*/ 304463 w 820739"/>
                <a:gd name="connsiteY5" fmla="*/ 1202736 h 1260220"/>
                <a:gd name="connsiteX6" fmla="*/ 0 w 820739"/>
                <a:gd name="connsiteY6" fmla="*/ 630110 h 1260220"/>
                <a:gd name="connsiteX7" fmla="*/ 304463 w 820739"/>
                <a:gd name="connsiteY7" fmla="*/ 57484 h 1260220"/>
                <a:gd name="connsiteX8" fmla="*/ 410370 w 820739"/>
                <a:gd name="connsiteY8" fmla="*/ 0 h 1260220"/>
                <a:gd name="connsiteX0-1" fmla="*/ 410370 w 820739"/>
                <a:gd name="connsiteY0-2" fmla="*/ 0 h 1260220"/>
                <a:gd name="connsiteX1-3" fmla="*/ 516276 w 820739"/>
                <a:gd name="connsiteY1-4" fmla="*/ 57484 h 1260220"/>
                <a:gd name="connsiteX2-5" fmla="*/ 820739 w 820739"/>
                <a:gd name="connsiteY2-6" fmla="*/ 630110 h 1260220"/>
                <a:gd name="connsiteX3-7" fmla="*/ 516276 w 820739"/>
                <a:gd name="connsiteY3-8" fmla="*/ 1202736 h 1260220"/>
                <a:gd name="connsiteX4-9" fmla="*/ 410370 w 820739"/>
                <a:gd name="connsiteY4-10" fmla="*/ 1260220 h 1260220"/>
                <a:gd name="connsiteX5-11" fmla="*/ 304463 w 820739"/>
                <a:gd name="connsiteY5-12" fmla="*/ 1202736 h 1260220"/>
                <a:gd name="connsiteX6-13" fmla="*/ 0 w 820739"/>
                <a:gd name="connsiteY6-14" fmla="*/ 630110 h 1260220"/>
                <a:gd name="connsiteX7-15" fmla="*/ 326799 w 820739"/>
                <a:gd name="connsiteY7-16" fmla="*/ 83379 h 1260220"/>
                <a:gd name="connsiteX8-17" fmla="*/ 410370 w 820739"/>
                <a:gd name="connsiteY8-18" fmla="*/ 0 h 1260220"/>
                <a:gd name="connsiteX0-19" fmla="*/ 433275 w 820739"/>
                <a:gd name="connsiteY0-20" fmla="*/ 0 h 1253820"/>
                <a:gd name="connsiteX1-21" fmla="*/ 516276 w 820739"/>
                <a:gd name="connsiteY1-22" fmla="*/ 51084 h 1253820"/>
                <a:gd name="connsiteX2-23" fmla="*/ 820739 w 820739"/>
                <a:gd name="connsiteY2-24" fmla="*/ 623710 h 1253820"/>
                <a:gd name="connsiteX3-25" fmla="*/ 516276 w 820739"/>
                <a:gd name="connsiteY3-26" fmla="*/ 1196336 h 1253820"/>
                <a:gd name="connsiteX4-27" fmla="*/ 410370 w 820739"/>
                <a:gd name="connsiteY4-28" fmla="*/ 1253820 h 1253820"/>
                <a:gd name="connsiteX5-29" fmla="*/ 304463 w 820739"/>
                <a:gd name="connsiteY5-30" fmla="*/ 1196336 h 1253820"/>
                <a:gd name="connsiteX6-31" fmla="*/ 0 w 820739"/>
                <a:gd name="connsiteY6-32" fmla="*/ 623710 h 1253820"/>
                <a:gd name="connsiteX7-33" fmla="*/ 326799 w 820739"/>
                <a:gd name="connsiteY7-34" fmla="*/ 76979 h 1253820"/>
                <a:gd name="connsiteX8-35" fmla="*/ 433275 w 820739"/>
                <a:gd name="connsiteY8-36" fmla="*/ 0 h 1253820"/>
                <a:gd name="connsiteX0-37" fmla="*/ 433275 w 820739"/>
                <a:gd name="connsiteY0-38" fmla="*/ 0 h 1253820"/>
                <a:gd name="connsiteX1-39" fmla="*/ 516276 w 820739"/>
                <a:gd name="connsiteY1-40" fmla="*/ 51084 h 1253820"/>
                <a:gd name="connsiteX2-41" fmla="*/ 820739 w 820739"/>
                <a:gd name="connsiteY2-42" fmla="*/ 623710 h 1253820"/>
                <a:gd name="connsiteX3-43" fmla="*/ 516276 w 820739"/>
                <a:gd name="connsiteY3-44" fmla="*/ 1196336 h 1253820"/>
                <a:gd name="connsiteX4-45" fmla="*/ 410370 w 820739"/>
                <a:gd name="connsiteY4-46" fmla="*/ 1253820 h 1253820"/>
                <a:gd name="connsiteX5-47" fmla="*/ 304463 w 820739"/>
                <a:gd name="connsiteY5-48" fmla="*/ 1196336 h 1253820"/>
                <a:gd name="connsiteX6-49" fmla="*/ 0 w 820739"/>
                <a:gd name="connsiteY6-50" fmla="*/ 623710 h 1253820"/>
                <a:gd name="connsiteX7-51" fmla="*/ 326799 w 820739"/>
                <a:gd name="connsiteY7-52" fmla="*/ 76979 h 1253820"/>
                <a:gd name="connsiteX8-53" fmla="*/ 433275 w 820739"/>
                <a:gd name="connsiteY8-54" fmla="*/ 0 h 1253820"/>
                <a:gd name="connsiteX0-55" fmla="*/ 433275 w 820739"/>
                <a:gd name="connsiteY0-56" fmla="*/ 0 h 1253820"/>
                <a:gd name="connsiteX1-57" fmla="*/ 516276 w 820739"/>
                <a:gd name="connsiteY1-58" fmla="*/ 51084 h 1253820"/>
                <a:gd name="connsiteX2-59" fmla="*/ 820739 w 820739"/>
                <a:gd name="connsiteY2-60" fmla="*/ 623710 h 1253820"/>
                <a:gd name="connsiteX3-61" fmla="*/ 516276 w 820739"/>
                <a:gd name="connsiteY3-62" fmla="*/ 1196336 h 1253820"/>
                <a:gd name="connsiteX4-63" fmla="*/ 410370 w 820739"/>
                <a:gd name="connsiteY4-64" fmla="*/ 1253820 h 1253820"/>
                <a:gd name="connsiteX5-65" fmla="*/ 310332 w 820739"/>
                <a:gd name="connsiteY5-66" fmla="*/ 1193062 h 1253820"/>
                <a:gd name="connsiteX6-67" fmla="*/ 0 w 820739"/>
                <a:gd name="connsiteY6-68" fmla="*/ 623710 h 1253820"/>
                <a:gd name="connsiteX7-69" fmla="*/ 326799 w 820739"/>
                <a:gd name="connsiteY7-70" fmla="*/ 76979 h 1253820"/>
                <a:gd name="connsiteX8-71" fmla="*/ 433275 w 820739"/>
                <a:gd name="connsiteY8-72" fmla="*/ 0 h 1253820"/>
                <a:gd name="connsiteX0-73" fmla="*/ 433275 w 820821"/>
                <a:gd name="connsiteY0-74" fmla="*/ 0 h 1253820"/>
                <a:gd name="connsiteX1-75" fmla="*/ 493730 w 820821"/>
                <a:gd name="connsiteY1-76" fmla="*/ 52155 h 1253820"/>
                <a:gd name="connsiteX2-77" fmla="*/ 820739 w 820821"/>
                <a:gd name="connsiteY2-78" fmla="*/ 623710 h 1253820"/>
                <a:gd name="connsiteX3-79" fmla="*/ 516276 w 820821"/>
                <a:gd name="connsiteY3-80" fmla="*/ 1196336 h 1253820"/>
                <a:gd name="connsiteX4-81" fmla="*/ 410370 w 820821"/>
                <a:gd name="connsiteY4-82" fmla="*/ 1253820 h 1253820"/>
                <a:gd name="connsiteX5-83" fmla="*/ 310332 w 820821"/>
                <a:gd name="connsiteY5-84" fmla="*/ 1193062 h 1253820"/>
                <a:gd name="connsiteX6-85" fmla="*/ 0 w 820821"/>
                <a:gd name="connsiteY6-86" fmla="*/ 623710 h 1253820"/>
                <a:gd name="connsiteX7-87" fmla="*/ 326799 w 820821"/>
                <a:gd name="connsiteY7-88" fmla="*/ 76979 h 1253820"/>
                <a:gd name="connsiteX8-89" fmla="*/ 433275 w 820821"/>
                <a:gd name="connsiteY8-90" fmla="*/ 0 h 1253820"/>
                <a:gd name="connsiteX0-91" fmla="*/ 433275 w 820868"/>
                <a:gd name="connsiteY0-92" fmla="*/ 0 h 1253820"/>
                <a:gd name="connsiteX1-93" fmla="*/ 487862 w 820868"/>
                <a:gd name="connsiteY1-94" fmla="*/ 55429 h 1253820"/>
                <a:gd name="connsiteX2-95" fmla="*/ 820739 w 820868"/>
                <a:gd name="connsiteY2-96" fmla="*/ 623710 h 1253820"/>
                <a:gd name="connsiteX3-97" fmla="*/ 516276 w 820868"/>
                <a:gd name="connsiteY3-98" fmla="*/ 1196336 h 1253820"/>
                <a:gd name="connsiteX4-99" fmla="*/ 410370 w 820868"/>
                <a:gd name="connsiteY4-100" fmla="*/ 1253820 h 1253820"/>
                <a:gd name="connsiteX5-101" fmla="*/ 310332 w 820868"/>
                <a:gd name="connsiteY5-102" fmla="*/ 1193062 h 1253820"/>
                <a:gd name="connsiteX6-103" fmla="*/ 0 w 820868"/>
                <a:gd name="connsiteY6-104" fmla="*/ 623710 h 1253820"/>
                <a:gd name="connsiteX7-105" fmla="*/ 326799 w 820868"/>
                <a:gd name="connsiteY7-106" fmla="*/ 76979 h 1253820"/>
                <a:gd name="connsiteX8-107" fmla="*/ 433275 w 820868"/>
                <a:gd name="connsiteY8-108" fmla="*/ 0 h 1253820"/>
                <a:gd name="connsiteX0-109" fmla="*/ 433275 w 820868"/>
                <a:gd name="connsiteY0-110" fmla="*/ 0 h 1253820"/>
                <a:gd name="connsiteX1-111" fmla="*/ 487862 w 820868"/>
                <a:gd name="connsiteY1-112" fmla="*/ 55429 h 1253820"/>
                <a:gd name="connsiteX2-113" fmla="*/ 820739 w 820868"/>
                <a:gd name="connsiteY2-114" fmla="*/ 623710 h 1253820"/>
                <a:gd name="connsiteX3-115" fmla="*/ 516276 w 820868"/>
                <a:gd name="connsiteY3-116" fmla="*/ 1196336 h 1253820"/>
                <a:gd name="connsiteX4-117" fmla="*/ 410370 w 820868"/>
                <a:gd name="connsiteY4-118" fmla="*/ 1253820 h 1253820"/>
                <a:gd name="connsiteX5-119" fmla="*/ 310332 w 820868"/>
                <a:gd name="connsiteY5-120" fmla="*/ 1193062 h 1253820"/>
                <a:gd name="connsiteX6-121" fmla="*/ 0 w 820868"/>
                <a:gd name="connsiteY6-122" fmla="*/ 623710 h 1253820"/>
                <a:gd name="connsiteX7-123" fmla="*/ 307906 w 820868"/>
                <a:gd name="connsiteY7-124" fmla="*/ 91355 h 1253820"/>
                <a:gd name="connsiteX8-125" fmla="*/ 433275 w 820868"/>
                <a:gd name="connsiteY8-126" fmla="*/ 0 h 1253820"/>
                <a:gd name="connsiteX0-127" fmla="*/ 433275 w 820868"/>
                <a:gd name="connsiteY0-128" fmla="*/ 0 h 1253820"/>
                <a:gd name="connsiteX1-129" fmla="*/ 487862 w 820868"/>
                <a:gd name="connsiteY1-130" fmla="*/ 55429 h 1253820"/>
                <a:gd name="connsiteX2-131" fmla="*/ 820739 w 820868"/>
                <a:gd name="connsiteY2-132" fmla="*/ 623710 h 1253820"/>
                <a:gd name="connsiteX3-133" fmla="*/ 516276 w 820868"/>
                <a:gd name="connsiteY3-134" fmla="*/ 1196336 h 1253820"/>
                <a:gd name="connsiteX4-135" fmla="*/ 410370 w 820868"/>
                <a:gd name="connsiteY4-136" fmla="*/ 1253820 h 1253820"/>
                <a:gd name="connsiteX5-137" fmla="*/ 310332 w 820868"/>
                <a:gd name="connsiteY5-138" fmla="*/ 1193062 h 1253820"/>
                <a:gd name="connsiteX6-139" fmla="*/ 0 w 820868"/>
                <a:gd name="connsiteY6-140" fmla="*/ 623710 h 1253820"/>
                <a:gd name="connsiteX7-141" fmla="*/ 307906 w 820868"/>
                <a:gd name="connsiteY7-142" fmla="*/ 91355 h 1253820"/>
                <a:gd name="connsiteX8-143" fmla="*/ 433275 w 820868"/>
                <a:gd name="connsiteY8-144" fmla="*/ 0 h 1253820"/>
                <a:gd name="connsiteX0-145" fmla="*/ 433275 w 821563"/>
                <a:gd name="connsiteY0-146" fmla="*/ 0 h 1253820"/>
                <a:gd name="connsiteX1-147" fmla="*/ 487862 w 821563"/>
                <a:gd name="connsiteY1-148" fmla="*/ 55429 h 1253820"/>
                <a:gd name="connsiteX2-149" fmla="*/ 820739 w 821563"/>
                <a:gd name="connsiteY2-150" fmla="*/ 623710 h 1253820"/>
                <a:gd name="connsiteX3-151" fmla="*/ 516276 w 821563"/>
                <a:gd name="connsiteY3-152" fmla="*/ 1196336 h 1253820"/>
                <a:gd name="connsiteX4-153" fmla="*/ 410370 w 821563"/>
                <a:gd name="connsiteY4-154" fmla="*/ 1253820 h 1253820"/>
                <a:gd name="connsiteX5-155" fmla="*/ 310332 w 821563"/>
                <a:gd name="connsiteY5-156" fmla="*/ 1193062 h 1253820"/>
                <a:gd name="connsiteX6-157" fmla="*/ 0 w 821563"/>
                <a:gd name="connsiteY6-158" fmla="*/ 623710 h 1253820"/>
                <a:gd name="connsiteX7-159" fmla="*/ 307906 w 821563"/>
                <a:gd name="connsiteY7-160" fmla="*/ 91355 h 1253820"/>
                <a:gd name="connsiteX8-161" fmla="*/ 433275 w 821563"/>
                <a:gd name="connsiteY8-162" fmla="*/ 0 h 1253820"/>
                <a:gd name="connsiteX0-163" fmla="*/ 433275 w 821554"/>
                <a:gd name="connsiteY0-164" fmla="*/ 0 h 1253820"/>
                <a:gd name="connsiteX1-165" fmla="*/ 487862 w 821554"/>
                <a:gd name="connsiteY1-166" fmla="*/ 55429 h 1253820"/>
                <a:gd name="connsiteX2-167" fmla="*/ 820739 w 821554"/>
                <a:gd name="connsiteY2-168" fmla="*/ 623710 h 1253820"/>
                <a:gd name="connsiteX3-169" fmla="*/ 516276 w 821554"/>
                <a:gd name="connsiteY3-170" fmla="*/ 1196336 h 1253820"/>
                <a:gd name="connsiteX4-171" fmla="*/ 410370 w 821554"/>
                <a:gd name="connsiteY4-172" fmla="*/ 1253820 h 1253820"/>
                <a:gd name="connsiteX5-173" fmla="*/ 310332 w 821554"/>
                <a:gd name="connsiteY5-174" fmla="*/ 1193062 h 1253820"/>
                <a:gd name="connsiteX6-175" fmla="*/ 0 w 821554"/>
                <a:gd name="connsiteY6-176" fmla="*/ 623710 h 1253820"/>
                <a:gd name="connsiteX7-177" fmla="*/ 307906 w 821554"/>
                <a:gd name="connsiteY7-178" fmla="*/ 91355 h 1253820"/>
                <a:gd name="connsiteX8-179" fmla="*/ 433275 w 821554"/>
                <a:gd name="connsiteY8-180" fmla="*/ 0 h 1253820"/>
                <a:gd name="connsiteX0-181" fmla="*/ 433275 w 821554"/>
                <a:gd name="connsiteY0-182" fmla="*/ 0 h 1253820"/>
                <a:gd name="connsiteX1-183" fmla="*/ 487862 w 821554"/>
                <a:gd name="connsiteY1-184" fmla="*/ 55429 h 1253820"/>
                <a:gd name="connsiteX2-185" fmla="*/ 820739 w 821554"/>
                <a:gd name="connsiteY2-186" fmla="*/ 623710 h 1253820"/>
                <a:gd name="connsiteX3-187" fmla="*/ 516276 w 821554"/>
                <a:gd name="connsiteY3-188" fmla="*/ 1196336 h 1253820"/>
                <a:gd name="connsiteX4-189" fmla="*/ 410370 w 821554"/>
                <a:gd name="connsiteY4-190" fmla="*/ 1253820 h 1253820"/>
                <a:gd name="connsiteX5-191" fmla="*/ 310332 w 821554"/>
                <a:gd name="connsiteY5-192" fmla="*/ 1193062 h 1253820"/>
                <a:gd name="connsiteX6-193" fmla="*/ 0 w 821554"/>
                <a:gd name="connsiteY6-194" fmla="*/ 623710 h 1253820"/>
                <a:gd name="connsiteX7-195" fmla="*/ 307906 w 821554"/>
                <a:gd name="connsiteY7-196" fmla="*/ 91355 h 1253820"/>
                <a:gd name="connsiteX8-197" fmla="*/ 433275 w 821554"/>
                <a:gd name="connsiteY8-198" fmla="*/ 0 h 1253820"/>
                <a:gd name="connsiteX0-199" fmla="*/ 433290 w 821569"/>
                <a:gd name="connsiteY0-200" fmla="*/ 0 h 1253820"/>
                <a:gd name="connsiteX1-201" fmla="*/ 487877 w 821569"/>
                <a:gd name="connsiteY1-202" fmla="*/ 55429 h 1253820"/>
                <a:gd name="connsiteX2-203" fmla="*/ 820754 w 821569"/>
                <a:gd name="connsiteY2-204" fmla="*/ 623710 h 1253820"/>
                <a:gd name="connsiteX3-205" fmla="*/ 516291 w 821569"/>
                <a:gd name="connsiteY3-206" fmla="*/ 1196336 h 1253820"/>
                <a:gd name="connsiteX4-207" fmla="*/ 410385 w 821569"/>
                <a:gd name="connsiteY4-208" fmla="*/ 1253820 h 1253820"/>
                <a:gd name="connsiteX5-209" fmla="*/ 310347 w 821569"/>
                <a:gd name="connsiteY5-210" fmla="*/ 1193062 h 1253820"/>
                <a:gd name="connsiteX6-211" fmla="*/ 15 w 821569"/>
                <a:gd name="connsiteY6-212" fmla="*/ 623710 h 1253820"/>
                <a:gd name="connsiteX7-213" fmla="*/ 307921 w 821569"/>
                <a:gd name="connsiteY7-214" fmla="*/ 91355 h 1253820"/>
                <a:gd name="connsiteX8-215" fmla="*/ 433290 w 821569"/>
                <a:gd name="connsiteY8-216" fmla="*/ 0 h 1253820"/>
                <a:gd name="connsiteX0-217" fmla="*/ 459559 w 821569"/>
                <a:gd name="connsiteY0-218" fmla="*/ 0 h 1256861"/>
                <a:gd name="connsiteX1-219" fmla="*/ 487877 w 821569"/>
                <a:gd name="connsiteY1-220" fmla="*/ 58470 h 1256861"/>
                <a:gd name="connsiteX2-221" fmla="*/ 820754 w 821569"/>
                <a:gd name="connsiteY2-222" fmla="*/ 626751 h 1256861"/>
                <a:gd name="connsiteX3-223" fmla="*/ 516291 w 821569"/>
                <a:gd name="connsiteY3-224" fmla="*/ 1199377 h 1256861"/>
                <a:gd name="connsiteX4-225" fmla="*/ 410385 w 821569"/>
                <a:gd name="connsiteY4-226" fmla="*/ 1256861 h 1256861"/>
                <a:gd name="connsiteX5-227" fmla="*/ 310347 w 821569"/>
                <a:gd name="connsiteY5-228" fmla="*/ 1196103 h 1256861"/>
                <a:gd name="connsiteX6-229" fmla="*/ 15 w 821569"/>
                <a:gd name="connsiteY6-230" fmla="*/ 626751 h 1256861"/>
                <a:gd name="connsiteX7-231" fmla="*/ 307921 w 821569"/>
                <a:gd name="connsiteY7-232" fmla="*/ 94396 h 1256861"/>
                <a:gd name="connsiteX8-233" fmla="*/ 459559 w 821569"/>
                <a:gd name="connsiteY8-234" fmla="*/ 0 h 1256861"/>
                <a:gd name="connsiteX0-235" fmla="*/ 459559 w 820796"/>
                <a:gd name="connsiteY0-236" fmla="*/ 0 h 1256861"/>
                <a:gd name="connsiteX1-237" fmla="*/ 500409 w 820796"/>
                <a:gd name="connsiteY1-238" fmla="*/ 49306 h 1256861"/>
                <a:gd name="connsiteX2-239" fmla="*/ 820754 w 820796"/>
                <a:gd name="connsiteY2-240" fmla="*/ 626751 h 1256861"/>
                <a:gd name="connsiteX3-241" fmla="*/ 516291 w 820796"/>
                <a:gd name="connsiteY3-242" fmla="*/ 1199377 h 1256861"/>
                <a:gd name="connsiteX4-243" fmla="*/ 410385 w 820796"/>
                <a:gd name="connsiteY4-244" fmla="*/ 1256861 h 1256861"/>
                <a:gd name="connsiteX5-245" fmla="*/ 310347 w 820796"/>
                <a:gd name="connsiteY5-246" fmla="*/ 1196103 h 1256861"/>
                <a:gd name="connsiteX6-247" fmla="*/ 15 w 820796"/>
                <a:gd name="connsiteY6-248" fmla="*/ 626751 h 1256861"/>
                <a:gd name="connsiteX7-249" fmla="*/ 307921 w 820796"/>
                <a:gd name="connsiteY7-250" fmla="*/ 94396 h 1256861"/>
                <a:gd name="connsiteX8-251" fmla="*/ 459559 w 820796"/>
                <a:gd name="connsiteY8-252" fmla="*/ 0 h 1256861"/>
                <a:gd name="connsiteX0-253" fmla="*/ 459559 w 820795"/>
                <a:gd name="connsiteY0-254" fmla="*/ 0 h 1256861"/>
                <a:gd name="connsiteX1-255" fmla="*/ 500409 w 820795"/>
                <a:gd name="connsiteY1-256" fmla="*/ 49306 h 1256861"/>
                <a:gd name="connsiteX2-257" fmla="*/ 820754 w 820795"/>
                <a:gd name="connsiteY2-258" fmla="*/ 626751 h 1256861"/>
                <a:gd name="connsiteX3-259" fmla="*/ 516291 w 820795"/>
                <a:gd name="connsiteY3-260" fmla="*/ 1199377 h 1256861"/>
                <a:gd name="connsiteX4-261" fmla="*/ 410385 w 820795"/>
                <a:gd name="connsiteY4-262" fmla="*/ 1256861 h 1256861"/>
                <a:gd name="connsiteX5-263" fmla="*/ 310347 w 820795"/>
                <a:gd name="connsiteY5-264" fmla="*/ 1196103 h 1256861"/>
                <a:gd name="connsiteX6-265" fmla="*/ 15 w 820795"/>
                <a:gd name="connsiteY6-266" fmla="*/ 626751 h 1256861"/>
                <a:gd name="connsiteX7-267" fmla="*/ 318200 w 820795"/>
                <a:gd name="connsiteY7-268" fmla="*/ 101144 h 1256861"/>
                <a:gd name="connsiteX8-269" fmla="*/ 459559 w 820795"/>
                <a:gd name="connsiteY8-270" fmla="*/ 0 h 1256861"/>
                <a:gd name="connsiteX0-271" fmla="*/ 459558 w 820794"/>
                <a:gd name="connsiteY0-272" fmla="*/ 0 h 1256861"/>
                <a:gd name="connsiteX1-273" fmla="*/ 500408 w 820794"/>
                <a:gd name="connsiteY1-274" fmla="*/ 49306 h 1256861"/>
                <a:gd name="connsiteX2-275" fmla="*/ 820753 w 820794"/>
                <a:gd name="connsiteY2-276" fmla="*/ 626751 h 1256861"/>
                <a:gd name="connsiteX3-277" fmla="*/ 516290 w 820794"/>
                <a:gd name="connsiteY3-278" fmla="*/ 1199377 h 1256861"/>
                <a:gd name="connsiteX4-279" fmla="*/ 410384 w 820794"/>
                <a:gd name="connsiteY4-280" fmla="*/ 1256861 h 1256861"/>
                <a:gd name="connsiteX5-281" fmla="*/ 328293 w 820794"/>
                <a:gd name="connsiteY5-282" fmla="*/ 1196293 h 1256861"/>
                <a:gd name="connsiteX6-283" fmla="*/ 14 w 820794"/>
                <a:gd name="connsiteY6-284" fmla="*/ 626751 h 1256861"/>
                <a:gd name="connsiteX7-285" fmla="*/ 318199 w 820794"/>
                <a:gd name="connsiteY7-286" fmla="*/ 101144 h 1256861"/>
                <a:gd name="connsiteX8-287" fmla="*/ 459558 w 820794"/>
                <a:gd name="connsiteY8-288" fmla="*/ 0 h 1256861"/>
                <a:gd name="connsiteX0-289" fmla="*/ 459558 w 820865"/>
                <a:gd name="connsiteY0-290" fmla="*/ 0 h 1256861"/>
                <a:gd name="connsiteX1-291" fmla="*/ 500408 w 820865"/>
                <a:gd name="connsiteY1-292" fmla="*/ 49306 h 1256861"/>
                <a:gd name="connsiteX2-293" fmla="*/ 820753 w 820865"/>
                <a:gd name="connsiteY2-294" fmla="*/ 626751 h 1256861"/>
                <a:gd name="connsiteX3-295" fmla="*/ 525916 w 820865"/>
                <a:gd name="connsiteY3-296" fmla="*/ 1202798 h 1256861"/>
                <a:gd name="connsiteX4-297" fmla="*/ 410384 w 820865"/>
                <a:gd name="connsiteY4-298" fmla="*/ 1256861 h 1256861"/>
                <a:gd name="connsiteX5-299" fmla="*/ 328293 w 820865"/>
                <a:gd name="connsiteY5-300" fmla="*/ 1196293 h 1256861"/>
                <a:gd name="connsiteX6-301" fmla="*/ 14 w 820865"/>
                <a:gd name="connsiteY6-302" fmla="*/ 626751 h 1256861"/>
                <a:gd name="connsiteX7-303" fmla="*/ 318199 w 820865"/>
                <a:gd name="connsiteY7-304" fmla="*/ 101144 h 1256861"/>
                <a:gd name="connsiteX8-305" fmla="*/ 459558 w 820865"/>
                <a:gd name="connsiteY8-306" fmla="*/ 0 h 1256861"/>
                <a:gd name="connsiteX0-307" fmla="*/ 459558 w 820865"/>
                <a:gd name="connsiteY0-308" fmla="*/ 0 h 1256861"/>
                <a:gd name="connsiteX1-309" fmla="*/ 500408 w 820865"/>
                <a:gd name="connsiteY1-310" fmla="*/ 49306 h 1256861"/>
                <a:gd name="connsiteX2-311" fmla="*/ 820753 w 820865"/>
                <a:gd name="connsiteY2-312" fmla="*/ 626751 h 1256861"/>
                <a:gd name="connsiteX3-313" fmla="*/ 525916 w 820865"/>
                <a:gd name="connsiteY3-314" fmla="*/ 1202798 h 1256861"/>
                <a:gd name="connsiteX4-315" fmla="*/ 410384 w 820865"/>
                <a:gd name="connsiteY4-316" fmla="*/ 1256861 h 1256861"/>
                <a:gd name="connsiteX5-317" fmla="*/ 328293 w 820865"/>
                <a:gd name="connsiteY5-318" fmla="*/ 1196293 h 1256861"/>
                <a:gd name="connsiteX6-319" fmla="*/ 14 w 820865"/>
                <a:gd name="connsiteY6-320" fmla="*/ 626751 h 1256861"/>
                <a:gd name="connsiteX7-321" fmla="*/ 318199 w 820865"/>
                <a:gd name="connsiteY7-322" fmla="*/ 101144 h 1256861"/>
                <a:gd name="connsiteX8-323" fmla="*/ 459558 w 820865"/>
                <a:gd name="connsiteY8-324" fmla="*/ 0 h 1256861"/>
                <a:gd name="connsiteX0-325" fmla="*/ 459558 w 820865"/>
                <a:gd name="connsiteY0-326" fmla="*/ 0 h 1275566"/>
                <a:gd name="connsiteX1-327" fmla="*/ 500408 w 820865"/>
                <a:gd name="connsiteY1-328" fmla="*/ 49306 h 1275566"/>
                <a:gd name="connsiteX2-329" fmla="*/ 820753 w 820865"/>
                <a:gd name="connsiteY2-330" fmla="*/ 626751 h 1275566"/>
                <a:gd name="connsiteX3-331" fmla="*/ 525916 w 820865"/>
                <a:gd name="connsiteY3-332" fmla="*/ 1202798 h 1275566"/>
                <a:gd name="connsiteX4-333" fmla="*/ 421217 w 820865"/>
                <a:gd name="connsiteY4-334" fmla="*/ 1275566 h 1275566"/>
                <a:gd name="connsiteX5-335" fmla="*/ 328293 w 820865"/>
                <a:gd name="connsiteY5-336" fmla="*/ 1196293 h 1275566"/>
                <a:gd name="connsiteX6-337" fmla="*/ 14 w 820865"/>
                <a:gd name="connsiteY6-338" fmla="*/ 626751 h 1275566"/>
                <a:gd name="connsiteX7-339" fmla="*/ 318199 w 820865"/>
                <a:gd name="connsiteY7-340" fmla="*/ 101144 h 1275566"/>
                <a:gd name="connsiteX8-341" fmla="*/ 459558 w 820865"/>
                <a:gd name="connsiteY8-342" fmla="*/ 0 h 1275566"/>
                <a:gd name="connsiteX0-343" fmla="*/ 459558 w 820865"/>
                <a:gd name="connsiteY0-344" fmla="*/ 0 h 1275566"/>
                <a:gd name="connsiteX1-345" fmla="*/ 500408 w 820865"/>
                <a:gd name="connsiteY1-346" fmla="*/ 49306 h 1275566"/>
                <a:gd name="connsiteX2-347" fmla="*/ 820753 w 820865"/>
                <a:gd name="connsiteY2-348" fmla="*/ 626751 h 1275566"/>
                <a:gd name="connsiteX3-349" fmla="*/ 525916 w 820865"/>
                <a:gd name="connsiteY3-350" fmla="*/ 1202798 h 1275566"/>
                <a:gd name="connsiteX4-351" fmla="*/ 421217 w 820865"/>
                <a:gd name="connsiteY4-352" fmla="*/ 1275566 h 1275566"/>
                <a:gd name="connsiteX5-353" fmla="*/ 328293 w 820865"/>
                <a:gd name="connsiteY5-354" fmla="*/ 1196293 h 1275566"/>
                <a:gd name="connsiteX6-355" fmla="*/ 14 w 820865"/>
                <a:gd name="connsiteY6-356" fmla="*/ 626751 h 1275566"/>
                <a:gd name="connsiteX7-357" fmla="*/ 318199 w 820865"/>
                <a:gd name="connsiteY7-358" fmla="*/ 101144 h 1275566"/>
                <a:gd name="connsiteX8-359" fmla="*/ 459558 w 820865"/>
                <a:gd name="connsiteY8-360" fmla="*/ 0 h 12755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20865" h="1275566">
                  <a:moveTo>
                    <a:pt x="459558" y="0"/>
                  </a:moveTo>
                  <a:lnTo>
                    <a:pt x="500408" y="49306"/>
                  </a:lnTo>
                  <a:cubicBezTo>
                    <a:pt x="673856" y="189074"/>
                    <a:pt x="816502" y="434502"/>
                    <a:pt x="820753" y="626751"/>
                  </a:cubicBezTo>
                  <a:cubicBezTo>
                    <a:pt x="825004" y="819000"/>
                    <a:pt x="707960" y="1075782"/>
                    <a:pt x="525916" y="1202798"/>
                  </a:cubicBezTo>
                  <a:cubicBezTo>
                    <a:pt x="491016" y="1227054"/>
                    <a:pt x="470506" y="1260758"/>
                    <a:pt x="421217" y="1275566"/>
                  </a:cubicBezTo>
                  <a:lnTo>
                    <a:pt x="328293" y="1196293"/>
                  </a:lnTo>
                  <a:cubicBezTo>
                    <a:pt x="144602" y="1072194"/>
                    <a:pt x="-1633" y="862202"/>
                    <a:pt x="14" y="626751"/>
                  </a:cubicBezTo>
                  <a:cubicBezTo>
                    <a:pt x="32799" y="412285"/>
                    <a:pt x="156485" y="243668"/>
                    <a:pt x="318199" y="101144"/>
                  </a:cubicBezTo>
                  <a:lnTo>
                    <a:pt x="45955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 rot="2587076">
              <a:off x="4521188" y="1613957"/>
              <a:ext cx="934356" cy="1563066"/>
            </a:xfrm>
            <a:custGeom>
              <a:avLst/>
              <a:gdLst>
                <a:gd name="connsiteX0" fmla="*/ 410370 w 820739"/>
                <a:gd name="connsiteY0" fmla="*/ 0 h 1260220"/>
                <a:gd name="connsiteX1" fmla="*/ 516276 w 820739"/>
                <a:gd name="connsiteY1" fmla="*/ 57484 h 1260220"/>
                <a:gd name="connsiteX2" fmla="*/ 820739 w 820739"/>
                <a:gd name="connsiteY2" fmla="*/ 630110 h 1260220"/>
                <a:gd name="connsiteX3" fmla="*/ 516276 w 820739"/>
                <a:gd name="connsiteY3" fmla="*/ 1202736 h 1260220"/>
                <a:gd name="connsiteX4" fmla="*/ 410370 w 820739"/>
                <a:gd name="connsiteY4" fmla="*/ 1260220 h 1260220"/>
                <a:gd name="connsiteX5" fmla="*/ 304463 w 820739"/>
                <a:gd name="connsiteY5" fmla="*/ 1202736 h 1260220"/>
                <a:gd name="connsiteX6" fmla="*/ 0 w 820739"/>
                <a:gd name="connsiteY6" fmla="*/ 630110 h 1260220"/>
                <a:gd name="connsiteX7" fmla="*/ 304463 w 820739"/>
                <a:gd name="connsiteY7" fmla="*/ 57484 h 1260220"/>
                <a:gd name="connsiteX8" fmla="*/ 410370 w 820739"/>
                <a:gd name="connsiteY8" fmla="*/ 0 h 1260220"/>
                <a:gd name="connsiteX0-1" fmla="*/ 410370 w 820739"/>
                <a:gd name="connsiteY0-2" fmla="*/ 0 h 1260220"/>
                <a:gd name="connsiteX1-3" fmla="*/ 516276 w 820739"/>
                <a:gd name="connsiteY1-4" fmla="*/ 57484 h 1260220"/>
                <a:gd name="connsiteX2-5" fmla="*/ 820739 w 820739"/>
                <a:gd name="connsiteY2-6" fmla="*/ 630110 h 1260220"/>
                <a:gd name="connsiteX3-7" fmla="*/ 516276 w 820739"/>
                <a:gd name="connsiteY3-8" fmla="*/ 1202736 h 1260220"/>
                <a:gd name="connsiteX4-9" fmla="*/ 410370 w 820739"/>
                <a:gd name="connsiteY4-10" fmla="*/ 1260220 h 1260220"/>
                <a:gd name="connsiteX5-11" fmla="*/ 304463 w 820739"/>
                <a:gd name="connsiteY5-12" fmla="*/ 1202736 h 1260220"/>
                <a:gd name="connsiteX6-13" fmla="*/ 0 w 820739"/>
                <a:gd name="connsiteY6-14" fmla="*/ 630110 h 1260220"/>
                <a:gd name="connsiteX7-15" fmla="*/ 326799 w 820739"/>
                <a:gd name="connsiteY7-16" fmla="*/ 83379 h 1260220"/>
                <a:gd name="connsiteX8-17" fmla="*/ 410370 w 820739"/>
                <a:gd name="connsiteY8-18" fmla="*/ 0 h 1260220"/>
                <a:gd name="connsiteX0-19" fmla="*/ 433275 w 820739"/>
                <a:gd name="connsiteY0-20" fmla="*/ 0 h 1253820"/>
                <a:gd name="connsiteX1-21" fmla="*/ 516276 w 820739"/>
                <a:gd name="connsiteY1-22" fmla="*/ 51084 h 1253820"/>
                <a:gd name="connsiteX2-23" fmla="*/ 820739 w 820739"/>
                <a:gd name="connsiteY2-24" fmla="*/ 623710 h 1253820"/>
                <a:gd name="connsiteX3-25" fmla="*/ 516276 w 820739"/>
                <a:gd name="connsiteY3-26" fmla="*/ 1196336 h 1253820"/>
                <a:gd name="connsiteX4-27" fmla="*/ 410370 w 820739"/>
                <a:gd name="connsiteY4-28" fmla="*/ 1253820 h 1253820"/>
                <a:gd name="connsiteX5-29" fmla="*/ 304463 w 820739"/>
                <a:gd name="connsiteY5-30" fmla="*/ 1196336 h 1253820"/>
                <a:gd name="connsiteX6-31" fmla="*/ 0 w 820739"/>
                <a:gd name="connsiteY6-32" fmla="*/ 623710 h 1253820"/>
                <a:gd name="connsiteX7-33" fmla="*/ 326799 w 820739"/>
                <a:gd name="connsiteY7-34" fmla="*/ 76979 h 1253820"/>
                <a:gd name="connsiteX8-35" fmla="*/ 433275 w 820739"/>
                <a:gd name="connsiteY8-36" fmla="*/ 0 h 1253820"/>
                <a:gd name="connsiteX0-37" fmla="*/ 433275 w 820739"/>
                <a:gd name="connsiteY0-38" fmla="*/ 0 h 1253820"/>
                <a:gd name="connsiteX1-39" fmla="*/ 516276 w 820739"/>
                <a:gd name="connsiteY1-40" fmla="*/ 51084 h 1253820"/>
                <a:gd name="connsiteX2-41" fmla="*/ 820739 w 820739"/>
                <a:gd name="connsiteY2-42" fmla="*/ 623710 h 1253820"/>
                <a:gd name="connsiteX3-43" fmla="*/ 516276 w 820739"/>
                <a:gd name="connsiteY3-44" fmla="*/ 1196336 h 1253820"/>
                <a:gd name="connsiteX4-45" fmla="*/ 410370 w 820739"/>
                <a:gd name="connsiteY4-46" fmla="*/ 1253820 h 1253820"/>
                <a:gd name="connsiteX5-47" fmla="*/ 304463 w 820739"/>
                <a:gd name="connsiteY5-48" fmla="*/ 1196336 h 1253820"/>
                <a:gd name="connsiteX6-49" fmla="*/ 0 w 820739"/>
                <a:gd name="connsiteY6-50" fmla="*/ 623710 h 1253820"/>
                <a:gd name="connsiteX7-51" fmla="*/ 326799 w 820739"/>
                <a:gd name="connsiteY7-52" fmla="*/ 76979 h 1253820"/>
                <a:gd name="connsiteX8-53" fmla="*/ 433275 w 820739"/>
                <a:gd name="connsiteY8-54" fmla="*/ 0 h 1253820"/>
                <a:gd name="connsiteX0-55" fmla="*/ 433275 w 820739"/>
                <a:gd name="connsiteY0-56" fmla="*/ 0 h 1253820"/>
                <a:gd name="connsiteX1-57" fmla="*/ 516276 w 820739"/>
                <a:gd name="connsiteY1-58" fmla="*/ 51084 h 1253820"/>
                <a:gd name="connsiteX2-59" fmla="*/ 820739 w 820739"/>
                <a:gd name="connsiteY2-60" fmla="*/ 623710 h 1253820"/>
                <a:gd name="connsiteX3-61" fmla="*/ 516276 w 820739"/>
                <a:gd name="connsiteY3-62" fmla="*/ 1196336 h 1253820"/>
                <a:gd name="connsiteX4-63" fmla="*/ 410370 w 820739"/>
                <a:gd name="connsiteY4-64" fmla="*/ 1253820 h 1253820"/>
                <a:gd name="connsiteX5-65" fmla="*/ 310332 w 820739"/>
                <a:gd name="connsiteY5-66" fmla="*/ 1193062 h 1253820"/>
                <a:gd name="connsiteX6-67" fmla="*/ 0 w 820739"/>
                <a:gd name="connsiteY6-68" fmla="*/ 623710 h 1253820"/>
                <a:gd name="connsiteX7-69" fmla="*/ 326799 w 820739"/>
                <a:gd name="connsiteY7-70" fmla="*/ 76979 h 1253820"/>
                <a:gd name="connsiteX8-71" fmla="*/ 433275 w 820739"/>
                <a:gd name="connsiteY8-72" fmla="*/ 0 h 1253820"/>
                <a:gd name="connsiteX0-73" fmla="*/ 433275 w 820821"/>
                <a:gd name="connsiteY0-74" fmla="*/ 0 h 1253820"/>
                <a:gd name="connsiteX1-75" fmla="*/ 493730 w 820821"/>
                <a:gd name="connsiteY1-76" fmla="*/ 52155 h 1253820"/>
                <a:gd name="connsiteX2-77" fmla="*/ 820739 w 820821"/>
                <a:gd name="connsiteY2-78" fmla="*/ 623710 h 1253820"/>
                <a:gd name="connsiteX3-79" fmla="*/ 516276 w 820821"/>
                <a:gd name="connsiteY3-80" fmla="*/ 1196336 h 1253820"/>
                <a:gd name="connsiteX4-81" fmla="*/ 410370 w 820821"/>
                <a:gd name="connsiteY4-82" fmla="*/ 1253820 h 1253820"/>
                <a:gd name="connsiteX5-83" fmla="*/ 310332 w 820821"/>
                <a:gd name="connsiteY5-84" fmla="*/ 1193062 h 1253820"/>
                <a:gd name="connsiteX6-85" fmla="*/ 0 w 820821"/>
                <a:gd name="connsiteY6-86" fmla="*/ 623710 h 1253820"/>
                <a:gd name="connsiteX7-87" fmla="*/ 326799 w 820821"/>
                <a:gd name="connsiteY7-88" fmla="*/ 76979 h 1253820"/>
                <a:gd name="connsiteX8-89" fmla="*/ 433275 w 820821"/>
                <a:gd name="connsiteY8-90" fmla="*/ 0 h 1253820"/>
                <a:gd name="connsiteX0-91" fmla="*/ 433275 w 820868"/>
                <a:gd name="connsiteY0-92" fmla="*/ 0 h 1253820"/>
                <a:gd name="connsiteX1-93" fmla="*/ 487862 w 820868"/>
                <a:gd name="connsiteY1-94" fmla="*/ 55429 h 1253820"/>
                <a:gd name="connsiteX2-95" fmla="*/ 820739 w 820868"/>
                <a:gd name="connsiteY2-96" fmla="*/ 623710 h 1253820"/>
                <a:gd name="connsiteX3-97" fmla="*/ 516276 w 820868"/>
                <a:gd name="connsiteY3-98" fmla="*/ 1196336 h 1253820"/>
                <a:gd name="connsiteX4-99" fmla="*/ 410370 w 820868"/>
                <a:gd name="connsiteY4-100" fmla="*/ 1253820 h 1253820"/>
                <a:gd name="connsiteX5-101" fmla="*/ 310332 w 820868"/>
                <a:gd name="connsiteY5-102" fmla="*/ 1193062 h 1253820"/>
                <a:gd name="connsiteX6-103" fmla="*/ 0 w 820868"/>
                <a:gd name="connsiteY6-104" fmla="*/ 623710 h 1253820"/>
                <a:gd name="connsiteX7-105" fmla="*/ 326799 w 820868"/>
                <a:gd name="connsiteY7-106" fmla="*/ 76979 h 1253820"/>
                <a:gd name="connsiteX8-107" fmla="*/ 433275 w 820868"/>
                <a:gd name="connsiteY8-108" fmla="*/ 0 h 1253820"/>
                <a:gd name="connsiteX0-109" fmla="*/ 433275 w 820868"/>
                <a:gd name="connsiteY0-110" fmla="*/ 0 h 1253820"/>
                <a:gd name="connsiteX1-111" fmla="*/ 487862 w 820868"/>
                <a:gd name="connsiteY1-112" fmla="*/ 55429 h 1253820"/>
                <a:gd name="connsiteX2-113" fmla="*/ 820739 w 820868"/>
                <a:gd name="connsiteY2-114" fmla="*/ 623710 h 1253820"/>
                <a:gd name="connsiteX3-115" fmla="*/ 516276 w 820868"/>
                <a:gd name="connsiteY3-116" fmla="*/ 1196336 h 1253820"/>
                <a:gd name="connsiteX4-117" fmla="*/ 410370 w 820868"/>
                <a:gd name="connsiteY4-118" fmla="*/ 1253820 h 1253820"/>
                <a:gd name="connsiteX5-119" fmla="*/ 310332 w 820868"/>
                <a:gd name="connsiteY5-120" fmla="*/ 1193062 h 1253820"/>
                <a:gd name="connsiteX6-121" fmla="*/ 0 w 820868"/>
                <a:gd name="connsiteY6-122" fmla="*/ 623710 h 1253820"/>
                <a:gd name="connsiteX7-123" fmla="*/ 307906 w 820868"/>
                <a:gd name="connsiteY7-124" fmla="*/ 91355 h 1253820"/>
                <a:gd name="connsiteX8-125" fmla="*/ 433275 w 820868"/>
                <a:gd name="connsiteY8-126" fmla="*/ 0 h 1253820"/>
                <a:gd name="connsiteX0-127" fmla="*/ 433275 w 820868"/>
                <a:gd name="connsiteY0-128" fmla="*/ 0 h 1253820"/>
                <a:gd name="connsiteX1-129" fmla="*/ 487862 w 820868"/>
                <a:gd name="connsiteY1-130" fmla="*/ 55429 h 1253820"/>
                <a:gd name="connsiteX2-131" fmla="*/ 820739 w 820868"/>
                <a:gd name="connsiteY2-132" fmla="*/ 623710 h 1253820"/>
                <a:gd name="connsiteX3-133" fmla="*/ 516276 w 820868"/>
                <a:gd name="connsiteY3-134" fmla="*/ 1196336 h 1253820"/>
                <a:gd name="connsiteX4-135" fmla="*/ 410370 w 820868"/>
                <a:gd name="connsiteY4-136" fmla="*/ 1253820 h 1253820"/>
                <a:gd name="connsiteX5-137" fmla="*/ 310332 w 820868"/>
                <a:gd name="connsiteY5-138" fmla="*/ 1193062 h 1253820"/>
                <a:gd name="connsiteX6-139" fmla="*/ 0 w 820868"/>
                <a:gd name="connsiteY6-140" fmla="*/ 623710 h 1253820"/>
                <a:gd name="connsiteX7-141" fmla="*/ 307906 w 820868"/>
                <a:gd name="connsiteY7-142" fmla="*/ 91355 h 1253820"/>
                <a:gd name="connsiteX8-143" fmla="*/ 433275 w 820868"/>
                <a:gd name="connsiteY8-144" fmla="*/ 0 h 1253820"/>
                <a:gd name="connsiteX0-145" fmla="*/ 433275 w 821563"/>
                <a:gd name="connsiteY0-146" fmla="*/ 0 h 1253820"/>
                <a:gd name="connsiteX1-147" fmla="*/ 487862 w 821563"/>
                <a:gd name="connsiteY1-148" fmla="*/ 55429 h 1253820"/>
                <a:gd name="connsiteX2-149" fmla="*/ 820739 w 821563"/>
                <a:gd name="connsiteY2-150" fmla="*/ 623710 h 1253820"/>
                <a:gd name="connsiteX3-151" fmla="*/ 516276 w 821563"/>
                <a:gd name="connsiteY3-152" fmla="*/ 1196336 h 1253820"/>
                <a:gd name="connsiteX4-153" fmla="*/ 410370 w 821563"/>
                <a:gd name="connsiteY4-154" fmla="*/ 1253820 h 1253820"/>
                <a:gd name="connsiteX5-155" fmla="*/ 310332 w 821563"/>
                <a:gd name="connsiteY5-156" fmla="*/ 1193062 h 1253820"/>
                <a:gd name="connsiteX6-157" fmla="*/ 0 w 821563"/>
                <a:gd name="connsiteY6-158" fmla="*/ 623710 h 1253820"/>
                <a:gd name="connsiteX7-159" fmla="*/ 307906 w 821563"/>
                <a:gd name="connsiteY7-160" fmla="*/ 91355 h 1253820"/>
                <a:gd name="connsiteX8-161" fmla="*/ 433275 w 821563"/>
                <a:gd name="connsiteY8-162" fmla="*/ 0 h 1253820"/>
                <a:gd name="connsiteX0-163" fmla="*/ 433275 w 821554"/>
                <a:gd name="connsiteY0-164" fmla="*/ 0 h 1253820"/>
                <a:gd name="connsiteX1-165" fmla="*/ 487862 w 821554"/>
                <a:gd name="connsiteY1-166" fmla="*/ 55429 h 1253820"/>
                <a:gd name="connsiteX2-167" fmla="*/ 820739 w 821554"/>
                <a:gd name="connsiteY2-168" fmla="*/ 623710 h 1253820"/>
                <a:gd name="connsiteX3-169" fmla="*/ 516276 w 821554"/>
                <a:gd name="connsiteY3-170" fmla="*/ 1196336 h 1253820"/>
                <a:gd name="connsiteX4-171" fmla="*/ 410370 w 821554"/>
                <a:gd name="connsiteY4-172" fmla="*/ 1253820 h 1253820"/>
                <a:gd name="connsiteX5-173" fmla="*/ 310332 w 821554"/>
                <a:gd name="connsiteY5-174" fmla="*/ 1193062 h 1253820"/>
                <a:gd name="connsiteX6-175" fmla="*/ 0 w 821554"/>
                <a:gd name="connsiteY6-176" fmla="*/ 623710 h 1253820"/>
                <a:gd name="connsiteX7-177" fmla="*/ 307906 w 821554"/>
                <a:gd name="connsiteY7-178" fmla="*/ 91355 h 1253820"/>
                <a:gd name="connsiteX8-179" fmla="*/ 433275 w 821554"/>
                <a:gd name="connsiteY8-180" fmla="*/ 0 h 1253820"/>
                <a:gd name="connsiteX0-181" fmla="*/ 433275 w 821554"/>
                <a:gd name="connsiteY0-182" fmla="*/ 0 h 1253820"/>
                <a:gd name="connsiteX1-183" fmla="*/ 487862 w 821554"/>
                <a:gd name="connsiteY1-184" fmla="*/ 55429 h 1253820"/>
                <a:gd name="connsiteX2-185" fmla="*/ 820739 w 821554"/>
                <a:gd name="connsiteY2-186" fmla="*/ 623710 h 1253820"/>
                <a:gd name="connsiteX3-187" fmla="*/ 516276 w 821554"/>
                <a:gd name="connsiteY3-188" fmla="*/ 1196336 h 1253820"/>
                <a:gd name="connsiteX4-189" fmla="*/ 410370 w 821554"/>
                <a:gd name="connsiteY4-190" fmla="*/ 1253820 h 1253820"/>
                <a:gd name="connsiteX5-191" fmla="*/ 310332 w 821554"/>
                <a:gd name="connsiteY5-192" fmla="*/ 1193062 h 1253820"/>
                <a:gd name="connsiteX6-193" fmla="*/ 0 w 821554"/>
                <a:gd name="connsiteY6-194" fmla="*/ 623710 h 1253820"/>
                <a:gd name="connsiteX7-195" fmla="*/ 307906 w 821554"/>
                <a:gd name="connsiteY7-196" fmla="*/ 91355 h 1253820"/>
                <a:gd name="connsiteX8-197" fmla="*/ 433275 w 821554"/>
                <a:gd name="connsiteY8-198" fmla="*/ 0 h 1253820"/>
                <a:gd name="connsiteX0-199" fmla="*/ 433290 w 821569"/>
                <a:gd name="connsiteY0-200" fmla="*/ 0 h 1253820"/>
                <a:gd name="connsiteX1-201" fmla="*/ 487877 w 821569"/>
                <a:gd name="connsiteY1-202" fmla="*/ 55429 h 1253820"/>
                <a:gd name="connsiteX2-203" fmla="*/ 820754 w 821569"/>
                <a:gd name="connsiteY2-204" fmla="*/ 623710 h 1253820"/>
                <a:gd name="connsiteX3-205" fmla="*/ 516291 w 821569"/>
                <a:gd name="connsiteY3-206" fmla="*/ 1196336 h 1253820"/>
                <a:gd name="connsiteX4-207" fmla="*/ 410385 w 821569"/>
                <a:gd name="connsiteY4-208" fmla="*/ 1253820 h 1253820"/>
                <a:gd name="connsiteX5-209" fmla="*/ 310347 w 821569"/>
                <a:gd name="connsiteY5-210" fmla="*/ 1193062 h 1253820"/>
                <a:gd name="connsiteX6-211" fmla="*/ 15 w 821569"/>
                <a:gd name="connsiteY6-212" fmla="*/ 623710 h 1253820"/>
                <a:gd name="connsiteX7-213" fmla="*/ 307921 w 821569"/>
                <a:gd name="connsiteY7-214" fmla="*/ 91355 h 1253820"/>
                <a:gd name="connsiteX8-215" fmla="*/ 433290 w 821569"/>
                <a:gd name="connsiteY8-216" fmla="*/ 0 h 1253820"/>
                <a:gd name="connsiteX0-217" fmla="*/ 433290 w 821403"/>
                <a:gd name="connsiteY0-218" fmla="*/ 0 h 1253820"/>
                <a:gd name="connsiteX1-219" fmla="*/ 487877 w 821403"/>
                <a:gd name="connsiteY1-220" fmla="*/ 55429 h 1253820"/>
                <a:gd name="connsiteX2-221" fmla="*/ 820754 w 821403"/>
                <a:gd name="connsiteY2-222" fmla="*/ 623710 h 1253820"/>
                <a:gd name="connsiteX3-223" fmla="*/ 516291 w 821403"/>
                <a:gd name="connsiteY3-224" fmla="*/ 1196336 h 1253820"/>
                <a:gd name="connsiteX4-225" fmla="*/ 410385 w 821403"/>
                <a:gd name="connsiteY4-226" fmla="*/ 1253820 h 1253820"/>
                <a:gd name="connsiteX5-227" fmla="*/ 310347 w 821403"/>
                <a:gd name="connsiteY5-228" fmla="*/ 1193062 h 1253820"/>
                <a:gd name="connsiteX6-229" fmla="*/ 15 w 821403"/>
                <a:gd name="connsiteY6-230" fmla="*/ 623710 h 1253820"/>
                <a:gd name="connsiteX7-231" fmla="*/ 307921 w 821403"/>
                <a:gd name="connsiteY7-232" fmla="*/ 91355 h 1253820"/>
                <a:gd name="connsiteX8-233" fmla="*/ 433290 w 821403"/>
                <a:gd name="connsiteY8-234" fmla="*/ 0 h 1253820"/>
                <a:gd name="connsiteX0-235" fmla="*/ 433290 w 811275"/>
                <a:gd name="connsiteY0-236" fmla="*/ 0 h 1253820"/>
                <a:gd name="connsiteX1-237" fmla="*/ 487877 w 811275"/>
                <a:gd name="connsiteY1-238" fmla="*/ 55429 h 1253820"/>
                <a:gd name="connsiteX2-239" fmla="*/ 810588 w 811275"/>
                <a:gd name="connsiteY2-240" fmla="*/ 620654 h 1253820"/>
                <a:gd name="connsiteX3-241" fmla="*/ 516291 w 811275"/>
                <a:gd name="connsiteY3-242" fmla="*/ 1196336 h 1253820"/>
                <a:gd name="connsiteX4-243" fmla="*/ 410385 w 811275"/>
                <a:gd name="connsiteY4-244" fmla="*/ 1253820 h 1253820"/>
                <a:gd name="connsiteX5-245" fmla="*/ 310347 w 811275"/>
                <a:gd name="connsiteY5-246" fmla="*/ 1193062 h 1253820"/>
                <a:gd name="connsiteX6-247" fmla="*/ 15 w 811275"/>
                <a:gd name="connsiteY6-248" fmla="*/ 623710 h 1253820"/>
                <a:gd name="connsiteX7-249" fmla="*/ 307921 w 811275"/>
                <a:gd name="connsiteY7-250" fmla="*/ 91355 h 1253820"/>
                <a:gd name="connsiteX8-251" fmla="*/ 433290 w 811275"/>
                <a:gd name="connsiteY8-252" fmla="*/ 0 h 1253820"/>
                <a:gd name="connsiteX0-253" fmla="*/ 433290 w 811275"/>
                <a:gd name="connsiteY0-254" fmla="*/ 0 h 1253820"/>
                <a:gd name="connsiteX1-255" fmla="*/ 487877 w 811275"/>
                <a:gd name="connsiteY1-256" fmla="*/ 55429 h 1253820"/>
                <a:gd name="connsiteX2-257" fmla="*/ 810588 w 811275"/>
                <a:gd name="connsiteY2-258" fmla="*/ 620654 h 1253820"/>
                <a:gd name="connsiteX3-259" fmla="*/ 516291 w 811275"/>
                <a:gd name="connsiteY3-260" fmla="*/ 1196336 h 1253820"/>
                <a:gd name="connsiteX4-261" fmla="*/ 410385 w 811275"/>
                <a:gd name="connsiteY4-262" fmla="*/ 1253820 h 1253820"/>
                <a:gd name="connsiteX5-263" fmla="*/ 310347 w 811275"/>
                <a:gd name="connsiteY5-264" fmla="*/ 1193062 h 1253820"/>
                <a:gd name="connsiteX6-265" fmla="*/ 15 w 811275"/>
                <a:gd name="connsiteY6-266" fmla="*/ 623710 h 1253820"/>
                <a:gd name="connsiteX7-267" fmla="*/ 307921 w 811275"/>
                <a:gd name="connsiteY7-268" fmla="*/ 91355 h 1253820"/>
                <a:gd name="connsiteX8-269" fmla="*/ 433290 w 811275"/>
                <a:gd name="connsiteY8-270" fmla="*/ 0 h 1253820"/>
                <a:gd name="connsiteX0-271" fmla="*/ 433290 w 810847"/>
                <a:gd name="connsiteY0-272" fmla="*/ 0 h 1253820"/>
                <a:gd name="connsiteX1-273" fmla="*/ 487877 w 810847"/>
                <a:gd name="connsiteY1-274" fmla="*/ 55429 h 1253820"/>
                <a:gd name="connsiteX2-275" fmla="*/ 810588 w 810847"/>
                <a:gd name="connsiteY2-276" fmla="*/ 620654 h 1253820"/>
                <a:gd name="connsiteX3-277" fmla="*/ 516291 w 810847"/>
                <a:gd name="connsiteY3-278" fmla="*/ 1196336 h 1253820"/>
                <a:gd name="connsiteX4-279" fmla="*/ 410385 w 810847"/>
                <a:gd name="connsiteY4-280" fmla="*/ 1253820 h 1253820"/>
                <a:gd name="connsiteX5-281" fmla="*/ 310347 w 810847"/>
                <a:gd name="connsiteY5-282" fmla="*/ 1193062 h 1253820"/>
                <a:gd name="connsiteX6-283" fmla="*/ 15 w 810847"/>
                <a:gd name="connsiteY6-284" fmla="*/ 623710 h 1253820"/>
                <a:gd name="connsiteX7-285" fmla="*/ 307921 w 810847"/>
                <a:gd name="connsiteY7-286" fmla="*/ 91355 h 1253820"/>
                <a:gd name="connsiteX8-287" fmla="*/ 433290 w 810847"/>
                <a:gd name="connsiteY8-288" fmla="*/ 0 h 1253820"/>
                <a:gd name="connsiteX0-289" fmla="*/ 450824 w 828381"/>
                <a:gd name="connsiteY0-290" fmla="*/ 0 h 1253820"/>
                <a:gd name="connsiteX1-291" fmla="*/ 505411 w 828381"/>
                <a:gd name="connsiteY1-292" fmla="*/ 55429 h 1253820"/>
                <a:gd name="connsiteX2-293" fmla="*/ 828122 w 828381"/>
                <a:gd name="connsiteY2-294" fmla="*/ 620654 h 1253820"/>
                <a:gd name="connsiteX3-295" fmla="*/ 533825 w 828381"/>
                <a:gd name="connsiteY3-296" fmla="*/ 1196336 h 1253820"/>
                <a:gd name="connsiteX4-297" fmla="*/ 427919 w 828381"/>
                <a:gd name="connsiteY4-298" fmla="*/ 1253820 h 1253820"/>
                <a:gd name="connsiteX5-299" fmla="*/ 327881 w 828381"/>
                <a:gd name="connsiteY5-300" fmla="*/ 1193062 h 1253820"/>
                <a:gd name="connsiteX6-301" fmla="*/ 13 w 828381"/>
                <a:gd name="connsiteY6-302" fmla="*/ 629890 h 1253820"/>
                <a:gd name="connsiteX7-303" fmla="*/ 325455 w 828381"/>
                <a:gd name="connsiteY7-304" fmla="*/ 91355 h 1253820"/>
                <a:gd name="connsiteX8-305" fmla="*/ 450824 w 828381"/>
                <a:gd name="connsiteY8-306" fmla="*/ 0 h 1253820"/>
                <a:gd name="connsiteX0-307" fmla="*/ 451487 w 829044"/>
                <a:gd name="connsiteY0-308" fmla="*/ 0 h 1253820"/>
                <a:gd name="connsiteX1-309" fmla="*/ 506074 w 829044"/>
                <a:gd name="connsiteY1-310" fmla="*/ 55429 h 1253820"/>
                <a:gd name="connsiteX2-311" fmla="*/ 828785 w 829044"/>
                <a:gd name="connsiteY2-312" fmla="*/ 620654 h 1253820"/>
                <a:gd name="connsiteX3-313" fmla="*/ 534488 w 829044"/>
                <a:gd name="connsiteY3-314" fmla="*/ 1196336 h 1253820"/>
                <a:gd name="connsiteX4-315" fmla="*/ 428582 w 829044"/>
                <a:gd name="connsiteY4-316" fmla="*/ 1253820 h 1253820"/>
                <a:gd name="connsiteX5-317" fmla="*/ 328544 w 829044"/>
                <a:gd name="connsiteY5-318" fmla="*/ 1193062 h 1253820"/>
                <a:gd name="connsiteX6-319" fmla="*/ 676 w 829044"/>
                <a:gd name="connsiteY6-320" fmla="*/ 629890 h 1253820"/>
                <a:gd name="connsiteX7-321" fmla="*/ 326118 w 829044"/>
                <a:gd name="connsiteY7-322" fmla="*/ 91355 h 1253820"/>
                <a:gd name="connsiteX8-323" fmla="*/ 451487 w 829044"/>
                <a:gd name="connsiteY8-324" fmla="*/ 0 h 1253820"/>
                <a:gd name="connsiteX0-325" fmla="*/ 451487 w 829044"/>
                <a:gd name="connsiteY0-326" fmla="*/ 0 h 1253820"/>
                <a:gd name="connsiteX1-327" fmla="*/ 506074 w 829044"/>
                <a:gd name="connsiteY1-328" fmla="*/ 55429 h 1253820"/>
                <a:gd name="connsiteX2-329" fmla="*/ 828785 w 829044"/>
                <a:gd name="connsiteY2-330" fmla="*/ 620654 h 1253820"/>
                <a:gd name="connsiteX3-331" fmla="*/ 534488 w 829044"/>
                <a:gd name="connsiteY3-332" fmla="*/ 1196336 h 1253820"/>
                <a:gd name="connsiteX4-333" fmla="*/ 428582 w 829044"/>
                <a:gd name="connsiteY4-334" fmla="*/ 1253820 h 1253820"/>
                <a:gd name="connsiteX5-335" fmla="*/ 328544 w 829044"/>
                <a:gd name="connsiteY5-336" fmla="*/ 1193062 h 1253820"/>
                <a:gd name="connsiteX6-337" fmla="*/ 676 w 829044"/>
                <a:gd name="connsiteY6-338" fmla="*/ 629890 h 1253820"/>
                <a:gd name="connsiteX7-339" fmla="*/ 326118 w 829044"/>
                <a:gd name="connsiteY7-340" fmla="*/ 91355 h 1253820"/>
                <a:gd name="connsiteX8-341" fmla="*/ 451487 w 829044"/>
                <a:gd name="connsiteY8-342" fmla="*/ 0 h 1253820"/>
                <a:gd name="connsiteX0-343" fmla="*/ 451487 w 829044"/>
                <a:gd name="connsiteY0-344" fmla="*/ 0 h 1265247"/>
                <a:gd name="connsiteX1-345" fmla="*/ 506074 w 829044"/>
                <a:gd name="connsiteY1-346" fmla="*/ 55429 h 1265247"/>
                <a:gd name="connsiteX2-347" fmla="*/ 828785 w 829044"/>
                <a:gd name="connsiteY2-348" fmla="*/ 620654 h 1265247"/>
                <a:gd name="connsiteX3-349" fmla="*/ 534488 w 829044"/>
                <a:gd name="connsiteY3-350" fmla="*/ 1196336 h 1265247"/>
                <a:gd name="connsiteX4-351" fmla="*/ 423064 w 829044"/>
                <a:gd name="connsiteY4-352" fmla="*/ 1265247 h 1265247"/>
                <a:gd name="connsiteX5-353" fmla="*/ 328544 w 829044"/>
                <a:gd name="connsiteY5-354" fmla="*/ 1193062 h 1265247"/>
                <a:gd name="connsiteX6-355" fmla="*/ 676 w 829044"/>
                <a:gd name="connsiteY6-356" fmla="*/ 629890 h 1265247"/>
                <a:gd name="connsiteX7-357" fmla="*/ 326118 w 829044"/>
                <a:gd name="connsiteY7-358" fmla="*/ 91355 h 1265247"/>
                <a:gd name="connsiteX8-359" fmla="*/ 451487 w 829044"/>
                <a:gd name="connsiteY8-360" fmla="*/ 0 h 1265247"/>
                <a:gd name="connsiteX0-361" fmla="*/ 451513 w 829070"/>
                <a:gd name="connsiteY0-362" fmla="*/ 0 h 1265247"/>
                <a:gd name="connsiteX1-363" fmla="*/ 506100 w 829070"/>
                <a:gd name="connsiteY1-364" fmla="*/ 55429 h 1265247"/>
                <a:gd name="connsiteX2-365" fmla="*/ 828811 w 829070"/>
                <a:gd name="connsiteY2-366" fmla="*/ 620654 h 1265247"/>
                <a:gd name="connsiteX3-367" fmla="*/ 534514 w 829070"/>
                <a:gd name="connsiteY3-368" fmla="*/ 1196336 h 1265247"/>
                <a:gd name="connsiteX4-369" fmla="*/ 423090 w 829070"/>
                <a:gd name="connsiteY4-370" fmla="*/ 1265247 h 1265247"/>
                <a:gd name="connsiteX5-371" fmla="*/ 322108 w 829070"/>
                <a:gd name="connsiteY5-372" fmla="*/ 1194392 h 1265247"/>
                <a:gd name="connsiteX6-373" fmla="*/ 702 w 829070"/>
                <a:gd name="connsiteY6-374" fmla="*/ 629890 h 1265247"/>
                <a:gd name="connsiteX7-375" fmla="*/ 326144 w 829070"/>
                <a:gd name="connsiteY7-376" fmla="*/ 91355 h 1265247"/>
                <a:gd name="connsiteX8-377" fmla="*/ 451513 w 829070"/>
                <a:gd name="connsiteY8-378" fmla="*/ 0 h 1265247"/>
                <a:gd name="connsiteX0-379" fmla="*/ 451513 w 829070"/>
                <a:gd name="connsiteY0-380" fmla="*/ 0 h 1271823"/>
                <a:gd name="connsiteX1-381" fmla="*/ 506100 w 829070"/>
                <a:gd name="connsiteY1-382" fmla="*/ 55429 h 1271823"/>
                <a:gd name="connsiteX2-383" fmla="*/ 828811 w 829070"/>
                <a:gd name="connsiteY2-384" fmla="*/ 620654 h 1271823"/>
                <a:gd name="connsiteX3-385" fmla="*/ 534514 w 829070"/>
                <a:gd name="connsiteY3-386" fmla="*/ 1196336 h 1271823"/>
                <a:gd name="connsiteX4-387" fmla="*/ 428644 w 829070"/>
                <a:gd name="connsiteY4-388" fmla="*/ 1271823 h 1271823"/>
                <a:gd name="connsiteX5-389" fmla="*/ 322108 w 829070"/>
                <a:gd name="connsiteY5-390" fmla="*/ 1194392 h 1271823"/>
                <a:gd name="connsiteX6-391" fmla="*/ 702 w 829070"/>
                <a:gd name="connsiteY6-392" fmla="*/ 629890 h 1271823"/>
                <a:gd name="connsiteX7-393" fmla="*/ 326144 w 829070"/>
                <a:gd name="connsiteY7-394" fmla="*/ 91355 h 1271823"/>
                <a:gd name="connsiteX8-395" fmla="*/ 451513 w 829070"/>
                <a:gd name="connsiteY8-396" fmla="*/ 0 h 1271823"/>
                <a:gd name="connsiteX0-397" fmla="*/ 451513 w 829057"/>
                <a:gd name="connsiteY0-398" fmla="*/ 0 h 1271823"/>
                <a:gd name="connsiteX1-399" fmla="*/ 506100 w 829057"/>
                <a:gd name="connsiteY1-400" fmla="*/ 55429 h 1271823"/>
                <a:gd name="connsiteX2-401" fmla="*/ 828811 w 829057"/>
                <a:gd name="connsiteY2-402" fmla="*/ 620654 h 1271823"/>
                <a:gd name="connsiteX3-403" fmla="*/ 548216 w 829057"/>
                <a:gd name="connsiteY3-404" fmla="*/ 1202432 h 1271823"/>
                <a:gd name="connsiteX4-405" fmla="*/ 428644 w 829057"/>
                <a:gd name="connsiteY4-406" fmla="*/ 1271823 h 1271823"/>
                <a:gd name="connsiteX5-407" fmla="*/ 322108 w 829057"/>
                <a:gd name="connsiteY5-408" fmla="*/ 1194392 h 1271823"/>
                <a:gd name="connsiteX6-409" fmla="*/ 702 w 829057"/>
                <a:gd name="connsiteY6-410" fmla="*/ 629890 h 1271823"/>
                <a:gd name="connsiteX7-411" fmla="*/ 326144 w 829057"/>
                <a:gd name="connsiteY7-412" fmla="*/ 91355 h 1271823"/>
                <a:gd name="connsiteX8-413" fmla="*/ 451513 w 829057"/>
                <a:gd name="connsiteY8-414" fmla="*/ 0 h 1271823"/>
                <a:gd name="connsiteX0-415" fmla="*/ 451513 w 828855"/>
                <a:gd name="connsiteY0-416" fmla="*/ 0 h 1271823"/>
                <a:gd name="connsiteX1-417" fmla="*/ 530705 w 828855"/>
                <a:gd name="connsiteY1-418" fmla="*/ 33520 h 1271823"/>
                <a:gd name="connsiteX2-419" fmla="*/ 828811 w 828855"/>
                <a:gd name="connsiteY2-420" fmla="*/ 620654 h 1271823"/>
                <a:gd name="connsiteX3-421" fmla="*/ 548216 w 828855"/>
                <a:gd name="connsiteY3-422" fmla="*/ 1202432 h 1271823"/>
                <a:gd name="connsiteX4-423" fmla="*/ 428644 w 828855"/>
                <a:gd name="connsiteY4-424" fmla="*/ 1271823 h 1271823"/>
                <a:gd name="connsiteX5-425" fmla="*/ 322108 w 828855"/>
                <a:gd name="connsiteY5-426" fmla="*/ 1194392 h 1271823"/>
                <a:gd name="connsiteX6-427" fmla="*/ 702 w 828855"/>
                <a:gd name="connsiteY6-428" fmla="*/ 629890 h 1271823"/>
                <a:gd name="connsiteX7-429" fmla="*/ 326144 w 828855"/>
                <a:gd name="connsiteY7-430" fmla="*/ 91355 h 1271823"/>
                <a:gd name="connsiteX8-431" fmla="*/ 451513 w 828855"/>
                <a:gd name="connsiteY8-432" fmla="*/ 0 h 1271823"/>
                <a:gd name="connsiteX0-433" fmla="*/ 478039 w 828855"/>
                <a:gd name="connsiteY0-434" fmla="*/ 0 h 1291781"/>
                <a:gd name="connsiteX1-435" fmla="*/ 530705 w 828855"/>
                <a:gd name="connsiteY1-436" fmla="*/ 53478 h 1291781"/>
                <a:gd name="connsiteX2-437" fmla="*/ 828811 w 828855"/>
                <a:gd name="connsiteY2-438" fmla="*/ 640612 h 1291781"/>
                <a:gd name="connsiteX3-439" fmla="*/ 548216 w 828855"/>
                <a:gd name="connsiteY3-440" fmla="*/ 1222390 h 1291781"/>
                <a:gd name="connsiteX4-441" fmla="*/ 428644 w 828855"/>
                <a:gd name="connsiteY4-442" fmla="*/ 1291781 h 1291781"/>
                <a:gd name="connsiteX5-443" fmla="*/ 322108 w 828855"/>
                <a:gd name="connsiteY5-444" fmla="*/ 1214350 h 1291781"/>
                <a:gd name="connsiteX6-445" fmla="*/ 702 w 828855"/>
                <a:gd name="connsiteY6-446" fmla="*/ 649848 h 1291781"/>
                <a:gd name="connsiteX7-447" fmla="*/ 326144 w 828855"/>
                <a:gd name="connsiteY7-448" fmla="*/ 111313 h 1291781"/>
                <a:gd name="connsiteX8-449" fmla="*/ 478039 w 828855"/>
                <a:gd name="connsiteY8-450" fmla="*/ 0 h 1291781"/>
                <a:gd name="connsiteX0-451" fmla="*/ 477999 w 828815"/>
                <a:gd name="connsiteY0-452" fmla="*/ 0 h 1291781"/>
                <a:gd name="connsiteX1-453" fmla="*/ 530665 w 828815"/>
                <a:gd name="connsiteY1-454" fmla="*/ 53478 h 1291781"/>
                <a:gd name="connsiteX2-455" fmla="*/ 828771 w 828815"/>
                <a:gd name="connsiteY2-456" fmla="*/ 640612 h 1291781"/>
                <a:gd name="connsiteX3-457" fmla="*/ 548176 w 828815"/>
                <a:gd name="connsiteY3-458" fmla="*/ 1222390 h 1291781"/>
                <a:gd name="connsiteX4-459" fmla="*/ 428604 w 828815"/>
                <a:gd name="connsiteY4-460" fmla="*/ 1291781 h 1291781"/>
                <a:gd name="connsiteX5-461" fmla="*/ 322068 w 828815"/>
                <a:gd name="connsiteY5-462" fmla="*/ 1214350 h 1291781"/>
                <a:gd name="connsiteX6-463" fmla="*/ 662 w 828815"/>
                <a:gd name="connsiteY6-464" fmla="*/ 649848 h 1291781"/>
                <a:gd name="connsiteX7-465" fmla="*/ 326104 w 828815"/>
                <a:gd name="connsiteY7-466" fmla="*/ 111313 h 1291781"/>
                <a:gd name="connsiteX8-467" fmla="*/ 477999 w 828815"/>
                <a:gd name="connsiteY8-468" fmla="*/ 0 h 1291781"/>
                <a:gd name="connsiteX0-469" fmla="*/ 477999 w 828815"/>
                <a:gd name="connsiteY0-470" fmla="*/ 0 h 1291781"/>
                <a:gd name="connsiteX1-471" fmla="*/ 530665 w 828815"/>
                <a:gd name="connsiteY1-472" fmla="*/ 53478 h 1291781"/>
                <a:gd name="connsiteX2-473" fmla="*/ 828771 w 828815"/>
                <a:gd name="connsiteY2-474" fmla="*/ 640612 h 1291781"/>
                <a:gd name="connsiteX3-475" fmla="*/ 548176 w 828815"/>
                <a:gd name="connsiteY3-476" fmla="*/ 1222390 h 1291781"/>
                <a:gd name="connsiteX4-477" fmla="*/ 428604 w 828815"/>
                <a:gd name="connsiteY4-478" fmla="*/ 1291781 h 1291781"/>
                <a:gd name="connsiteX5-479" fmla="*/ 322068 w 828815"/>
                <a:gd name="connsiteY5-480" fmla="*/ 1214350 h 1291781"/>
                <a:gd name="connsiteX6-481" fmla="*/ 662 w 828815"/>
                <a:gd name="connsiteY6-482" fmla="*/ 649848 h 1291781"/>
                <a:gd name="connsiteX7-483" fmla="*/ 326104 w 828815"/>
                <a:gd name="connsiteY7-484" fmla="*/ 111313 h 1291781"/>
                <a:gd name="connsiteX8-485" fmla="*/ 477999 w 828815"/>
                <a:gd name="connsiteY8-486" fmla="*/ 0 h 1291781"/>
                <a:gd name="connsiteX0-487" fmla="*/ 477999 w 828815"/>
                <a:gd name="connsiteY0-488" fmla="*/ 0 h 1317004"/>
                <a:gd name="connsiteX1-489" fmla="*/ 530665 w 828815"/>
                <a:gd name="connsiteY1-490" fmla="*/ 53478 h 1317004"/>
                <a:gd name="connsiteX2-491" fmla="*/ 828771 w 828815"/>
                <a:gd name="connsiteY2-492" fmla="*/ 640612 h 1317004"/>
                <a:gd name="connsiteX3-493" fmla="*/ 548176 w 828815"/>
                <a:gd name="connsiteY3-494" fmla="*/ 1222390 h 1317004"/>
                <a:gd name="connsiteX4-495" fmla="*/ 449594 w 828815"/>
                <a:gd name="connsiteY4-496" fmla="*/ 1317004 h 1317004"/>
                <a:gd name="connsiteX5-497" fmla="*/ 322068 w 828815"/>
                <a:gd name="connsiteY5-498" fmla="*/ 1214350 h 1317004"/>
                <a:gd name="connsiteX6-499" fmla="*/ 662 w 828815"/>
                <a:gd name="connsiteY6-500" fmla="*/ 649848 h 1317004"/>
                <a:gd name="connsiteX7-501" fmla="*/ 326104 w 828815"/>
                <a:gd name="connsiteY7-502" fmla="*/ 111313 h 1317004"/>
                <a:gd name="connsiteX8-503" fmla="*/ 477999 w 828815"/>
                <a:gd name="connsiteY8-504" fmla="*/ 0 h 1317004"/>
                <a:gd name="connsiteX0-505" fmla="*/ 477999 w 828790"/>
                <a:gd name="connsiteY0-506" fmla="*/ 0 h 1317004"/>
                <a:gd name="connsiteX1-507" fmla="*/ 530665 w 828790"/>
                <a:gd name="connsiteY1-508" fmla="*/ 53478 h 1317004"/>
                <a:gd name="connsiteX2-509" fmla="*/ 828771 w 828790"/>
                <a:gd name="connsiteY2-510" fmla="*/ 640612 h 1317004"/>
                <a:gd name="connsiteX3-511" fmla="*/ 542416 w 828790"/>
                <a:gd name="connsiteY3-512" fmla="*/ 1216541 h 1317004"/>
                <a:gd name="connsiteX4-513" fmla="*/ 449594 w 828790"/>
                <a:gd name="connsiteY4-514" fmla="*/ 1317004 h 1317004"/>
                <a:gd name="connsiteX5-515" fmla="*/ 322068 w 828790"/>
                <a:gd name="connsiteY5-516" fmla="*/ 1214350 h 1317004"/>
                <a:gd name="connsiteX6-517" fmla="*/ 662 w 828790"/>
                <a:gd name="connsiteY6-518" fmla="*/ 649848 h 1317004"/>
                <a:gd name="connsiteX7-519" fmla="*/ 326104 w 828790"/>
                <a:gd name="connsiteY7-520" fmla="*/ 111313 h 1317004"/>
                <a:gd name="connsiteX8-521" fmla="*/ 477999 w 828790"/>
                <a:gd name="connsiteY8-522" fmla="*/ 0 h 13170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28790" h="1317004">
                  <a:moveTo>
                    <a:pt x="477999" y="0"/>
                  </a:moveTo>
                  <a:lnTo>
                    <a:pt x="530665" y="53478"/>
                  </a:lnTo>
                  <a:cubicBezTo>
                    <a:pt x="715101" y="192801"/>
                    <a:pt x="826813" y="446768"/>
                    <a:pt x="828771" y="640612"/>
                  </a:cubicBezTo>
                  <a:cubicBezTo>
                    <a:pt x="830729" y="834456"/>
                    <a:pt x="686064" y="1057540"/>
                    <a:pt x="542416" y="1216541"/>
                  </a:cubicBezTo>
                  <a:lnTo>
                    <a:pt x="449594" y="1317004"/>
                  </a:lnTo>
                  <a:lnTo>
                    <a:pt x="322068" y="1214350"/>
                  </a:lnTo>
                  <a:cubicBezTo>
                    <a:pt x="148630" y="1081123"/>
                    <a:pt x="-11606" y="886197"/>
                    <a:pt x="662" y="649848"/>
                  </a:cubicBezTo>
                  <a:cubicBezTo>
                    <a:pt x="27893" y="428805"/>
                    <a:pt x="164390" y="253837"/>
                    <a:pt x="326104" y="111313"/>
                  </a:cubicBezTo>
                  <a:lnTo>
                    <a:pt x="477999" y="0"/>
                  </a:lnTo>
                  <a:close/>
                </a:path>
              </a:pathLst>
            </a:cu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  <a:sym typeface="+mn-lt"/>
                </a:rPr>
                <a:t>关键词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 rot="314826">
              <a:off x="4027087" y="915566"/>
              <a:ext cx="755403" cy="1214662"/>
            </a:xfrm>
            <a:custGeom>
              <a:avLst/>
              <a:gdLst>
                <a:gd name="connsiteX0" fmla="*/ 410370 w 820739"/>
                <a:gd name="connsiteY0" fmla="*/ 0 h 1260220"/>
                <a:gd name="connsiteX1" fmla="*/ 516276 w 820739"/>
                <a:gd name="connsiteY1" fmla="*/ 57484 h 1260220"/>
                <a:gd name="connsiteX2" fmla="*/ 820739 w 820739"/>
                <a:gd name="connsiteY2" fmla="*/ 630110 h 1260220"/>
                <a:gd name="connsiteX3" fmla="*/ 516276 w 820739"/>
                <a:gd name="connsiteY3" fmla="*/ 1202736 h 1260220"/>
                <a:gd name="connsiteX4" fmla="*/ 410370 w 820739"/>
                <a:gd name="connsiteY4" fmla="*/ 1260220 h 1260220"/>
                <a:gd name="connsiteX5" fmla="*/ 304463 w 820739"/>
                <a:gd name="connsiteY5" fmla="*/ 1202736 h 1260220"/>
                <a:gd name="connsiteX6" fmla="*/ 0 w 820739"/>
                <a:gd name="connsiteY6" fmla="*/ 630110 h 1260220"/>
                <a:gd name="connsiteX7" fmla="*/ 304463 w 820739"/>
                <a:gd name="connsiteY7" fmla="*/ 57484 h 1260220"/>
                <a:gd name="connsiteX8" fmla="*/ 410370 w 820739"/>
                <a:gd name="connsiteY8" fmla="*/ 0 h 1260220"/>
                <a:gd name="connsiteX0-1" fmla="*/ 410370 w 820739"/>
                <a:gd name="connsiteY0-2" fmla="*/ 0 h 1260220"/>
                <a:gd name="connsiteX1-3" fmla="*/ 516276 w 820739"/>
                <a:gd name="connsiteY1-4" fmla="*/ 57484 h 1260220"/>
                <a:gd name="connsiteX2-5" fmla="*/ 820739 w 820739"/>
                <a:gd name="connsiteY2-6" fmla="*/ 630110 h 1260220"/>
                <a:gd name="connsiteX3-7" fmla="*/ 516276 w 820739"/>
                <a:gd name="connsiteY3-8" fmla="*/ 1202736 h 1260220"/>
                <a:gd name="connsiteX4-9" fmla="*/ 410370 w 820739"/>
                <a:gd name="connsiteY4-10" fmla="*/ 1260220 h 1260220"/>
                <a:gd name="connsiteX5-11" fmla="*/ 304463 w 820739"/>
                <a:gd name="connsiteY5-12" fmla="*/ 1202736 h 1260220"/>
                <a:gd name="connsiteX6-13" fmla="*/ 0 w 820739"/>
                <a:gd name="connsiteY6-14" fmla="*/ 630110 h 1260220"/>
                <a:gd name="connsiteX7-15" fmla="*/ 326799 w 820739"/>
                <a:gd name="connsiteY7-16" fmla="*/ 83379 h 1260220"/>
                <a:gd name="connsiteX8-17" fmla="*/ 410370 w 820739"/>
                <a:gd name="connsiteY8-18" fmla="*/ 0 h 1260220"/>
                <a:gd name="connsiteX0-19" fmla="*/ 433275 w 820739"/>
                <a:gd name="connsiteY0-20" fmla="*/ 0 h 1253820"/>
                <a:gd name="connsiteX1-21" fmla="*/ 516276 w 820739"/>
                <a:gd name="connsiteY1-22" fmla="*/ 51084 h 1253820"/>
                <a:gd name="connsiteX2-23" fmla="*/ 820739 w 820739"/>
                <a:gd name="connsiteY2-24" fmla="*/ 623710 h 1253820"/>
                <a:gd name="connsiteX3-25" fmla="*/ 516276 w 820739"/>
                <a:gd name="connsiteY3-26" fmla="*/ 1196336 h 1253820"/>
                <a:gd name="connsiteX4-27" fmla="*/ 410370 w 820739"/>
                <a:gd name="connsiteY4-28" fmla="*/ 1253820 h 1253820"/>
                <a:gd name="connsiteX5-29" fmla="*/ 304463 w 820739"/>
                <a:gd name="connsiteY5-30" fmla="*/ 1196336 h 1253820"/>
                <a:gd name="connsiteX6-31" fmla="*/ 0 w 820739"/>
                <a:gd name="connsiteY6-32" fmla="*/ 623710 h 1253820"/>
                <a:gd name="connsiteX7-33" fmla="*/ 326799 w 820739"/>
                <a:gd name="connsiteY7-34" fmla="*/ 76979 h 1253820"/>
                <a:gd name="connsiteX8-35" fmla="*/ 433275 w 820739"/>
                <a:gd name="connsiteY8-36" fmla="*/ 0 h 1253820"/>
                <a:gd name="connsiteX0-37" fmla="*/ 433275 w 820739"/>
                <a:gd name="connsiteY0-38" fmla="*/ 0 h 1253820"/>
                <a:gd name="connsiteX1-39" fmla="*/ 516276 w 820739"/>
                <a:gd name="connsiteY1-40" fmla="*/ 51084 h 1253820"/>
                <a:gd name="connsiteX2-41" fmla="*/ 820739 w 820739"/>
                <a:gd name="connsiteY2-42" fmla="*/ 623710 h 1253820"/>
                <a:gd name="connsiteX3-43" fmla="*/ 516276 w 820739"/>
                <a:gd name="connsiteY3-44" fmla="*/ 1196336 h 1253820"/>
                <a:gd name="connsiteX4-45" fmla="*/ 410370 w 820739"/>
                <a:gd name="connsiteY4-46" fmla="*/ 1253820 h 1253820"/>
                <a:gd name="connsiteX5-47" fmla="*/ 304463 w 820739"/>
                <a:gd name="connsiteY5-48" fmla="*/ 1196336 h 1253820"/>
                <a:gd name="connsiteX6-49" fmla="*/ 0 w 820739"/>
                <a:gd name="connsiteY6-50" fmla="*/ 623710 h 1253820"/>
                <a:gd name="connsiteX7-51" fmla="*/ 326799 w 820739"/>
                <a:gd name="connsiteY7-52" fmla="*/ 76979 h 1253820"/>
                <a:gd name="connsiteX8-53" fmla="*/ 433275 w 820739"/>
                <a:gd name="connsiteY8-54" fmla="*/ 0 h 1253820"/>
                <a:gd name="connsiteX0-55" fmla="*/ 433275 w 820739"/>
                <a:gd name="connsiteY0-56" fmla="*/ 0 h 1253820"/>
                <a:gd name="connsiteX1-57" fmla="*/ 516276 w 820739"/>
                <a:gd name="connsiteY1-58" fmla="*/ 51084 h 1253820"/>
                <a:gd name="connsiteX2-59" fmla="*/ 820739 w 820739"/>
                <a:gd name="connsiteY2-60" fmla="*/ 623710 h 1253820"/>
                <a:gd name="connsiteX3-61" fmla="*/ 516276 w 820739"/>
                <a:gd name="connsiteY3-62" fmla="*/ 1196336 h 1253820"/>
                <a:gd name="connsiteX4-63" fmla="*/ 410370 w 820739"/>
                <a:gd name="connsiteY4-64" fmla="*/ 1253820 h 1253820"/>
                <a:gd name="connsiteX5-65" fmla="*/ 310332 w 820739"/>
                <a:gd name="connsiteY5-66" fmla="*/ 1193062 h 1253820"/>
                <a:gd name="connsiteX6-67" fmla="*/ 0 w 820739"/>
                <a:gd name="connsiteY6-68" fmla="*/ 623710 h 1253820"/>
                <a:gd name="connsiteX7-69" fmla="*/ 326799 w 820739"/>
                <a:gd name="connsiteY7-70" fmla="*/ 76979 h 1253820"/>
                <a:gd name="connsiteX8-71" fmla="*/ 433275 w 820739"/>
                <a:gd name="connsiteY8-72" fmla="*/ 0 h 1253820"/>
                <a:gd name="connsiteX0-73" fmla="*/ 433275 w 820821"/>
                <a:gd name="connsiteY0-74" fmla="*/ 0 h 1253820"/>
                <a:gd name="connsiteX1-75" fmla="*/ 493730 w 820821"/>
                <a:gd name="connsiteY1-76" fmla="*/ 52155 h 1253820"/>
                <a:gd name="connsiteX2-77" fmla="*/ 820739 w 820821"/>
                <a:gd name="connsiteY2-78" fmla="*/ 623710 h 1253820"/>
                <a:gd name="connsiteX3-79" fmla="*/ 516276 w 820821"/>
                <a:gd name="connsiteY3-80" fmla="*/ 1196336 h 1253820"/>
                <a:gd name="connsiteX4-81" fmla="*/ 410370 w 820821"/>
                <a:gd name="connsiteY4-82" fmla="*/ 1253820 h 1253820"/>
                <a:gd name="connsiteX5-83" fmla="*/ 310332 w 820821"/>
                <a:gd name="connsiteY5-84" fmla="*/ 1193062 h 1253820"/>
                <a:gd name="connsiteX6-85" fmla="*/ 0 w 820821"/>
                <a:gd name="connsiteY6-86" fmla="*/ 623710 h 1253820"/>
                <a:gd name="connsiteX7-87" fmla="*/ 326799 w 820821"/>
                <a:gd name="connsiteY7-88" fmla="*/ 76979 h 1253820"/>
                <a:gd name="connsiteX8-89" fmla="*/ 433275 w 820821"/>
                <a:gd name="connsiteY8-90" fmla="*/ 0 h 1253820"/>
                <a:gd name="connsiteX0-91" fmla="*/ 433275 w 820868"/>
                <a:gd name="connsiteY0-92" fmla="*/ 0 h 1253820"/>
                <a:gd name="connsiteX1-93" fmla="*/ 487862 w 820868"/>
                <a:gd name="connsiteY1-94" fmla="*/ 55429 h 1253820"/>
                <a:gd name="connsiteX2-95" fmla="*/ 820739 w 820868"/>
                <a:gd name="connsiteY2-96" fmla="*/ 623710 h 1253820"/>
                <a:gd name="connsiteX3-97" fmla="*/ 516276 w 820868"/>
                <a:gd name="connsiteY3-98" fmla="*/ 1196336 h 1253820"/>
                <a:gd name="connsiteX4-99" fmla="*/ 410370 w 820868"/>
                <a:gd name="connsiteY4-100" fmla="*/ 1253820 h 1253820"/>
                <a:gd name="connsiteX5-101" fmla="*/ 310332 w 820868"/>
                <a:gd name="connsiteY5-102" fmla="*/ 1193062 h 1253820"/>
                <a:gd name="connsiteX6-103" fmla="*/ 0 w 820868"/>
                <a:gd name="connsiteY6-104" fmla="*/ 623710 h 1253820"/>
                <a:gd name="connsiteX7-105" fmla="*/ 326799 w 820868"/>
                <a:gd name="connsiteY7-106" fmla="*/ 76979 h 1253820"/>
                <a:gd name="connsiteX8-107" fmla="*/ 433275 w 820868"/>
                <a:gd name="connsiteY8-108" fmla="*/ 0 h 1253820"/>
                <a:gd name="connsiteX0-109" fmla="*/ 433275 w 820868"/>
                <a:gd name="connsiteY0-110" fmla="*/ 0 h 1253820"/>
                <a:gd name="connsiteX1-111" fmla="*/ 487862 w 820868"/>
                <a:gd name="connsiteY1-112" fmla="*/ 55429 h 1253820"/>
                <a:gd name="connsiteX2-113" fmla="*/ 820739 w 820868"/>
                <a:gd name="connsiteY2-114" fmla="*/ 623710 h 1253820"/>
                <a:gd name="connsiteX3-115" fmla="*/ 516276 w 820868"/>
                <a:gd name="connsiteY3-116" fmla="*/ 1196336 h 1253820"/>
                <a:gd name="connsiteX4-117" fmla="*/ 410370 w 820868"/>
                <a:gd name="connsiteY4-118" fmla="*/ 1253820 h 1253820"/>
                <a:gd name="connsiteX5-119" fmla="*/ 310332 w 820868"/>
                <a:gd name="connsiteY5-120" fmla="*/ 1193062 h 1253820"/>
                <a:gd name="connsiteX6-121" fmla="*/ 0 w 820868"/>
                <a:gd name="connsiteY6-122" fmla="*/ 623710 h 1253820"/>
                <a:gd name="connsiteX7-123" fmla="*/ 307906 w 820868"/>
                <a:gd name="connsiteY7-124" fmla="*/ 91355 h 1253820"/>
                <a:gd name="connsiteX8-125" fmla="*/ 433275 w 820868"/>
                <a:gd name="connsiteY8-126" fmla="*/ 0 h 1253820"/>
                <a:gd name="connsiteX0-127" fmla="*/ 433275 w 820868"/>
                <a:gd name="connsiteY0-128" fmla="*/ 0 h 1253820"/>
                <a:gd name="connsiteX1-129" fmla="*/ 487862 w 820868"/>
                <a:gd name="connsiteY1-130" fmla="*/ 55429 h 1253820"/>
                <a:gd name="connsiteX2-131" fmla="*/ 820739 w 820868"/>
                <a:gd name="connsiteY2-132" fmla="*/ 623710 h 1253820"/>
                <a:gd name="connsiteX3-133" fmla="*/ 516276 w 820868"/>
                <a:gd name="connsiteY3-134" fmla="*/ 1196336 h 1253820"/>
                <a:gd name="connsiteX4-135" fmla="*/ 410370 w 820868"/>
                <a:gd name="connsiteY4-136" fmla="*/ 1253820 h 1253820"/>
                <a:gd name="connsiteX5-137" fmla="*/ 310332 w 820868"/>
                <a:gd name="connsiteY5-138" fmla="*/ 1193062 h 1253820"/>
                <a:gd name="connsiteX6-139" fmla="*/ 0 w 820868"/>
                <a:gd name="connsiteY6-140" fmla="*/ 623710 h 1253820"/>
                <a:gd name="connsiteX7-141" fmla="*/ 307906 w 820868"/>
                <a:gd name="connsiteY7-142" fmla="*/ 91355 h 1253820"/>
                <a:gd name="connsiteX8-143" fmla="*/ 433275 w 820868"/>
                <a:gd name="connsiteY8-144" fmla="*/ 0 h 1253820"/>
                <a:gd name="connsiteX0-145" fmla="*/ 433275 w 821563"/>
                <a:gd name="connsiteY0-146" fmla="*/ 0 h 1253820"/>
                <a:gd name="connsiteX1-147" fmla="*/ 487862 w 821563"/>
                <a:gd name="connsiteY1-148" fmla="*/ 55429 h 1253820"/>
                <a:gd name="connsiteX2-149" fmla="*/ 820739 w 821563"/>
                <a:gd name="connsiteY2-150" fmla="*/ 623710 h 1253820"/>
                <a:gd name="connsiteX3-151" fmla="*/ 516276 w 821563"/>
                <a:gd name="connsiteY3-152" fmla="*/ 1196336 h 1253820"/>
                <a:gd name="connsiteX4-153" fmla="*/ 410370 w 821563"/>
                <a:gd name="connsiteY4-154" fmla="*/ 1253820 h 1253820"/>
                <a:gd name="connsiteX5-155" fmla="*/ 310332 w 821563"/>
                <a:gd name="connsiteY5-156" fmla="*/ 1193062 h 1253820"/>
                <a:gd name="connsiteX6-157" fmla="*/ 0 w 821563"/>
                <a:gd name="connsiteY6-158" fmla="*/ 623710 h 1253820"/>
                <a:gd name="connsiteX7-159" fmla="*/ 307906 w 821563"/>
                <a:gd name="connsiteY7-160" fmla="*/ 91355 h 1253820"/>
                <a:gd name="connsiteX8-161" fmla="*/ 433275 w 821563"/>
                <a:gd name="connsiteY8-162" fmla="*/ 0 h 1253820"/>
                <a:gd name="connsiteX0-163" fmla="*/ 433275 w 821554"/>
                <a:gd name="connsiteY0-164" fmla="*/ 0 h 1253820"/>
                <a:gd name="connsiteX1-165" fmla="*/ 487862 w 821554"/>
                <a:gd name="connsiteY1-166" fmla="*/ 55429 h 1253820"/>
                <a:gd name="connsiteX2-167" fmla="*/ 820739 w 821554"/>
                <a:gd name="connsiteY2-168" fmla="*/ 623710 h 1253820"/>
                <a:gd name="connsiteX3-169" fmla="*/ 516276 w 821554"/>
                <a:gd name="connsiteY3-170" fmla="*/ 1196336 h 1253820"/>
                <a:gd name="connsiteX4-171" fmla="*/ 410370 w 821554"/>
                <a:gd name="connsiteY4-172" fmla="*/ 1253820 h 1253820"/>
                <a:gd name="connsiteX5-173" fmla="*/ 310332 w 821554"/>
                <a:gd name="connsiteY5-174" fmla="*/ 1193062 h 1253820"/>
                <a:gd name="connsiteX6-175" fmla="*/ 0 w 821554"/>
                <a:gd name="connsiteY6-176" fmla="*/ 623710 h 1253820"/>
                <a:gd name="connsiteX7-177" fmla="*/ 307906 w 821554"/>
                <a:gd name="connsiteY7-178" fmla="*/ 91355 h 1253820"/>
                <a:gd name="connsiteX8-179" fmla="*/ 433275 w 821554"/>
                <a:gd name="connsiteY8-180" fmla="*/ 0 h 1253820"/>
                <a:gd name="connsiteX0-181" fmla="*/ 433275 w 821554"/>
                <a:gd name="connsiteY0-182" fmla="*/ 0 h 1253820"/>
                <a:gd name="connsiteX1-183" fmla="*/ 487862 w 821554"/>
                <a:gd name="connsiteY1-184" fmla="*/ 55429 h 1253820"/>
                <a:gd name="connsiteX2-185" fmla="*/ 820739 w 821554"/>
                <a:gd name="connsiteY2-186" fmla="*/ 623710 h 1253820"/>
                <a:gd name="connsiteX3-187" fmla="*/ 516276 w 821554"/>
                <a:gd name="connsiteY3-188" fmla="*/ 1196336 h 1253820"/>
                <a:gd name="connsiteX4-189" fmla="*/ 410370 w 821554"/>
                <a:gd name="connsiteY4-190" fmla="*/ 1253820 h 1253820"/>
                <a:gd name="connsiteX5-191" fmla="*/ 310332 w 821554"/>
                <a:gd name="connsiteY5-192" fmla="*/ 1193062 h 1253820"/>
                <a:gd name="connsiteX6-193" fmla="*/ 0 w 821554"/>
                <a:gd name="connsiteY6-194" fmla="*/ 623710 h 1253820"/>
                <a:gd name="connsiteX7-195" fmla="*/ 307906 w 821554"/>
                <a:gd name="connsiteY7-196" fmla="*/ 91355 h 1253820"/>
                <a:gd name="connsiteX8-197" fmla="*/ 433275 w 821554"/>
                <a:gd name="connsiteY8-198" fmla="*/ 0 h 1253820"/>
                <a:gd name="connsiteX0-199" fmla="*/ 433290 w 821569"/>
                <a:gd name="connsiteY0-200" fmla="*/ 0 h 1253820"/>
                <a:gd name="connsiteX1-201" fmla="*/ 487877 w 821569"/>
                <a:gd name="connsiteY1-202" fmla="*/ 55429 h 1253820"/>
                <a:gd name="connsiteX2-203" fmla="*/ 820754 w 821569"/>
                <a:gd name="connsiteY2-204" fmla="*/ 623710 h 1253820"/>
                <a:gd name="connsiteX3-205" fmla="*/ 516291 w 821569"/>
                <a:gd name="connsiteY3-206" fmla="*/ 1196336 h 1253820"/>
                <a:gd name="connsiteX4-207" fmla="*/ 410385 w 821569"/>
                <a:gd name="connsiteY4-208" fmla="*/ 1253820 h 1253820"/>
                <a:gd name="connsiteX5-209" fmla="*/ 310347 w 821569"/>
                <a:gd name="connsiteY5-210" fmla="*/ 1193062 h 1253820"/>
                <a:gd name="connsiteX6-211" fmla="*/ 15 w 821569"/>
                <a:gd name="connsiteY6-212" fmla="*/ 623710 h 1253820"/>
                <a:gd name="connsiteX7-213" fmla="*/ 307921 w 821569"/>
                <a:gd name="connsiteY7-214" fmla="*/ 91355 h 1253820"/>
                <a:gd name="connsiteX8-215" fmla="*/ 433290 w 821569"/>
                <a:gd name="connsiteY8-216" fmla="*/ 0 h 1253820"/>
                <a:gd name="connsiteX0-217" fmla="*/ 459559 w 821569"/>
                <a:gd name="connsiteY0-218" fmla="*/ 0 h 1256861"/>
                <a:gd name="connsiteX1-219" fmla="*/ 487877 w 821569"/>
                <a:gd name="connsiteY1-220" fmla="*/ 58470 h 1256861"/>
                <a:gd name="connsiteX2-221" fmla="*/ 820754 w 821569"/>
                <a:gd name="connsiteY2-222" fmla="*/ 626751 h 1256861"/>
                <a:gd name="connsiteX3-223" fmla="*/ 516291 w 821569"/>
                <a:gd name="connsiteY3-224" fmla="*/ 1199377 h 1256861"/>
                <a:gd name="connsiteX4-225" fmla="*/ 410385 w 821569"/>
                <a:gd name="connsiteY4-226" fmla="*/ 1256861 h 1256861"/>
                <a:gd name="connsiteX5-227" fmla="*/ 310347 w 821569"/>
                <a:gd name="connsiteY5-228" fmla="*/ 1196103 h 1256861"/>
                <a:gd name="connsiteX6-229" fmla="*/ 15 w 821569"/>
                <a:gd name="connsiteY6-230" fmla="*/ 626751 h 1256861"/>
                <a:gd name="connsiteX7-231" fmla="*/ 307921 w 821569"/>
                <a:gd name="connsiteY7-232" fmla="*/ 94396 h 1256861"/>
                <a:gd name="connsiteX8-233" fmla="*/ 459559 w 821569"/>
                <a:gd name="connsiteY8-234" fmla="*/ 0 h 1256861"/>
                <a:gd name="connsiteX0-235" fmla="*/ 459559 w 820796"/>
                <a:gd name="connsiteY0-236" fmla="*/ 0 h 1256861"/>
                <a:gd name="connsiteX1-237" fmla="*/ 500409 w 820796"/>
                <a:gd name="connsiteY1-238" fmla="*/ 49306 h 1256861"/>
                <a:gd name="connsiteX2-239" fmla="*/ 820754 w 820796"/>
                <a:gd name="connsiteY2-240" fmla="*/ 626751 h 1256861"/>
                <a:gd name="connsiteX3-241" fmla="*/ 516291 w 820796"/>
                <a:gd name="connsiteY3-242" fmla="*/ 1199377 h 1256861"/>
                <a:gd name="connsiteX4-243" fmla="*/ 410385 w 820796"/>
                <a:gd name="connsiteY4-244" fmla="*/ 1256861 h 1256861"/>
                <a:gd name="connsiteX5-245" fmla="*/ 310347 w 820796"/>
                <a:gd name="connsiteY5-246" fmla="*/ 1196103 h 1256861"/>
                <a:gd name="connsiteX6-247" fmla="*/ 15 w 820796"/>
                <a:gd name="connsiteY6-248" fmla="*/ 626751 h 1256861"/>
                <a:gd name="connsiteX7-249" fmla="*/ 307921 w 820796"/>
                <a:gd name="connsiteY7-250" fmla="*/ 94396 h 1256861"/>
                <a:gd name="connsiteX8-251" fmla="*/ 459559 w 820796"/>
                <a:gd name="connsiteY8-252" fmla="*/ 0 h 1256861"/>
                <a:gd name="connsiteX0-253" fmla="*/ 459559 w 820795"/>
                <a:gd name="connsiteY0-254" fmla="*/ 0 h 1256861"/>
                <a:gd name="connsiteX1-255" fmla="*/ 500409 w 820795"/>
                <a:gd name="connsiteY1-256" fmla="*/ 49306 h 1256861"/>
                <a:gd name="connsiteX2-257" fmla="*/ 820754 w 820795"/>
                <a:gd name="connsiteY2-258" fmla="*/ 626751 h 1256861"/>
                <a:gd name="connsiteX3-259" fmla="*/ 516291 w 820795"/>
                <a:gd name="connsiteY3-260" fmla="*/ 1199377 h 1256861"/>
                <a:gd name="connsiteX4-261" fmla="*/ 410385 w 820795"/>
                <a:gd name="connsiteY4-262" fmla="*/ 1256861 h 1256861"/>
                <a:gd name="connsiteX5-263" fmla="*/ 310347 w 820795"/>
                <a:gd name="connsiteY5-264" fmla="*/ 1196103 h 1256861"/>
                <a:gd name="connsiteX6-265" fmla="*/ 15 w 820795"/>
                <a:gd name="connsiteY6-266" fmla="*/ 626751 h 1256861"/>
                <a:gd name="connsiteX7-267" fmla="*/ 318200 w 820795"/>
                <a:gd name="connsiteY7-268" fmla="*/ 101144 h 1256861"/>
                <a:gd name="connsiteX8-269" fmla="*/ 459559 w 820795"/>
                <a:gd name="connsiteY8-270" fmla="*/ 0 h 1256861"/>
                <a:gd name="connsiteX0-271" fmla="*/ 459558 w 820794"/>
                <a:gd name="connsiteY0-272" fmla="*/ 0 h 1256861"/>
                <a:gd name="connsiteX1-273" fmla="*/ 500408 w 820794"/>
                <a:gd name="connsiteY1-274" fmla="*/ 49306 h 1256861"/>
                <a:gd name="connsiteX2-275" fmla="*/ 820753 w 820794"/>
                <a:gd name="connsiteY2-276" fmla="*/ 626751 h 1256861"/>
                <a:gd name="connsiteX3-277" fmla="*/ 516290 w 820794"/>
                <a:gd name="connsiteY3-278" fmla="*/ 1199377 h 1256861"/>
                <a:gd name="connsiteX4-279" fmla="*/ 410384 w 820794"/>
                <a:gd name="connsiteY4-280" fmla="*/ 1256861 h 1256861"/>
                <a:gd name="connsiteX5-281" fmla="*/ 328293 w 820794"/>
                <a:gd name="connsiteY5-282" fmla="*/ 1196293 h 1256861"/>
                <a:gd name="connsiteX6-283" fmla="*/ 14 w 820794"/>
                <a:gd name="connsiteY6-284" fmla="*/ 626751 h 1256861"/>
                <a:gd name="connsiteX7-285" fmla="*/ 318199 w 820794"/>
                <a:gd name="connsiteY7-286" fmla="*/ 101144 h 1256861"/>
                <a:gd name="connsiteX8-287" fmla="*/ 459558 w 820794"/>
                <a:gd name="connsiteY8-288" fmla="*/ 0 h 1256861"/>
                <a:gd name="connsiteX0-289" fmla="*/ 459558 w 820865"/>
                <a:gd name="connsiteY0-290" fmla="*/ 0 h 1256861"/>
                <a:gd name="connsiteX1-291" fmla="*/ 500408 w 820865"/>
                <a:gd name="connsiteY1-292" fmla="*/ 49306 h 1256861"/>
                <a:gd name="connsiteX2-293" fmla="*/ 820753 w 820865"/>
                <a:gd name="connsiteY2-294" fmla="*/ 626751 h 1256861"/>
                <a:gd name="connsiteX3-295" fmla="*/ 525916 w 820865"/>
                <a:gd name="connsiteY3-296" fmla="*/ 1202798 h 1256861"/>
                <a:gd name="connsiteX4-297" fmla="*/ 410384 w 820865"/>
                <a:gd name="connsiteY4-298" fmla="*/ 1256861 h 1256861"/>
                <a:gd name="connsiteX5-299" fmla="*/ 328293 w 820865"/>
                <a:gd name="connsiteY5-300" fmla="*/ 1196293 h 1256861"/>
                <a:gd name="connsiteX6-301" fmla="*/ 14 w 820865"/>
                <a:gd name="connsiteY6-302" fmla="*/ 626751 h 1256861"/>
                <a:gd name="connsiteX7-303" fmla="*/ 318199 w 820865"/>
                <a:gd name="connsiteY7-304" fmla="*/ 101144 h 1256861"/>
                <a:gd name="connsiteX8-305" fmla="*/ 459558 w 820865"/>
                <a:gd name="connsiteY8-306" fmla="*/ 0 h 1256861"/>
                <a:gd name="connsiteX0-307" fmla="*/ 459558 w 820865"/>
                <a:gd name="connsiteY0-308" fmla="*/ 0 h 1256861"/>
                <a:gd name="connsiteX1-309" fmla="*/ 500408 w 820865"/>
                <a:gd name="connsiteY1-310" fmla="*/ 49306 h 1256861"/>
                <a:gd name="connsiteX2-311" fmla="*/ 820753 w 820865"/>
                <a:gd name="connsiteY2-312" fmla="*/ 626751 h 1256861"/>
                <a:gd name="connsiteX3-313" fmla="*/ 525916 w 820865"/>
                <a:gd name="connsiteY3-314" fmla="*/ 1202798 h 1256861"/>
                <a:gd name="connsiteX4-315" fmla="*/ 410384 w 820865"/>
                <a:gd name="connsiteY4-316" fmla="*/ 1256861 h 1256861"/>
                <a:gd name="connsiteX5-317" fmla="*/ 328293 w 820865"/>
                <a:gd name="connsiteY5-318" fmla="*/ 1196293 h 1256861"/>
                <a:gd name="connsiteX6-319" fmla="*/ 14 w 820865"/>
                <a:gd name="connsiteY6-320" fmla="*/ 626751 h 1256861"/>
                <a:gd name="connsiteX7-321" fmla="*/ 318199 w 820865"/>
                <a:gd name="connsiteY7-322" fmla="*/ 101144 h 1256861"/>
                <a:gd name="connsiteX8-323" fmla="*/ 459558 w 820865"/>
                <a:gd name="connsiteY8-324" fmla="*/ 0 h 1256861"/>
                <a:gd name="connsiteX0-325" fmla="*/ 459558 w 820865"/>
                <a:gd name="connsiteY0-326" fmla="*/ 0 h 1275566"/>
                <a:gd name="connsiteX1-327" fmla="*/ 500408 w 820865"/>
                <a:gd name="connsiteY1-328" fmla="*/ 49306 h 1275566"/>
                <a:gd name="connsiteX2-329" fmla="*/ 820753 w 820865"/>
                <a:gd name="connsiteY2-330" fmla="*/ 626751 h 1275566"/>
                <a:gd name="connsiteX3-331" fmla="*/ 525916 w 820865"/>
                <a:gd name="connsiteY3-332" fmla="*/ 1202798 h 1275566"/>
                <a:gd name="connsiteX4-333" fmla="*/ 421217 w 820865"/>
                <a:gd name="connsiteY4-334" fmla="*/ 1275566 h 1275566"/>
                <a:gd name="connsiteX5-335" fmla="*/ 328293 w 820865"/>
                <a:gd name="connsiteY5-336" fmla="*/ 1196293 h 1275566"/>
                <a:gd name="connsiteX6-337" fmla="*/ 14 w 820865"/>
                <a:gd name="connsiteY6-338" fmla="*/ 626751 h 1275566"/>
                <a:gd name="connsiteX7-339" fmla="*/ 318199 w 820865"/>
                <a:gd name="connsiteY7-340" fmla="*/ 101144 h 1275566"/>
                <a:gd name="connsiteX8-341" fmla="*/ 459558 w 820865"/>
                <a:gd name="connsiteY8-342" fmla="*/ 0 h 1275566"/>
                <a:gd name="connsiteX0-343" fmla="*/ 459558 w 820865"/>
                <a:gd name="connsiteY0-344" fmla="*/ 0 h 1275566"/>
                <a:gd name="connsiteX1-345" fmla="*/ 500408 w 820865"/>
                <a:gd name="connsiteY1-346" fmla="*/ 49306 h 1275566"/>
                <a:gd name="connsiteX2-347" fmla="*/ 820753 w 820865"/>
                <a:gd name="connsiteY2-348" fmla="*/ 626751 h 1275566"/>
                <a:gd name="connsiteX3-349" fmla="*/ 525916 w 820865"/>
                <a:gd name="connsiteY3-350" fmla="*/ 1202798 h 1275566"/>
                <a:gd name="connsiteX4-351" fmla="*/ 421217 w 820865"/>
                <a:gd name="connsiteY4-352" fmla="*/ 1275566 h 1275566"/>
                <a:gd name="connsiteX5-353" fmla="*/ 328293 w 820865"/>
                <a:gd name="connsiteY5-354" fmla="*/ 1196293 h 1275566"/>
                <a:gd name="connsiteX6-355" fmla="*/ 14 w 820865"/>
                <a:gd name="connsiteY6-356" fmla="*/ 626751 h 1275566"/>
                <a:gd name="connsiteX7-357" fmla="*/ 318199 w 820865"/>
                <a:gd name="connsiteY7-358" fmla="*/ 101144 h 1275566"/>
                <a:gd name="connsiteX8-359" fmla="*/ 459558 w 820865"/>
                <a:gd name="connsiteY8-360" fmla="*/ 0 h 1275566"/>
                <a:gd name="connsiteX0-361" fmla="*/ 438815 w 820865"/>
                <a:gd name="connsiteY0-362" fmla="*/ 0 h 1276220"/>
                <a:gd name="connsiteX1-363" fmla="*/ 500408 w 820865"/>
                <a:gd name="connsiteY1-364" fmla="*/ 49960 h 1276220"/>
                <a:gd name="connsiteX2-365" fmla="*/ 820753 w 820865"/>
                <a:gd name="connsiteY2-366" fmla="*/ 627405 h 1276220"/>
                <a:gd name="connsiteX3-367" fmla="*/ 525916 w 820865"/>
                <a:gd name="connsiteY3-368" fmla="*/ 1203452 h 1276220"/>
                <a:gd name="connsiteX4-369" fmla="*/ 421217 w 820865"/>
                <a:gd name="connsiteY4-370" fmla="*/ 1276220 h 1276220"/>
                <a:gd name="connsiteX5-371" fmla="*/ 328293 w 820865"/>
                <a:gd name="connsiteY5-372" fmla="*/ 1196947 h 1276220"/>
                <a:gd name="connsiteX6-373" fmla="*/ 14 w 820865"/>
                <a:gd name="connsiteY6-374" fmla="*/ 627405 h 1276220"/>
                <a:gd name="connsiteX7-375" fmla="*/ 318199 w 820865"/>
                <a:gd name="connsiteY7-376" fmla="*/ 101798 h 1276220"/>
                <a:gd name="connsiteX8-377" fmla="*/ 438815 w 820865"/>
                <a:gd name="connsiteY8-378" fmla="*/ 0 h 1276220"/>
                <a:gd name="connsiteX0-379" fmla="*/ 438815 w 820865"/>
                <a:gd name="connsiteY0-380" fmla="*/ 0 h 1266560"/>
                <a:gd name="connsiteX1-381" fmla="*/ 500408 w 820865"/>
                <a:gd name="connsiteY1-382" fmla="*/ 49960 h 1266560"/>
                <a:gd name="connsiteX2-383" fmla="*/ 820753 w 820865"/>
                <a:gd name="connsiteY2-384" fmla="*/ 627405 h 1266560"/>
                <a:gd name="connsiteX3-385" fmla="*/ 525916 w 820865"/>
                <a:gd name="connsiteY3-386" fmla="*/ 1203452 h 1266560"/>
                <a:gd name="connsiteX4-387" fmla="*/ 446146 w 820865"/>
                <a:gd name="connsiteY4-388" fmla="*/ 1266560 h 1266560"/>
                <a:gd name="connsiteX5-389" fmla="*/ 328293 w 820865"/>
                <a:gd name="connsiteY5-390" fmla="*/ 1196947 h 1266560"/>
                <a:gd name="connsiteX6-391" fmla="*/ 14 w 820865"/>
                <a:gd name="connsiteY6-392" fmla="*/ 627405 h 1266560"/>
                <a:gd name="connsiteX7-393" fmla="*/ 318199 w 820865"/>
                <a:gd name="connsiteY7-394" fmla="*/ 101798 h 1266560"/>
                <a:gd name="connsiteX8-395" fmla="*/ 438815 w 820865"/>
                <a:gd name="connsiteY8-396" fmla="*/ 0 h 1266560"/>
                <a:gd name="connsiteX0-397" fmla="*/ 438815 w 821234"/>
                <a:gd name="connsiteY0-398" fmla="*/ 0 h 1266560"/>
                <a:gd name="connsiteX1-399" fmla="*/ 500408 w 821234"/>
                <a:gd name="connsiteY1-400" fmla="*/ 49960 h 1266560"/>
                <a:gd name="connsiteX2-401" fmla="*/ 820753 w 821234"/>
                <a:gd name="connsiteY2-402" fmla="*/ 627405 h 1266560"/>
                <a:gd name="connsiteX3-403" fmla="*/ 549693 w 821234"/>
                <a:gd name="connsiteY3-404" fmla="*/ 1208811 h 1266560"/>
                <a:gd name="connsiteX4-405" fmla="*/ 446146 w 821234"/>
                <a:gd name="connsiteY4-406" fmla="*/ 1266560 h 1266560"/>
                <a:gd name="connsiteX5-407" fmla="*/ 328293 w 821234"/>
                <a:gd name="connsiteY5-408" fmla="*/ 1196947 h 1266560"/>
                <a:gd name="connsiteX6-409" fmla="*/ 14 w 821234"/>
                <a:gd name="connsiteY6-410" fmla="*/ 627405 h 1266560"/>
                <a:gd name="connsiteX7-411" fmla="*/ 318199 w 821234"/>
                <a:gd name="connsiteY7-412" fmla="*/ 101798 h 1266560"/>
                <a:gd name="connsiteX8-413" fmla="*/ 438815 w 821234"/>
                <a:gd name="connsiteY8-414" fmla="*/ 0 h 1266560"/>
                <a:gd name="connsiteX0-415" fmla="*/ 438815 w 821148"/>
                <a:gd name="connsiteY0-416" fmla="*/ 0 h 1266560"/>
                <a:gd name="connsiteX1-417" fmla="*/ 500408 w 821148"/>
                <a:gd name="connsiteY1-418" fmla="*/ 49960 h 1266560"/>
                <a:gd name="connsiteX2-419" fmla="*/ 820753 w 821148"/>
                <a:gd name="connsiteY2-420" fmla="*/ 627405 h 1266560"/>
                <a:gd name="connsiteX3-421" fmla="*/ 549693 w 821148"/>
                <a:gd name="connsiteY3-422" fmla="*/ 1208811 h 1266560"/>
                <a:gd name="connsiteX4-423" fmla="*/ 446146 w 821148"/>
                <a:gd name="connsiteY4-424" fmla="*/ 1266560 h 1266560"/>
                <a:gd name="connsiteX5-425" fmla="*/ 328293 w 821148"/>
                <a:gd name="connsiteY5-426" fmla="*/ 1196947 h 1266560"/>
                <a:gd name="connsiteX6-427" fmla="*/ 14 w 821148"/>
                <a:gd name="connsiteY6-428" fmla="*/ 627405 h 1266560"/>
                <a:gd name="connsiteX7-429" fmla="*/ 318199 w 821148"/>
                <a:gd name="connsiteY7-430" fmla="*/ 101798 h 1266560"/>
                <a:gd name="connsiteX8-431" fmla="*/ 438815 w 821148"/>
                <a:gd name="connsiteY8-432" fmla="*/ 0 h 1266560"/>
                <a:gd name="connsiteX0-433" fmla="*/ 438815 w 821263"/>
                <a:gd name="connsiteY0-434" fmla="*/ 0 h 1266560"/>
                <a:gd name="connsiteX1-435" fmla="*/ 500408 w 821263"/>
                <a:gd name="connsiteY1-436" fmla="*/ 49960 h 1266560"/>
                <a:gd name="connsiteX2-437" fmla="*/ 820753 w 821263"/>
                <a:gd name="connsiteY2-438" fmla="*/ 627405 h 1266560"/>
                <a:gd name="connsiteX3-439" fmla="*/ 555529 w 821263"/>
                <a:gd name="connsiteY3-440" fmla="*/ 1215755 h 1266560"/>
                <a:gd name="connsiteX4-441" fmla="*/ 446146 w 821263"/>
                <a:gd name="connsiteY4-442" fmla="*/ 1266560 h 1266560"/>
                <a:gd name="connsiteX5-443" fmla="*/ 328293 w 821263"/>
                <a:gd name="connsiteY5-444" fmla="*/ 1196947 h 1266560"/>
                <a:gd name="connsiteX6-445" fmla="*/ 14 w 821263"/>
                <a:gd name="connsiteY6-446" fmla="*/ 627405 h 1266560"/>
                <a:gd name="connsiteX7-447" fmla="*/ 318199 w 821263"/>
                <a:gd name="connsiteY7-448" fmla="*/ 101798 h 1266560"/>
                <a:gd name="connsiteX8-449" fmla="*/ 438815 w 821263"/>
                <a:gd name="connsiteY8-450" fmla="*/ 0 h 1266560"/>
                <a:gd name="connsiteX0-451" fmla="*/ 438815 w 818475"/>
                <a:gd name="connsiteY0-452" fmla="*/ 0 h 1266560"/>
                <a:gd name="connsiteX1-453" fmla="*/ 500408 w 818475"/>
                <a:gd name="connsiteY1-454" fmla="*/ 49960 h 1266560"/>
                <a:gd name="connsiteX2-455" fmla="*/ 817954 w 818475"/>
                <a:gd name="connsiteY2-456" fmla="*/ 625166 h 1266560"/>
                <a:gd name="connsiteX3-457" fmla="*/ 555529 w 818475"/>
                <a:gd name="connsiteY3-458" fmla="*/ 1215755 h 1266560"/>
                <a:gd name="connsiteX4-459" fmla="*/ 446146 w 818475"/>
                <a:gd name="connsiteY4-460" fmla="*/ 1266560 h 1266560"/>
                <a:gd name="connsiteX5-461" fmla="*/ 328293 w 818475"/>
                <a:gd name="connsiteY5-462" fmla="*/ 1196947 h 1266560"/>
                <a:gd name="connsiteX6-463" fmla="*/ 14 w 818475"/>
                <a:gd name="connsiteY6-464" fmla="*/ 627405 h 1266560"/>
                <a:gd name="connsiteX7-465" fmla="*/ 318199 w 818475"/>
                <a:gd name="connsiteY7-466" fmla="*/ 101798 h 1266560"/>
                <a:gd name="connsiteX8-467" fmla="*/ 438815 w 818475"/>
                <a:gd name="connsiteY8-468" fmla="*/ 0 h 12665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18475" h="1266560">
                  <a:moveTo>
                    <a:pt x="438815" y="0"/>
                  </a:moveTo>
                  <a:lnTo>
                    <a:pt x="500408" y="49960"/>
                  </a:lnTo>
                  <a:cubicBezTo>
                    <a:pt x="673856" y="189728"/>
                    <a:pt x="808767" y="430867"/>
                    <a:pt x="817954" y="625166"/>
                  </a:cubicBezTo>
                  <a:cubicBezTo>
                    <a:pt x="827141" y="819465"/>
                    <a:pt x="714031" y="1085845"/>
                    <a:pt x="555529" y="1215755"/>
                  </a:cubicBezTo>
                  <a:cubicBezTo>
                    <a:pt x="520629" y="1240011"/>
                    <a:pt x="495435" y="1251752"/>
                    <a:pt x="446146" y="1266560"/>
                  </a:cubicBezTo>
                  <a:lnTo>
                    <a:pt x="328293" y="1196947"/>
                  </a:lnTo>
                  <a:cubicBezTo>
                    <a:pt x="144602" y="1072848"/>
                    <a:pt x="-1633" y="862856"/>
                    <a:pt x="14" y="627405"/>
                  </a:cubicBezTo>
                  <a:cubicBezTo>
                    <a:pt x="32799" y="412939"/>
                    <a:pt x="156485" y="244322"/>
                    <a:pt x="318199" y="101798"/>
                  </a:cubicBezTo>
                  <a:lnTo>
                    <a:pt x="43881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65" dirty="0">
                  <a:solidFill>
                    <a:srgbClr val="FFFFFF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941570" y="2044710"/>
              <a:ext cx="969196" cy="3113463"/>
            </a:xfrm>
            <a:custGeom>
              <a:avLst/>
              <a:gdLst>
                <a:gd name="connsiteX0" fmla="*/ 540542 w 971549"/>
                <a:gd name="connsiteY0" fmla="*/ 0 h 3121025"/>
                <a:gd name="connsiteX1" fmla="*/ 447674 w 971549"/>
                <a:gd name="connsiteY1" fmla="*/ 916781 h 3121025"/>
                <a:gd name="connsiteX2" fmla="*/ 440997 w 971549"/>
                <a:gd name="connsiteY2" fmla="*/ 913656 h 3121025"/>
                <a:gd name="connsiteX3" fmla="*/ 417204 w 971549"/>
                <a:gd name="connsiteY3" fmla="*/ 1251512 h 3121025"/>
                <a:gd name="connsiteX4" fmla="*/ 470694 w 971549"/>
                <a:gd name="connsiteY4" fmla="*/ 1046163 h 3121025"/>
                <a:gd name="connsiteX5" fmla="*/ 554037 w 971549"/>
                <a:gd name="connsiteY5" fmla="*/ 781050 h 3121025"/>
                <a:gd name="connsiteX6" fmla="*/ 617537 w 971549"/>
                <a:gd name="connsiteY6" fmla="*/ 876300 h 3121025"/>
                <a:gd name="connsiteX7" fmla="*/ 506412 w 971549"/>
                <a:gd name="connsiteY7" fmla="*/ 1419225 h 3121025"/>
                <a:gd name="connsiteX8" fmla="*/ 503554 w 971549"/>
                <a:gd name="connsiteY8" fmla="*/ 1416281 h 3121025"/>
                <a:gd name="connsiteX9" fmla="*/ 510877 w 971549"/>
                <a:gd name="connsiteY9" fmla="*/ 1641475 h 3121025"/>
                <a:gd name="connsiteX10" fmla="*/ 554037 w 971549"/>
                <a:gd name="connsiteY10" fmla="*/ 2346325 h 3121025"/>
                <a:gd name="connsiteX11" fmla="*/ 651669 w 971549"/>
                <a:gd name="connsiteY11" fmla="*/ 2726531 h 3121025"/>
                <a:gd name="connsiteX12" fmla="*/ 694279 w 971549"/>
                <a:gd name="connsiteY12" fmla="*/ 2836944 h 3121025"/>
                <a:gd name="connsiteX13" fmla="*/ 709612 w 971549"/>
                <a:gd name="connsiteY13" fmla="*/ 2771775 h 3121025"/>
                <a:gd name="connsiteX14" fmla="*/ 814387 w 971549"/>
                <a:gd name="connsiteY14" fmla="*/ 2471738 h 3121025"/>
                <a:gd name="connsiteX15" fmla="*/ 971549 w 971549"/>
                <a:gd name="connsiteY15" fmla="*/ 2512219 h 3121025"/>
                <a:gd name="connsiteX16" fmla="*/ 928687 w 971549"/>
                <a:gd name="connsiteY16" fmla="*/ 2543175 h 3121025"/>
                <a:gd name="connsiteX17" fmla="*/ 812006 w 971549"/>
                <a:gd name="connsiteY17" fmla="*/ 2883693 h 3121025"/>
                <a:gd name="connsiteX18" fmla="*/ 787597 w 971549"/>
                <a:gd name="connsiteY18" fmla="*/ 3067874 h 3121025"/>
                <a:gd name="connsiteX19" fmla="*/ 801687 w 971549"/>
                <a:gd name="connsiteY19" fmla="*/ 3101975 h 3121025"/>
                <a:gd name="connsiteX20" fmla="*/ 420687 w 971549"/>
                <a:gd name="connsiteY20" fmla="*/ 3121025 h 3121025"/>
                <a:gd name="connsiteX21" fmla="*/ 230187 w 971549"/>
                <a:gd name="connsiteY21" fmla="*/ 2219325 h 3121025"/>
                <a:gd name="connsiteX22" fmla="*/ 230269 w 971549"/>
                <a:gd name="connsiteY22" fmla="*/ 2219256 h 3121025"/>
                <a:gd name="connsiteX23" fmla="*/ 90487 w 971549"/>
                <a:gd name="connsiteY23" fmla="*/ 2085975 h 3121025"/>
                <a:gd name="connsiteX24" fmla="*/ 0 w 971549"/>
                <a:gd name="connsiteY24" fmla="*/ 2043113 h 3121025"/>
                <a:gd name="connsiteX25" fmla="*/ 104775 w 971549"/>
                <a:gd name="connsiteY25" fmla="*/ 1938338 h 3121025"/>
                <a:gd name="connsiteX26" fmla="*/ 311975 w 971549"/>
                <a:gd name="connsiteY26" fmla="*/ 2141393 h 3121025"/>
                <a:gd name="connsiteX27" fmla="*/ 298958 w 971549"/>
                <a:gd name="connsiteY27" fmla="*/ 2003425 h 3121025"/>
                <a:gd name="connsiteX28" fmla="*/ 325437 w 971549"/>
                <a:gd name="connsiteY28" fmla="*/ 981075 h 3121025"/>
                <a:gd name="connsiteX29" fmla="*/ 328381 w 971549"/>
                <a:gd name="connsiteY29" fmla="*/ 961942 h 3121025"/>
                <a:gd name="connsiteX30" fmla="*/ 264021 w 971549"/>
                <a:gd name="connsiteY30" fmla="*/ 839391 h 3121025"/>
                <a:gd name="connsiteX31" fmla="*/ 176212 w 971549"/>
                <a:gd name="connsiteY31" fmla="*/ 661987 h 3121025"/>
                <a:gd name="connsiteX32" fmla="*/ 219075 w 971549"/>
                <a:gd name="connsiteY32" fmla="*/ 614363 h 3121025"/>
                <a:gd name="connsiteX33" fmla="*/ 340076 w 971549"/>
                <a:gd name="connsiteY33" fmla="*/ 822986 h 3121025"/>
                <a:gd name="connsiteX34" fmla="*/ 421480 w 971549"/>
                <a:gd name="connsiteY34" fmla="*/ 42863 h 3121025"/>
                <a:gd name="connsiteX0-1" fmla="*/ 540542 w 971549"/>
                <a:gd name="connsiteY0-2" fmla="*/ 0 h 3121025"/>
                <a:gd name="connsiteX1-3" fmla="*/ 447674 w 971549"/>
                <a:gd name="connsiteY1-4" fmla="*/ 916781 h 3121025"/>
                <a:gd name="connsiteX2-5" fmla="*/ 440997 w 971549"/>
                <a:gd name="connsiteY2-6" fmla="*/ 913656 h 3121025"/>
                <a:gd name="connsiteX3-7" fmla="*/ 417204 w 971549"/>
                <a:gd name="connsiteY3-8" fmla="*/ 1251512 h 3121025"/>
                <a:gd name="connsiteX4-9" fmla="*/ 470694 w 971549"/>
                <a:gd name="connsiteY4-10" fmla="*/ 1046163 h 3121025"/>
                <a:gd name="connsiteX5-11" fmla="*/ 554037 w 971549"/>
                <a:gd name="connsiteY5-12" fmla="*/ 781050 h 3121025"/>
                <a:gd name="connsiteX6-13" fmla="*/ 617537 w 971549"/>
                <a:gd name="connsiteY6-14" fmla="*/ 876300 h 3121025"/>
                <a:gd name="connsiteX7-15" fmla="*/ 506412 w 971549"/>
                <a:gd name="connsiteY7-16" fmla="*/ 1419225 h 3121025"/>
                <a:gd name="connsiteX8-17" fmla="*/ 503554 w 971549"/>
                <a:gd name="connsiteY8-18" fmla="*/ 1416281 h 3121025"/>
                <a:gd name="connsiteX9-19" fmla="*/ 510877 w 971549"/>
                <a:gd name="connsiteY9-20" fmla="*/ 1641475 h 3121025"/>
                <a:gd name="connsiteX10-21" fmla="*/ 554037 w 971549"/>
                <a:gd name="connsiteY10-22" fmla="*/ 2346325 h 3121025"/>
                <a:gd name="connsiteX11-23" fmla="*/ 651669 w 971549"/>
                <a:gd name="connsiteY11-24" fmla="*/ 2726531 h 3121025"/>
                <a:gd name="connsiteX12-25" fmla="*/ 694279 w 971549"/>
                <a:gd name="connsiteY12-26" fmla="*/ 2836944 h 3121025"/>
                <a:gd name="connsiteX13-27" fmla="*/ 709612 w 971549"/>
                <a:gd name="connsiteY13-28" fmla="*/ 2771775 h 3121025"/>
                <a:gd name="connsiteX14-29" fmla="*/ 814387 w 971549"/>
                <a:gd name="connsiteY14-30" fmla="*/ 2471738 h 3121025"/>
                <a:gd name="connsiteX15-31" fmla="*/ 971549 w 971549"/>
                <a:gd name="connsiteY15-32" fmla="*/ 2512219 h 3121025"/>
                <a:gd name="connsiteX16-33" fmla="*/ 928687 w 971549"/>
                <a:gd name="connsiteY16-34" fmla="*/ 2543175 h 3121025"/>
                <a:gd name="connsiteX17-35" fmla="*/ 812006 w 971549"/>
                <a:gd name="connsiteY17-36" fmla="*/ 2883693 h 3121025"/>
                <a:gd name="connsiteX18-37" fmla="*/ 787597 w 971549"/>
                <a:gd name="connsiteY18-38" fmla="*/ 3067874 h 3121025"/>
                <a:gd name="connsiteX19-39" fmla="*/ 801687 w 971549"/>
                <a:gd name="connsiteY19-40" fmla="*/ 3101975 h 3121025"/>
                <a:gd name="connsiteX20-41" fmla="*/ 420687 w 971549"/>
                <a:gd name="connsiteY20-42" fmla="*/ 3121025 h 3121025"/>
                <a:gd name="connsiteX21-43" fmla="*/ 230187 w 971549"/>
                <a:gd name="connsiteY21-44" fmla="*/ 2219325 h 3121025"/>
                <a:gd name="connsiteX22-45" fmla="*/ 230269 w 971549"/>
                <a:gd name="connsiteY22-46" fmla="*/ 2219256 h 3121025"/>
                <a:gd name="connsiteX23-47" fmla="*/ 90487 w 971549"/>
                <a:gd name="connsiteY23-48" fmla="*/ 2085975 h 3121025"/>
                <a:gd name="connsiteX24-49" fmla="*/ 0 w 971549"/>
                <a:gd name="connsiteY24-50" fmla="*/ 2043113 h 3121025"/>
                <a:gd name="connsiteX25-51" fmla="*/ 104775 w 971549"/>
                <a:gd name="connsiteY25-52" fmla="*/ 1938338 h 3121025"/>
                <a:gd name="connsiteX26-53" fmla="*/ 311975 w 971549"/>
                <a:gd name="connsiteY26-54" fmla="*/ 2141393 h 3121025"/>
                <a:gd name="connsiteX27-55" fmla="*/ 298958 w 971549"/>
                <a:gd name="connsiteY27-56" fmla="*/ 2003425 h 3121025"/>
                <a:gd name="connsiteX28-57" fmla="*/ 325437 w 971549"/>
                <a:gd name="connsiteY28-58" fmla="*/ 981075 h 3121025"/>
                <a:gd name="connsiteX29-59" fmla="*/ 328381 w 971549"/>
                <a:gd name="connsiteY29-60" fmla="*/ 961942 h 3121025"/>
                <a:gd name="connsiteX30-61" fmla="*/ 264021 w 971549"/>
                <a:gd name="connsiteY30-62" fmla="*/ 839391 h 3121025"/>
                <a:gd name="connsiteX31-63" fmla="*/ 176212 w 971549"/>
                <a:gd name="connsiteY31-64" fmla="*/ 661987 h 3121025"/>
                <a:gd name="connsiteX32-65" fmla="*/ 219075 w 971549"/>
                <a:gd name="connsiteY32-66" fmla="*/ 614363 h 3121025"/>
                <a:gd name="connsiteX33-67" fmla="*/ 340076 w 971549"/>
                <a:gd name="connsiteY33-68" fmla="*/ 822986 h 3121025"/>
                <a:gd name="connsiteX34-69" fmla="*/ 421480 w 971549"/>
                <a:gd name="connsiteY34-70" fmla="*/ 42863 h 3121025"/>
                <a:gd name="connsiteX35" fmla="*/ 540542 w 971549"/>
                <a:gd name="connsiteY35" fmla="*/ 0 h 3121025"/>
                <a:gd name="connsiteX0-71" fmla="*/ 540542 w 971549"/>
                <a:gd name="connsiteY0-72" fmla="*/ 0 h 3121025"/>
                <a:gd name="connsiteX1-73" fmla="*/ 447674 w 971549"/>
                <a:gd name="connsiteY1-74" fmla="*/ 916781 h 3121025"/>
                <a:gd name="connsiteX2-75" fmla="*/ 440997 w 971549"/>
                <a:gd name="connsiteY2-76" fmla="*/ 913656 h 3121025"/>
                <a:gd name="connsiteX3-77" fmla="*/ 417204 w 971549"/>
                <a:gd name="connsiteY3-78" fmla="*/ 1251512 h 3121025"/>
                <a:gd name="connsiteX4-79" fmla="*/ 470694 w 971549"/>
                <a:gd name="connsiteY4-80" fmla="*/ 1046163 h 3121025"/>
                <a:gd name="connsiteX5-81" fmla="*/ 554037 w 971549"/>
                <a:gd name="connsiteY5-82" fmla="*/ 781050 h 3121025"/>
                <a:gd name="connsiteX6-83" fmla="*/ 617537 w 971549"/>
                <a:gd name="connsiteY6-84" fmla="*/ 876300 h 3121025"/>
                <a:gd name="connsiteX7-85" fmla="*/ 506412 w 971549"/>
                <a:gd name="connsiteY7-86" fmla="*/ 1419225 h 3121025"/>
                <a:gd name="connsiteX8-87" fmla="*/ 503554 w 971549"/>
                <a:gd name="connsiteY8-88" fmla="*/ 1416281 h 3121025"/>
                <a:gd name="connsiteX9-89" fmla="*/ 510877 w 971549"/>
                <a:gd name="connsiteY9-90" fmla="*/ 1641475 h 3121025"/>
                <a:gd name="connsiteX10-91" fmla="*/ 554037 w 971549"/>
                <a:gd name="connsiteY10-92" fmla="*/ 2346325 h 3121025"/>
                <a:gd name="connsiteX11-93" fmla="*/ 651669 w 971549"/>
                <a:gd name="connsiteY11-94" fmla="*/ 2726531 h 3121025"/>
                <a:gd name="connsiteX12-95" fmla="*/ 694279 w 971549"/>
                <a:gd name="connsiteY12-96" fmla="*/ 2836944 h 3121025"/>
                <a:gd name="connsiteX13-97" fmla="*/ 709612 w 971549"/>
                <a:gd name="connsiteY13-98" fmla="*/ 2771775 h 3121025"/>
                <a:gd name="connsiteX14-99" fmla="*/ 814387 w 971549"/>
                <a:gd name="connsiteY14-100" fmla="*/ 2471738 h 3121025"/>
                <a:gd name="connsiteX15-101" fmla="*/ 971549 w 971549"/>
                <a:gd name="connsiteY15-102" fmla="*/ 2512219 h 3121025"/>
                <a:gd name="connsiteX16-103" fmla="*/ 928687 w 971549"/>
                <a:gd name="connsiteY16-104" fmla="*/ 2543175 h 3121025"/>
                <a:gd name="connsiteX17-105" fmla="*/ 812006 w 971549"/>
                <a:gd name="connsiteY17-106" fmla="*/ 2883693 h 3121025"/>
                <a:gd name="connsiteX18-107" fmla="*/ 787597 w 971549"/>
                <a:gd name="connsiteY18-108" fmla="*/ 3067874 h 3121025"/>
                <a:gd name="connsiteX19-109" fmla="*/ 801687 w 971549"/>
                <a:gd name="connsiteY19-110" fmla="*/ 3101975 h 3121025"/>
                <a:gd name="connsiteX20-111" fmla="*/ 420687 w 971549"/>
                <a:gd name="connsiteY20-112" fmla="*/ 3121025 h 3121025"/>
                <a:gd name="connsiteX21-113" fmla="*/ 230187 w 971549"/>
                <a:gd name="connsiteY21-114" fmla="*/ 2219325 h 3121025"/>
                <a:gd name="connsiteX22-115" fmla="*/ 230269 w 971549"/>
                <a:gd name="connsiteY22-116" fmla="*/ 2219256 h 3121025"/>
                <a:gd name="connsiteX23-117" fmla="*/ 90487 w 971549"/>
                <a:gd name="connsiteY23-118" fmla="*/ 2085975 h 3121025"/>
                <a:gd name="connsiteX24-119" fmla="*/ 0 w 971549"/>
                <a:gd name="connsiteY24-120" fmla="*/ 2043113 h 3121025"/>
                <a:gd name="connsiteX25-121" fmla="*/ 104775 w 971549"/>
                <a:gd name="connsiteY25-122" fmla="*/ 1938338 h 3121025"/>
                <a:gd name="connsiteX26-123" fmla="*/ 311975 w 971549"/>
                <a:gd name="connsiteY26-124" fmla="*/ 2141393 h 3121025"/>
                <a:gd name="connsiteX27-125" fmla="*/ 298958 w 971549"/>
                <a:gd name="connsiteY27-126" fmla="*/ 2003425 h 3121025"/>
                <a:gd name="connsiteX28-127" fmla="*/ 325437 w 971549"/>
                <a:gd name="connsiteY28-128" fmla="*/ 981075 h 3121025"/>
                <a:gd name="connsiteX29-129" fmla="*/ 328381 w 971549"/>
                <a:gd name="connsiteY29-130" fmla="*/ 961942 h 3121025"/>
                <a:gd name="connsiteX30-131" fmla="*/ 264021 w 971549"/>
                <a:gd name="connsiteY30-132" fmla="*/ 839391 h 3121025"/>
                <a:gd name="connsiteX31-133" fmla="*/ 176212 w 971549"/>
                <a:gd name="connsiteY31-134" fmla="*/ 661987 h 3121025"/>
                <a:gd name="connsiteX32-135" fmla="*/ 219075 w 971549"/>
                <a:gd name="connsiteY32-136" fmla="*/ 614363 h 3121025"/>
                <a:gd name="connsiteX33-137" fmla="*/ 340076 w 971549"/>
                <a:gd name="connsiteY33-138" fmla="*/ 822986 h 3121025"/>
                <a:gd name="connsiteX34-139" fmla="*/ 421480 w 971549"/>
                <a:gd name="connsiteY34-140" fmla="*/ 42863 h 3121025"/>
                <a:gd name="connsiteX35-141" fmla="*/ 540542 w 971549"/>
                <a:gd name="connsiteY35-142" fmla="*/ 0 h 3121025"/>
                <a:gd name="connsiteX0-143" fmla="*/ 540542 w 971549"/>
                <a:gd name="connsiteY0-144" fmla="*/ 0 h 3121025"/>
                <a:gd name="connsiteX1-145" fmla="*/ 447674 w 971549"/>
                <a:gd name="connsiteY1-146" fmla="*/ 916781 h 3121025"/>
                <a:gd name="connsiteX2-147" fmla="*/ 450522 w 971549"/>
                <a:gd name="connsiteY2-148" fmla="*/ 913656 h 3121025"/>
                <a:gd name="connsiteX3-149" fmla="*/ 417204 w 971549"/>
                <a:gd name="connsiteY3-150" fmla="*/ 1251512 h 3121025"/>
                <a:gd name="connsiteX4-151" fmla="*/ 470694 w 971549"/>
                <a:gd name="connsiteY4-152" fmla="*/ 1046163 h 3121025"/>
                <a:gd name="connsiteX5-153" fmla="*/ 554037 w 971549"/>
                <a:gd name="connsiteY5-154" fmla="*/ 781050 h 3121025"/>
                <a:gd name="connsiteX6-155" fmla="*/ 617537 w 971549"/>
                <a:gd name="connsiteY6-156" fmla="*/ 876300 h 3121025"/>
                <a:gd name="connsiteX7-157" fmla="*/ 506412 w 971549"/>
                <a:gd name="connsiteY7-158" fmla="*/ 1419225 h 3121025"/>
                <a:gd name="connsiteX8-159" fmla="*/ 503554 w 971549"/>
                <a:gd name="connsiteY8-160" fmla="*/ 1416281 h 3121025"/>
                <a:gd name="connsiteX9-161" fmla="*/ 510877 w 971549"/>
                <a:gd name="connsiteY9-162" fmla="*/ 1641475 h 3121025"/>
                <a:gd name="connsiteX10-163" fmla="*/ 554037 w 971549"/>
                <a:gd name="connsiteY10-164" fmla="*/ 2346325 h 3121025"/>
                <a:gd name="connsiteX11-165" fmla="*/ 651669 w 971549"/>
                <a:gd name="connsiteY11-166" fmla="*/ 2726531 h 3121025"/>
                <a:gd name="connsiteX12-167" fmla="*/ 694279 w 971549"/>
                <a:gd name="connsiteY12-168" fmla="*/ 2836944 h 3121025"/>
                <a:gd name="connsiteX13-169" fmla="*/ 709612 w 971549"/>
                <a:gd name="connsiteY13-170" fmla="*/ 2771775 h 3121025"/>
                <a:gd name="connsiteX14-171" fmla="*/ 814387 w 971549"/>
                <a:gd name="connsiteY14-172" fmla="*/ 2471738 h 3121025"/>
                <a:gd name="connsiteX15-173" fmla="*/ 971549 w 971549"/>
                <a:gd name="connsiteY15-174" fmla="*/ 2512219 h 3121025"/>
                <a:gd name="connsiteX16-175" fmla="*/ 928687 w 971549"/>
                <a:gd name="connsiteY16-176" fmla="*/ 2543175 h 3121025"/>
                <a:gd name="connsiteX17-177" fmla="*/ 812006 w 971549"/>
                <a:gd name="connsiteY17-178" fmla="*/ 2883693 h 3121025"/>
                <a:gd name="connsiteX18-179" fmla="*/ 787597 w 971549"/>
                <a:gd name="connsiteY18-180" fmla="*/ 3067874 h 3121025"/>
                <a:gd name="connsiteX19-181" fmla="*/ 801687 w 971549"/>
                <a:gd name="connsiteY19-182" fmla="*/ 3101975 h 3121025"/>
                <a:gd name="connsiteX20-183" fmla="*/ 420687 w 971549"/>
                <a:gd name="connsiteY20-184" fmla="*/ 3121025 h 3121025"/>
                <a:gd name="connsiteX21-185" fmla="*/ 230187 w 971549"/>
                <a:gd name="connsiteY21-186" fmla="*/ 2219325 h 3121025"/>
                <a:gd name="connsiteX22-187" fmla="*/ 230269 w 971549"/>
                <a:gd name="connsiteY22-188" fmla="*/ 2219256 h 3121025"/>
                <a:gd name="connsiteX23-189" fmla="*/ 90487 w 971549"/>
                <a:gd name="connsiteY23-190" fmla="*/ 2085975 h 3121025"/>
                <a:gd name="connsiteX24-191" fmla="*/ 0 w 971549"/>
                <a:gd name="connsiteY24-192" fmla="*/ 2043113 h 3121025"/>
                <a:gd name="connsiteX25-193" fmla="*/ 104775 w 971549"/>
                <a:gd name="connsiteY25-194" fmla="*/ 1938338 h 3121025"/>
                <a:gd name="connsiteX26-195" fmla="*/ 311975 w 971549"/>
                <a:gd name="connsiteY26-196" fmla="*/ 2141393 h 3121025"/>
                <a:gd name="connsiteX27-197" fmla="*/ 298958 w 971549"/>
                <a:gd name="connsiteY27-198" fmla="*/ 2003425 h 3121025"/>
                <a:gd name="connsiteX28-199" fmla="*/ 325437 w 971549"/>
                <a:gd name="connsiteY28-200" fmla="*/ 981075 h 3121025"/>
                <a:gd name="connsiteX29-201" fmla="*/ 328381 w 971549"/>
                <a:gd name="connsiteY29-202" fmla="*/ 961942 h 3121025"/>
                <a:gd name="connsiteX30-203" fmla="*/ 264021 w 971549"/>
                <a:gd name="connsiteY30-204" fmla="*/ 839391 h 3121025"/>
                <a:gd name="connsiteX31-205" fmla="*/ 176212 w 971549"/>
                <a:gd name="connsiteY31-206" fmla="*/ 661987 h 3121025"/>
                <a:gd name="connsiteX32-207" fmla="*/ 219075 w 971549"/>
                <a:gd name="connsiteY32-208" fmla="*/ 614363 h 3121025"/>
                <a:gd name="connsiteX33-209" fmla="*/ 340076 w 971549"/>
                <a:gd name="connsiteY33-210" fmla="*/ 822986 h 3121025"/>
                <a:gd name="connsiteX34-211" fmla="*/ 421480 w 971549"/>
                <a:gd name="connsiteY34-212" fmla="*/ 42863 h 3121025"/>
                <a:gd name="connsiteX35-213" fmla="*/ 540542 w 971549"/>
                <a:gd name="connsiteY35-214" fmla="*/ 0 h 312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141" y="connsiteY35-142"/>
                </a:cxn>
              </a:cxnLst>
              <a:rect l="l" t="t" r="r" b="b"/>
              <a:pathLst>
                <a:path w="971549" h="3121025">
                  <a:moveTo>
                    <a:pt x="540542" y="0"/>
                  </a:moveTo>
                  <a:cubicBezTo>
                    <a:pt x="497680" y="303213"/>
                    <a:pt x="478630" y="611187"/>
                    <a:pt x="447674" y="916781"/>
                  </a:cubicBezTo>
                  <a:lnTo>
                    <a:pt x="450522" y="913656"/>
                  </a:lnTo>
                  <a:cubicBezTo>
                    <a:pt x="442591" y="1026275"/>
                    <a:pt x="444185" y="1138893"/>
                    <a:pt x="417204" y="1251512"/>
                  </a:cubicBezTo>
                  <a:lnTo>
                    <a:pt x="470694" y="1046163"/>
                  </a:lnTo>
                  <a:cubicBezTo>
                    <a:pt x="493712" y="957792"/>
                    <a:pt x="519112" y="869421"/>
                    <a:pt x="554037" y="781050"/>
                  </a:cubicBezTo>
                  <a:lnTo>
                    <a:pt x="617537" y="876300"/>
                  </a:lnTo>
                  <a:cubicBezTo>
                    <a:pt x="567795" y="1057275"/>
                    <a:pt x="533929" y="1244600"/>
                    <a:pt x="506412" y="1419225"/>
                  </a:cubicBezTo>
                  <a:lnTo>
                    <a:pt x="503554" y="1416281"/>
                  </a:lnTo>
                  <a:lnTo>
                    <a:pt x="510877" y="1641475"/>
                  </a:lnTo>
                  <a:cubicBezTo>
                    <a:pt x="516334" y="1876425"/>
                    <a:pt x="519112" y="2111375"/>
                    <a:pt x="554037" y="2346325"/>
                  </a:cubicBezTo>
                  <a:cubicBezTo>
                    <a:pt x="570971" y="2475442"/>
                    <a:pt x="606954" y="2601383"/>
                    <a:pt x="651669" y="2726531"/>
                  </a:cubicBezTo>
                  <a:lnTo>
                    <a:pt x="694279" y="2836944"/>
                  </a:lnTo>
                  <a:lnTo>
                    <a:pt x="709612" y="2771775"/>
                  </a:lnTo>
                  <a:lnTo>
                    <a:pt x="814387" y="2471738"/>
                  </a:lnTo>
                  <a:lnTo>
                    <a:pt x="971549" y="2512219"/>
                  </a:lnTo>
                  <a:lnTo>
                    <a:pt x="928687" y="2543175"/>
                  </a:lnTo>
                  <a:cubicBezTo>
                    <a:pt x="882650" y="2654299"/>
                    <a:pt x="843757" y="2770187"/>
                    <a:pt x="812006" y="2883693"/>
                  </a:cubicBezTo>
                  <a:lnTo>
                    <a:pt x="787597" y="3067874"/>
                  </a:lnTo>
                  <a:lnTo>
                    <a:pt x="801687" y="3101975"/>
                  </a:lnTo>
                  <a:lnTo>
                    <a:pt x="420687" y="3121025"/>
                  </a:lnTo>
                  <a:cubicBezTo>
                    <a:pt x="319087" y="2833158"/>
                    <a:pt x="293687" y="2513542"/>
                    <a:pt x="230187" y="2219325"/>
                  </a:cubicBezTo>
                  <a:cubicBezTo>
                    <a:pt x="230214" y="2219302"/>
                    <a:pt x="230242" y="2219279"/>
                    <a:pt x="230269" y="2219256"/>
                  </a:cubicBezTo>
                  <a:lnTo>
                    <a:pt x="90487" y="2085975"/>
                  </a:lnTo>
                  <a:lnTo>
                    <a:pt x="0" y="2043113"/>
                  </a:lnTo>
                  <a:lnTo>
                    <a:pt x="104775" y="1938338"/>
                  </a:lnTo>
                  <a:lnTo>
                    <a:pt x="311975" y="2141393"/>
                  </a:lnTo>
                  <a:lnTo>
                    <a:pt x="298958" y="2003425"/>
                  </a:lnTo>
                  <a:cubicBezTo>
                    <a:pt x="274968" y="1662642"/>
                    <a:pt x="305065" y="1321859"/>
                    <a:pt x="325437" y="981075"/>
                  </a:cubicBezTo>
                  <a:lnTo>
                    <a:pt x="328381" y="961942"/>
                  </a:lnTo>
                  <a:lnTo>
                    <a:pt x="264021" y="839391"/>
                  </a:lnTo>
                  <a:cubicBezTo>
                    <a:pt x="232966" y="780256"/>
                    <a:pt x="202803" y="721121"/>
                    <a:pt x="176212" y="661987"/>
                  </a:cubicBezTo>
                  <a:lnTo>
                    <a:pt x="219075" y="614363"/>
                  </a:lnTo>
                  <a:lnTo>
                    <a:pt x="340076" y="822986"/>
                  </a:lnTo>
                  <a:lnTo>
                    <a:pt x="421480" y="42863"/>
                  </a:lnTo>
                  <a:lnTo>
                    <a:pt x="540542" y="0"/>
                  </a:lnTo>
                  <a:close/>
                </a:path>
              </a:pathLst>
            </a:cu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1F2D2D1-2BF9-5CF5-2B98-CCFDE437C5BA}"/>
              </a:ext>
            </a:extLst>
          </p:cNvPr>
          <p:cNvGrpSpPr/>
          <p:nvPr/>
        </p:nvGrpSpPr>
        <p:grpSpPr>
          <a:xfrm>
            <a:off x="7775258" y="2377466"/>
            <a:ext cx="2714942" cy="816522"/>
            <a:chOff x="283599" y="1906534"/>
            <a:chExt cx="2714942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98FD399-23BF-6064-4DBC-AFEBBC769FA4}"/>
                </a:ext>
              </a:extLst>
            </p:cNvPr>
            <p:cNvSpPr txBox="1"/>
            <p:nvPr/>
          </p:nvSpPr>
          <p:spPr>
            <a:xfrm>
              <a:off x="283599" y="2190603"/>
              <a:ext cx="27149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9B7DE9A-2178-5A27-0A57-6F134743BBC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38304E6-3D16-215C-E4F0-C15CC86EB3A0}"/>
              </a:ext>
            </a:extLst>
          </p:cNvPr>
          <p:cNvGrpSpPr/>
          <p:nvPr/>
        </p:nvGrpSpPr>
        <p:grpSpPr>
          <a:xfrm>
            <a:off x="1759808" y="2349642"/>
            <a:ext cx="2814556" cy="816522"/>
            <a:chOff x="1387385" y="1906534"/>
            <a:chExt cx="2814556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327CDEF-778E-C32E-836E-C3EA505E91C0}"/>
                </a:ext>
              </a:extLst>
            </p:cNvPr>
            <p:cNvSpPr txBox="1"/>
            <p:nvPr/>
          </p:nvSpPr>
          <p:spPr>
            <a:xfrm>
              <a:off x="1387385" y="2190603"/>
              <a:ext cx="28145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CB979DE-61C4-373E-06FA-A50BB112E150}"/>
                </a:ext>
              </a:extLst>
            </p:cNvPr>
            <p:cNvSpPr txBox="1"/>
            <p:nvPr/>
          </p:nvSpPr>
          <p:spPr>
            <a:xfrm>
              <a:off x="19663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2932D59-148D-FF0F-0D63-63E759ED4B1D}"/>
              </a:ext>
            </a:extLst>
          </p:cNvPr>
          <p:cNvGrpSpPr/>
          <p:nvPr/>
        </p:nvGrpSpPr>
        <p:grpSpPr>
          <a:xfrm>
            <a:off x="8599171" y="4056294"/>
            <a:ext cx="2714942" cy="816522"/>
            <a:chOff x="283599" y="1906534"/>
            <a:chExt cx="2714942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939CF68-4521-792B-B721-31BD583E1E50}"/>
                </a:ext>
              </a:extLst>
            </p:cNvPr>
            <p:cNvSpPr txBox="1"/>
            <p:nvPr/>
          </p:nvSpPr>
          <p:spPr>
            <a:xfrm>
              <a:off x="283599" y="2190603"/>
              <a:ext cx="27149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DE5824E-B29A-64D6-4BF0-8EEFF10BFF5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9748CB4-4AA3-1A38-57F8-7416CAF3410B}"/>
              </a:ext>
            </a:extLst>
          </p:cNvPr>
          <p:cNvGrpSpPr/>
          <p:nvPr/>
        </p:nvGrpSpPr>
        <p:grpSpPr>
          <a:xfrm>
            <a:off x="806016" y="4869099"/>
            <a:ext cx="2814556" cy="816522"/>
            <a:chOff x="1387385" y="1906534"/>
            <a:chExt cx="2814556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83BB486-913B-245C-AC74-8CF42EDF56C7}"/>
                </a:ext>
              </a:extLst>
            </p:cNvPr>
            <p:cNvSpPr txBox="1"/>
            <p:nvPr/>
          </p:nvSpPr>
          <p:spPr>
            <a:xfrm>
              <a:off x="1387385" y="2190603"/>
              <a:ext cx="28145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1F7AA-556B-5D63-B3FD-5FEFFC7212CC}"/>
                </a:ext>
              </a:extLst>
            </p:cNvPr>
            <p:cNvSpPr txBox="1"/>
            <p:nvPr/>
          </p:nvSpPr>
          <p:spPr>
            <a:xfrm>
              <a:off x="19663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765A0B0-F033-7EFC-B93F-D14BE8139309}"/>
              </a:ext>
            </a:extLst>
          </p:cNvPr>
          <p:cNvGrpSpPr/>
          <p:nvPr/>
        </p:nvGrpSpPr>
        <p:grpSpPr>
          <a:xfrm>
            <a:off x="6562566" y="983757"/>
            <a:ext cx="2714942" cy="816522"/>
            <a:chOff x="283599" y="1906534"/>
            <a:chExt cx="2714942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27C0BDE-39B2-BAB0-B09C-911EBB03F0EE}"/>
                </a:ext>
              </a:extLst>
            </p:cNvPr>
            <p:cNvSpPr txBox="1"/>
            <p:nvPr/>
          </p:nvSpPr>
          <p:spPr>
            <a:xfrm>
              <a:off x="283599" y="2190603"/>
              <a:ext cx="27149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AB852F8-16B2-CC22-6ED2-B5CECDC9A2A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9579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01C68-0A01-8301-CB8B-09381D7071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D67C5BD2-7FBE-DD22-1355-B64D1D14972F}"/>
              </a:ext>
            </a:extLst>
          </p:cNvPr>
          <p:cNvSpPr txBox="1"/>
          <p:nvPr/>
        </p:nvSpPr>
        <p:spPr>
          <a:xfrm>
            <a:off x="1259297" y="22023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5D73EB8-AA0A-A348-93B7-F9258AE4EBAE}"/>
              </a:ext>
            </a:extLst>
          </p:cNvPr>
          <p:cNvSpPr txBox="1"/>
          <p:nvPr/>
        </p:nvSpPr>
        <p:spPr>
          <a:xfrm>
            <a:off x="2035494" y="269634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论文总结与致谢</a:t>
            </a:r>
          </a:p>
        </p:txBody>
      </p:sp>
      <p:grpSp>
        <p:nvGrpSpPr>
          <p:cNvPr id="2" name="组 10">
            <a:extLst>
              <a:ext uri="{FF2B5EF4-FFF2-40B4-BE49-F238E27FC236}">
                <a16:creationId xmlns:a16="http://schemas.microsoft.com/office/drawing/2014/main" id="{0685DC0D-D900-1E9D-B0F0-0FB733D497DD}"/>
              </a:ext>
            </a:extLst>
          </p:cNvPr>
          <p:cNvGrpSpPr/>
          <p:nvPr/>
        </p:nvGrpSpPr>
        <p:grpSpPr>
          <a:xfrm>
            <a:off x="1329668" y="1476026"/>
            <a:ext cx="1937168" cy="2519583"/>
            <a:chOff x="1497998" y="1405645"/>
            <a:chExt cx="1937168" cy="2519583"/>
          </a:xfrm>
        </p:grpSpPr>
        <p:grpSp>
          <p:nvGrpSpPr>
            <p:cNvPr id="3" name="组 4">
              <a:extLst>
                <a:ext uri="{FF2B5EF4-FFF2-40B4-BE49-F238E27FC236}">
                  <a16:creationId xmlns:a16="http://schemas.microsoft.com/office/drawing/2014/main" id="{528E83A4-E700-B5D6-A32A-D5FEA02954E1}"/>
                </a:ext>
              </a:extLst>
            </p:cNvPr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990F9C88-289B-7146-50C9-6E4A9A35A9FF}"/>
                  </a:ext>
                </a:extLst>
              </p:cNvPr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AFAEA6FB-106F-08A4-2500-36B645D118E1}"/>
                  </a:ext>
                </a:extLst>
              </p:cNvPr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8" name="平行四边形 7">
                <a:extLst>
                  <a:ext uri="{FF2B5EF4-FFF2-40B4-BE49-F238E27FC236}">
                    <a16:creationId xmlns:a16="http://schemas.microsoft.com/office/drawing/2014/main" id="{6C6A9A9E-1FF5-3FED-025E-7D5168C948AF}"/>
                  </a:ext>
                </a:extLst>
              </p:cNvPr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A13E0DB-D334-6CB9-0096-2C2A527F6456}"/>
                </a:ext>
              </a:extLst>
            </p:cNvPr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4664444-B507-F08B-4613-F18284645BA8}"/>
                </a:ext>
              </a:extLst>
            </p:cNvPr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F425581-3344-00EE-1AE8-5D97D63127EF}"/>
              </a:ext>
            </a:extLst>
          </p:cNvPr>
          <p:cNvSpPr txBox="1"/>
          <p:nvPr/>
        </p:nvSpPr>
        <p:spPr>
          <a:xfrm>
            <a:off x="1125346" y="46521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39E24A4-0F9A-0B7E-FD85-0E13A77E86BB}"/>
              </a:ext>
            </a:extLst>
          </p:cNvPr>
          <p:cNvSpPr/>
          <p:nvPr/>
        </p:nvSpPr>
        <p:spPr>
          <a:xfrm>
            <a:off x="1352386" y="41442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grpSp>
        <p:nvGrpSpPr>
          <p:cNvPr id="11" name="组 46">
            <a:extLst>
              <a:ext uri="{FF2B5EF4-FFF2-40B4-BE49-F238E27FC236}">
                <a16:creationId xmlns:a16="http://schemas.microsoft.com/office/drawing/2014/main" id="{EE7F13B2-2C81-0126-E6CB-9F21D4CBAF8A}"/>
              </a:ext>
            </a:extLst>
          </p:cNvPr>
          <p:cNvGrpSpPr/>
          <p:nvPr/>
        </p:nvGrpSpPr>
        <p:grpSpPr>
          <a:xfrm>
            <a:off x="3850728" y="1476026"/>
            <a:ext cx="1937168" cy="2519583"/>
            <a:chOff x="1497998" y="1405645"/>
            <a:chExt cx="1937168" cy="2519583"/>
          </a:xfrm>
        </p:grpSpPr>
        <p:grpSp>
          <p:nvGrpSpPr>
            <p:cNvPr id="12" name="组 73">
              <a:extLst>
                <a:ext uri="{FF2B5EF4-FFF2-40B4-BE49-F238E27FC236}">
                  <a16:creationId xmlns:a16="http://schemas.microsoft.com/office/drawing/2014/main" id="{0445EF7F-8A57-F6A7-1ED6-32D28E149A9E}"/>
                </a:ext>
              </a:extLst>
            </p:cNvPr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99749E64-A51A-8CE9-FEE7-158B5A6C70A9}"/>
                  </a:ext>
                </a:extLst>
              </p:cNvPr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E0597EC1-0C8E-2981-3620-8DE8C77D8386}"/>
                  </a:ext>
                </a:extLst>
              </p:cNvPr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rgbClr val="D8B2A7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83C84836-7DB0-6927-A6C8-C415E1F824D5}"/>
                  </a:ext>
                </a:extLst>
              </p:cNvPr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rgbClr val="D8B2A7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20A6946-619B-3A8A-074E-63C2A445B495}"/>
                </a:ext>
              </a:extLst>
            </p:cNvPr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A53422C-5219-E6DE-26EC-E554D7C81D36}"/>
                </a:ext>
              </a:extLst>
            </p:cNvPr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18" name="文本框 8">
            <a:extLst>
              <a:ext uri="{FF2B5EF4-FFF2-40B4-BE49-F238E27FC236}">
                <a16:creationId xmlns:a16="http://schemas.microsoft.com/office/drawing/2014/main" id="{70A14B07-0B1F-1FA1-B5A9-CBBD4F4F00D3}"/>
              </a:ext>
            </a:extLst>
          </p:cNvPr>
          <p:cNvSpPr txBox="1"/>
          <p:nvPr/>
        </p:nvSpPr>
        <p:spPr>
          <a:xfrm>
            <a:off x="3646406" y="46521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4CF247E-7E02-B8D2-EBC5-D5A5397C20E3}"/>
              </a:ext>
            </a:extLst>
          </p:cNvPr>
          <p:cNvSpPr/>
          <p:nvPr/>
        </p:nvSpPr>
        <p:spPr>
          <a:xfrm>
            <a:off x="3873446" y="41442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grpSp>
        <p:nvGrpSpPr>
          <p:cNvPr id="22" name="组 10">
            <a:extLst>
              <a:ext uri="{FF2B5EF4-FFF2-40B4-BE49-F238E27FC236}">
                <a16:creationId xmlns:a16="http://schemas.microsoft.com/office/drawing/2014/main" id="{CC2CB7EA-AA22-5D3B-C4DA-2E7FA6273227}"/>
              </a:ext>
            </a:extLst>
          </p:cNvPr>
          <p:cNvGrpSpPr/>
          <p:nvPr/>
        </p:nvGrpSpPr>
        <p:grpSpPr>
          <a:xfrm>
            <a:off x="6371788" y="1476026"/>
            <a:ext cx="1937168" cy="2519583"/>
            <a:chOff x="1497998" y="1405645"/>
            <a:chExt cx="1937168" cy="2519583"/>
          </a:xfrm>
        </p:grpSpPr>
        <p:grpSp>
          <p:nvGrpSpPr>
            <p:cNvPr id="23" name="组 4">
              <a:extLst>
                <a:ext uri="{FF2B5EF4-FFF2-40B4-BE49-F238E27FC236}">
                  <a16:creationId xmlns:a16="http://schemas.microsoft.com/office/drawing/2014/main" id="{4A8B63DD-70F5-4151-C9F1-2116466B3DBA}"/>
                </a:ext>
              </a:extLst>
            </p:cNvPr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828D09E1-A82D-AEEF-D2B5-219AA29D5794}"/>
                  </a:ext>
                </a:extLst>
              </p:cNvPr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E6D7C7AA-C88A-A4E2-0F0F-BA892B8564C0}"/>
                  </a:ext>
                </a:extLst>
              </p:cNvPr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F90966FD-D33A-9780-8F0A-A21E3B5B511C}"/>
                  </a:ext>
                </a:extLst>
              </p:cNvPr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rgbClr val="4F628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57295EF-FCD5-5AC6-DC22-E3024029FA96}"/>
                </a:ext>
              </a:extLst>
            </p:cNvPr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7AD6B18-FFB1-A251-DE08-E1E8B58527A0}"/>
                </a:ext>
              </a:extLst>
            </p:cNvPr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29" name="文本框 8">
            <a:extLst>
              <a:ext uri="{FF2B5EF4-FFF2-40B4-BE49-F238E27FC236}">
                <a16:creationId xmlns:a16="http://schemas.microsoft.com/office/drawing/2014/main" id="{2CB344DD-F270-EF74-4B3C-E2791C51AC09}"/>
              </a:ext>
            </a:extLst>
          </p:cNvPr>
          <p:cNvSpPr txBox="1"/>
          <p:nvPr/>
        </p:nvSpPr>
        <p:spPr>
          <a:xfrm>
            <a:off x="6167466" y="46521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AFD44AB-3FFF-8632-C6BD-7511F30E635A}"/>
              </a:ext>
            </a:extLst>
          </p:cNvPr>
          <p:cNvSpPr/>
          <p:nvPr/>
        </p:nvSpPr>
        <p:spPr>
          <a:xfrm>
            <a:off x="6394506" y="41442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grpSp>
        <p:nvGrpSpPr>
          <p:cNvPr id="31" name="组 46">
            <a:extLst>
              <a:ext uri="{FF2B5EF4-FFF2-40B4-BE49-F238E27FC236}">
                <a16:creationId xmlns:a16="http://schemas.microsoft.com/office/drawing/2014/main" id="{B1CB04E1-E0A6-2846-0256-C6F81C946D3C}"/>
              </a:ext>
            </a:extLst>
          </p:cNvPr>
          <p:cNvGrpSpPr/>
          <p:nvPr/>
        </p:nvGrpSpPr>
        <p:grpSpPr>
          <a:xfrm>
            <a:off x="8892848" y="1476026"/>
            <a:ext cx="1937168" cy="2519583"/>
            <a:chOff x="1497998" y="1405645"/>
            <a:chExt cx="1937168" cy="2519583"/>
          </a:xfrm>
        </p:grpSpPr>
        <p:grpSp>
          <p:nvGrpSpPr>
            <p:cNvPr id="32" name="组 73">
              <a:extLst>
                <a:ext uri="{FF2B5EF4-FFF2-40B4-BE49-F238E27FC236}">
                  <a16:creationId xmlns:a16="http://schemas.microsoft.com/office/drawing/2014/main" id="{94A86259-61C6-A1F8-4EF9-A1952C717B3C}"/>
                </a:ext>
              </a:extLst>
            </p:cNvPr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59C2EBEA-ADA4-488F-6427-90DCEDCA5217}"/>
                  </a:ext>
                </a:extLst>
              </p:cNvPr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EC696023-8AD3-F76B-EB1C-E3B2863ED874}"/>
                  </a:ext>
                </a:extLst>
              </p:cNvPr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rgbClr val="D8B2A7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id="{1E5FF7F4-E9B3-3BC5-DE08-6FABF7ABE9C5}"/>
                  </a:ext>
                </a:extLst>
              </p:cNvPr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rgbClr val="D8B2A7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D8A5F28-0D90-42B4-3556-24B28182FDF7}"/>
                </a:ext>
              </a:extLst>
            </p:cNvPr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1574E8A-5038-C102-439E-E6C8CE400977}"/>
                </a:ext>
              </a:extLst>
            </p:cNvPr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38" name="文本框 8">
            <a:extLst>
              <a:ext uri="{FF2B5EF4-FFF2-40B4-BE49-F238E27FC236}">
                <a16:creationId xmlns:a16="http://schemas.microsoft.com/office/drawing/2014/main" id="{B4E23DB1-7B16-2FE5-09D8-7D5A277435BF}"/>
              </a:ext>
            </a:extLst>
          </p:cNvPr>
          <p:cNvSpPr txBox="1"/>
          <p:nvPr/>
        </p:nvSpPr>
        <p:spPr>
          <a:xfrm>
            <a:off x="8688526" y="46521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082297DD-C8CA-A6D6-1FEC-6E38FE3F0CBD}"/>
              </a:ext>
            </a:extLst>
          </p:cNvPr>
          <p:cNvSpPr/>
          <p:nvPr/>
        </p:nvSpPr>
        <p:spPr>
          <a:xfrm>
            <a:off x="8915566" y="41442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44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F8B87-3613-C901-49FD-A30E3E63CA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CCB4066C-008E-CBBC-5016-87012FC4D8C5}"/>
              </a:ext>
            </a:extLst>
          </p:cNvPr>
          <p:cNvSpPr txBox="1"/>
          <p:nvPr/>
        </p:nvSpPr>
        <p:spPr>
          <a:xfrm>
            <a:off x="1259297" y="22023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974B3DE-CE1E-D569-29A3-B53BFC57D00D}"/>
              </a:ext>
            </a:extLst>
          </p:cNvPr>
          <p:cNvSpPr txBox="1"/>
          <p:nvPr/>
        </p:nvSpPr>
        <p:spPr>
          <a:xfrm>
            <a:off x="2035494" y="269634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论文总结与致谢</a:t>
            </a:r>
          </a:p>
        </p:txBody>
      </p:sp>
      <p:sp>
        <p:nvSpPr>
          <p:cNvPr id="2" name="图形 5" descr="D:\51PPT模板网\51pptmoban.com\图片.jpg">
            <a:extLst>
              <a:ext uri="{FF2B5EF4-FFF2-40B4-BE49-F238E27FC236}">
                <a16:creationId xmlns:a16="http://schemas.microsoft.com/office/drawing/2014/main" id="{4E4AAAD4-DE51-8323-537C-50CA1E8B45E6}"/>
              </a:ext>
            </a:extLst>
          </p:cNvPr>
          <p:cNvSpPr/>
          <p:nvPr/>
        </p:nvSpPr>
        <p:spPr>
          <a:xfrm>
            <a:off x="7431517" y="1373017"/>
            <a:ext cx="3704796" cy="4849983"/>
          </a:xfrm>
          <a:custGeom>
            <a:avLst/>
            <a:gdLst>
              <a:gd name="connsiteX0" fmla="*/ 1211813 w 5238676"/>
              <a:gd name="connsiteY0" fmla="*/ 3308355 h 6858000"/>
              <a:gd name="connsiteX1" fmla="*/ 1206451 w 5238676"/>
              <a:gd name="connsiteY1" fmla="*/ 3345889 h 6858000"/>
              <a:gd name="connsiteX2" fmla="*/ 1190365 w 5238676"/>
              <a:gd name="connsiteY2" fmla="*/ 3292269 h 6858000"/>
              <a:gd name="connsiteX3" fmla="*/ 1201089 w 5238676"/>
              <a:gd name="connsiteY3" fmla="*/ 3211839 h 6858000"/>
              <a:gd name="connsiteX4" fmla="*/ 1211813 w 5238676"/>
              <a:gd name="connsiteY4" fmla="*/ 3308355 h 6858000"/>
              <a:gd name="connsiteX5" fmla="*/ 1351225 w 5238676"/>
              <a:gd name="connsiteY5" fmla="*/ 3399509 h 6858000"/>
              <a:gd name="connsiteX6" fmla="*/ 1340501 w 5238676"/>
              <a:gd name="connsiteY6" fmla="*/ 3431681 h 6858000"/>
              <a:gd name="connsiteX7" fmla="*/ 1324415 w 5238676"/>
              <a:gd name="connsiteY7" fmla="*/ 3410233 h 6858000"/>
              <a:gd name="connsiteX8" fmla="*/ 1297605 w 5238676"/>
              <a:gd name="connsiteY8" fmla="*/ 3217201 h 6858000"/>
              <a:gd name="connsiteX9" fmla="*/ 1308329 w 5238676"/>
              <a:gd name="connsiteY9" fmla="*/ 3195753 h 6858000"/>
              <a:gd name="connsiteX10" fmla="*/ 1351225 w 5238676"/>
              <a:gd name="connsiteY10" fmla="*/ 3399509 h 6858000"/>
              <a:gd name="connsiteX11" fmla="*/ 2589847 w 5238676"/>
              <a:gd name="connsiteY11" fmla="*/ 155498 h 6858000"/>
              <a:gd name="connsiteX12" fmla="*/ 3190391 w 5238676"/>
              <a:gd name="connsiteY12" fmla="*/ 348530 h 6858000"/>
              <a:gd name="connsiteX13" fmla="*/ 3479939 w 5238676"/>
              <a:gd name="connsiteY13" fmla="*/ 445046 h 6858000"/>
              <a:gd name="connsiteX14" fmla="*/ 4514806 w 5238676"/>
              <a:gd name="connsiteY14" fmla="*/ 831110 h 6858000"/>
              <a:gd name="connsiteX15" fmla="*/ 4627408 w 5238676"/>
              <a:gd name="connsiteY15" fmla="*/ 879368 h 6858000"/>
              <a:gd name="connsiteX16" fmla="*/ 4761458 w 5238676"/>
              <a:gd name="connsiteY16" fmla="*/ 954436 h 6858000"/>
              <a:gd name="connsiteX17" fmla="*/ 4509444 w 5238676"/>
              <a:gd name="connsiteY17" fmla="*/ 1077762 h 6858000"/>
              <a:gd name="connsiteX18" fmla="*/ 4332498 w 5238676"/>
              <a:gd name="connsiteY18" fmla="*/ 1163554 h 6858000"/>
              <a:gd name="connsiteX19" fmla="*/ 3517473 w 5238676"/>
              <a:gd name="connsiteY19" fmla="*/ 1678307 h 6858000"/>
              <a:gd name="connsiteX20" fmla="*/ 3506749 w 5238676"/>
              <a:gd name="connsiteY20" fmla="*/ 1710479 h 6858000"/>
              <a:gd name="connsiteX21" fmla="*/ 3560369 w 5238676"/>
              <a:gd name="connsiteY21" fmla="*/ 2107267 h 6858000"/>
              <a:gd name="connsiteX22" fmla="*/ 3544283 w 5238676"/>
              <a:gd name="connsiteY22" fmla="*/ 2262765 h 6858000"/>
              <a:gd name="connsiteX23" fmla="*/ 3560369 w 5238676"/>
              <a:gd name="connsiteY23" fmla="*/ 2268127 h 6858000"/>
              <a:gd name="connsiteX24" fmla="*/ 3630076 w 5238676"/>
              <a:gd name="connsiteY24" fmla="*/ 2252041 h 6858000"/>
              <a:gd name="connsiteX25" fmla="*/ 3721230 w 5238676"/>
              <a:gd name="connsiteY25" fmla="*/ 2402177 h 6858000"/>
              <a:gd name="connsiteX26" fmla="*/ 3672972 w 5238676"/>
              <a:gd name="connsiteY26" fmla="*/ 2632743 h 6858000"/>
              <a:gd name="connsiteX27" fmla="*/ 3646162 w 5238676"/>
              <a:gd name="connsiteY27" fmla="*/ 2718535 h 6858000"/>
              <a:gd name="connsiteX28" fmla="*/ 3453129 w 5238676"/>
              <a:gd name="connsiteY28" fmla="*/ 2949101 h 6858000"/>
              <a:gd name="connsiteX29" fmla="*/ 3383423 w 5238676"/>
              <a:gd name="connsiteY29" fmla="*/ 2981273 h 6858000"/>
              <a:gd name="connsiteX30" fmla="*/ 3302993 w 5238676"/>
              <a:gd name="connsiteY30" fmla="*/ 3222563 h 6858000"/>
              <a:gd name="connsiteX31" fmla="*/ 3404871 w 5238676"/>
              <a:gd name="connsiteY31" fmla="*/ 3442405 h 6858000"/>
              <a:gd name="connsiteX32" fmla="*/ 3453129 w 5238676"/>
              <a:gd name="connsiteY32" fmla="*/ 3576455 h 6858000"/>
              <a:gd name="connsiteX33" fmla="*/ 3603266 w 5238676"/>
              <a:gd name="connsiteY33" fmla="*/ 3726591 h 6858000"/>
              <a:gd name="connsiteX34" fmla="*/ 3731954 w 5238676"/>
              <a:gd name="connsiteY34" fmla="*/ 3828469 h 6858000"/>
              <a:gd name="connsiteX35" fmla="*/ 4321774 w 5238676"/>
              <a:gd name="connsiteY35" fmla="*/ 4375394 h 6858000"/>
              <a:gd name="connsiteX36" fmla="*/ 4407566 w 5238676"/>
              <a:gd name="connsiteY36" fmla="*/ 4359308 h 6858000"/>
              <a:gd name="connsiteX37" fmla="*/ 4718562 w 5238676"/>
              <a:gd name="connsiteY37" fmla="*/ 4632770 h 6858000"/>
              <a:gd name="connsiteX38" fmla="*/ 5163608 w 5238676"/>
              <a:gd name="connsiteY38" fmla="*/ 5839220 h 6858000"/>
              <a:gd name="connsiteX39" fmla="*/ 5222590 w 5238676"/>
              <a:gd name="connsiteY39" fmla="*/ 6278904 h 6858000"/>
              <a:gd name="connsiteX40" fmla="*/ 5238676 w 5238676"/>
              <a:gd name="connsiteY40" fmla="*/ 6858000 h 6858000"/>
              <a:gd name="connsiteX41" fmla="*/ 0 w 5238676"/>
              <a:gd name="connsiteY41" fmla="*/ 6858000 h 6858000"/>
              <a:gd name="connsiteX42" fmla="*/ 5362 w 5238676"/>
              <a:gd name="connsiteY42" fmla="*/ 6595262 h 6858000"/>
              <a:gd name="connsiteX43" fmla="*/ 166222 w 5238676"/>
              <a:gd name="connsiteY43" fmla="*/ 5721256 h 6858000"/>
              <a:gd name="connsiteX44" fmla="*/ 815024 w 5238676"/>
              <a:gd name="connsiteY44" fmla="*/ 4418290 h 6858000"/>
              <a:gd name="connsiteX45" fmla="*/ 884730 w 5238676"/>
              <a:gd name="connsiteY45" fmla="*/ 4262791 h 6858000"/>
              <a:gd name="connsiteX46" fmla="*/ 1276157 w 5238676"/>
              <a:gd name="connsiteY46" fmla="*/ 3924985 h 6858000"/>
              <a:gd name="connsiteX47" fmla="*/ 1388759 w 5238676"/>
              <a:gd name="connsiteY47" fmla="*/ 3941071 h 6858000"/>
              <a:gd name="connsiteX48" fmla="*/ 1485275 w 5238676"/>
              <a:gd name="connsiteY48" fmla="*/ 3908899 h 6858000"/>
              <a:gd name="connsiteX49" fmla="*/ 1941045 w 5238676"/>
              <a:gd name="connsiteY49" fmla="*/ 3678333 h 6858000"/>
              <a:gd name="connsiteX50" fmla="*/ 1989303 w 5238676"/>
              <a:gd name="connsiteY50" fmla="*/ 3555007 h 6858000"/>
              <a:gd name="connsiteX51" fmla="*/ 1742651 w 5238676"/>
              <a:gd name="connsiteY51" fmla="*/ 3222563 h 6858000"/>
              <a:gd name="connsiteX52" fmla="*/ 1662221 w 5238676"/>
              <a:gd name="connsiteY52" fmla="*/ 2916929 h 6858000"/>
              <a:gd name="connsiteX53" fmla="*/ 1576429 w 5238676"/>
              <a:gd name="connsiteY53" fmla="*/ 2734621 h 6858000"/>
              <a:gd name="connsiteX54" fmla="*/ 1522809 w 5238676"/>
              <a:gd name="connsiteY54" fmla="*/ 2509417 h 6858000"/>
              <a:gd name="connsiteX55" fmla="*/ 1485275 w 5238676"/>
              <a:gd name="connsiteY55" fmla="*/ 2386091 h 6858000"/>
              <a:gd name="connsiteX56" fmla="*/ 1485275 w 5238676"/>
              <a:gd name="connsiteY56" fmla="*/ 2364643 h 6858000"/>
              <a:gd name="connsiteX57" fmla="*/ 1571067 w 5238676"/>
              <a:gd name="connsiteY57" fmla="*/ 2316385 h 6858000"/>
              <a:gd name="connsiteX58" fmla="*/ 1571067 w 5238676"/>
              <a:gd name="connsiteY58" fmla="*/ 2294937 h 6858000"/>
              <a:gd name="connsiteX59" fmla="*/ 1571067 w 5238676"/>
              <a:gd name="connsiteY59" fmla="*/ 1903511 h 6858000"/>
              <a:gd name="connsiteX60" fmla="*/ 1619325 w 5238676"/>
              <a:gd name="connsiteY60" fmla="*/ 1597877 h 6858000"/>
              <a:gd name="connsiteX61" fmla="*/ 1613963 w 5238676"/>
              <a:gd name="connsiteY61" fmla="*/ 1565705 h 6858000"/>
              <a:gd name="connsiteX62" fmla="*/ 1040228 w 5238676"/>
              <a:gd name="connsiteY62" fmla="*/ 1399482 h 6858000"/>
              <a:gd name="connsiteX63" fmla="*/ 1018780 w 5238676"/>
              <a:gd name="connsiteY63" fmla="*/ 1431654 h 6858000"/>
              <a:gd name="connsiteX64" fmla="*/ 1045590 w 5238676"/>
              <a:gd name="connsiteY64" fmla="*/ 1597877 h 6858000"/>
              <a:gd name="connsiteX65" fmla="*/ 1077762 w 5238676"/>
              <a:gd name="connsiteY65" fmla="*/ 1876701 h 6858000"/>
              <a:gd name="connsiteX66" fmla="*/ 1158193 w 5238676"/>
              <a:gd name="connsiteY66" fmla="*/ 2300299 h 6858000"/>
              <a:gd name="connsiteX67" fmla="*/ 1308329 w 5238676"/>
              <a:gd name="connsiteY67" fmla="*/ 3163581 h 6858000"/>
              <a:gd name="connsiteX68" fmla="*/ 1297605 w 5238676"/>
              <a:gd name="connsiteY68" fmla="*/ 3158219 h 6858000"/>
              <a:gd name="connsiteX69" fmla="*/ 1206451 w 5238676"/>
              <a:gd name="connsiteY69" fmla="*/ 2804327 h 6858000"/>
              <a:gd name="connsiteX70" fmla="*/ 1195727 w 5238676"/>
              <a:gd name="connsiteY70" fmla="*/ 2841861 h 6858000"/>
              <a:gd name="connsiteX71" fmla="*/ 1260071 w 5238676"/>
              <a:gd name="connsiteY71" fmla="*/ 3367337 h 6858000"/>
              <a:gd name="connsiteX72" fmla="*/ 1260071 w 5238676"/>
              <a:gd name="connsiteY72" fmla="*/ 3453129 h 6858000"/>
              <a:gd name="connsiteX73" fmla="*/ 1217175 w 5238676"/>
              <a:gd name="connsiteY73" fmla="*/ 3388785 h 6858000"/>
              <a:gd name="connsiteX74" fmla="*/ 1195727 w 5238676"/>
              <a:gd name="connsiteY74" fmla="*/ 3463853 h 6858000"/>
              <a:gd name="connsiteX75" fmla="*/ 1147469 w 5238676"/>
              <a:gd name="connsiteY75" fmla="*/ 3485301 h 6858000"/>
              <a:gd name="connsiteX76" fmla="*/ 1056314 w 5238676"/>
              <a:gd name="connsiteY76" fmla="*/ 3512111 h 6858000"/>
              <a:gd name="connsiteX77" fmla="*/ 895454 w 5238676"/>
              <a:gd name="connsiteY77" fmla="*/ 3453129 h 6858000"/>
              <a:gd name="connsiteX78" fmla="*/ 895454 w 5238676"/>
              <a:gd name="connsiteY78" fmla="*/ 3340527 h 6858000"/>
              <a:gd name="connsiteX79" fmla="*/ 916902 w 5238676"/>
              <a:gd name="connsiteY79" fmla="*/ 3147495 h 6858000"/>
              <a:gd name="connsiteX80" fmla="*/ 874006 w 5238676"/>
              <a:gd name="connsiteY80" fmla="*/ 1930321 h 6858000"/>
              <a:gd name="connsiteX81" fmla="*/ 874006 w 5238676"/>
              <a:gd name="connsiteY81" fmla="*/ 1463826 h 6858000"/>
              <a:gd name="connsiteX82" fmla="*/ 857920 w 5238676"/>
              <a:gd name="connsiteY82" fmla="*/ 1356586 h 6858000"/>
              <a:gd name="connsiteX83" fmla="*/ 788214 w 5238676"/>
              <a:gd name="connsiteY83" fmla="*/ 1319052 h 6858000"/>
              <a:gd name="connsiteX84" fmla="*/ 589820 w 5238676"/>
              <a:gd name="connsiteY84" fmla="*/ 1286880 h 6858000"/>
              <a:gd name="connsiteX85" fmla="*/ 504028 w 5238676"/>
              <a:gd name="connsiteY85" fmla="*/ 1249346 h 6858000"/>
              <a:gd name="connsiteX86" fmla="*/ 820386 w 5238676"/>
              <a:gd name="connsiteY86" fmla="*/ 943712 h 6858000"/>
              <a:gd name="connsiteX87" fmla="*/ 959798 w 5238676"/>
              <a:gd name="connsiteY87" fmla="*/ 815024 h 6858000"/>
              <a:gd name="connsiteX88" fmla="*/ 1394121 w 5238676"/>
              <a:gd name="connsiteY88" fmla="*/ 482580 h 6858000"/>
              <a:gd name="connsiteX89" fmla="*/ 1973217 w 5238676"/>
              <a:gd name="connsiteY89" fmla="*/ 75068 h 6858000"/>
              <a:gd name="connsiteX90" fmla="*/ 2085819 w 5238676"/>
              <a:gd name="connsiteY90" fmla="*/ 0 h 6858000"/>
              <a:gd name="connsiteX91" fmla="*/ 2589847 w 5238676"/>
              <a:gd name="connsiteY91" fmla="*/ 1554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38676" h="6858000">
                <a:moveTo>
                  <a:pt x="1211813" y="3308355"/>
                </a:moveTo>
                <a:cubicBezTo>
                  <a:pt x="1211813" y="3324441"/>
                  <a:pt x="1206451" y="3335165"/>
                  <a:pt x="1206451" y="3345889"/>
                </a:cubicBezTo>
                <a:cubicBezTo>
                  <a:pt x="1201089" y="3329803"/>
                  <a:pt x="1195727" y="3308355"/>
                  <a:pt x="1190365" y="3292269"/>
                </a:cubicBezTo>
                <a:cubicBezTo>
                  <a:pt x="1190365" y="3292269"/>
                  <a:pt x="1190365" y="3211839"/>
                  <a:pt x="1201089" y="3211839"/>
                </a:cubicBezTo>
                <a:cubicBezTo>
                  <a:pt x="1206451" y="3244011"/>
                  <a:pt x="1211813" y="3297631"/>
                  <a:pt x="1211813" y="3308355"/>
                </a:cubicBezTo>
                <a:close/>
                <a:moveTo>
                  <a:pt x="1351225" y="3399509"/>
                </a:moveTo>
                <a:cubicBezTo>
                  <a:pt x="1351225" y="3410233"/>
                  <a:pt x="1345863" y="3420957"/>
                  <a:pt x="1340501" y="3431681"/>
                </a:cubicBezTo>
                <a:cubicBezTo>
                  <a:pt x="1335139" y="3431681"/>
                  <a:pt x="1324415" y="3420957"/>
                  <a:pt x="1324415" y="3410233"/>
                </a:cubicBezTo>
                <a:cubicBezTo>
                  <a:pt x="1308329" y="3345889"/>
                  <a:pt x="1297605" y="3233287"/>
                  <a:pt x="1297605" y="3217201"/>
                </a:cubicBezTo>
                <a:cubicBezTo>
                  <a:pt x="1297605" y="3206477"/>
                  <a:pt x="1302967" y="3195753"/>
                  <a:pt x="1308329" y="3195753"/>
                </a:cubicBezTo>
                <a:cubicBezTo>
                  <a:pt x="1324415" y="3260097"/>
                  <a:pt x="1351225" y="3383423"/>
                  <a:pt x="1351225" y="3399509"/>
                </a:cubicBezTo>
                <a:close/>
                <a:moveTo>
                  <a:pt x="2589847" y="155498"/>
                </a:moveTo>
                <a:cubicBezTo>
                  <a:pt x="2788241" y="214480"/>
                  <a:pt x="2991997" y="284186"/>
                  <a:pt x="3190391" y="348530"/>
                </a:cubicBezTo>
                <a:cubicBezTo>
                  <a:pt x="3281545" y="380702"/>
                  <a:pt x="3383423" y="412874"/>
                  <a:pt x="3479939" y="445046"/>
                </a:cubicBezTo>
                <a:cubicBezTo>
                  <a:pt x="3812384" y="563010"/>
                  <a:pt x="4177000" y="675612"/>
                  <a:pt x="4514806" y="831110"/>
                </a:cubicBezTo>
                <a:cubicBezTo>
                  <a:pt x="4552340" y="847196"/>
                  <a:pt x="4589874" y="868644"/>
                  <a:pt x="4627408" y="879368"/>
                </a:cubicBezTo>
                <a:cubicBezTo>
                  <a:pt x="4638132" y="884730"/>
                  <a:pt x="4761458" y="911540"/>
                  <a:pt x="4761458" y="954436"/>
                </a:cubicBezTo>
                <a:cubicBezTo>
                  <a:pt x="4761458" y="1002694"/>
                  <a:pt x="4579150" y="1056314"/>
                  <a:pt x="4509444" y="1077762"/>
                </a:cubicBezTo>
                <a:cubicBezTo>
                  <a:pt x="4445100" y="1093848"/>
                  <a:pt x="4386118" y="1126020"/>
                  <a:pt x="4332498" y="1163554"/>
                </a:cubicBezTo>
                <a:cubicBezTo>
                  <a:pt x="4059036" y="1324414"/>
                  <a:pt x="3785574" y="1501361"/>
                  <a:pt x="3517473" y="1678307"/>
                </a:cubicBezTo>
                <a:cubicBezTo>
                  <a:pt x="3501387" y="1683669"/>
                  <a:pt x="3506749" y="1699755"/>
                  <a:pt x="3506749" y="1710479"/>
                </a:cubicBezTo>
                <a:cubicBezTo>
                  <a:pt x="3506749" y="1871339"/>
                  <a:pt x="3560369" y="1919597"/>
                  <a:pt x="3560369" y="2107267"/>
                </a:cubicBezTo>
                <a:cubicBezTo>
                  <a:pt x="3560369" y="2117991"/>
                  <a:pt x="3555007" y="2198421"/>
                  <a:pt x="3544283" y="2262765"/>
                </a:cubicBezTo>
                <a:cubicBezTo>
                  <a:pt x="3549645" y="2268127"/>
                  <a:pt x="3544283" y="2268127"/>
                  <a:pt x="3560369" y="2268127"/>
                </a:cubicBezTo>
                <a:cubicBezTo>
                  <a:pt x="3571093" y="2268127"/>
                  <a:pt x="3619352" y="2252041"/>
                  <a:pt x="3630076" y="2252041"/>
                </a:cubicBezTo>
                <a:cubicBezTo>
                  <a:pt x="3715868" y="2252041"/>
                  <a:pt x="3721230" y="2370005"/>
                  <a:pt x="3721230" y="2402177"/>
                </a:cubicBezTo>
                <a:cubicBezTo>
                  <a:pt x="3721230" y="2418263"/>
                  <a:pt x="3689058" y="2557675"/>
                  <a:pt x="3672972" y="2632743"/>
                </a:cubicBezTo>
                <a:cubicBezTo>
                  <a:pt x="3667610" y="2659553"/>
                  <a:pt x="3656886" y="2691725"/>
                  <a:pt x="3646162" y="2718535"/>
                </a:cubicBezTo>
                <a:cubicBezTo>
                  <a:pt x="3613990" y="2793603"/>
                  <a:pt x="3544283" y="2911567"/>
                  <a:pt x="3453129" y="2949101"/>
                </a:cubicBezTo>
                <a:cubicBezTo>
                  <a:pt x="3431681" y="2959825"/>
                  <a:pt x="3394147" y="2954463"/>
                  <a:pt x="3383423" y="2981273"/>
                </a:cubicBezTo>
                <a:cubicBezTo>
                  <a:pt x="3345889" y="3056341"/>
                  <a:pt x="3302993" y="3206477"/>
                  <a:pt x="3302993" y="3222563"/>
                </a:cubicBezTo>
                <a:cubicBezTo>
                  <a:pt x="3302993" y="3233287"/>
                  <a:pt x="3372699" y="3367337"/>
                  <a:pt x="3404871" y="3442405"/>
                </a:cubicBezTo>
                <a:cubicBezTo>
                  <a:pt x="3426319" y="3479939"/>
                  <a:pt x="3442405" y="3528197"/>
                  <a:pt x="3453129" y="3576455"/>
                </a:cubicBezTo>
                <a:cubicBezTo>
                  <a:pt x="3463853" y="3624713"/>
                  <a:pt x="3555007" y="3689057"/>
                  <a:pt x="3603266" y="3726591"/>
                </a:cubicBezTo>
                <a:cubicBezTo>
                  <a:pt x="3646162" y="3758763"/>
                  <a:pt x="3689058" y="3790935"/>
                  <a:pt x="3731954" y="3828469"/>
                </a:cubicBezTo>
                <a:cubicBezTo>
                  <a:pt x="3764126" y="3860641"/>
                  <a:pt x="4225258" y="4375394"/>
                  <a:pt x="4321774" y="4375394"/>
                </a:cubicBezTo>
                <a:cubicBezTo>
                  <a:pt x="4337860" y="4375394"/>
                  <a:pt x="4391480" y="4359308"/>
                  <a:pt x="4407566" y="4359308"/>
                </a:cubicBezTo>
                <a:cubicBezTo>
                  <a:pt x="4471910" y="4359308"/>
                  <a:pt x="4713200" y="4616684"/>
                  <a:pt x="4718562" y="4632770"/>
                </a:cubicBezTo>
                <a:cubicBezTo>
                  <a:pt x="4943766" y="5013472"/>
                  <a:pt x="5067092" y="5485328"/>
                  <a:pt x="5163608" y="5839220"/>
                </a:cubicBezTo>
                <a:cubicBezTo>
                  <a:pt x="5201142" y="5973270"/>
                  <a:pt x="5206504" y="6139492"/>
                  <a:pt x="5222590" y="6278904"/>
                </a:cubicBezTo>
                <a:lnTo>
                  <a:pt x="5238676" y="6858000"/>
                </a:lnTo>
                <a:lnTo>
                  <a:pt x="0" y="6858000"/>
                </a:lnTo>
                <a:lnTo>
                  <a:pt x="5362" y="6595262"/>
                </a:lnTo>
                <a:cubicBezTo>
                  <a:pt x="26810" y="6311076"/>
                  <a:pt x="69706" y="6000080"/>
                  <a:pt x="166222" y="5721256"/>
                </a:cubicBezTo>
                <a:cubicBezTo>
                  <a:pt x="305634" y="5286934"/>
                  <a:pt x="557648" y="4852612"/>
                  <a:pt x="815024" y="4418290"/>
                </a:cubicBezTo>
                <a:cubicBezTo>
                  <a:pt x="841834" y="4370032"/>
                  <a:pt x="863282" y="4311050"/>
                  <a:pt x="884730" y="4262791"/>
                </a:cubicBezTo>
                <a:cubicBezTo>
                  <a:pt x="997332" y="3941071"/>
                  <a:pt x="1045590" y="3924985"/>
                  <a:pt x="1276157" y="3924985"/>
                </a:cubicBezTo>
                <a:cubicBezTo>
                  <a:pt x="1286881" y="3924985"/>
                  <a:pt x="1372673" y="3941071"/>
                  <a:pt x="1388759" y="3941071"/>
                </a:cubicBezTo>
                <a:cubicBezTo>
                  <a:pt x="1399483" y="3941071"/>
                  <a:pt x="1453103" y="3919623"/>
                  <a:pt x="1485275" y="3908899"/>
                </a:cubicBezTo>
                <a:cubicBezTo>
                  <a:pt x="1624687" y="3860641"/>
                  <a:pt x="1796271" y="3753401"/>
                  <a:pt x="1941045" y="3678333"/>
                </a:cubicBezTo>
                <a:cubicBezTo>
                  <a:pt x="1946407" y="3672971"/>
                  <a:pt x="1989303" y="3576455"/>
                  <a:pt x="1989303" y="3555007"/>
                </a:cubicBezTo>
                <a:cubicBezTo>
                  <a:pt x="1989303" y="3538921"/>
                  <a:pt x="1828443" y="3415595"/>
                  <a:pt x="1742651" y="3222563"/>
                </a:cubicBezTo>
                <a:cubicBezTo>
                  <a:pt x="1699755" y="3120685"/>
                  <a:pt x="1672945" y="3018807"/>
                  <a:pt x="1662221" y="2916929"/>
                </a:cubicBezTo>
                <a:cubicBezTo>
                  <a:pt x="1656859" y="2863309"/>
                  <a:pt x="1592515" y="2782879"/>
                  <a:pt x="1576429" y="2734621"/>
                </a:cubicBezTo>
                <a:cubicBezTo>
                  <a:pt x="1549619" y="2659553"/>
                  <a:pt x="1538895" y="2579123"/>
                  <a:pt x="1522809" y="2509417"/>
                </a:cubicBezTo>
                <a:cubicBezTo>
                  <a:pt x="1517447" y="2471883"/>
                  <a:pt x="1485275" y="2396815"/>
                  <a:pt x="1485275" y="2386091"/>
                </a:cubicBezTo>
                <a:lnTo>
                  <a:pt x="1485275" y="2364643"/>
                </a:lnTo>
                <a:cubicBezTo>
                  <a:pt x="1485275" y="2305661"/>
                  <a:pt x="1554981" y="2348557"/>
                  <a:pt x="1571067" y="2316385"/>
                </a:cubicBezTo>
                <a:cubicBezTo>
                  <a:pt x="1576429" y="2311023"/>
                  <a:pt x="1571067" y="2305661"/>
                  <a:pt x="1571067" y="2294937"/>
                </a:cubicBezTo>
                <a:lnTo>
                  <a:pt x="1571067" y="1903511"/>
                </a:lnTo>
                <a:lnTo>
                  <a:pt x="1619325" y="1597877"/>
                </a:lnTo>
                <a:cubicBezTo>
                  <a:pt x="1619325" y="1587153"/>
                  <a:pt x="1619325" y="1576429"/>
                  <a:pt x="1613963" y="1565705"/>
                </a:cubicBezTo>
                <a:cubicBezTo>
                  <a:pt x="1538895" y="1538895"/>
                  <a:pt x="1099210" y="1399482"/>
                  <a:pt x="1040228" y="1399482"/>
                </a:cubicBezTo>
                <a:cubicBezTo>
                  <a:pt x="1013418" y="1399482"/>
                  <a:pt x="1018780" y="1426292"/>
                  <a:pt x="1018780" y="1431654"/>
                </a:cubicBezTo>
                <a:cubicBezTo>
                  <a:pt x="1018780" y="1447740"/>
                  <a:pt x="1040228" y="1544257"/>
                  <a:pt x="1045590" y="1597877"/>
                </a:cubicBezTo>
                <a:cubicBezTo>
                  <a:pt x="1056314" y="1683669"/>
                  <a:pt x="1061676" y="1785547"/>
                  <a:pt x="1077762" y="1876701"/>
                </a:cubicBezTo>
                <a:cubicBezTo>
                  <a:pt x="1099210" y="2016113"/>
                  <a:pt x="1136744" y="2160887"/>
                  <a:pt x="1158193" y="2300299"/>
                </a:cubicBezTo>
                <a:cubicBezTo>
                  <a:pt x="1206451" y="2573761"/>
                  <a:pt x="1260071" y="2863309"/>
                  <a:pt x="1308329" y="3163581"/>
                </a:cubicBezTo>
                <a:cubicBezTo>
                  <a:pt x="1308329" y="3163581"/>
                  <a:pt x="1302967" y="3163581"/>
                  <a:pt x="1297605" y="3158219"/>
                </a:cubicBezTo>
                <a:cubicBezTo>
                  <a:pt x="1254709" y="3050979"/>
                  <a:pt x="1265433" y="2911567"/>
                  <a:pt x="1206451" y="2804327"/>
                </a:cubicBezTo>
                <a:cubicBezTo>
                  <a:pt x="1201089" y="2815051"/>
                  <a:pt x="1195727" y="2831137"/>
                  <a:pt x="1195727" y="2841861"/>
                </a:cubicBezTo>
                <a:lnTo>
                  <a:pt x="1260071" y="3367337"/>
                </a:lnTo>
                <a:cubicBezTo>
                  <a:pt x="1276157" y="3399509"/>
                  <a:pt x="1265433" y="3420957"/>
                  <a:pt x="1260071" y="3453129"/>
                </a:cubicBezTo>
                <a:cubicBezTo>
                  <a:pt x="1243985" y="3442405"/>
                  <a:pt x="1227899" y="3410233"/>
                  <a:pt x="1217175" y="3388785"/>
                </a:cubicBezTo>
                <a:cubicBezTo>
                  <a:pt x="1211813" y="3410233"/>
                  <a:pt x="1211813" y="3437043"/>
                  <a:pt x="1195727" y="3463853"/>
                </a:cubicBezTo>
                <a:cubicBezTo>
                  <a:pt x="1190365" y="3474577"/>
                  <a:pt x="1158193" y="3474577"/>
                  <a:pt x="1147469" y="3485301"/>
                </a:cubicBezTo>
                <a:cubicBezTo>
                  <a:pt x="1104572" y="3512111"/>
                  <a:pt x="1088486" y="3512111"/>
                  <a:pt x="1056314" y="3512111"/>
                </a:cubicBezTo>
                <a:cubicBezTo>
                  <a:pt x="965160" y="3512111"/>
                  <a:pt x="1013418" y="3496025"/>
                  <a:pt x="895454" y="3453129"/>
                </a:cubicBezTo>
                <a:lnTo>
                  <a:pt x="895454" y="3340527"/>
                </a:lnTo>
                <a:cubicBezTo>
                  <a:pt x="906178" y="3276183"/>
                  <a:pt x="911540" y="3211839"/>
                  <a:pt x="916902" y="3147495"/>
                </a:cubicBezTo>
                <a:lnTo>
                  <a:pt x="874006" y="1930321"/>
                </a:lnTo>
                <a:lnTo>
                  <a:pt x="874006" y="1463826"/>
                </a:lnTo>
                <a:cubicBezTo>
                  <a:pt x="868644" y="1431654"/>
                  <a:pt x="868644" y="1388758"/>
                  <a:pt x="857920" y="1356586"/>
                </a:cubicBezTo>
                <a:cubicBezTo>
                  <a:pt x="852558" y="1324414"/>
                  <a:pt x="809662" y="1324414"/>
                  <a:pt x="788214" y="1319052"/>
                </a:cubicBezTo>
                <a:cubicBezTo>
                  <a:pt x="723870" y="1302966"/>
                  <a:pt x="654164" y="1297604"/>
                  <a:pt x="589820" y="1286880"/>
                </a:cubicBezTo>
                <a:cubicBezTo>
                  <a:pt x="584458" y="1286880"/>
                  <a:pt x="504028" y="1276156"/>
                  <a:pt x="504028" y="1249346"/>
                </a:cubicBezTo>
                <a:cubicBezTo>
                  <a:pt x="504028" y="1185002"/>
                  <a:pt x="777490" y="975884"/>
                  <a:pt x="820386" y="943712"/>
                </a:cubicBezTo>
                <a:cubicBezTo>
                  <a:pt x="868644" y="906178"/>
                  <a:pt x="906178" y="847196"/>
                  <a:pt x="959798" y="815024"/>
                </a:cubicBezTo>
                <a:cubicBezTo>
                  <a:pt x="1093848" y="718508"/>
                  <a:pt x="1249347" y="589820"/>
                  <a:pt x="1394121" y="482580"/>
                </a:cubicBezTo>
                <a:cubicBezTo>
                  <a:pt x="1581791" y="337806"/>
                  <a:pt x="1780185" y="203756"/>
                  <a:pt x="1973217" y="75068"/>
                </a:cubicBezTo>
                <a:cubicBezTo>
                  <a:pt x="2005389" y="53620"/>
                  <a:pt x="2075095" y="0"/>
                  <a:pt x="2085819" y="0"/>
                </a:cubicBezTo>
                <a:cubicBezTo>
                  <a:pt x="2101905" y="0"/>
                  <a:pt x="2423625" y="101878"/>
                  <a:pt x="2589847" y="155498"/>
                </a:cubicBezTo>
                <a:close/>
              </a:path>
            </a:pathLst>
          </a:custGeom>
          <a:solidFill>
            <a:srgbClr val="4858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+mj-ea"/>
              <a:ea typeface="+mj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914B81-0F6C-9086-3B43-4E23FE9AC36A}"/>
              </a:ext>
            </a:extLst>
          </p:cNvPr>
          <p:cNvGrpSpPr>
            <a:grpSpLocks/>
          </p:cNvGrpSpPr>
          <p:nvPr/>
        </p:nvGrpSpPr>
        <p:grpSpPr bwMode="auto">
          <a:xfrm>
            <a:off x="1055687" y="1712862"/>
            <a:ext cx="6589713" cy="3467318"/>
            <a:chOff x="395536" y="850792"/>
            <a:chExt cx="6589032" cy="3467078"/>
          </a:xfrm>
        </p:grpSpPr>
        <p:sp>
          <p:nvSpPr>
            <p:cNvPr id="4" name="TextBox 30">
              <a:extLst>
                <a:ext uri="{FF2B5EF4-FFF2-40B4-BE49-F238E27FC236}">
                  <a16:creationId xmlns:a16="http://schemas.microsoft.com/office/drawing/2014/main" id="{1F793D19-C0A5-5708-6A01-54E3F1A68EC6}"/>
                </a:ext>
              </a:extLst>
            </p:cNvPr>
            <p:cNvSpPr txBox="1"/>
            <p:nvPr/>
          </p:nvSpPr>
          <p:spPr>
            <a:xfrm>
              <a:off x="708241" y="850792"/>
              <a:ext cx="1415904" cy="3381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参考文献资料</a:t>
              </a:r>
            </a:p>
          </p:txBody>
        </p:sp>
        <p:sp>
          <p:nvSpPr>
            <p:cNvPr id="5" name="TextBox 29">
              <a:extLst>
                <a:ext uri="{FF2B5EF4-FFF2-40B4-BE49-F238E27FC236}">
                  <a16:creationId xmlns:a16="http://schemas.microsoft.com/office/drawing/2014/main" id="{8B85DD16-A58E-D302-0705-7B3352FB7AAB}"/>
                </a:ext>
              </a:extLst>
            </p:cNvPr>
            <p:cNvSpPr txBox="1"/>
            <p:nvPr/>
          </p:nvSpPr>
          <p:spPr>
            <a:xfrm>
              <a:off x="395536" y="1203193"/>
              <a:ext cx="6589032" cy="31146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[1]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这里填写你要填写的文本，这里填写你要填写的文本，这里填写你要填写的文本，这里填写你要填写的文本，这里填写你要填写的文本，这里填写你要填写的文本。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[2]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这里填写你要填写的文本，这里填写你要填写的文本，填写你要填写的文本。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[1] Your content to play here, or through paste in this box, and select only the text. Your content to play here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[2] Your content to play here, or through paste in this box, and select only the text. Your content to play here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391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A2AF3-5E37-8BC3-1070-348109188B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B480FF76-40D0-596E-E9C5-30756798E040}"/>
              </a:ext>
            </a:extLst>
          </p:cNvPr>
          <p:cNvSpPr/>
          <p:nvPr/>
        </p:nvSpPr>
        <p:spPr>
          <a:xfrm>
            <a:off x="3386556" y="2680983"/>
            <a:ext cx="5414544" cy="369332"/>
          </a:xfrm>
          <a:prstGeom prst="roundRect">
            <a:avLst>
              <a:gd name="adj" fmla="val 50000"/>
            </a:avLst>
          </a:prstGeom>
          <a:solidFill>
            <a:srgbClr val="D8B2A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iconfont-11253-5327384">
            <a:extLst>
              <a:ext uri="{FF2B5EF4-FFF2-40B4-BE49-F238E27FC236}">
                <a16:creationId xmlns:a16="http://schemas.microsoft.com/office/drawing/2014/main" id="{2D723B30-ACD9-CECA-870F-3964F4C7AF04}"/>
              </a:ext>
            </a:extLst>
          </p:cNvPr>
          <p:cNvSpPr/>
          <p:nvPr/>
        </p:nvSpPr>
        <p:spPr>
          <a:xfrm>
            <a:off x="379196" y="314077"/>
            <a:ext cx="808541" cy="538973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6C4C4CD-101E-59E6-63AB-EB9B603AB816}"/>
              </a:ext>
            </a:extLst>
          </p:cNvPr>
          <p:cNvSpPr/>
          <p:nvPr/>
        </p:nvSpPr>
        <p:spPr>
          <a:xfrm rot="10800000" flipH="1" flipV="1">
            <a:off x="0" y="3253883"/>
            <a:ext cx="12192000" cy="3604116"/>
          </a:xfrm>
          <a:custGeom>
            <a:avLst/>
            <a:gdLst>
              <a:gd name="connsiteX0" fmla="*/ 0 w 12192000"/>
              <a:gd name="connsiteY0" fmla="*/ 0 h 3604116"/>
              <a:gd name="connsiteX1" fmla="*/ 253642 w 12192000"/>
              <a:gd name="connsiteY1" fmla="*/ 8403 h 3604116"/>
              <a:gd name="connsiteX2" fmla="*/ 3764782 w 12192000"/>
              <a:gd name="connsiteY2" fmla="*/ 302544 h 3604116"/>
              <a:gd name="connsiteX3" fmla="*/ 5896915 w 12192000"/>
              <a:gd name="connsiteY3" fmla="*/ 1336944 h 3604116"/>
              <a:gd name="connsiteX4" fmla="*/ 6095749 w 12192000"/>
              <a:gd name="connsiteY4" fmla="*/ 1785137 h 3604116"/>
              <a:gd name="connsiteX5" fmla="*/ 6096000 w 12192000"/>
              <a:gd name="connsiteY5" fmla="*/ 1786275 h 3604116"/>
              <a:gd name="connsiteX6" fmla="*/ 6096251 w 12192000"/>
              <a:gd name="connsiteY6" fmla="*/ 1785137 h 3604116"/>
              <a:gd name="connsiteX7" fmla="*/ 6295085 w 12192000"/>
              <a:gd name="connsiteY7" fmla="*/ 1336944 h 3604116"/>
              <a:gd name="connsiteX8" fmla="*/ 8427218 w 12192000"/>
              <a:gd name="connsiteY8" fmla="*/ 302544 h 3604116"/>
              <a:gd name="connsiteX9" fmla="*/ 11938358 w 12192000"/>
              <a:gd name="connsiteY9" fmla="*/ 8403 h 3604116"/>
              <a:gd name="connsiteX10" fmla="*/ 12192000 w 12192000"/>
              <a:gd name="connsiteY10" fmla="*/ 0 h 3604116"/>
              <a:gd name="connsiteX11" fmla="*/ 12192000 w 12192000"/>
              <a:gd name="connsiteY11" fmla="*/ 3604116 h 3604116"/>
              <a:gd name="connsiteX12" fmla="*/ 6177872 w 12192000"/>
              <a:gd name="connsiteY12" fmla="*/ 3604116 h 3604116"/>
              <a:gd name="connsiteX13" fmla="*/ 6014128 w 12192000"/>
              <a:gd name="connsiteY13" fmla="*/ 3604116 h 3604116"/>
              <a:gd name="connsiteX14" fmla="*/ 0 w 12192000"/>
              <a:gd name="connsiteY14" fmla="*/ 3604116 h 3604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3604116">
                <a:moveTo>
                  <a:pt x="0" y="0"/>
                </a:moveTo>
                <a:lnTo>
                  <a:pt x="253642" y="8403"/>
                </a:lnTo>
                <a:cubicBezTo>
                  <a:pt x="1618467" y="57467"/>
                  <a:pt x="2886070" y="131024"/>
                  <a:pt x="3764782" y="302544"/>
                </a:cubicBezTo>
                <a:cubicBezTo>
                  <a:pt x="4936400" y="531236"/>
                  <a:pt x="5497219" y="747352"/>
                  <a:pt x="5896915" y="1336944"/>
                </a:cubicBezTo>
                <a:cubicBezTo>
                  <a:pt x="5984348" y="1465918"/>
                  <a:pt x="6048870" y="1617754"/>
                  <a:pt x="6095749" y="1785137"/>
                </a:cubicBezTo>
                <a:lnTo>
                  <a:pt x="6096000" y="1786275"/>
                </a:lnTo>
                <a:lnTo>
                  <a:pt x="6096251" y="1785137"/>
                </a:lnTo>
                <a:cubicBezTo>
                  <a:pt x="6143130" y="1617754"/>
                  <a:pt x="6207651" y="1465918"/>
                  <a:pt x="6295085" y="1336944"/>
                </a:cubicBezTo>
                <a:cubicBezTo>
                  <a:pt x="6694781" y="747352"/>
                  <a:pt x="7255601" y="531236"/>
                  <a:pt x="8427218" y="302544"/>
                </a:cubicBezTo>
                <a:cubicBezTo>
                  <a:pt x="9305930" y="131024"/>
                  <a:pt x="10573533" y="57467"/>
                  <a:pt x="11938358" y="8403"/>
                </a:cubicBezTo>
                <a:lnTo>
                  <a:pt x="12192000" y="0"/>
                </a:lnTo>
                <a:lnTo>
                  <a:pt x="12192000" y="3604116"/>
                </a:lnTo>
                <a:lnTo>
                  <a:pt x="6177872" y="3604116"/>
                </a:lnTo>
                <a:lnTo>
                  <a:pt x="6014128" y="3604116"/>
                </a:lnTo>
                <a:lnTo>
                  <a:pt x="0" y="3604116"/>
                </a:lnTo>
                <a:close/>
              </a:path>
            </a:pathLst>
          </a:custGeom>
          <a:solidFill>
            <a:srgbClr val="4858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5A284365-7F2F-0300-7A71-63503E8A0A2E}"/>
              </a:ext>
            </a:extLst>
          </p:cNvPr>
          <p:cNvSpPr/>
          <p:nvPr/>
        </p:nvSpPr>
        <p:spPr>
          <a:xfrm rot="10800000" flipH="1" flipV="1">
            <a:off x="0" y="3679311"/>
            <a:ext cx="12192000" cy="3178689"/>
          </a:xfrm>
          <a:custGeom>
            <a:avLst/>
            <a:gdLst>
              <a:gd name="connsiteX0" fmla="*/ 0 w 12192000"/>
              <a:gd name="connsiteY0" fmla="*/ 0 h 3178689"/>
              <a:gd name="connsiteX1" fmla="*/ 143388 w 12192000"/>
              <a:gd name="connsiteY1" fmla="*/ 3955 h 3178689"/>
              <a:gd name="connsiteX2" fmla="*/ 3495235 w 12192000"/>
              <a:gd name="connsiteY2" fmla="*/ 221291 h 3178689"/>
              <a:gd name="connsiteX3" fmla="*/ 5873896 w 12192000"/>
              <a:gd name="connsiteY3" fmla="*/ 1040427 h 3178689"/>
              <a:gd name="connsiteX4" fmla="*/ 6095720 w 12192000"/>
              <a:gd name="connsiteY4" fmla="*/ 1395349 h 3178689"/>
              <a:gd name="connsiteX5" fmla="*/ 6096000 w 12192000"/>
              <a:gd name="connsiteY5" fmla="*/ 1396250 h 3178689"/>
              <a:gd name="connsiteX6" fmla="*/ 6096280 w 12192000"/>
              <a:gd name="connsiteY6" fmla="*/ 1395349 h 3178689"/>
              <a:gd name="connsiteX7" fmla="*/ 6318104 w 12192000"/>
              <a:gd name="connsiteY7" fmla="*/ 1040427 h 3178689"/>
              <a:gd name="connsiteX8" fmla="*/ 8696765 w 12192000"/>
              <a:gd name="connsiteY8" fmla="*/ 221291 h 3178689"/>
              <a:gd name="connsiteX9" fmla="*/ 12048613 w 12192000"/>
              <a:gd name="connsiteY9" fmla="*/ 3955 h 3178689"/>
              <a:gd name="connsiteX10" fmla="*/ 12192000 w 12192000"/>
              <a:gd name="connsiteY10" fmla="*/ 0 h 3178689"/>
              <a:gd name="connsiteX11" fmla="*/ 12192000 w 12192000"/>
              <a:gd name="connsiteY11" fmla="*/ 3178689 h 3178689"/>
              <a:gd name="connsiteX12" fmla="*/ 0 w 12192000"/>
              <a:gd name="connsiteY12" fmla="*/ 3178689 h 317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178689">
                <a:moveTo>
                  <a:pt x="0" y="0"/>
                </a:moveTo>
                <a:lnTo>
                  <a:pt x="143388" y="3955"/>
                </a:lnTo>
                <a:cubicBezTo>
                  <a:pt x="1447517" y="42990"/>
                  <a:pt x="2637461" y="102443"/>
                  <a:pt x="3495235" y="221291"/>
                </a:cubicBezTo>
                <a:cubicBezTo>
                  <a:pt x="4802323" y="402391"/>
                  <a:pt x="5427985" y="573532"/>
                  <a:pt x="5873896" y="1040427"/>
                </a:cubicBezTo>
                <a:cubicBezTo>
                  <a:pt x="5971439" y="1142561"/>
                  <a:pt x="6043421" y="1262799"/>
                  <a:pt x="6095720" y="1395349"/>
                </a:cubicBezTo>
                <a:lnTo>
                  <a:pt x="6096000" y="1396250"/>
                </a:lnTo>
                <a:lnTo>
                  <a:pt x="6096280" y="1395349"/>
                </a:lnTo>
                <a:cubicBezTo>
                  <a:pt x="6148580" y="1262799"/>
                  <a:pt x="6220561" y="1142561"/>
                  <a:pt x="6318104" y="1040427"/>
                </a:cubicBezTo>
                <a:cubicBezTo>
                  <a:pt x="6764015" y="573532"/>
                  <a:pt x="7389680" y="402391"/>
                  <a:pt x="8696765" y="221291"/>
                </a:cubicBezTo>
                <a:cubicBezTo>
                  <a:pt x="9554539" y="102443"/>
                  <a:pt x="10744485" y="42991"/>
                  <a:pt x="12048613" y="3955"/>
                </a:cubicBezTo>
                <a:lnTo>
                  <a:pt x="12192000" y="0"/>
                </a:lnTo>
                <a:lnTo>
                  <a:pt x="12192000" y="3178689"/>
                </a:lnTo>
                <a:lnTo>
                  <a:pt x="0" y="3178689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C3AA4A68-96B9-0752-3C9E-7D3CB568FAE7}"/>
              </a:ext>
            </a:extLst>
          </p:cNvPr>
          <p:cNvSpPr/>
          <p:nvPr/>
        </p:nvSpPr>
        <p:spPr>
          <a:xfrm rot="10800000" flipH="1" flipV="1">
            <a:off x="-130629" y="4240064"/>
            <a:ext cx="12453258" cy="2828392"/>
          </a:xfrm>
          <a:custGeom>
            <a:avLst/>
            <a:gdLst>
              <a:gd name="connsiteX0" fmla="*/ 12453258 w 12453258"/>
              <a:gd name="connsiteY0" fmla="*/ 0 h 2828392"/>
              <a:gd name="connsiteX1" fmla="*/ 12453258 w 12453258"/>
              <a:gd name="connsiteY1" fmla="*/ 2828392 h 2828392"/>
              <a:gd name="connsiteX2" fmla="*/ 0 w 12453258"/>
              <a:gd name="connsiteY2" fmla="*/ 2828392 h 2828392"/>
              <a:gd name="connsiteX3" fmla="*/ 0 w 12453258"/>
              <a:gd name="connsiteY3" fmla="*/ 92 h 2828392"/>
              <a:gd name="connsiteX4" fmla="*/ 271845 w 12453258"/>
              <a:gd name="connsiteY4" fmla="*/ 5877 h 2828392"/>
              <a:gd name="connsiteX5" fmla="*/ 3623692 w 12453258"/>
              <a:gd name="connsiteY5" fmla="*/ 173543 h 2828392"/>
              <a:gd name="connsiteX6" fmla="*/ 6002354 w 12453258"/>
              <a:gd name="connsiteY6" fmla="*/ 805477 h 2828392"/>
              <a:gd name="connsiteX7" fmla="*/ 6224177 w 12453258"/>
              <a:gd name="connsiteY7" fmla="*/ 1079286 h 2828392"/>
              <a:gd name="connsiteX8" fmla="*/ 6224457 w 12453258"/>
              <a:gd name="connsiteY8" fmla="*/ 1079981 h 2828392"/>
              <a:gd name="connsiteX9" fmla="*/ 6224737 w 12453258"/>
              <a:gd name="connsiteY9" fmla="*/ 1079286 h 2828392"/>
              <a:gd name="connsiteX10" fmla="*/ 6446561 w 12453258"/>
              <a:gd name="connsiteY10" fmla="*/ 805477 h 2828392"/>
              <a:gd name="connsiteX11" fmla="*/ 8825222 w 12453258"/>
              <a:gd name="connsiteY11" fmla="*/ 173543 h 2828392"/>
              <a:gd name="connsiteX12" fmla="*/ 12177070 w 12453258"/>
              <a:gd name="connsiteY12" fmla="*/ 5877 h 28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453258" h="2828392">
                <a:moveTo>
                  <a:pt x="12453258" y="0"/>
                </a:moveTo>
                <a:lnTo>
                  <a:pt x="12453258" y="2828392"/>
                </a:lnTo>
                <a:lnTo>
                  <a:pt x="0" y="2828392"/>
                </a:lnTo>
                <a:lnTo>
                  <a:pt x="0" y="92"/>
                </a:lnTo>
                <a:lnTo>
                  <a:pt x="271845" y="5877"/>
                </a:lnTo>
                <a:cubicBezTo>
                  <a:pt x="1575973" y="35990"/>
                  <a:pt x="2765918" y="81856"/>
                  <a:pt x="3623692" y="173543"/>
                </a:cubicBezTo>
                <a:cubicBezTo>
                  <a:pt x="4930780" y="313255"/>
                  <a:pt x="5556442" y="445284"/>
                  <a:pt x="6002354" y="805477"/>
                </a:cubicBezTo>
                <a:cubicBezTo>
                  <a:pt x="6099896" y="884269"/>
                  <a:pt x="6171878" y="977029"/>
                  <a:pt x="6224177" y="1079286"/>
                </a:cubicBezTo>
                <a:lnTo>
                  <a:pt x="6224457" y="1079981"/>
                </a:lnTo>
                <a:lnTo>
                  <a:pt x="6224737" y="1079286"/>
                </a:lnTo>
                <a:cubicBezTo>
                  <a:pt x="6277037" y="977029"/>
                  <a:pt x="6349018" y="884269"/>
                  <a:pt x="6446561" y="805477"/>
                </a:cubicBezTo>
                <a:cubicBezTo>
                  <a:pt x="6892472" y="445284"/>
                  <a:pt x="7518137" y="313255"/>
                  <a:pt x="8825222" y="173543"/>
                </a:cubicBezTo>
                <a:cubicBezTo>
                  <a:pt x="9682996" y="81856"/>
                  <a:pt x="10872942" y="35991"/>
                  <a:pt x="12177070" y="5877"/>
                </a:cubicBezTo>
                <a:close/>
              </a:path>
            </a:pathLst>
          </a:custGeom>
          <a:solidFill>
            <a:srgbClr val="4F628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63193FD9-7DE8-1B78-EB42-CEDDFA2C48FD}"/>
              </a:ext>
            </a:extLst>
          </p:cNvPr>
          <p:cNvSpPr/>
          <p:nvPr/>
        </p:nvSpPr>
        <p:spPr>
          <a:xfrm>
            <a:off x="5461000" y="4287590"/>
            <a:ext cx="1270000" cy="127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3E49764-56D7-3C30-55A3-AE86B84A7338}"/>
              </a:ext>
            </a:extLst>
          </p:cNvPr>
          <p:cNvSpPr txBox="1"/>
          <p:nvPr/>
        </p:nvSpPr>
        <p:spPr>
          <a:xfrm>
            <a:off x="5687874" y="4737924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8587C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dirty="0">
              <a:solidFill>
                <a:srgbClr val="48587C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DF80E15-DE3B-9065-3635-E077AF3BBF7F}"/>
              </a:ext>
            </a:extLst>
          </p:cNvPr>
          <p:cNvGrpSpPr/>
          <p:nvPr/>
        </p:nvGrpSpPr>
        <p:grpSpPr>
          <a:xfrm>
            <a:off x="3086965" y="5894793"/>
            <a:ext cx="6018070" cy="320193"/>
            <a:chOff x="2608890" y="5894793"/>
            <a:chExt cx="6018070" cy="320193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ECB2631A-C2ED-53C7-0138-D85E68DAFA96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306D6D87-2C41-4FF5-AE1E-4C864D5456E9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accent5">
                      <a:lumMod val="20000"/>
                      <a:lumOff val="80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56" name="graduate_57239">
                <a:extLst>
                  <a:ext uri="{FF2B5EF4-FFF2-40B4-BE49-F238E27FC236}">
                    <a16:creationId xmlns:a16="http://schemas.microsoft.com/office/drawing/2014/main" id="{FE3B2244-E91A-B34A-C43A-1A62EA605AA3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7D96173F-F4C1-FCE1-097C-7F36E47CD140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55" name="university-teacher_65684">
                <a:extLst>
                  <a:ext uri="{FF2B5EF4-FFF2-40B4-BE49-F238E27FC236}">
                    <a16:creationId xmlns:a16="http://schemas.microsoft.com/office/drawing/2014/main" id="{512F1903-7A6C-265E-E0F4-DDC970D01F13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0ABA14B0-C841-96DF-39B9-F6B0D362CE5C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accent5">
                      <a:lumMod val="20000"/>
                      <a:lumOff val="80000"/>
                    </a:schemeClr>
                  </a:solidFill>
                  <a:sym typeface="+mn-lt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4268F36-051D-B6B1-8408-36A2F37F5BB9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B3338B96-D499-C0E2-4E84-59647378B430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sym typeface="+mn-lt"/>
                  </a:rPr>
                  <a:t>2024.03.07</a:t>
                </a:r>
                <a:endParaRPr lang="zh-CN" altLang="en-US" sz="1400" dirty="0">
                  <a:solidFill>
                    <a:schemeClr val="accent5">
                      <a:lumMod val="20000"/>
                      <a:lumOff val="80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58" name="watch_346578">
                <a:extLst>
                  <a:ext uri="{FF2B5EF4-FFF2-40B4-BE49-F238E27FC236}">
                    <a16:creationId xmlns:a16="http://schemas.microsoft.com/office/drawing/2014/main" id="{B4E4E27F-56BC-CD4A-23DB-ACBA1831782F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8CDC2AC7-70AE-8181-8D19-3BA9049B54E3}"/>
              </a:ext>
            </a:extLst>
          </p:cNvPr>
          <p:cNvSpPr txBox="1"/>
          <p:nvPr/>
        </p:nvSpPr>
        <p:spPr>
          <a:xfrm>
            <a:off x="4897593" y="571748"/>
            <a:ext cx="23968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2025</a:t>
            </a:r>
            <a:endParaRPr lang="zh-CN" altLang="en-US" sz="6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A8EB518-C0CC-71CD-8925-606E3F9E7B1F}"/>
              </a:ext>
            </a:extLst>
          </p:cNvPr>
          <p:cNvSpPr txBox="1"/>
          <p:nvPr/>
        </p:nvSpPr>
        <p:spPr>
          <a:xfrm>
            <a:off x="1424579" y="1544155"/>
            <a:ext cx="98796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感谢您的聆听，恳请批评指正！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C4E1AA-6C50-E334-829B-9919E2A88AF3}"/>
              </a:ext>
            </a:extLst>
          </p:cNvPr>
          <p:cNvSpPr txBox="1"/>
          <p:nvPr/>
        </p:nvSpPr>
        <p:spPr>
          <a:xfrm>
            <a:off x="4305300" y="2724771"/>
            <a:ext cx="3581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chemeClr val="bg1"/>
                </a:solidFill>
                <a:latin typeface="+mj-ea"/>
                <a:ea typeface="+mj-ea"/>
              </a:rPr>
              <a:t>51PPT</a:t>
            </a:r>
            <a:r>
              <a:rPr lang="zh-CN" altLang="en-US" sz="1400" b="1" dirty="0">
                <a:solidFill>
                  <a:schemeClr val="bg1"/>
                </a:solidFill>
                <a:latin typeface="+mj-ea"/>
                <a:ea typeface="+mj-ea"/>
              </a:rPr>
              <a:t>模板网设计学院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67F75F2-F5B0-7654-EB2E-1B151E51ADC1}"/>
              </a:ext>
            </a:extLst>
          </p:cNvPr>
          <p:cNvGrpSpPr/>
          <p:nvPr/>
        </p:nvGrpSpPr>
        <p:grpSpPr>
          <a:xfrm>
            <a:off x="11537666" y="406946"/>
            <a:ext cx="334161" cy="297904"/>
            <a:chOff x="1657586" y="314077"/>
            <a:chExt cx="497444" cy="443470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BF037AFE-CA28-972A-25F7-11FCE7817D27}"/>
                </a:ext>
              </a:extLst>
            </p:cNvPr>
            <p:cNvSpPr/>
            <p:nvPr/>
          </p:nvSpPr>
          <p:spPr>
            <a:xfrm>
              <a:off x="1657586" y="3140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5D119BE8-8358-A176-331A-CFCDEE06D4DD}"/>
                </a:ext>
              </a:extLst>
            </p:cNvPr>
            <p:cNvSpPr/>
            <p:nvPr/>
          </p:nvSpPr>
          <p:spPr>
            <a:xfrm>
              <a:off x="1862373" y="3140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D8A7D73-EC9C-D1A2-C0E0-D99BE6DAF1FF}"/>
                </a:ext>
              </a:extLst>
            </p:cNvPr>
            <p:cNvSpPr/>
            <p:nvPr/>
          </p:nvSpPr>
          <p:spPr>
            <a:xfrm>
              <a:off x="2067160" y="3140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72C99902-594C-C8BE-06CB-B4F0179C4BB3}"/>
                </a:ext>
              </a:extLst>
            </p:cNvPr>
            <p:cNvSpPr/>
            <p:nvPr/>
          </p:nvSpPr>
          <p:spPr>
            <a:xfrm>
              <a:off x="1657586" y="4918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F913590-CB63-6BA6-B5B1-3F353001A840}"/>
                </a:ext>
              </a:extLst>
            </p:cNvPr>
            <p:cNvSpPr/>
            <p:nvPr/>
          </p:nvSpPr>
          <p:spPr>
            <a:xfrm>
              <a:off x="1862373" y="491877"/>
              <a:ext cx="87870" cy="87870"/>
            </a:xfrm>
            <a:prstGeom prst="ellipse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F635075-3706-D6C7-8AD2-4013F83F099F}"/>
                </a:ext>
              </a:extLst>
            </p:cNvPr>
            <p:cNvSpPr/>
            <p:nvPr/>
          </p:nvSpPr>
          <p:spPr>
            <a:xfrm>
              <a:off x="2067160" y="4918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17DA5308-7D3E-9D9A-1CEA-E1E79B35471F}"/>
                </a:ext>
              </a:extLst>
            </p:cNvPr>
            <p:cNvSpPr/>
            <p:nvPr/>
          </p:nvSpPr>
          <p:spPr>
            <a:xfrm>
              <a:off x="1657586" y="6696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F539A789-F463-CBDF-8596-47B510CD291B}"/>
                </a:ext>
              </a:extLst>
            </p:cNvPr>
            <p:cNvSpPr/>
            <p:nvPr/>
          </p:nvSpPr>
          <p:spPr>
            <a:xfrm>
              <a:off x="1862373" y="6696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FF7C5040-3C96-6246-DA09-B9EB8EE8EBD5}"/>
                </a:ext>
              </a:extLst>
            </p:cNvPr>
            <p:cNvSpPr/>
            <p:nvPr/>
          </p:nvSpPr>
          <p:spPr>
            <a:xfrm>
              <a:off x="2067160" y="6696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C896DD0-E501-C38B-E039-FFD459D129E3}"/>
              </a:ext>
            </a:extLst>
          </p:cNvPr>
          <p:cNvGrpSpPr/>
          <p:nvPr/>
        </p:nvGrpSpPr>
        <p:grpSpPr>
          <a:xfrm rot="5400000">
            <a:off x="5818547" y="3716166"/>
            <a:ext cx="554907" cy="221436"/>
            <a:chOff x="7912113" y="5089645"/>
            <a:chExt cx="907031" cy="361951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3EA0D3BF-537F-E631-79B6-98F27C114C2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360416" y="4825439"/>
              <a:ext cx="0" cy="896606"/>
            </a:xfrm>
            <a:prstGeom prst="line">
              <a:avLst/>
            </a:prstGeom>
            <a:ln w="25400">
              <a:solidFill>
                <a:srgbClr val="D8B2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8F40202-98DC-0402-74F1-8A693DEB2ACB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E3EE8BD-5A27-C749-1EC0-48FFA42B9451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522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D8240-47D8-CD4D-0B91-A5442B030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iconfont-11253-5327384">
            <a:extLst>
              <a:ext uri="{FF2B5EF4-FFF2-40B4-BE49-F238E27FC236}">
                <a16:creationId xmlns:a16="http://schemas.microsoft.com/office/drawing/2014/main" id="{9205A310-D42E-5CF3-A13F-5E96EEA2452D}"/>
              </a:ext>
            </a:extLst>
          </p:cNvPr>
          <p:cNvSpPr/>
          <p:nvPr/>
        </p:nvSpPr>
        <p:spPr>
          <a:xfrm>
            <a:off x="379196" y="314077"/>
            <a:ext cx="808541" cy="538973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BECE3FB-F47C-4DB4-E79B-1D1D88FAB169}"/>
              </a:ext>
            </a:extLst>
          </p:cNvPr>
          <p:cNvSpPr txBox="1"/>
          <p:nvPr/>
        </p:nvSpPr>
        <p:spPr>
          <a:xfrm>
            <a:off x="1576070" y="1349659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0B13AC2-3CC1-68A0-9241-DDE35A65847F}"/>
              </a:ext>
            </a:extLst>
          </p:cNvPr>
          <p:cNvGrpSpPr/>
          <p:nvPr/>
        </p:nvGrpSpPr>
        <p:grpSpPr>
          <a:xfrm>
            <a:off x="11537666" y="406946"/>
            <a:ext cx="334161" cy="297904"/>
            <a:chOff x="1657586" y="314077"/>
            <a:chExt cx="497444" cy="443470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5C8151A5-9E14-31C7-F10A-3FF837B15A0D}"/>
                </a:ext>
              </a:extLst>
            </p:cNvPr>
            <p:cNvSpPr/>
            <p:nvPr/>
          </p:nvSpPr>
          <p:spPr>
            <a:xfrm>
              <a:off x="1657586" y="3140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E8218C4-3374-FC4A-05AE-FC7A80DA9AFE}"/>
                </a:ext>
              </a:extLst>
            </p:cNvPr>
            <p:cNvSpPr/>
            <p:nvPr/>
          </p:nvSpPr>
          <p:spPr>
            <a:xfrm>
              <a:off x="1862373" y="3140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F3AAE8B-D2E5-5907-3938-1B8A67EB2330}"/>
                </a:ext>
              </a:extLst>
            </p:cNvPr>
            <p:cNvSpPr/>
            <p:nvPr/>
          </p:nvSpPr>
          <p:spPr>
            <a:xfrm>
              <a:off x="2067160" y="3140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63D97331-98F4-157B-ECCF-9684D6FDFEDA}"/>
                </a:ext>
              </a:extLst>
            </p:cNvPr>
            <p:cNvSpPr/>
            <p:nvPr/>
          </p:nvSpPr>
          <p:spPr>
            <a:xfrm>
              <a:off x="1657586" y="4918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1132F539-64D0-523A-2798-88F92CA1092C}"/>
                </a:ext>
              </a:extLst>
            </p:cNvPr>
            <p:cNvSpPr/>
            <p:nvPr/>
          </p:nvSpPr>
          <p:spPr>
            <a:xfrm>
              <a:off x="1862373" y="491877"/>
              <a:ext cx="87870" cy="87870"/>
            </a:xfrm>
            <a:prstGeom prst="ellipse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DDD59EB2-C6B4-068F-ACFB-8D07C1C77ED1}"/>
                </a:ext>
              </a:extLst>
            </p:cNvPr>
            <p:cNvSpPr/>
            <p:nvPr/>
          </p:nvSpPr>
          <p:spPr>
            <a:xfrm>
              <a:off x="2067160" y="4918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F2CA7992-AD6D-ABAB-42D0-DA6E6E6AA988}"/>
                </a:ext>
              </a:extLst>
            </p:cNvPr>
            <p:cNvSpPr/>
            <p:nvPr/>
          </p:nvSpPr>
          <p:spPr>
            <a:xfrm>
              <a:off x="1657586" y="6696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62799A6-D740-B675-D7BF-7068845FA21E}"/>
                </a:ext>
              </a:extLst>
            </p:cNvPr>
            <p:cNvSpPr/>
            <p:nvPr/>
          </p:nvSpPr>
          <p:spPr>
            <a:xfrm>
              <a:off x="1862373" y="6696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5B7BF68-F02D-53EA-B3EC-8788A2F5E9EC}"/>
                </a:ext>
              </a:extLst>
            </p:cNvPr>
            <p:cNvSpPr/>
            <p:nvPr/>
          </p:nvSpPr>
          <p:spPr>
            <a:xfrm>
              <a:off x="2067160" y="6696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E2AD81A-8494-77BE-1CE2-8C6E0A856126}"/>
              </a:ext>
            </a:extLst>
          </p:cNvPr>
          <p:cNvSpPr/>
          <p:nvPr/>
        </p:nvSpPr>
        <p:spPr>
          <a:xfrm rot="10800000" flipH="1" flipV="1">
            <a:off x="0" y="4636636"/>
            <a:ext cx="12192000" cy="2221364"/>
          </a:xfrm>
          <a:custGeom>
            <a:avLst/>
            <a:gdLst>
              <a:gd name="connsiteX0" fmla="*/ 0 w 12192000"/>
              <a:gd name="connsiteY0" fmla="*/ 0 h 2221364"/>
              <a:gd name="connsiteX1" fmla="*/ 253642 w 12192000"/>
              <a:gd name="connsiteY1" fmla="*/ 8403 h 2221364"/>
              <a:gd name="connsiteX2" fmla="*/ 3764782 w 12192000"/>
              <a:gd name="connsiteY2" fmla="*/ 302544 h 2221364"/>
              <a:gd name="connsiteX3" fmla="*/ 5896915 w 12192000"/>
              <a:gd name="connsiteY3" fmla="*/ 1336944 h 2221364"/>
              <a:gd name="connsiteX4" fmla="*/ 6095749 w 12192000"/>
              <a:gd name="connsiteY4" fmla="*/ 1785137 h 2221364"/>
              <a:gd name="connsiteX5" fmla="*/ 6096000 w 12192000"/>
              <a:gd name="connsiteY5" fmla="*/ 1786275 h 2221364"/>
              <a:gd name="connsiteX6" fmla="*/ 6096251 w 12192000"/>
              <a:gd name="connsiteY6" fmla="*/ 1785137 h 2221364"/>
              <a:gd name="connsiteX7" fmla="*/ 6295085 w 12192000"/>
              <a:gd name="connsiteY7" fmla="*/ 1336944 h 2221364"/>
              <a:gd name="connsiteX8" fmla="*/ 8427218 w 12192000"/>
              <a:gd name="connsiteY8" fmla="*/ 302544 h 2221364"/>
              <a:gd name="connsiteX9" fmla="*/ 11938358 w 12192000"/>
              <a:gd name="connsiteY9" fmla="*/ 8403 h 2221364"/>
              <a:gd name="connsiteX10" fmla="*/ 12192000 w 12192000"/>
              <a:gd name="connsiteY10" fmla="*/ 0 h 2221364"/>
              <a:gd name="connsiteX11" fmla="*/ 12192000 w 12192000"/>
              <a:gd name="connsiteY11" fmla="*/ 2221364 h 2221364"/>
              <a:gd name="connsiteX12" fmla="*/ 0 w 12192000"/>
              <a:gd name="connsiteY12" fmla="*/ 2221364 h 222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221364">
                <a:moveTo>
                  <a:pt x="0" y="0"/>
                </a:moveTo>
                <a:lnTo>
                  <a:pt x="253642" y="8403"/>
                </a:lnTo>
                <a:cubicBezTo>
                  <a:pt x="1618467" y="57467"/>
                  <a:pt x="2886070" y="131024"/>
                  <a:pt x="3764782" y="302544"/>
                </a:cubicBezTo>
                <a:cubicBezTo>
                  <a:pt x="4936400" y="531236"/>
                  <a:pt x="5497219" y="747352"/>
                  <a:pt x="5896915" y="1336944"/>
                </a:cubicBezTo>
                <a:cubicBezTo>
                  <a:pt x="5984348" y="1465918"/>
                  <a:pt x="6048870" y="1617754"/>
                  <a:pt x="6095749" y="1785137"/>
                </a:cubicBezTo>
                <a:lnTo>
                  <a:pt x="6096000" y="1786275"/>
                </a:lnTo>
                <a:lnTo>
                  <a:pt x="6096251" y="1785137"/>
                </a:lnTo>
                <a:cubicBezTo>
                  <a:pt x="6143130" y="1617754"/>
                  <a:pt x="6207651" y="1465918"/>
                  <a:pt x="6295085" y="1336944"/>
                </a:cubicBezTo>
                <a:cubicBezTo>
                  <a:pt x="6694781" y="747352"/>
                  <a:pt x="7255601" y="531236"/>
                  <a:pt x="8427218" y="302544"/>
                </a:cubicBezTo>
                <a:cubicBezTo>
                  <a:pt x="9305930" y="131024"/>
                  <a:pt x="10573533" y="57467"/>
                  <a:pt x="11938358" y="8403"/>
                </a:cubicBezTo>
                <a:lnTo>
                  <a:pt x="12192000" y="0"/>
                </a:lnTo>
                <a:lnTo>
                  <a:pt x="12192000" y="2221364"/>
                </a:lnTo>
                <a:lnTo>
                  <a:pt x="0" y="2221364"/>
                </a:lnTo>
                <a:close/>
              </a:path>
            </a:pathLst>
          </a:custGeom>
          <a:solidFill>
            <a:srgbClr val="4858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C016D42-17A6-C89B-60C4-01264619AA0B}"/>
              </a:ext>
            </a:extLst>
          </p:cNvPr>
          <p:cNvSpPr/>
          <p:nvPr/>
        </p:nvSpPr>
        <p:spPr>
          <a:xfrm rot="10800000" flipH="1" flipV="1">
            <a:off x="0" y="5062063"/>
            <a:ext cx="12192000" cy="1795936"/>
          </a:xfrm>
          <a:custGeom>
            <a:avLst/>
            <a:gdLst>
              <a:gd name="connsiteX0" fmla="*/ 0 w 12192000"/>
              <a:gd name="connsiteY0" fmla="*/ 0 h 1795936"/>
              <a:gd name="connsiteX1" fmla="*/ 143388 w 12192000"/>
              <a:gd name="connsiteY1" fmla="*/ 3955 h 1795936"/>
              <a:gd name="connsiteX2" fmla="*/ 3495235 w 12192000"/>
              <a:gd name="connsiteY2" fmla="*/ 221291 h 1795936"/>
              <a:gd name="connsiteX3" fmla="*/ 5873896 w 12192000"/>
              <a:gd name="connsiteY3" fmla="*/ 1040427 h 1795936"/>
              <a:gd name="connsiteX4" fmla="*/ 6095720 w 12192000"/>
              <a:gd name="connsiteY4" fmla="*/ 1395349 h 1795936"/>
              <a:gd name="connsiteX5" fmla="*/ 6096000 w 12192000"/>
              <a:gd name="connsiteY5" fmla="*/ 1396250 h 1795936"/>
              <a:gd name="connsiteX6" fmla="*/ 6096280 w 12192000"/>
              <a:gd name="connsiteY6" fmla="*/ 1395349 h 1795936"/>
              <a:gd name="connsiteX7" fmla="*/ 6318104 w 12192000"/>
              <a:gd name="connsiteY7" fmla="*/ 1040427 h 1795936"/>
              <a:gd name="connsiteX8" fmla="*/ 8696765 w 12192000"/>
              <a:gd name="connsiteY8" fmla="*/ 221291 h 1795936"/>
              <a:gd name="connsiteX9" fmla="*/ 12048613 w 12192000"/>
              <a:gd name="connsiteY9" fmla="*/ 3955 h 1795936"/>
              <a:gd name="connsiteX10" fmla="*/ 12192000 w 12192000"/>
              <a:gd name="connsiteY10" fmla="*/ 0 h 1795936"/>
              <a:gd name="connsiteX11" fmla="*/ 12192000 w 12192000"/>
              <a:gd name="connsiteY11" fmla="*/ 1795936 h 1795936"/>
              <a:gd name="connsiteX12" fmla="*/ 0 w 12192000"/>
              <a:gd name="connsiteY12" fmla="*/ 1795936 h 179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795936">
                <a:moveTo>
                  <a:pt x="0" y="0"/>
                </a:moveTo>
                <a:lnTo>
                  <a:pt x="143388" y="3955"/>
                </a:lnTo>
                <a:cubicBezTo>
                  <a:pt x="1447517" y="42990"/>
                  <a:pt x="2637461" y="102443"/>
                  <a:pt x="3495235" y="221291"/>
                </a:cubicBezTo>
                <a:cubicBezTo>
                  <a:pt x="4802323" y="402391"/>
                  <a:pt x="5427985" y="573532"/>
                  <a:pt x="5873896" y="1040427"/>
                </a:cubicBezTo>
                <a:cubicBezTo>
                  <a:pt x="5971439" y="1142561"/>
                  <a:pt x="6043422" y="1262799"/>
                  <a:pt x="6095720" y="1395349"/>
                </a:cubicBezTo>
                <a:lnTo>
                  <a:pt x="6096000" y="1396250"/>
                </a:lnTo>
                <a:lnTo>
                  <a:pt x="6096280" y="1395349"/>
                </a:lnTo>
                <a:cubicBezTo>
                  <a:pt x="6148580" y="1262799"/>
                  <a:pt x="6220561" y="1142561"/>
                  <a:pt x="6318104" y="1040427"/>
                </a:cubicBezTo>
                <a:cubicBezTo>
                  <a:pt x="6764015" y="573532"/>
                  <a:pt x="7389680" y="402391"/>
                  <a:pt x="8696765" y="221291"/>
                </a:cubicBezTo>
                <a:cubicBezTo>
                  <a:pt x="9554539" y="102443"/>
                  <a:pt x="10744485" y="42991"/>
                  <a:pt x="12048613" y="3955"/>
                </a:cubicBezTo>
                <a:lnTo>
                  <a:pt x="12192000" y="0"/>
                </a:lnTo>
                <a:lnTo>
                  <a:pt x="12192000" y="1795936"/>
                </a:lnTo>
                <a:lnTo>
                  <a:pt x="0" y="1795936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5D1AEC8-8D6F-4AC7-6F43-C066A05347BD}"/>
              </a:ext>
            </a:extLst>
          </p:cNvPr>
          <p:cNvSpPr/>
          <p:nvPr/>
        </p:nvSpPr>
        <p:spPr>
          <a:xfrm rot="10800000" flipH="1" flipV="1">
            <a:off x="-130629" y="5622817"/>
            <a:ext cx="12453258" cy="1370654"/>
          </a:xfrm>
          <a:custGeom>
            <a:avLst/>
            <a:gdLst>
              <a:gd name="connsiteX0" fmla="*/ 12453258 w 12453258"/>
              <a:gd name="connsiteY0" fmla="*/ 0 h 1370654"/>
              <a:gd name="connsiteX1" fmla="*/ 12453258 w 12453258"/>
              <a:gd name="connsiteY1" fmla="*/ 1370654 h 1370654"/>
              <a:gd name="connsiteX2" fmla="*/ 0 w 12453258"/>
              <a:gd name="connsiteY2" fmla="*/ 1370654 h 1370654"/>
              <a:gd name="connsiteX3" fmla="*/ 0 w 12453258"/>
              <a:gd name="connsiteY3" fmla="*/ 92 h 1370654"/>
              <a:gd name="connsiteX4" fmla="*/ 271845 w 12453258"/>
              <a:gd name="connsiteY4" fmla="*/ 5877 h 1370654"/>
              <a:gd name="connsiteX5" fmla="*/ 3623692 w 12453258"/>
              <a:gd name="connsiteY5" fmla="*/ 173543 h 1370654"/>
              <a:gd name="connsiteX6" fmla="*/ 6002355 w 12453258"/>
              <a:gd name="connsiteY6" fmla="*/ 805477 h 1370654"/>
              <a:gd name="connsiteX7" fmla="*/ 6224177 w 12453258"/>
              <a:gd name="connsiteY7" fmla="*/ 1079286 h 1370654"/>
              <a:gd name="connsiteX8" fmla="*/ 6224457 w 12453258"/>
              <a:gd name="connsiteY8" fmla="*/ 1079981 h 1370654"/>
              <a:gd name="connsiteX9" fmla="*/ 6224738 w 12453258"/>
              <a:gd name="connsiteY9" fmla="*/ 1079286 h 1370654"/>
              <a:gd name="connsiteX10" fmla="*/ 6446561 w 12453258"/>
              <a:gd name="connsiteY10" fmla="*/ 805477 h 1370654"/>
              <a:gd name="connsiteX11" fmla="*/ 8825222 w 12453258"/>
              <a:gd name="connsiteY11" fmla="*/ 173543 h 1370654"/>
              <a:gd name="connsiteX12" fmla="*/ 12177070 w 12453258"/>
              <a:gd name="connsiteY12" fmla="*/ 5877 h 1370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453258" h="1370654">
                <a:moveTo>
                  <a:pt x="12453258" y="0"/>
                </a:moveTo>
                <a:lnTo>
                  <a:pt x="12453258" y="1370654"/>
                </a:lnTo>
                <a:lnTo>
                  <a:pt x="0" y="1370654"/>
                </a:lnTo>
                <a:lnTo>
                  <a:pt x="0" y="92"/>
                </a:lnTo>
                <a:lnTo>
                  <a:pt x="271845" y="5877"/>
                </a:lnTo>
                <a:cubicBezTo>
                  <a:pt x="1575973" y="35990"/>
                  <a:pt x="2765918" y="81856"/>
                  <a:pt x="3623692" y="173543"/>
                </a:cubicBezTo>
                <a:cubicBezTo>
                  <a:pt x="4930780" y="313255"/>
                  <a:pt x="5556442" y="445284"/>
                  <a:pt x="6002355" y="805477"/>
                </a:cubicBezTo>
                <a:cubicBezTo>
                  <a:pt x="6099896" y="884269"/>
                  <a:pt x="6171879" y="977029"/>
                  <a:pt x="6224177" y="1079286"/>
                </a:cubicBezTo>
                <a:lnTo>
                  <a:pt x="6224457" y="1079981"/>
                </a:lnTo>
                <a:lnTo>
                  <a:pt x="6224738" y="1079286"/>
                </a:lnTo>
                <a:cubicBezTo>
                  <a:pt x="6277037" y="977029"/>
                  <a:pt x="6349018" y="884269"/>
                  <a:pt x="6446561" y="805477"/>
                </a:cubicBezTo>
                <a:cubicBezTo>
                  <a:pt x="6892472" y="445284"/>
                  <a:pt x="7518137" y="313255"/>
                  <a:pt x="8825222" y="173543"/>
                </a:cubicBezTo>
                <a:cubicBezTo>
                  <a:pt x="9682996" y="81856"/>
                  <a:pt x="10872942" y="35991"/>
                  <a:pt x="12177070" y="5877"/>
                </a:cubicBezTo>
                <a:close/>
              </a:path>
            </a:pathLst>
          </a:custGeom>
          <a:solidFill>
            <a:srgbClr val="4F628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6C173AEC-4164-B9CD-468E-8B32A0432B35}"/>
              </a:ext>
            </a:extLst>
          </p:cNvPr>
          <p:cNvGrpSpPr/>
          <p:nvPr/>
        </p:nvGrpSpPr>
        <p:grpSpPr>
          <a:xfrm rot="5400000">
            <a:off x="5818547" y="5098919"/>
            <a:ext cx="554907" cy="221436"/>
            <a:chOff x="7912113" y="5089645"/>
            <a:chExt cx="907031" cy="361951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9602F3FF-011D-A7F5-1891-0BE93CBD3EC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360416" y="4825439"/>
              <a:ext cx="0" cy="896606"/>
            </a:xfrm>
            <a:prstGeom prst="line">
              <a:avLst/>
            </a:prstGeom>
            <a:ln w="25400">
              <a:solidFill>
                <a:srgbClr val="D8B2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75E06AF-14E3-9BFA-E4B1-7FA30AD879A2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692F591-5296-0143-2FC6-7037DC975916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857007D-D06B-1480-E3A7-35CCB8FC346B}"/>
              </a:ext>
            </a:extLst>
          </p:cNvPr>
          <p:cNvGrpSpPr/>
          <p:nvPr/>
        </p:nvGrpSpPr>
        <p:grpSpPr>
          <a:xfrm>
            <a:off x="5467234" y="1827021"/>
            <a:ext cx="3581934" cy="690692"/>
            <a:chOff x="2014729" y="1853820"/>
            <a:chExt cx="3581934" cy="69069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0968333D-7018-17C6-0156-CA2D0E3F2733}"/>
                </a:ext>
              </a:extLst>
            </p:cNvPr>
            <p:cNvGrpSpPr/>
            <p:nvPr/>
          </p:nvGrpSpPr>
          <p:grpSpPr>
            <a:xfrm>
              <a:off x="2014729" y="2006045"/>
              <a:ext cx="3581934" cy="538467"/>
              <a:chOff x="2014729" y="2006045"/>
              <a:chExt cx="3581934" cy="538467"/>
            </a:xfrm>
          </p:grpSpPr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6546A881-2053-ECA5-F979-EB9457C7743B}"/>
                  </a:ext>
                </a:extLst>
              </p:cNvPr>
              <p:cNvSpPr/>
              <p:nvPr/>
            </p:nvSpPr>
            <p:spPr>
              <a:xfrm>
                <a:off x="2014729" y="2006045"/>
                <a:ext cx="3581934" cy="538467"/>
              </a:xfrm>
              <a:prstGeom prst="roundRect">
                <a:avLst>
                  <a:gd name="adj" fmla="val 50000"/>
                </a:avLst>
              </a:prstGeom>
              <a:solidFill>
                <a:srgbClr val="4F62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E113E7E-24D6-C4A7-1014-07360D6BA089}"/>
                  </a:ext>
                </a:extLst>
              </p:cNvPr>
              <p:cNvSpPr txBox="1"/>
              <p:nvPr/>
            </p:nvSpPr>
            <p:spPr>
              <a:xfrm>
                <a:off x="3106804" y="2090612"/>
                <a:ext cx="20056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选题的背景与意义</a:t>
                </a:r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1445BB6-A83E-DE3C-4243-178BDB855B00}"/>
                </a:ext>
              </a:extLst>
            </p:cNvPr>
            <p:cNvSpPr/>
            <p:nvPr/>
          </p:nvSpPr>
          <p:spPr>
            <a:xfrm rot="16200000">
              <a:off x="2253180" y="2063732"/>
              <a:ext cx="579354" cy="159530"/>
            </a:xfrm>
            <a:custGeom>
              <a:avLst/>
              <a:gdLst>
                <a:gd name="connsiteX0" fmla="*/ 126805 w 921017"/>
                <a:gd name="connsiteY0" fmla="*/ 0 h 253610"/>
                <a:gd name="connsiteX1" fmla="*/ 921017 w 921017"/>
                <a:gd name="connsiteY1" fmla="*/ 0 h 253610"/>
                <a:gd name="connsiteX2" fmla="*/ 905224 w 921017"/>
                <a:gd name="connsiteY2" fmla="*/ 29096 h 253610"/>
                <a:gd name="connsiteX3" fmla="*/ 885498 w 921017"/>
                <a:gd name="connsiteY3" fmla="*/ 126805 h 253610"/>
                <a:gd name="connsiteX4" fmla="*/ 905224 w 921017"/>
                <a:gd name="connsiteY4" fmla="*/ 224514 h 253610"/>
                <a:gd name="connsiteX5" fmla="*/ 921017 w 921017"/>
                <a:gd name="connsiteY5" fmla="*/ 253610 h 253610"/>
                <a:gd name="connsiteX6" fmla="*/ 126805 w 921017"/>
                <a:gd name="connsiteY6" fmla="*/ 253610 h 253610"/>
                <a:gd name="connsiteX7" fmla="*/ 0 w 921017"/>
                <a:gd name="connsiteY7" fmla="*/ 126805 h 253610"/>
                <a:gd name="connsiteX8" fmla="*/ 126805 w 921017"/>
                <a:gd name="connsiteY8" fmla="*/ 0 h 25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1017" h="253610">
                  <a:moveTo>
                    <a:pt x="126805" y="0"/>
                  </a:moveTo>
                  <a:lnTo>
                    <a:pt x="921017" y="0"/>
                  </a:lnTo>
                  <a:lnTo>
                    <a:pt x="905224" y="29096"/>
                  </a:lnTo>
                  <a:cubicBezTo>
                    <a:pt x="892522" y="59128"/>
                    <a:pt x="885498" y="92146"/>
                    <a:pt x="885498" y="126805"/>
                  </a:cubicBezTo>
                  <a:cubicBezTo>
                    <a:pt x="885498" y="161464"/>
                    <a:pt x="892522" y="194482"/>
                    <a:pt x="905224" y="224514"/>
                  </a:cubicBezTo>
                  <a:lnTo>
                    <a:pt x="921017" y="253610"/>
                  </a:lnTo>
                  <a:lnTo>
                    <a:pt x="126805" y="253610"/>
                  </a:lnTo>
                  <a:cubicBezTo>
                    <a:pt x="56773" y="253610"/>
                    <a:pt x="0" y="196837"/>
                    <a:pt x="0" y="126805"/>
                  </a:cubicBezTo>
                  <a:cubicBezTo>
                    <a:pt x="0" y="56773"/>
                    <a:pt x="56773" y="0"/>
                    <a:pt x="126805" y="0"/>
                  </a:cubicBezTo>
                  <a:close/>
                </a:path>
              </a:pathLst>
            </a:custGeom>
            <a:solidFill>
              <a:srgbClr val="D8B2A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2AA5025-17FD-D30C-82CC-5EE63B7D7577}"/>
              </a:ext>
            </a:extLst>
          </p:cNvPr>
          <p:cNvSpPr txBox="1"/>
          <p:nvPr/>
        </p:nvSpPr>
        <p:spPr>
          <a:xfrm>
            <a:off x="5471346" y="2701923"/>
            <a:ext cx="490636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145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7262D-1D44-EAD9-4460-AEB325879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1E07F193-438A-36F3-FDB7-42673CFB7C9D}"/>
              </a:ext>
            </a:extLst>
          </p:cNvPr>
          <p:cNvSpPr txBox="1"/>
          <p:nvPr/>
        </p:nvSpPr>
        <p:spPr>
          <a:xfrm>
            <a:off x="1259297" y="2202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5D062F2-2E58-FA34-594E-8ECCD5ADBE73}"/>
              </a:ext>
            </a:extLst>
          </p:cNvPr>
          <p:cNvSpPr txBox="1"/>
          <p:nvPr/>
        </p:nvSpPr>
        <p:spPr>
          <a:xfrm>
            <a:off x="2035494" y="269634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4F628A"/>
                </a:solidFill>
              </a:rPr>
              <a:t>选题的背景与意义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9360CB3-FCF1-5874-3F00-0C51368513F5}"/>
              </a:ext>
            </a:extLst>
          </p:cNvPr>
          <p:cNvSpPr/>
          <p:nvPr/>
        </p:nvSpPr>
        <p:spPr>
          <a:xfrm>
            <a:off x="1055688" y="1596234"/>
            <a:ext cx="10080625" cy="2917371"/>
          </a:xfrm>
          <a:prstGeom prst="rect">
            <a:avLst/>
          </a:pr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A686FA-4E8E-7214-14A7-684B54BAB9A5}"/>
              </a:ext>
            </a:extLst>
          </p:cNvPr>
          <p:cNvSpPr txBox="1"/>
          <p:nvPr/>
        </p:nvSpPr>
        <p:spPr>
          <a:xfrm>
            <a:off x="2035494" y="2811946"/>
            <a:ext cx="783825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C0FE4E-A447-C0A5-A490-BC4F09176FF6}"/>
              </a:ext>
            </a:extLst>
          </p:cNvPr>
          <p:cNvSpPr txBox="1"/>
          <p:nvPr/>
        </p:nvSpPr>
        <p:spPr>
          <a:xfrm>
            <a:off x="4667767" y="2254266"/>
            <a:ext cx="2856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81F52223-F37D-D838-BF31-FDE1ABE2E595}"/>
              </a:ext>
            </a:extLst>
          </p:cNvPr>
          <p:cNvSpPr/>
          <p:nvPr/>
        </p:nvSpPr>
        <p:spPr>
          <a:xfrm rot="5400000">
            <a:off x="1342172" y="1793041"/>
            <a:ext cx="669813" cy="278041"/>
          </a:xfrm>
          <a:prstGeom prst="homePlate">
            <a:avLst>
              <a:gd name="adj" fmla="val 29851"/>
            </a:avLst>
          </a:prstGeom>
          <a:solidFill>
            <a:srgbClr val="D8B2A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77F59EB-09B2-6A71-69AD-C63AC315C973}"/>
              </a:ext>
            </a:extLst>
          </p:cNvPr>
          <p:cNvGrpSpPr/>
          <p:nvPr/>
        </p:nvGrpSpPr>
        <p:grpSpPr>
          <a:xfrm>
            <a:off x="1402957" y="4763376"/>
            <a:ext cx="3918343" cy="816522"/>
            <a:chOff x="283598" y="1906534"/>
            <a:chExt cx="3918343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4DA6C42-0514-1ADA-A08B-6FD157C1C5FF}"/>
                </a:ext>
              </a:extLst>
            </p:cNvPr>
            <p:cNvSpPr txBox="1"/>
            <p:nvPr/>
          </p:nvSpPr>
          <p:spPr>
            <a:xfrm>
              <a:off x="283598" y="2190603"/>
              <a:ext cx="391834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EC5A2AD-AC77-93A0-96DB-B5A63F3D2D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箭头: 五边形 13">
            <a:extLst>
              <a:ext uri="{FF2B5EF4-FFF2-40B4-BE49-F238E27FC236}">
                <a16:creationId xmlns:a16="http://schemas.microsoft.com/office/drawing/2014/main" id="{6CC3A182-D98F-6414-707A-BD09668BFA25}"/>
              </a:ext>
            </a:extLst>
          </p:cNvPr>
          <p:cNvSpPr/>
          <p:nvPr/>
        </p:nvSpPr>
        <p:spPr>
          <a:xfrm rot="5400000">
            <a:off x="812083" y="5058253"/>
            <a:ext cx="765250" cy="278041"/>
          </a:xfrm>
          <a:prstGeom prst="homePlate">
            <a:avLst>
              <a:gd name="adj" fmla="val 29851"/>
            </a:avLst>
          </a:prstGeom>
          <a:solidFill>
            <a:srgbClr val="4858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9892679-F17F-2F8D-FB04-ED2D27D8B20B}"/>
              </a:ext>
            </a:extLst>
          </p:cNvPr>
          <p:cNvGrpSpPr/>
          <p:nvPr/>
        </p:nvGrpSpPr>
        <p:grpSpPr>
          <a:xfrm>
            <a:off x="7217970" y="4763376"/>
            <a:ext cx="3918343" cy="816522"/>
            <a:chOff x="283598" y="1906534"/>
            <a:chExt cx="3918343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13A78D1-C8BD-4BBF-37CE-29F691DC9576}"/>
                </a:ext>
              </a:extLst>
            </p:cNvPr>
            <p:cNvSpPr txBox="1"/>
            <p:nvPr/>
          </p:nvSpPr>
          <p:spPr>
            <a:xfrm>
              <a:off x="283598" y="2190603"/>
              <a:ext cx="391834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9A3A9C7-948F-41A9-DF8E-92C31B38CA2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4B9989A7-44D8-1DF5-743E-F9DD82CA99D3}"/>
              </a:ext>
            </a:extLst>
          </p:cNvPr>
          <p:cNvSpPr/>
          <p:nvPr/>
        </p:nvSpPr>
        <p:spPr>
          <a:xfrm rot="5400000">
            <a:off x="6627096" y="5058253"/>
            <a:ext cx="765250" cy="278041"/>
          </a:xfrm>
          <a:prstGeom prst="homePlate">
            <a:avLst>
              <a:gd name="adj" fmla="val 29851"/>
            </a:avLst>
          </a:prstGeom>
          <a:solidFill>
            <a:srgbClr val="4858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499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B828C-E26C-1291-DFFB-0D8F74C04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55E2ED72-D596-BE3B-299A-47F9C48B6606}"/>
              </a:ext>
            </a:extLst>
          </p:cNvPr>
          <p:cNvSpPr txBox="1"/>
          <p:nvPr/>
        </p:nvSpPr>
        <p:spPr>
          <a:xfrm>
            <a:off x="1259297" y="2202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0AD65D6-8C71-29DC-23E7-FAD31665CC49}"/>
              </a:ext>
            </a:extLst>
          </p:cNvPr>
          <p:cNvSpPr txBox="1"/>
          <p:nvPr/>
        </p:nvSpPr>
        <p:spPr>
          <a:xfrm>
            <a:off x="2035494" y="269634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4F628A"/>
                </a:solidFill>
              </a:rPr>
              <a:t>选题的背景与意义</a:t>
            </a:r>
          </a:p>
        </p:txBody>
      </p:sp>
      <p:sp>
        <p:nvSpPr>
          <p:cNvPr id="5" name="任意多边形: 形状 4" descr="D:\51PPT模板网\51pptmoban.com\图片.jpg">
            <a:extLst>
              <a:ext uri="{FF2B5EF4-FFF2-40B4-BE49-F238E27FC236}">
                <a16:creationId xmlns:a16="http://schemas.microsoft.com/office/drawing/2014/main" id="{F8BC3D57-4872-B1A3-6CC0-0DF498648D9B}"/>
              </a:ext>
            </a:extLst>
          </p:cNvPr>
          <p:cNvSpPr/>
          <p:nvPr/>
        </p:nvSpPr>
        <p:spPr>
          <a:xfrm rot="5400000">
            <a:off x="2861244" y="-116496"/>
            <a:ext cx="1655189" cy="5266297"/>
          </a:xfrm>
          <a:custGeom>
            <a:avLst/>
            <a:gdLst>
              <a:gd name="connsiteX0" fmla="*/ 0 w 1655189"/>
              <a:gd name="connsiteY0" fmla="*/ 5266297 h 5266297"/>
              <a:gd name="connsiteX1" fmla="*/ 0 w 1655189"/>
              <a:gd name="connsiteY1" fmla="*/ 225986 h 5266297"/>
              <a:gd name="connsiteX2" fmla="*/ 696525 w 1655189"/>
              <a:gd name="connsiteY2" fmla="*/ 225986 h 5266297"/>
              <a:gd name="connsiteX3" fmla="*/ 827596 w 1655189"/>
              <a:gd name="connsiteY3" fmla="*/ 0 h 5266297"/>
              <a:gd name="connsiteX4" fmla="*/ 958667 w 1655189"/>
              <a:gd name="connsiteY4" fmla="*/ 225986 h 5266297"/>
              <a:gd name="connsiteX5" fmla="*/ 1655189 w 1655189"/>
              <a:gd name="connsiteY5" fmla="*/ 225986 h 5266297"/>
              <a:gd name="connsiteX6" fmla="*/ 1655188 w 1655189"/>
              <a:gd name="connsiteY6" fmla="*/ 5266297 h 526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5189" h="5266297">
                <a:moveTo>
                  <a:pt x="0" y="5266297"/>
                </a:moveTo>
                <a:lnTo>
                  <a:pt x="0" y="225986"/>
                </a:lnTo>
                <a:lnTo>
                  <a:pt x="696525" y="225986"/>
                </a:lnTo>
                <a:lnTo>
                  <a:pt x="827596" y="0"/>
                </a:lnTo>
                <a:lnTo>
                  <a:pt x="958667" y="225986"/>
                </a:lnTo>
                <a:lnTo>
                  <a:pt x="1655189" y="225986"/>
                </a:lnTo>
                <a:lnTo>
                  <a:pt x="1655188" y="5266297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任意多边形: 形状 3" descr="D:\51PPT模板网\51pptmoban.com\图片.jpg">
            <a:extLst>
              <a:ext uri="{FF2B5EF4-FFF2-40B4-BE49-F238E27FC236}">
                <a16:creationId xmlns:a16="http://schemas.microsoft.com/office/drawing/2014/main" id="{64214279-EBC4-D70E-0D0B-6FE17ED16966}"/>
              </a:ext>
            </a:extLst>
          </p:cNvPr>
          <p:cNvSpPr/>
          <p:nvPr/>
        </p:nvSpPr>
        <p:spPr>
          <a:xfrm>
            <a:off x="5870012" y="3742354"/>
            <a:ext cx="5266300" cy="1655188"/>
          </a:xfrm>
          <a:custGeom>
            <a:avLst/>
            <a:gdLst>
              <a:gd name="connsiteX0" fmla="*/ 225987 w 5266300"/>
              <a:gd name="connsiteY0" fmla="*/ 0 h 1655188"/>
              <a:gd name="connsiteX1" fmla="*/ 5266300 w 5266300"/>
              <a:gd name="connsiteY1" fmla="*/ 0 h 1655188"/>
              <a:gd name="connsiteX2" fmla="*/ 5266300 w 5266300"/>
              <a:gd name="connsiteY2" fmla="*/ 1655188 h 1655188"/>
              <a:gd name="connsiteX3" fmla="*/ 225987 w 5266300"/>
              <a:gd name="connsiteY3" fmla="*/ 1655188 h 1655188"/>
              <a:gd name="connsiteX4" fmla="*/ 225987 w 5266300"/>
              <a:gd name="connsiteY4" fmla="*/ 958664 h 1655188"/>
              <a:gd name="connsiteX5" fmla="*/ 0 w 5266300"/>
              <a:gd name="connsiteY5" fmla="*/ 827593 h 1655188"/>
              <a:gd name="connsiteX6" fmla="*/ 225987 w 5266300"/>
              <a:gd name="connsiteY6" fmla="*/ 696521 h 165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66300" h="1655188">
                <a:moveTo>
                  <a:pt x="225987" y="0"/>
                </a:moveTo>
                <a:lnTo>
                  <a:pt x="5266300" y="0"/>
                </a:lnTo>
                <a:lnTo>
                  <a:pt x="5266300" y="1655188"/>
                </a:lnTo>
                <a:lnTo>
                  <a:pt x="225987" y="1655188"/>
                </a:lnTo>
                <a:lnTo>
                  <a:pt x="225987" y="958664"/>
                </a:lnTo>
                <a:lnTo>
                  <a:pt x="0" y="827593"/>
                </a:lnTo>
                <a:lnTo>
                  <a:pt x="225987" y="696521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72D0EED-DD50-EC2D-C0E7-99056B91F4CA}"/>
              </a:ext>
            </a:extLst>
          </p:cNvPr>
          <p:cNvGrpSpPr/>
          <p:nvPr/>
        </p:nvGrpSpPr>
        <p:grpSpPr>
          <a:xfrm>
            <a:off x="6543990" y="2108391"/>
            <a:ext cx="3918343" cy="816522"/>
            <a:chOff x="283598" y="1906534"/>
            <a:chExt cx="3918343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4EC7A9D-4AC1-3624-81D5-9140311F31C4}"/>
                </a:ext>
              </a:extLst>
            </p:cNvPr>
            <p:cNvSpPr txBox="1"/>
            <p:nvPr/>
          </p:nvSpPr>
          <p:spPr>
            <a:xfrm>
              <a:off x="283598" y="2190603"/>
              <a:ext cx="391834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472F91D-A04F-1887-8EF1-C949A527979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60203A9-CB0B-F916-D18D-D7EB533DF9F7}"/>
              </a:ext>
            </a:extLst>
          </p:cNvPr>
          <p:cNvGrpSpPr/>
          <p:nvPr/>
        </p:nvGrpSpPr>
        <p:grpSpPr>
          <a:xfrm>
            <a:off x="1729666" y="4161687"/>
            <a:ext cx="3918343" cy="816522"/>
            <a:chOff x="283598" y="1906534"/>
            <a:chExt cx="3918343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A582D4D-774E-2BA4-B801-16593C4CE560}"/>
                </a:ext>
              </a:extLst>
            </p:cNvPr>
            <p:cNvSpPr txBox="1"/>
            <p:nvPr/>
          </p:nvSpPr>
          <p:spPr>
            <a:xfrm>
              <a:off x="283598" y="2190603"/>
              <a:ext cx="391834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2ABD93C-67ED-8F0F-A447-83574D87F746}"/>
                </a:ext>
              </a:extLst>
            </p:cNvPr>
            <p:cNvSpPr txBox="1"/>
            <p:nvPr/>
          </p:nvSpPr>
          <p:spPr>
            <a:xfrm>
              <a:off x="19663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5927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480FF-111A-A771-CC94-1E1A3952C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CB3D32AD-9354-4D1F-584D-231FD7AAB88A}"/>
              </a:ext>
            </a:extLst>
          </p:cNvPr>
          <p:cNvSpPr txBox="1"/>
          <p:nvPr/>
        </p:nvSpPr>
        <p:spPr>
          <a:xfrm>
            <a:off x="1259297" y="2202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3ECB492-50E1-3F5C-B3A5-BD3DE782CAF7}"/>
              </a:ext>
            </a:extLst>
          </p:cNvPr>
          <p:cNvSpPr txBox="1"/>
          <p:nvPr/>
        </p:nvSpPr>
        <p:spPr>
          <a:xfrm>
            <a:off x="2035494" y="269634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4F628A"/>
                </a:solidFill>
              </a:rPr>
              <a:t>选题的背景与意义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9D59779-B13F-EA66-5ECD-8C42A96C1A8E}"/>
              </a:ext>
            </a:extLst>
          </p:cNvPr>
          <p:cNvGrpSpPr/>
          <p:nvPr/>
        </p:nvGrpSpPr>
        <p:grpSpPr>
          <a:xfrm>
            <a:off x="1055689" y="1281896"/>
            <a:ext cx="3176208" cy="4294207"/>
            <a:chOff x="5213467" y="1694691"/>
            <a:chExt cx="3176208" cy="4294207"/>
          </a:xfrm>
        </p:grpSpPr>
        <p:grpSp>
          <p:nvGrpSpPr>
            <p:cNvPr id="3" name="îSľiḋe">
              <a:extLst>
                <a:ext uri="{FF2B5EF4-FFF2-40B4-BE49-F238E27FC236}">
                  <a16:creationId xmlns:a16="http://schemas.microsoft.com/office/drawing/2014/main" id="{5C0C4345-F894-9BBB-13D1-06D14F743E18}"/>
                </a:ext>
              </a:extLst>
            </p:cNvPr>
            <p:cNvGrpSpPr/>
            <p:nvPr/>
          </p:nvGrpSpPr>
          <p:grpSpPr>
            <a:xfrm>
              <a:off x="5213467" y="1709971"/>
              <a:ext cx="3024000" cy="4278927"/>
              <a:chOff x="4502149" y="3902328"/>
              <a:chExt cx="3392532" cy="4278927"/>
            </a:xfrm>
          </p:grpSpPr>
          <p:sp>
            <p:nvSpPr>
              <p:cNvPr id="6" name="íṣḻíḓè">
                <a:extLst>
                  <a:ext uri="{FF2B5EF4-FFF2-40B4-BE49-F238E27FC236}">
                    <a16:creationId xmlns:a16="http://schemas.microsoft.com/office/drawing/2014/main" id="{B4DDADA1-BDE7-F832-9E2D-98DE2BAEB90D}"/>
                  </a:ext>
                </a:extLst>
              </p:cNvPr>
              <p:cNvSpPr/>
              <p:nvPr/>
            </p:nvSpPr>
            <p:spPr>
              <a:xfrm>
                <a:off x="4502149" y="3902328"/>
                <a:ext cx="3392532" cy="4278927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solidFill>
                  <a:srgbClr val="48587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ïśļïḓe">
                <a:extLst>
                  <a:ext uri="{FF2B5EF4-FFF2-40B4-BE49-F238E27FC236}">
                    <a16:creationId xmlns:a16="http://schemas.microsoft.com/office/drawing/2014/main" id="{E1565AF0-0A1A-DE7E-0150-35619AD16B0C}"/>
                  </a:ext>
                </a:extLst>
              </p:cNvPr>
              <p:cNvSpPr/>
              <p:nvPr/>
            </p:nvSpPr>
            <p:spPr>
              <a:xfrm>
                <a:off x="4502150" y="3902328"/>
                <a:ext cx="484632" cy="544956"/>
              </a:xfrm>
              <a:custGeom>
                <a:avLst/>
                <a:gdLst>
                  <a:gd name="connsiteX0" fmla="*/ 0 w 484632"/>
                  <a:gd name="connsiteY0" fmla="*/ 0 h 544956"/>
                  <a:gd name="connsiteX1" fmla="*/ 484632 w 484632"/>
                  <a:gd name="connsiteY1" fmla="*/ 0 h 544956"/>
                  <a:gd name="connsiteX2" fmla="*/ 484632 w 484632"/>
                  <a:gd name="connsiteY2" fmla="*/ 302640 h 544956"/>
                  <a:gd name="connsiteX3" fmla="*/ 242316 w 484632"/>
                  <a:gd name="connsiteY3" fmla="*/ 544956 h 544956"/>
                  <a:gd name="connsiteX4" fmla="*/ 0 w 484632"/>
                  <a:gd name="connsiteY4" fmla="*/ 302640 h 544956"/>
                  <a:gd name="connsiteX5" fmla="*/ 0 w 484632"/>
                  <a:gd name="connsiteY5" fmla="*/ 0 h 54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4632" h="544956">
                    <a:moveTo>
                      <a:pt x="0" y="0"/>
                    </a:moveTo>
                    <a:lnTo>
                      <a:pt x="484632" y="0"/>
                    </a:lnTo>
                    <a:lnTo>
                      <a:pt x="484632" y="302640"/>
                    </a:lnTo>
                    <a:lnTo>
                      <a:pt x="242316" y="544956"/>
                    </a:lnTo>
                    <a:lnTo>
                      <a:pt x="0" y="3026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62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" name="ïslíḍè">
              <a:extLst>
                <a:ext uri="{FF2B5EF4-FFF2-40B4-BE49-F238E27FC236}">
                  <a16:creationId xmlns:a16="http://schemas.microsoft.com/office/drawing/2014/main" id="{A32A20DE-D1DE-9489-0CF2-F835467A1A8C}"/>
                </a:ext>
              </a:extLst>
            </p:cNvPr>
            <p:cNvSpPr txBox="1"/>
            <p:nvPr/>
          </p:nvSpPr>
          <p:spPr>
            <a:xfrm>
              <a:off x="5805344" y="1694691"/>
              <a:ext cx="2584331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latin typeface="+mj-ea"/>
                  <a:ea typeface="+mj-ea"/>
                </a:rPr>
                <a:t>标题</a:t>
              </a:r>
              <a:endParaRPr lang="en-US" altLang="zh-CN" sz="2000" b="1" dirty="0">
                <a:latin typeface="+mj-ea"/>
                <a:ea typeface="+mj-ea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A8605AD-15FC-413C-6B58-0951E9FAE1CD}"/>
              </a:ext>
            </a:extLst>
          </p:cNvPr>
          <p:cNvSpPr txBox="1"/>
          <p:nvPr/>
        </p:nvSpPr>
        <p:spPr>
          <a:xfrm>
            <a:off x="1431881" y="1842132"/>
            <a:ext cx="2271616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分钟之内。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3B792F6-B856-93D8-7F7D-A8DB9E2999AC}"/>
              </a:ext>
            </a:extLst>
          </p:cNvPr>
          <p:cNvSpPr/>
          <p:nvPr/>
        </p:nvSpPr>
        <p:spPr>
          <a:xfrm>
            <a:off x="1431881" y="3853260"/>
            <a:ext cx="2271616" cy="133853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912F271-7A72-F131-B66B-3D0389C70D1F}"/>
              </a:ext>
            </a:extLst>
          </p:cNvPr>
          <p:cNvGrpSpPr/>
          <p:nvPr/>
        </p:nvGrpSpPr>
        <p:grpSpPr>
          <a:xfrm>
            <a:off x="4584000" y="1281896"/>
            <a:ext cx="3176208" cy="4294207"/>
            <a:chOff x="5213467" y="1694691"/>
            <a:chExt cx="3176208" cy="4294207"/>
          </a:xfrm>
        </p:grpSpPr>
        <p:grpSp>
          <p:nvGrpSpPr>
            <p:cNvPr id="11" name="îSľiḋe">
              <a:extLst>
                <a:ext uri="{FF2B5EF4-FFF2-40B4-BE49-F238E27FC236}">
                  <a16:creationId xmlns:a16="http://schemas.microsoft.com/office/drawing/2014/main" id="{4A2DA10D-BEBE-2647-99FB-6785096A36D7}"/>
                </a:ext>
              </a:extLst>
            </p:cNvPr>
            <p:cNvGrpSpPr/>
            <p:nvPr/>
          </p:nvGrpSpPr>
          <p:grpSpPr>
            <a:xfrm>
              <a:off x="5213467" y="1709971"/>
              <a:ext cx="3024000" cy="4278927"/>
              <a:chOff x="4502149" y="3902328"/>
              <a:chExt cx="3392532" cy="4278927"/>
            </a:xfrm>
          </p:grpSpPr>
          <p:sp>
            <p:nvSpPr>
              <p:cNvPr id="13" name="íṣḻíḓè">
                <a:extLst>
                  <a:ext uri="{FF2B5EF4-FFF2-40B4-BE49-F238E27FC236}">
                    <a16:creationId xmlns:a16="http://schemas.microsoft.com/office/drawing/2014/main" id="{065263BF-EE00-9CDE-04DE-F89D10F1B18D}"/>
                  </a:ext>
                </a:extLst>
              </p:cNvPr>
              <p:cNvSpPr/>
              <p:nvPr/>
            </p:nvSpPr>
            <p:spPr>
              <a:xfrm>
                <a:off x="4502149" y="3902328"/>
                <a:ext cx="3392532" cy="4278927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solidFill>
                  <a:srgbClr val="48587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/>
              </a:p>
            </p:txBody>
          </p:sp>
          <p:sp>
            <p:nvSpPr>
              <p:cNvPr id="14" name="ïśļïḓe">
                <a:extLst>
                  <a:ext uri="{FF2B5EF4-FFF2-40B4-BE49-F238E27FC236}">
                    <a16:creationId xmlns:a16="http://schemas.microsoft.com/office/drawing/2014/main" id="{DEE75DBD-71C3-B229-F87F-0267FA12F96A}"/>
                  </a:ext>
                </a:extLst>
              </p:cNvPr>
              <p:cNvSpPr/>
              <p:nvPr/>
            </p:nvSpPr>
            <p:spPr>
              <a:xfrm>
                <a:off x="4502150" y="3902328"/>
                <a:ext cx="484632" cy="544956"/>
              </a:xfrm>
              <a:custGeom>
                <a:avLst/>
                <a:gdLst>
                  <a:gd name="connsiteX0" fmla="*/ 0 w 484632"/>
                  <a:gd name="connsiteY0" fmla="*/ 0 h 544956"/>
                  <a:gd name="connsiteX1" fmla="*/ 484632 w 484632"/>
                  <a:gd name="connsiteY1" fmla="*/ 0 h 544956"/>
                  <a:gd name="connsiteX2" fmla="*/ 484632 w 484632"/>
                  <a:gd name="connsiteY2" fmla="*/ 302640 h 544956"/>
                  <a:gd name="connsiteX3" fmla="*/ 242316 w 484632"/>
                  <a:gd name="connsiteY3" fmla="*/ 544956 h 544956"/>
                  <a:gd name="connsiteX4" fmla="*/ 0 w 484632"/>
                  <a:gd name="connsiteY4" fmla="*/ 302640 h 544956"/>
                  <a:gd name="connsiteX5" fmla="*/ 0 w 484632"/>
                  <a:gd name="connsiteY5" fmla="*/ 0 h 54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4632" h="544956">
                    <a:moveTo>
                      <a:pt x="0" y="0"/>
                    </a:moveTo>
                    <a:lnTo>
                      <a:pt x="484632" y="0"/>
                    </a:lnTo>
                    <a:lnTo>
                      <a:pt x="484632" y="302640"/>
                    </a:lnTo>
                    <a:lnTo>
                      <a:pt x="242316" y="544956"/>
                    </a:lnTo>
                    <a:lnTo>
                      <a:pt x="0" y="3026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62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2" name="ïslíḍè">
              <a:extLst>
                <a:ext uri="{FF2B5EF4-FFF2-40B4-BE49-F238E27FC236}">
                  <a16:creationId xmlns:a16="http://schemas.microsoft.com/office/drawing/2014/main" id="{3E033B3C-65D2-B61D-D185-D27D83010E6F}"/>
                </a:ext>
              </a:extLst>
            </p:cNvPr>
            <p:cNvSpPr txBox="1"/>
            <p:nvPr/>
          </p:nvSpPr>
          <p:spPr>
            <a:xfrm>
              <a:off x="5805344" y="1694691"/>
              <a:ext cx="2584331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latin typeface="+mj-ea"/>
                  <a:ea typeface="+mj-ea"/>
                </a:rPr>
                <a:t>标题</a:t>
              </a:r>
              <a:endParaRPr lang="en-US" altLang="zh-CN" sz="2000" b="1" dirty="0">
                <a:latin typeface="+mj-ea"/>
                <a:ea typeface="+mj-ea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76DA37EE-B3E8-869F-C46D-7FCBDCE94826}"/>
              </a:ext>
            </a:extLst>
          </p:cNvPr>
          <p:cNvSpPr txBox="1"/>
          <p:nvPr/>
        </p:nvSpPr>
        <p:spPr>
          <a:xfrm>
            <a:off x="4960192" y="1842132"/>
            <a:ext cx="2271616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6" name="矩形 15" descr="D:\51PPT模板网\51pptmoban.com\图片.jpg">
            <a:extLst>
              <a:ext uri="{FF2B5EF4-FFF2-40B4-BE49-F238E27FC236}">
                <a16:creationId xmlns:a16="http://schemas.microsoft.com/office/drawing/2014/main" id="{85CA5627-6A71-2C64-559E-CA7DD09CA23A}"/>
              </a:ext>
            </a:extLst>
          </p:cNvPr>
          <p:cNvSpPr/>
          <p:nvPr/>
        </p:nvSpPr>
        <p:spPr>
          <a:xfrm>
            <a:off x="4960192" y="3853260"/>
            <a:ext cx="2271616" cy="1338536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E112295-5FA3-9D40-7E76-70EB3458A2B9}"/>
              </a:ext>
            </a:extLst>
          </p:cNvPr>
          <p:cNvGrpSpPr/>
          <p:nvPr/>
        </p:nvGrpSpPr>
        <p:grpSpPr>
          <a:xfrm>
            <a:off x="8112311" y="1281896"/>
            <a:ext cx="3176208" cy="4294207"/>
            <a:chOff x="5213467" y="1694691"/>
            <a:chExt cx="3176208" cy="4294207"/>
          </a:xfrm>
        </p:grpSpPr>
        <p:grpSp>
          <p:nvGrpSpPr>
            <p:cNvPr id="18" name="îSľiḋe">
              <a:extLst>
                <a:ext uri="{FF2B5EF4-FFF2-40B4-BE49-F238E27FC236}">
                  <a16:creationId xmlns:a16="http://schemas.microsoft.com/office/drawing/2014/main" id="{605BF0ED-D976-7277-9DD2-24AB30C811C7}"/>
                </a:ext>
              </a:extLst>
            </p:cNvPr>
            <p:cNvGrpSpPr/>
            <p:nvPr/>
          </p:nvGrpSpPr>
          <p:grpSpPr>
            <a:xfrm>
              <a:off x="5213467" y="1709971"/>
              <a:ext cx="3024000" cy="4278927"/>
              <a:chOff x="4502149" y="3902328"/>
              <a:chExt cx="3392532" cy="4278927"/>
            </a:xfrm>
          </p:grpSpPr>
          <p:sp>
            <p:nvSpPr>
              <p:cNvPr id="22" name="íṣḻíḓè">
                <a:extLst>
                  <a:ext uri="{FF2B5EF4-FFF2-40B4-BE49-F238E27FC236}">
                    <a16:creationId xmlns:a16="http://schemas.microsoft.com/office/drawing/2014/main" id="{C56CBE69-D95C-8BA6-E1C7-052C8E83D810}"/>
                  </a:ext>
                </a:extLst>
              </p:cNvPr>
              <p:cNvSpPr/>
              <p:nvPr/>
            </p:nvSpPr>
            <p:spPr>
              <a:xfrm>
                <a:off x="4502149" y="3902328"/>
                <a:ext cx="3392532" cy="4278927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solidFill>
                  <a:srgbClr val="48587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/>
              </a:p>
            </p:txBody>
          </p:sp>
          <p:sp>
            <p:nvSpPr>
              <p:cNvPr id="23" name="ïśļïḓe">
                <a:extLst>
                  <a:ext uri="{FF2B5EF4-FFF2-40B4-BE49-F238E27FC236}">
                    <a16:creationId xmlns:a16="http://schemas.microsoft.com/office/drawing/2014/main" id="{F4BAE926-A5E5-87C9-FF1B-C00800BE3A0B}"/>
                  </a:ext>
                </a:extLst>
              </p:cNvPr>
              <p:cNvSpPr/>
              <p:nvPr/>
            </p:nvSpPr>
            <p:spPr>
              <a:xfrm>
                <a:off x="4502150" y="3902328"/>
                <a:ext cx="484632" cy="544956"/>
              </a:xfrm>
              <a:custGeom>
                <a:avLst/>
                <a:gdLst>
                  <a:gd name="connsiteX0" fmla="*/ 0 w 484632"/>
                  <a:gd name="connsiteY0" fmla="*/ 0 h 544956"/>
                  <a:gd name="connsiteX1" fmla="*/ 484632 w 484632"/>
                  <a:gd name="connsiteY1" fmla="*/ 0 h 544956"/>
                  <a:gd name="connsiteX2" fmla="*/ 484632 w 484632"/>
                  <a:gd name="connsiteY2" fmla="*/ 302640 h 544956"/>
                  <a:gd name="connsiteX3" fmla="*/ 242316 w 484632"/>
                  <a:gd name="connsiteY3" fmla="*/ 544956 h 544956"/>
                  <a:gd name="connsiteX4" fmla="*/ 0 w 484632"/>
                  <a:gd name="connsiteY4" fmla="*/ 302640 h 544956"/>
                  <a:gd name="connsiteX5" fmla="*/ 0 w 484632"/>
                  <a:gd name="connsiteY5" fmla="*/ 0 h 54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4632" h="544956">
                    <a:moveTo>
                      <a:pt x="0" y="0"/>
                    </a:moveTo>
                    <a:lnTo>
                      <a:pt x="484632" y="0"/>
                    </a:lnTo>
                    <a:lnTo>
                      <a:pt x="484632" y="302640"/>
                    </a:lnTo>
                    <a:lnTo>
                      <a:pt x="242316" y="544956"/>
                    </a:lnTo>
                    <a:lnTo>
                      <a:pt x="0" y="3026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62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1" name="ïslíḍè">
              <a:extLst>
                <a:ext uri="{FF2B5EF4-FFF2-40B4-BE49-F238E27FC236}">
                  <a16:creationId xmlns:a16="http://schemas.microsoft.com/office/drawing/2014/main" id="{1D191492-CC35-F0BB-8C80-45B07315B6AA}"/>
                </a:ext>
              </a:extLst>
            </p:cNvPr>
            <p:cNvSpPr txBox="1"/>
            <p:nvPr/>
          </p:nvSpPr>
          <p:spPr>
            <a:xfrm>
              <a:off x="5805344" y="1694691"/>
              <a:ext cx="2584331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latin typeface="+mj-ea"/>
                  <a:ea typeface="+mj-ea"/>
                </a:rPr>
                <a:t>标题</a:t>
              </a:r>
              <a:endParaRPr lang="en-US" altLang="zh-CN" sz="2000" b="1" dirty="0">
                <a:latin typeface="+mj-ea"/>
                <a:ea typeface="+mj-ea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19639A81-A953-FE81-F4DC-9D98C1262E19}"/>
              </a:ext>
            </a:extLst>
          </p:cNvPr>
          <p:cNvSpPr txBox="1"/>
          <p:nvPr/>
        </p:nvSpPr>
        <p:spPr>
          <a:xfrm>
            <a:off x="8488503" y="1842132"/>
            <a:ext cx="2271616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D57B68D-BF34-F1D3-D59A-B103CF6DA1C6}"/>
              </a:ext>
            </a:extLst>
          </p:cNvPr>
          <p:cNvSpPr/>
          <p:nvPr/>
        </p:nvSpPr>
        <p:spPr>
          <a:xfrm>
            <a:off x="8488503" y="3853260"/>
            <a:ext cx="2271616" cy="1338536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908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DE301-2750-02E8-77B0-5882C566E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731BC428-3E2D-C619-45F0-14DDF9C66CF4}"/>
              </a:ext>
            </a:extLst>
          </p:cNvPr>
          <p:cNvSpPr txBox="1"/>
          <p:nvPr/>
        </p:nvSpPr>
        <p:spPr>
          <a:xfrm>
            <a:off x="1259297" y="2202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6B9F67F-C8B7-B973-5979-20227776AB28}"/>
              </a:ext>
            </a:extLst>
          </p:cNvPr>
          <p:cNvSpPr txBox="1"/>
          <p:nvPr/>
        </p:nvSpPr>
        <p:spPr>
          <a:xfrm>
            <a:off x="2035494" y="269634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4F628A"/>
                </a:solidFill>
              </a:rPr>
              <a:t>选题的背景与意义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5BE7D7-0DC9-88D1-C9EF-9E081CA02628}"/>
              </a:ext>
            </a:extLst>
          </p:cNvPr>
          <p:cNvSpPr/>
          <p:nvPr/>
        </p:nvSpPr>
        <p:spPr>
          <a:xfrm>
            <a:off x="1055689" y="1709047"/>
            <a:ext cx="3396565" cy="1964530"/>
          </a:xfrm>
          <a:prstGeom prst="rect">
            <a:avLst/>
          </a:prstGeom>
          <a:solidFill>
            <a:schemeClr val="bg1"/>
          </a:solidFill>
          <a:ln>
            <a:solidFill>
              <a:srgbClr val="4858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/>
          </a:p>
        </p:txBody>
      </p:sp>
      <p:pic>
        <p:nvPicPr>
          <p:cNvPr id="6" name="Picture 2" descr="D:\51PPT模板网\51pptmoban.com\图片.jpg">
            <a:extLst>
              <a:ext uri="{FF2B5EF4-FFF2-40B4-BE49-F238E27FC236}">
                <a16:creationId xmlns:a16="http://schemas.microsoft.com/office/drawing/2014/main" id="{16ACDA26-4490-8F10-C602-C7B78C073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84640" y="1101920"/>
            <a:ext cx="3022719" cy="4630327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63EC7B4-2830-41CA-41A5-4CF626AF47E5}"/>
              </a:ext>
            </a:extLst>
          </p:cNvPr>
          <p:cNvSpPr/>
          <p:nvPr/>
        </p:nvSpPr>
        <p:spPr>
          <a:xfrm>
            <a:off x="1055689" y="3791550"/>
            <a:ext cx="3396565" cy="1964530"/>
          </a:xfrm>
          <a:prstGeom prst="rect">
            <a:avLst/>
          </a:prstGeom>
          <a:solidFill>
            <a:schemeClr val="bg1"/>
          </a:solidFill>
          <a:ln>
            <a:solidFill>
              <a:srgbClr val="4858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22E7C70-386F-20C4-ADED-73BC0521DD6A}"/>
              </a:ext>
            </a:extLst>
          </p:cNvPr>
          <p:cNvSpPr/>
          <p:nvPr/>
        </p:nvSpPr>
        <p:spPr>
          <a:xfrm>
            <a:off x="7739747" y="3184388"/>
            <a:ext cx="3396565" cy="1964530"/>
          </a:xfrm>
          <a:prstGeom prst="rect">
            <a:avLst/>
          </a:prstGeom>
          <a:solidFill>
            <a:schemeClr val="bg1"/>
          </a:solidFill>
          <a:ln>
            <a:solidFill>
              <a:srgbClr val="4858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/>
          </a:p>
        </p:txBody>
      </p:sp>
      <p:sp>
        <p:nvSpPr>
          <p:cNvPr id="15" name="矩形: 剪去左右顶角 14">
            <a:extLst>
              <a:ext uri="{FF2B5EF4-FFF2-40B4-BE49-F238E27FC236}">
                <a16:creationId xmlns:a16="http://schemas.microsoft.com/office/drawing/2014/main" id="{50610A92-FD87-F9AB-4CAD-66827EA3F53B}"/>
              </a:ext>
            </a:extLst>
          </p:cNvPr>
          <p:cNvSpPr/>
          <p:nvPr/>
        </p:nvSpPr>
        <p:spPr>
          <a:xfrm>
            <a:off x="1055688" y="1101919"/>
            <a:ext cx="3396565" cy="490746"/>
          </a:xfrm>
          <a:prstGeom prst="snip2SameRect">
            <a:avLst/>
          </a:pr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国内研究动态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E8C470B-78E5-6E51-6880-D46557D6F59A}"/>
              </a:ext>
            </a:extLst>
          </p:cNvPr>
          <p:cNvSpPr/>
          <p:nvPr/>
        </p:nvSpPr>
        <p:spPr>
          <a:xfrm>
            <a:off x="7739748" y="1101885"/>
            <a:ext cx="3396565" cy="1964530"/>
          </a:xfrm>
          <a:prstGeom prst="rect">
            <a:avLst/>
          </a:prstGeom>
          <a:solidFill>
            <a:schemeClr val="bg1"/>
          </a:solidFill>
          <a:ln>
            <a:solidFill>
              <a:srgbClr val="4858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1E0DE39-6216-2DCE-DDF8-DF64C592A266}"/>
              </a:ext>
            </a:extLst>
          </p:cNvPr>
          <p:cNvSpPr txBox="1"/>
          <p:nvPr/>
        </p:nvSpPr>
        <p:spPr>
          <a:xfrm>
            <a:off x="1339665" y="2194253"/>
            <a:ext cx="282861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CCD9893-78A3-CF05-C615-526421750990}"/>
              </a:ext>
            </a:extLst>
          </p:cNvPr>
          <p:cNvSpPr txBox="1"/>
          <p:nvPr/>
        </p:nvSpPr>
        <p:spPr>
          <a:xfrm>
            <a:off x="8023725" y="1587091"/>
            <a:ext cx="282861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D71A1CB-1D73-AE7A-7F84-893B9C8CA258}"/>
              </a:ext>
            </a:extLst>
          </p:cNvPr>
          <p:cNvSpPr txBox="1"/>
          <p:nvPr/>
        </p:nvSpPr>
        <p:spPr>
          <a:xfrm>
            <a:off x="1339665" y="4219436"/>
            <a:ext cx="282861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2650869-F59D-F778-BEC5-72C3E7A0D04E}"/>
              </a:ext>
            </a:extLst>
          </p:cNvPr>
          <p:cNvSpPr txBox="1"/>
          <p:nvPr/>
        </p:nvSpPr>
        <p:spPr>
          <a:xfrm>
            <a:off x="8023725" y="3612274"/>
            <a:ext cx="282861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F006E18-E405-F6BA-1123-C8C372DE944A}"/>
              </a:ext>
            </a:extLst>
          </p:cNvPr>
          <p:cNvGrpSpPr/>
          <p:nvPr/>
        </p:nvGrpSpPr>
        <p:grpSpPr>
          <a:xfrm>
            <a:off x="7739747" y="5241501"/>
            <a:ext cx="3396565" cy="490746"/>
            <a:chOff x="7739747" y="1101919"/>
            <a:chExt cx="3396565" cy="490746"/>
          </a:xfrm>
        </p:grpSpPr>
        <p:sp>
          <p:nvSpPr>
            <p:cNvPr id="22" name="矩形: 剪去左右顶角 21">
              <a:extLst>
                <a:ext uri="{FF2B5EF4-FFF2-40B4-BE49-F238E27FC236}">
                  <a16:creationId xmlns:a16="http://schemas.microsoft.com/office/drawing/2014/main" id="{29C357C5-9EC0-DD12-262A-4B90B2DAD040}"/>
                </a:ext>
              </a:extLst>
            </p:cNvPr>
            <p:cNvSpPr/>
            <p:nvPr/>
          </p:nvSpPr>
          <p:spPr>
            <a:xfrm rot="10800000">
              <a:off x="7739747" y="1101919"/>
              <a:ext cx="3396565" cy="490746"/>
            </a:xfrm>
            <a:prstGeom prst="snip2SameRect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5BB1026-D5F8-F191-31EB-3F25B50663F5}"/>
                </a:ext>
              </a:extLst>
            </p:cNvPr>
            <p:cNvSpPr txBox="1"/>
            <p:nvPr/>
          </p:nvSpPr>
          <p:spPr>
            <a:xfrm>
              <a:off x="8237087" y="1162626"/>
              <a:ext cx="24018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国外研究动态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2016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9E83A-B40C-CEA7-D2E9-CCE902694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iconfont-11253-5327384">
            <a:extLst>
              <a:ext uri="{FF2B5EF4-FFF2-40B4-BE49-F238E27FC236}">
                <a16:creationId xmlns:a16="http://schemas.microsoft.com/office/drawing/2014/main" id="{D0E1B2DF-15CB-A0D0-E887-7D489AD1A489}"/>
              </a:ext>
            </a:extLst>
          </p:cNvPr>
          <p:cNvSpPr/>
          <p:nvPr/>
        </p:nvSpPr>
        <p:spPr>
          <a:xfrm>
            <a:off x="379196" y="314077"/>
            <a:ext cx="808541" cy="538973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6A996F88-BF70-BA09-9C2A-E0F9B3D9BE53}"/>
              </a:ext>
            </a:extLst>
          </p:cNvPr>
          <p:cNvSpPr txBox="1"/>
          <p:nvPr/>
        </p:nvSpPr>
        <p:spPr>
          <a:xfrm>
            <a:off x="1576070" y="1349659"/>
            <a:ext cx="35702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E0B62B3-DB85-7688-4A42-4FBF63D48F51}"/>
              </a:ext>
            </a:extLst>
          </p:cNvPr>
          <p:cNvGrpSpPr/>
          <p:nvPr/>
        </p:nvGrpSpPr>
        <p:grpSpPr>
          <a:xfrm>
            <a:off x="11537666" y="406946"/>
            <a:ext cx="334161" cy="297904"/>
            <a:chOff x="1657586" y="314077"/>
            <a:chExt cx="497444" cy="443470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F16DA5C-DB8D-A287-0C85-B0E03CD8D709}"/>
                </a:ext>
              </a:extLst>
            </p:cNvPr>
            <p:cNvSpPr/>
            <p:nvPr/>
          </p:nvSpPr>
          <p:spPr>
            <a:xfrm>
              <a:off x="1657586" y="3140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3F29EA10-1F39-2441-751B-8B260E6B7201}"/>
                </a:ext>
              </a:extLst>
            </p:cNvPr>
            <p:cNvSpPr/>
            <p:nvPr/>
          </p:nvSpPr>
          <p:spPr>
            <a:xfrm>
              <a:off x="1862373" y="3140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B48DF9FF-45C3-6C5C-A948-22B553152794}"/>
                </a:ext>
              </a:extLst>
            </p:cNvPr>
            <p:cNvSpPr/>
            <p:nvPr/>
          </p:nvSpPr>
          <p:spPr>
            <a:xfrm>
              <a:off x="2067160" y="3140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1A469B4C-4440-6F67-1B3A-022B73BFDC27}"/>
                </a:ext>
              </a:extLst>
            </p:cNvPr>
            <p:cNvSpPr/>
            <p:nvPr/>
          </p:nvSpPr>
          <p:spPr>
            <a:xfrm>
              <a:off x="1657586" y="4918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A2838D70-559F-E86D-6B66-A3B3BB76FEE3}"/>
                </a:ext>
              </a:extLst>
            </p:cNvPr>
            <p:cNvSpPr/>
            <p:nvPr/>
          </p:nvSpPr>
          <p:spPr>
            <a:xfrm>
              <a:off x="1862373" y="491877"/>
              <a:ext cx="87870" cy="87870"/>
            </a:xfrm>
            <a:prstGeom prst="ellipse">
              <a:avLst/>
            </a:prstGeom>
            <a:solidFill>
              <a:srgbClr val="4F628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9F7BB47-2639-C829-4A54-3F0BCC3CBFDA}"/>
                </a:ext>
              </a:extLst>
            </p:cNvPr>
            <p:cNvSpPr/>
            <p:nvPr/>
          </p:nvSpPr>
          <p:spPr>
            <a:xfrm>
              <a:off x="2067160" y="4918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09B192C-BDFA-806F-68C2-8DF8FAB41BAB}"/>
                </a:ext>
              </a:extLst>
            </p:cNvPr>
            <p:cNvSpPr/>
            <p:nvPr/>
          </p:nvSpPr>
          <p:spPr>
            <a:xfrm>
              <a:off x="1657586" y="669677"/>
              <a:ext cx="87870" cy="87870"/>
            </a:xfrm>
            <a:prstGeom prst="ellipse">
              <a:avLst/>
            </a:prstGeom>
            <a:solidFill>
              <a:srgbClr val="4F628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4374C80-B7A7-1862-1015-364020A879FB}"/>
                </a:ext>
              </a:extLst>
            </p:cNvPr>
            <p:cNvSpPr/>
            <p:nvPr/>
          </p:nvSpPr>
          <p:spPr>
            <a:xfrm>
              <a:off x="1862373" y="669677"/>
              <a:ext cx="87870" cy="87870"/>
            </a:xfrm>
            <a:prstGeom prst="ellipse">
              <a:avLst/>
            </a:prstGeom>
            <a:solidFill>
              <a:srgbClr val="D8B2A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BBF43F9-0C59-9DD3-CB1F-EA0D6365C32B}"/>
                </a:ext>
              </a:extLst>
            </p:cNvPr>
            <p:cNvSpPr/>
            <p:nvPr/>
          </p:nvSpPr>
          <p:spPr>
            <a:xfrm>
              <a:off x="2067160" y="669677"/>
              <a:ext cx="87870" cy="87870"/>
            </a:xfrm>
            <a:prstGeom prst="ellipse">
              <a:avLst/>
            </a:prstGeom>
            <a:solidFill>
              <a:srgbClr val="48587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D13B645-CD8F-4BB8-5768-8606753C23AD}"/>
              </a:ext>
            </a:extLst>
          </p:cNvPr>
          <p:cNvSpPr/>
          <p:nvPr/>
        </p:nvSpPr>
        <p:spPr>
          <a:xfrm rot="10800000" flipH="1" flipV="1">
            <a:off x="0" y="4636636"/>
            <a:ext cx="12192000" cy="2221364"/>
          </a:xfrm>
          <a:custGeom>
            <a:avLst/>
            <a:gdLst>
              <a:gd name="connsiteX0" fmla="*/ 0 w 12192000"/>
              <a:gd name="connsiteY0" fmla="*/ 0 h 2221364"/>
              <a:gd name="connsiteX1" fmla="*/ 253642 w 12192000"/>
              <a:gd name="connsiteY1" fmla="*/ 8403 h 2221364"/>
              <a:gd name="connsiteX2" fmla="*/ 3764782 w 12192000"/>
              <a:gd name="connsiteY2" fmla="*/ 302544 h 2221364"/>
              <a:gd name="connsiteX3" fmla="*/ 5896915 w 12192000"/>
              <a:gd name="connsiteY3" fmla="*/ 1336944 h 2221364"/>
              <a:gd name="connsiteX4" fmla="*/ 6095749 w 12192000"/>
              <a:gd name="connsiteY4" fmla="*/ 1785137 h 2221364"/>
              <a:gd name="connsiteX5" fmla="*/ 6096000 w 12192000"/>
              <a:gd name="connsiteY5" fmla="*/ 1786275 h 2221364"/>
              <a:gd name="connsiteX6" fmla="*/ 6096251 w 12192000"/>
              <a:gd name="connsiteY6" fmla="*/ 1785137 h 2221364"/>
              <a:gd name="connsiteX7" fmla="*/ 6295085 w 12192000"/>
              <a:gd name="connsiteY7" fmla="*/ 1336944 h 2221364"/>
              <a:gd name="connsiteX8" fmla="*/ 8427218 w 12192000"/>
              <a:gd name="connsiteY8" fmla="*/ 302544 h 2221364"/>
              <a:gd name="connsiteX9" fmla="*/ 11938358 w 12192000"/>
              <a:gd name="connsiteY9" fmla="*/ 8403 h 2221364"/>
              <a:gd name="connsiteX10" fmla="*/ 12192000 w 12192000"/>
              <a:gd name="connsiteY10" fmla="*/ 0 h 2221364"/>
              <a:gd name="connsiteX11" fmla="*/ 12192000 w 12192000"/>
              <a:gd name="connsiteY11" fmla="*/ 2221364 h 2221364"/>
              <a:gd name="connsiteX12" fmla="*/ 0 w 12192000"/>
              <a:gd name="connsiteY12" fmla="*/ 2221364 h 222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221364">
                <a:moveTo>
                  <a:pt x="0" y="0"/>
                </a:moveTo>
                <a:lnTo>
                  <a:pt x="253642" y="8403"/>
                </a:lnTo>
                <a:cubicBezTo>
                  <a:pt x="1618467" y="57467"/>
                  <a:pt x="2886070" y="131024"/>
                  <a:pt x="3764782" y="302544"/>
                </a:cubicBezTo>
                <a:cubicBezTo>
                  <a:pt x="4936400" y="531236"/>
                  <a:pt x="5497219" y="747352"/>
                  <a:pt x="5896915" y="1336944"/>
                </a:cubicBezTo>
                <a:cubicBezTo>
                  <a:pt x="5984348" y="1465918"/>
                  <a:pt x="6048870" y="1617754"/>
                  <a:pt x="6095749" y="1785137"/>
                </a:cubicBezTo>
                <a:lnTo>
                  <a:pt x="6096000" y="1786275"/>
                </a:lnTo>
                <a:lnTo>
                  <a:pt x="6096251" y="1785137"/>
                </a:lnTo>
                <a:cubicBezTo>
                  <a:pt x="6143130" y="1617754"/>
                  <a:pt x="6207651" y="1465918"/>
                  <a:pt x="6295085" y="1336944"/>
                </a:cubicBezTo>
                <a:cubicBezTo>
                  <a:pt x="6694781" y="747352"/>
                  <a:pt x="7255601" y="531236"/>
                  <a:pt x="8427218" y="302544"/>
                </a:cubicBezTo>
                <a:cubicBezTo>
                  <a:pt x="9305930" y="131024"/>
                  <a:pt x="10573533" y="57467"/>
                  <a:pt x="11938358" y="8403"/>
                </a:cubicBezTo>
                <a:lnTo>
                  <a:pt x="12192000" y="0"/>
                </a:lnTo>
                <a:lnTo>
                  <a:pt x="12192000" y="2221364"/>
                </a:lnTo>
                <a:lnTo>
                  <a:pt x="0" y="2221364"/>
                </a:lnTo>
                <a:close/>
              </a:path>
            </a:pathLst>
          </a:custGeom>
          <a:solidFill>
            <a:srgbClr val="4858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B819BAF-7F95-870B-AAA5-61AB55DBB696}"/>
              </a:ext>
            </a:extLst>
          </p:cNvPr>
          <p:cNvSpPr/>
          <p:nvPr/>
        </p:nvSpPr>
        <p:spPr>
          <a:xfrm rot="10800000" flipH="1" flipV="1">
            <a:off x="0" y="5062063"/>
            <a:ext cx="12192000" cy="1795936"/>
          </a:xfrm>
          <a:custGeom>
            <a:avLst/>
            <a:gdLst>
              <a:gd name="connsiteX0" fmla="*/ 0 w 12192000"/>
              <a:gd name="connsiteY0" fmla="*/ 0 h 1795936"/>
              <a:gd name="connsiteX1" fmla="*/ 143388 w 12192000"/>
              <a:gd name="connsiteY1" fmla="*/ 3955 h 1795936"/>
              <a:gd name="connsiteX2" fmla="*/ 3495235 w 12192000"/>
              <a:gd name="connsiteY2" fmla="*/ 221291 h 1795936"/>
              <a:gd name="connsiteX3" fmla="*/ 5873896 w 12192000"/>
              <a:gd name="connsiteY3" fmla="*/ 1040427 h 1795936"/>
              <a:gd name="connsiteX4" fmla="*/ 6095720 w 12192000"/>
              <a:gd name="connsiteY4" fmla="*/ 1395349 h 1795936"/>
              <a:gd name="connsiteX5" fmla="*/ 6096000 w 12192000"/>
              <a:gd name="connsiteY5" fmla="*/ 1396250 h 1795936"/>
              <a:gd name="connsiteX6" fmla="*/ 6096280 w 12192000"/>
              <a:gd name="connsiteY6" fmla="*/ 1395349 h 1795936"/>
              <a:gd name="connsiteX7" fmla="*/ 6318104 w 12192000"/>
              <a:gd name="connsiteY7" fmla="*/ 1040427 h 1795936"/>
              <a:gd name="connsiteX8" fmla="*/ 8696765 w 12192000"/>
              <a:gd name="connsiteY8" fmla="*/ 221291 h 1795936"/>
              <a:gd name="connsiteX9" fmla="*/ 12048613 w 12192000"/>
              <a:gd name="connsiteY9" fmla="*/ 3955 h 1795936"/>
              <a:gd name="connsiteX10" fmla="*/ 12192000 w 12192000"/>
              <a:gd name="connsiteY10" fmla="*/ 0 h 1795936"/>
              <a:gd name="connsiteX11" fmla="*/ 12192000 w 12192000"/>
              <a:gd name="connsiteY11" fmla="*/ 1795936 h 1795936"/>
              <a:gd name="connsiteX12" fmla="*/ 0 w 12192000"/>
              <a:gd name="connsiteY12" fmla="*/ 1795936 h 179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795936">
                <a:moveTo>
                  <a:pt x="0" y="0"/>
                </a:moveTo>
                <a:lnTo>
                  <a:pt x="143388" y="3955"/>
                </a:lnTo>
                <a:cubicBezTo>
                  <a:pt x="1447517" y="42990"/>
                  <a:pt x="2637461" y="102443"/>
                  <a:pt x="3495235" y="221291"/>
                </a:cubicBezTo>
                <a:cubicBezTo>
                  <a:pt x="4802323" y="402391"/>
                  <a:pt x="5427985" y="573532"/>
                  <a:pt x="5873896" y="1040427"/>
                </a:cubicBezTo>
                <a:cubicBezTo>
                  <a:pt x="5971439" y="1142561"/>
                  <a:pt x="6043422" y="1262799"/>
                  <a:pt x="6095720" y="1395349"/>
                </a:cubicBezTo>
                <a:lnTo>
                  <a:pt x="6096000" y="1396250"/>
                </a:lnTo>
                <a:lnTo>
                  <a:pt x="6096280" y="1395349"/>
                </a:lnTo>
                <a:cubicBezTo>
                  <a:pt x="6148580" y="1262799"/>
                  <a:pt x="6220561" y="1142561"/>
                  <a:pt x="6318104" y="1040427"/>
                </a:cubicBezTo>
                <a:cubicBezTo>
                  <a:pt x="6764015" y="573532"/>
                  <a:pt x="7389680" y="402391"/>
                  <a:pt x="8696765" y="221291"/>
                </a:cubicBezTo>
                <a:cubicBezTo>
                  <a:pt x="9554539" y="102443"/>
                  <a:pt x="10744485" y="42991"/>
                  <a:pt x="12048613" y="3955"/>
                </a:cubicBezTo>
                <a:lnTo>
                  <a:pt x="12192000" y="0"/>
                </a:lnTo>
                <a:lnTo>
                  <a:pt x="12192000" y="1795936"/>
                </a:lnTo>
                <a:lnTo>
                  <a:pt x="0" y="1795936"/>
                </a:lnTo>
                <a:close/>
              </a:path>
            </a:pathLst>
          </a:custGeom>
          <a:solidFill>
            <a:srgbClr val="4F6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86DC82A-3366-B697-529F-0221B5B63246}"/>
              </a:ext>
            </a:extLst>
          </p:cNvPr>
          <p:cNvSpPr/>
          <p:nvPr/>
        </p:nvSpPr>
        <p:spPr>
          <a:xfrm rot="10800000" flipH="1" flipV="1">
            <a:off x="-130629" y="5622817"/>
            <a:ext cx="12453258" cy="1370654"/>
          </a:xfrm>
          <a:custGeom>
            <a:avLst/>
            <a:gdLst>
              <a:gd name="connsiteX0" fmla="*/ 12453258 w 12453258"/>
              <a:gd name="connsiteY0" fmla="*/ 0 h 1370654"/>
              <a:gd name="connsiteX1" fmla="*/ 12453258 w 12453258"/>
              <a:gd name="connsiteY1" fmla="*/ 1370654 h 1370654"/>
              <a:gd name="connsiteX2" fmla="*/ 0 w 12453258"/>
              <a:gd name="connsiteY2" fmla="*/ 1370654 h 1370654"/>
              <a:gd name="connsiteX3" fmla="*/ 0 w 12453258"/>
              <a:gd name="connsiteY3" fmla="*/ 92 h 1370654"/>
              <a:gd name="connsiteX4" fmla="*/ 271845 w 12453258"/>
              <a:gd name="connsiteY4" fmla="*/ 5877 h 1370654"/>
              <a:gd name="connsiteX5" fmla="*/ 3623692 w 12453258"/>
              <a:gd name="connsiteY5" fmla="*/ 173543 h 1370654"/>
              <a:gd name="connsiteX6" fmla="*/ 6002355 w 12453258"/>
              <a:gd name="connsiteY6" fmla="*/ 805477 h 1370654"/>
              <a:gd name="connsiteX7" fmla="*/ 6224177 w 12453258"/>
              <a:gd name="connsiteY7" fmla="*/ 1079286 h 1370654"/>
              <a:gd name="connsiteX8" fmla="*/ 6224457 w 12453258"/>
              <a:gd name="connsiteY8" fmla="*/ 1079981 h 1370654"/>
              <a:gd name="connsiteX9" fmla="*/ 6224738 w 12453258"/>
              <a:gd name="connsiteY9" fmla="*/ 1079286 h 1370654"/>
              <a:gd name="connsiteX10" fmla="*/ 6446561 w 12453258"/>
              <a:gd name="connsiteY10" fmla="*/ 805477 h 1370654"/>
              <a:gd name="connsiteX11" fmla="*/ 8825222 w 12453258"/>
              <a:gd name="connsiteY11" fmla="*/ 173543 h 1370654"/>
              <a:gd name="connsiteX12" fmla="*/ 12177070 w 12453258"/>
              <a:gd name="connsiteY12" fmla="*/ 5877 h 1370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453258" h="1370654">
                <a:moveTo>
                  <a:pt x="12453258" y="0"/>
                </a:moveTo>
                <a:lnTo>
                  <a:pt x="12453258" y="1370654"/>
                </a:lnTo>
                <a:lnTo>
                  <a:pt x="0" y="1370654"/>
                </a:lnTo>
                <a:lnTo>
                  <a:pt x="0" y="92"/>
                </a:lnTo>
                <a:lnTo>
                  <a:pt x="271845" y="5877"/>
                </a:lnTo>
                <a:cubicBezTo>
                  <a:pt x="1575973" y="35990"/>
                  <a:pt x="2765918" y="81856"/>
                  <a:pt x="3623692" y="173543"/>
                </a:cubicBezTo>
                <a:cubicBezTo>
                  <a:pt x="4930780" y="313255"/>
                  <a:pt x="5556442" y="445284"/>
                  <a:pt x="6002355" y="805477"/>
                </a:cubicBezTo>
                <a:cubicBezTo>
                  <a:pt x="6099896" y="884269"/>
                  <a:pt x="6171879" y="977029"/>
                  <a:pt x="6224177" y="1079286"/>
                </a:cubicBezTo>
                <a:lnTo>
                  <a:pt x="6224457" y="1079981"/>
                </a:lnTo>
                <a:lnTo>
                  <a:pt x="6224738" y="1079286"/>
                </a:lnTo>
                <a:cubicBezTo>
                  <a:pt x="6277037" y="977029"/>
                  <a:pt x="6349018" y="884269"/>
                  <a:pt x="6446561" y="805477"/>
                </a:cubicBezTo>
                <a:cubicBezTo>
                  <a:pt x="6892472" y="445284"/>
                  <a:pt x="7518137" y="313255"/>
                  <a:pt x="8825222" y="173543"/>
                </a:cubicBezTo>
                <a:cubicBezTo>
                  <a:pt x="9682996" y="81856"/>
                  <a:pt x="10872942" y="35991"/>
                  <a:pt x="12177070" y="5877"/>
                </a:cubicBezTo>
                <a:close/>
              </a:path>
            </a:pathLst>
          </a:custGeom>
          <a:solidFill>
            <a:srgbClr val="4F628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C888AA79-4D85-946A-6520-4BD488204735}"/>
              </a:ext>
            </a:extLst>
          </p:cNvPr>
          <p:cNvGrpSpPr/>
          <p:nvPr/>
        </p:nvGrpSpPr>
        <p:grpSpPr>
          <a:xfrm rot="5400000">
            <a:off x="5818547" y="5098919"/>
            <a:ext cx="554907" cy="221436"/>
            <a:chOff x="7912113" y="5089645"/>
            <a:chExt cx="907031" cy="361951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B386A34F-016F-1D32-B47F-14C5C733DF7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360416" y="4825439"/>
              <a:ext cx="0" cy="896606"/>
            </a:xfrm>
            <a:prstGeom prst="line">
              <a:avLst/>
            </a:prstGeom>
            <a:ln w="25400">
              <a:solidFill>
                <a:srgbClr val="D8B2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BB027C3-3E9A-6112-E7ED-80775430F084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82EE7E8-B045-78C6-6220-D437A2D93DF8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D8B2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A221E089-6284-EE48-A032-52A38ECE7F3C}"/>
              </a:ext>
            </a:extLst>
          </p:cNvPr>
          <p:cNvGrpSpPr/>
          <p:nvPr/>
        </p:nvGrpSpPr>
        <p:grpSpPr>
          <a:xfrm>
            <a:off x="5467234" y="1827021"/>
            <a:ext cx="3581934" cy="690692"/>
            <a:chOff x="2014729" y="1853820"/>
            <a:chExt cx="3581934" cy="69069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6D8B117A-E6C6-688A-6954-B6B4FD860F3E}"/>
                </a:ext>
              </a:extLst>
            </p:cNvPr>
            <p:cNvGrpSpPr/>
            <p:nvPr/>
          </p:nvGrpSpPr>
          <p:grpSpPr>
            <a:xfrm>
              <a:off x="2014729" y="2006045"/>
              <a:ext cx="3581934" cy="538467"/>
              <a:chOff x="2014729" y="2006045"/>
              <a:chExt cx="3581934" cy="538467"/>
            </a:xfrm>
          </p:grpSpPr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5D5D9276-D3F1-64A7-4446-75C3590106A3}"/>
                  </a:ext>
                </a:extLst>
              </p:cNvPr>
              <p:cNvSpPr/>
              <p:nvPr/>
            </p:nvSpPr>
            <p:spPr>
              <a:xfrm>
                <a:off x="2014729" y="2006045"/>
                <a:ext cx="3581934" cy="538467"/>
              </a:xfrm>
              <a:prstGeom prst="roundRect">
                <a:avLst>
                  <a:gd name="adj" fmla="val 50000"/>
                </a:avLst>
              </a:prstGeom>
              <a:solidFill>
                <a:srgbClr val="4F62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AD75E97-CE5B-48E4-B1FC-10FE2F280854}"/>
                  </a:ext>
                </a:extLst>
              </p:cNvPr>
              <p:cNvSpPr txBox="1"/>
              <p:nvPr/>
            </p:nvSpPr>
            <p:spPr>
              <a:xfrm>
                <a:off x="3220617" y="2090612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研究方法及过程</a:t>
                </a:r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EED147E-4024-60A5-A7A0-5DD4EB24994A}"/>
                </a:ext>
              </a:extLst>
            </p:cNvPr>
            <p:cNvSpPr/>
            <p:nvPr/>
          </p:nvSpPr>
          <p:spPr>
            <a:xfrm rot="16200000">
              <a:off x="2253180" y="2063732"/>
              <a:ext cx="579354" cy="159530"/>
            </a:xfrm>
            <a:custGeom>
              <a:avLst/>
              <a:gdLst>
                <a:gd name="connsiteX0" fmla="*/ 126805 w 921017"/>
                <a:gd name="connsiteY0" fmla="*/ 0 h 253610"/>
                <a:gd name="connsiteX1" fmla="*/ 921017 w 921017"/>
                <a:gd name="connsiteY1" fmla="*/ 0 h 253610"/>
                <a:gd name="connsiteX2" fmla="*/ 905224 w 921017"/>
                <a:gd name="connsiteY2" fmla="*/ 29096 h 253610"/>
                <a:gd name="connsiteX3" fmla="*/ 885498 w 921017"/>
                <a:gd name="connsiteY3" fmla="*/ 126805 h 253610"/>
                <a:gd name="connsiteX4" fmla="*/ 905224 w 921017"/>
                <a:gd name="connsiteY4" fmla="*/ 224514 h 253610"/>
                <a:gd name="connsiteX5" fmla="*/ 921017 w 921017"/>
                <a:gd name="connsiteY5" fmla="*/ 253610 h 253610"/>
                <a:gd name="connsiteX6" fmla="*/ 126805 w 921017"/>
                <a:gd name="connsiteY6" fmla="*/ 253610 h 253610"/>
                <a:gd name="connsiteX7" fmla="*/ 0 w 921017"/>
                <a:gd name="connsiteY7" fmla="*/ 126805 h 253610"/>
                <a:gd name="connsiteX8" fmla="*/ 126805 w 921017"/>
                <a:gd name="connsiteY8" fmla="*/ 0 h 25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1017" h="253610">
                  <a:moveTo>
                    <a:pt x="126805" y="0"/>
                  </a:moveTo>
                  <a:lnTo>
                    <a:pt x="921017" y="0"/>
                  </a:lnTo>
                  <a:lnTo>
                    <a:pt x="905224" y="29096"/>
                  </a:lnTo>
                  <a:cubicBezTo>
                    <a:pt x="892522" y="59128"/>
                    <a:pt x="885498" y="92146"/>
                    <a:pt x="885498" y="126805"/>
                  </a:cubicBezTo>
                  <a:cubicBezTo>
                    <a:pt x="885498" y="161464"/>
                    <a:pt x="892522" y="194482"/>
                    <a:pt x="905224" y="224514"/>
                  </a:cubicBezTo>
                  <a:lnTo>
                    <a:pt x="921017" y="253610"/>
                  </a:lnTo>
                  <a:lnTo>
                    <a:pt x="126805" y="253610"/>
                  </a:lnTo>
                  <a:cubicBezTo>
                    <a:pt x="56773" y="253610"/>
                    <a:pt x="0" y="196837"/>
                    <a:pt x="0" y="126805"/>
                  </a:cubicBezTo>
                  <a:cubicBezTo>
                    <a:pt x="0" y="56773"/>
                    <a:pt x="56773" y="0"/>
                    <a:pt x="126805" y="0"/>
                  </a:cubicBezTo>
                  <a:close/>
                </a:path>
              </a:pathLst>
            </a:custGeom>
            <a:solidFill>
              <a:srgbClr val="D8B2A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FDC9BC9-7E45-C332-7A60-333EC9EBF785}"/>
              </a:ext>
            </a:extLst>
          </p:cNvPr>
          <p:cNvSpPr txBox="1"/>
          <p:nvPr/>
        </p:nvSpPr>
        <p:spPr>
          <a:xfrm>
            <a:off x="5471346" y="2701923"/>
            <a:ext cx="490636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387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BC6EB-6BC5-7AE3-EB3B-F6CB32922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64A3E182-A104-9B0D-3F10-B0D6D1B620CE}"/>
              </a:ext>
            </a:extLst>
          </p:cNvPr>
          <p:cNvSpPr txBox="1"/>
          <p:nvPr/>
        </p:nvSpPr>
        <p:spPr>
          <a:xfrm>
            <a:off x="1259297" y="2202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>
                  <a:gradFill>
                    <a:gsLst>
                      <a:gs pos="21000">
                        <a:srgbClr val="48587C"/>
                      </a:gs>
                      <a:gs pos="71000">
                        <a:srgbClr val="48587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ln>
                <a:gradFill>
                  <a:gsLst>
                    <a:gs pos="21000">
                      <a:srgbClr val="48587C"/>
                    </a:gs>
                    <a:gs pos="71000">
                      <a:srgbClr val="48587C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AD83259-AC50-2E45-BB89-0D1DBB18896B}"/>
              </a:ext>
            </a:extLst>
          </p:cNvPr>
          <p:cNvSpPr txBox="1"/>
          <p:nvPr/>
        </p:nvSpPr>
        <p:spPr>
          <a:xfrm>
            <a:off x="2035494" y="269634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F628A"/>
                </a:solidFill>
              </a:defRPr>
            </a:lvl1pPr>
          </a:lstStyle>
          <a:p>
            <a:r>
              <a:rPr lang="zh-CN" altLang="en-US" dirty="0"/>
              <a:t>研究方法及过程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8629132" y="3153508"/>
            <a:ext cx="2148377" cy="550984"/>
          </a:xfrm>
          <a:prstGeom prst="wedgeRoundRectCallout">
            <a:avLst>
              <a:gd name="adj1" fmla="val -20833"/>
              <a:gd name="adj2" fmla="val 101383"/>
              <a:gd name="adj3" fmla="val 16667"/>
            </a:avLst>
          </a:prstGeom>
          <a:solidFill>
            <a:srgbClr val="D8B2A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+mj-ea"/>
              <a:ea typeface="+mj-ea"/>
              <a:sym typeface="+mn-lt"/>
            </a:endParaRPr>
          </a:p>
        </p:txBody>
      </p:sp>
      <p:sp>
        <p:nvSpPr>
          <p:cNvPr id="17" name="Freeform 6" descr="D:\51PPT模板网\51pptmoban.com\图片.jpg"/>
          <p:cNvSpPr>
            <a:spLocks noEditPoints="1"/>
          </p:cNvSpPr>
          <p:nvPr/>
        </p:nvSpPr>
        <p:spPr bwMode="auto">
          <a:xfrm>
            <a:off x="8812581" y="3273927"/>
            <a:ext cx="301229" cy="310147"/>
          </a:xfrm>
          <a:custGeom>
            <a:avLst/>
            <a:gdLst>
              <a:gd name="T0" fmla="*/ 93 w 186"/>
              <a:gd name="T1" fmla="*/ 191 h 191"/>
              <a:gd name="T2" fmla="*/ 0 w 186"/>
              <a:gd name="T3" fmla="*/ 161 h 191"/>
              <a:gd name="T4" fmla="*/ 63 w 186"/>
              <a:gd name="T5" fmla="*/ 132 h 191"/>
              <a:gd name="T6" fmla="*/ 64 w 186"/>
              <a:gd name="T7" fmla="*/ 143 h 191"/>
              <a:gd name="T8" fmla="*/ 25 w 186"/>
              <a:gd name="T9" fmla="*/ 161 h 191"/>
              <a:gd name="T10" fmla="*/ 93 w 186"/>
              <a:gd name="T11" fmla="*/ 180 h 191"/>
              <a:gd name="T12" fmla="*/ 161 w 186"/>
              <a:gd name="T13" fmla="*/ 161 h 191"/>
              <a:gd name="T14" fmla="*/ 121 w 186"/>
              <a:gd name="T15" fmla="*/ 143 h 191"/>
              <a:gd name="T16" fmla="*/ 122 w 186"/>
              <a:gd name="T17" fmla="*/ 132 h 191"/>
              <a:gd name="T18" fmla="*/ 186 w 186"/>
              <a:gd name="T19" fmla="*/ 161 h 191"/>
              <a:gd name="T20" fmla="*/ 93 w 186"/>
              <a:gd name="T21" fmla="*/ 191 h 191"/>
              <a:gd name="T22" fmla="*/ 105 w 186"/>
              <a:gd name="T23" fmla="*/ 168 h 191"/>
              <a:gd name="T24" fmla="*/ 93 w 186"/>
              <a:gd name="T25" fmla="*/ 168 h 191"/>
              <a:gd name="T26" fmla="*/ 93 w 186"/>
              <a:gd name="T27" fmla="*/ 168 h 191"/>
              <a:gd name="T28" fmla="*/ 81 w 186"/>
              <a:gd name="T29" fmla="*/ 168 h 191"/>
              <a:gd name="T30" fmla="*/ 76 w 186"/>
              <a:gd name="T31" fmla="*/ 108 h 191"/>
              <a:gd name="T32" fmla="*/ 57 w 186"/>
              <a:gd name="T33" fmla="*/ 108 h 191"/>
              <a:gd name="T34" fmla="*/ 57 w 186"/>
              <a:gd name="T35" fmla="*/ 60 h 191"/>
              <a:gd name="T36" fmla="*/ 93 w 186"/>
              <a:gd name="T37" fmla="*/ 49 h 191"/>
              <a:gd name="T38" fmla="*/ 129 w 186"/>
              <a:gd name="T39" fmla="*/ 60 h 191"/>
              <a:gd name="T40" fmla="*/ 129 w 186"/>
              <a:gd name="T41" fmla="*/ 108 h 191"/>
              <a:gd name="T42" fmla="*/ 110 w 186"/>
              <a:gd name="T43" fmla="*/ 108 h 191"/>
              <a:gd name="T44" fmla="*/ 105 w 186"/>
              <a:gd name="T45" fmla="*/ 168 h 191"/>
              <a:gd name="T46" fmla="*/ 92 w 186"/>
              <a:gd name="T47" fmla="*/ 40 h 191"/>
              <a:gd name="T48" fmla="*/ 72 w 186"/>
              <a:gd name="T49" fmla="*/ 20 h 191"/>
              <a:gd name="T50" fmla="*/ 92 w 186"/>
              <a:gd name="T51" fmla="*/ 0 h 191"/>
              <a:gd name="T52" fmla="*/ 112 w 186"/>
              <a:gd name="T53" fmla="*/ 20 h 191"/>
              <a:gd name="T54" fmla="*/ 92 w 186"/>
              <a:gd name="T55" fmla="*/ 4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6" h="191">
                <a:moveTo>
                  <a:pt x="93" y="191"/>
                </a:moveTo>
                <a:cubicBezTo>
                  <a:pt x="42" y="191"/>
                  <a:pt x="0" y="177"/>
                  <a:pt x="0" y="161"/>
                </a:cubicBezTo>
                <a:cubicBezTo>
                  <a:pt x="0" y="148"/>
                  <a:pt x="27" y="136"/>
                  <a:pt x="63" y="132"/>
                </a:cubicBezTo>
                <a:cubicBezTo>
                  <a:pt x="64" y="143"/>
                  <a:pt x="64" y="143"/>
                  <a:pt x="64" y="143"/>
                </a:cubicBezTo>
                <a:cubicBezTo>
                  <a:pt x="42" y="147"/>
                  <a:pt x="25" y="153"/>
                  <a:pt x="25" y="161"/>
                </a:cubicBezTo>
                <a:cubicBezTo>
                  <a:pt x="25" y="172"/>
                  <a:pt x="60" y="180"/>
                  <a:pt x="93" y="180"/>
                </a:cubicBezTo>
                <a:cubicBezTo>
                  <a:pt x="126" y="180"/>
                  <a:pt x="161" y="172"/>
                  <a:pt x="161" y="161"/>
                </a:cubicBezTo>
                <a:cubicBezTo>
                  <a:pt x="161" y="153"/>
                  <a:pt x="143" y="147"/>
                  <a:pt x="121" y="143"/>
                </a:cubicBezTo>
                <a:cubicBezTo>
                  <a:pt x="122" y="132"/>
                  <a:pt x="122" y="132"/>
                  <a:pt x="122" y="132"/>
                </a:cubicBezTo>
                <a:cubicBezTo>
                  <a:pt x="159" y="136"/>
                  <a:pt x="186" y="148"/>
                  <a:pt x="186" y="161"/>
                </a:cubicBezTo>
                <a:cubicBezTo>
                  <a:pt x="186" y="177"/>
                  <a:pt x="144" y="191"/>
                  <a:pt x="93" y="191"/>
                </a:cubicBezTo>
                <a:close/>
                <a:moveTo>
                  <a:pt x="105" y="168"/>
                </a:moveTo>
                <a:cubicBezTo>
                  <a:pt x="93" y="168"/>
                  <a:pt x="93" y="168"/>
                  <a:pt x="93" y="168"/>
                </a:cubicBezTo>
                <a:cubicBezTo>
                  <a:pt x="93" y="168"/>
                  <a:pt x="93" y="168"/>
                  <a:pt x="93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57" y="108"/>
                  <a:pt x="57" y="74"/>
                  <a:pt x="57" y="60"/>
                </a:cubicBezTo>
                <a:cubicBezTo>
                  <a:pt x="57" y="47"/>
                  <a:pt x="90" y="49"/>
                  <a:pt x="93" y="49"/>
                </a:cubicBezTo>
                <a:cubicBezTo>
                  <a:pt x="96" y="49"/>
                  <a:pt x="129" y="47"/>
                  <a:pt x="129" y="60"/>
                </a:cubicBezTo>
                <a:cubicBezTo>
                  <a:pt x="129" y="74"/>
                  <a:pt x="129" y="108"/>
                  <a:pt x="129" y="108"/>
                </a:cubicBezTo>
                <a:cubicBezTo>
                  <a:pt x="110" y="108"/>
                  <a:pt x="110" y="108"/>
                  <a:pt x="110" y="108"/>
                </a:cubicBezTo>
                <a:lnTo>
                  <a:pt x="105" y="168"/>
                </a:lnTo>
                <a:close/>
                <a:moveTo>
                  <a:pt x="92" y="40"/>
                </a:moveTo>
                <a:cubicBezTo>
                  <a:pt x="81" y="40"/>
                  <a:pt x="72" y="31"/>
                  <a:pt x="72" y="20"/>
                </a:cubicBezTo>
                <a:cubicBezTo>
                  <a:pt x="72" y="9"/>
                  <a:pt x="81" y="0"/>
                  <a:pt x="92" y="0"/>
                </a:cubicBezTo>
                <a:cubicBezTo>
                  <a:pt x="103" y="0"/>
                  <a:pt x="112" y="9"/>
                  <a:pt x="112" y="20"/>
                </a:cubicBezTo>
                <a:cubicBezTo>
                  <a:pt x="112" y="31"/>
                  <a:pt x="103" y="40"/>
                  <a:pt x="92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488200" y="2870719"/>
            <a:ext cx="2148377" cy="833773"/>
          </a:xfrm>
          <a:custGeom>
            <a:avLst/>
            <a:gdLst>
              <a:gd name="connsiteX0" fmla="*/ 425985 w 1460502"/>
              <a:gd name="connsiteY0" fmla="*/ 0 h 725082"/>
              <a:gd name="connsiteX1" fmla="*/ 608543 w 1460502"/>
              <a:gd name="connsiteY1" fmla="*/ 246110 h 725082"/>
              <a:gd name="connsiteX2" fmla="*/ 1380672 w 1460502"/>
              <a:gd name="connsiteY2" fmla="*/ 246110 h 725082"/>
              <a:gd name="connsiteX3" fmla="*/ 1460502 w 1460502"/>
              <a:gd name="connsiteY3" fmla="*/ 325940 h 725082"/>
              <a:gd name="connsiteX4" fmla="*/ 1460502 w 1460502"/>
              <a:gd name="connsiteY4" fmla="*/ 445682 h 725082"/>
              <a:gd name="connsiteX5" fmla="*/ 1460502 w 1460502"/>
              <a:gd name="connsiteY5" fmla="*/ 645252 h 725082"/>
              <a:gd name="connsiteX6" fmla="*/ 1380672 w 1460502"/>
              <a:gd name="connsiteY6" fmla="*/ 725082 h 725082"/>
              <a:gd name="connsiteX7" fmla="*/ 608543 w 1460502"/>
              <a:gd name="connsiteY7" fmla="*/ 725082 h 725082"/>
              <a:gd name="connsiteX8" fmla="*/ 243417 w 1460502"/>
              <a:gd name="connsiteY8" fmla="*/ 725082 h 725082"/>
              <a:gd name="connsiteX9" fmla="*/ 79830 w 1460502"/>
              <a:gd name="connsiteY9" fmla="*/ 725082 h 725082"/>
              <a:gd name="connsiteX10" fmla="*/ 0 w 1460502"/>
              <a:gd name="connsiteY10" fmla="*/ 645252 h 725082"/>
              <a:gd name="connsiteX11" fmla="*/ 0 w 1460502"/>
              <a:gd name="connsiteY11" fmla="*/ 445682 h 725082"/>
              <a:gd name="connsiteX12" fmla="*/ 0 w 1460502"/>
              <a:gd name="connsiteY12" fmla="*/ 325940 h 725082"/>
              <a:gd name="connsiteX13" fmla="*/ 79830 w 1460502"/>
              <a:gd name="connsiteY13" fmla="*/ 246110 h 725082"/>
              <a:gd name="connsiteX14" fmla="*/ 243417 w 1460502"/>
              <a:gd name="connsiteY14" fmla="*/ 246110 h 7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0502" h="725082">
                <a:moveTo>
                  <a:pt x="425985" y="0"/>
                </a:moveTo>
                <a:lnTo>
                  <a:pt x="608543" y="246110"/>
                </a:lnTo>
                <a:lnTo>
                  <a:pt x="1380672" y="246110"/>
                </a:lnTo>
                <a:cubicBezTo>
                  <a:pt x="1424761" y="246110"/>
                  <a:pt x="1460502" y="281851"/>
                  <a:pt x="1460502" y="325940"/>
                </a:cubicBezTo>
                <a:lnTo>
                  <a:pt x="1460502" y="445682"/>
                </a:lnTo>
                <a:lnTo>
                  <a:pt x="1460502" y="645252"/>
                </a:lnTo>
                <a:cubicBezTo>
                  <a:pt x="1460502" y="689341"/>
                  <a:pt x="1424761" y="725082"/>
                  <a:pt x="1380672" y="725082"/>
                </a:cubicBezTo>
                <a:lnTo>
                  <a:pt x="608543" y="725082"/>
                </a:lnTo>
                <a:lnTo>
                  <a:pt x="243417" y="725082"/>
                </a:lnTo>
                <a:lnTo>
                  <a:pt x="79830" y="725082"/>
                </a:lnTo>
                <a:cubicBezTo>
                  <a:pt x="35741" y="725082"/>
                  <a:pt x="0" y="689341"/>
                  <a:pt x="0" y="645252"/>
                </a:cubicBezTo>
                <a:lnTo>
                  <a:pt x="0" y="445682"/>
                </a:lnTo>
                <a:lnTo>
                  <a:pt x="0" y="325940"/>
                </a:lnTo>
                <a:cubicBezTo>
                  <a:pt x="0" y="281851"/>
                  <a:pt x="35741" y="246110"/>
                  <a:pt x="79830" y="246110"/>
                </a:cubicBezTo>
                <a:lnTo>
                  <a:pt x="243417" y="246110"/>
                </a:lnTo>
                <a:close/>
              </a:path>
            </a:pathLst>
          </a:cu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sym typeface="+mn-lt"/>
            </a:endParaRPr>
          </a:p>
        </p:txBody>
      </p:sp>
      <p:sp>
        <p:nvSpPr>
          <p:cNvPr id="2" name="Freeform 11"/>
          <p:cNvSpPr>
            <a:spLocks noEditPoints="1"/>
          </p:cNvSpPr>
          <p:nvPr/>
        </p:nvSpPr>
        <p:spPr bwMode="auto">
          <a:xfrm>
            <a:off x="1611961" y="3273927"/>
            <a:ext cx="297757" cy="306635"/>
          </a:xfrm>
          <a:custGeom>
            <a:avLst/>
            <a:gdLst>
              <a:gd name="T0" fmla="*/ 93 w 185"/>
              <a:gd name="T1" fmla="*/ 190 h 190"/>
              <a:gd name="T2" fmla="*/ 0 w 185"/>
              <a:gd name="T3" fmla="*/ 160 h 190"/>
              <a:gd name="T4" fmla="*/ 63 w 185"/>
              <a:gd name="T5" fmla="*/ 132 h 190"/>
              <a:gd name="T6" fmla="*/ 64 w 185"/>
              <a:gd name="T7" fmla="*/ 143 h 190"/>
              <a:gd name="T8" fmla="*/ 25 w 185"/>
              <a:gd name="T9" fmla="*/ 160 h 190"/>
              <a:gd name="T10" fmla="*/ 93 w 185"/>
              <a:gd name="T11" fmla="*/ 180 h 190"/>
              <a:gd name="T12" fmla="*/ 160 w 185"/>
              <a:gd name="T13" fmla="*/ 160 h 190"/>
              <a:gd name="T14" fmla="*/ 121 w 185"/>
              <a:gd name="T15" fmla="*/ 143 h 190"/>
              <a:gd name="T16" fmla="*/ 122 w 185"/>
              <a:gd name="T17" fmla="*/ 132 h 190"/>
              <a:gd name="T18" fmla="*/ 185 w 185"/>
              <a:gd name="T19" fmla="*/ 160 h 190"/>
              <a:gd name="T20" fmla="*/ 93 w 185"/>
              <a:gd name="T21" fmla="*/ 190 h 190"/>
              <a:gd name="T22" fmla="*/ 88 w 185"/>
              <a:gd name="T23" fmla="*/ 168 h 190"/>
              <a:gd name="T24" fmla="*/ 88 w 185"/>
              <a:gd name="T25" fmla="*/ 116 h 190"/>
              <a:gd name="T26" fmla="*/ 100 w 185"/>
              <a:gd name="T27" fmla="*/ 116 h 190"/>
              <a:gd name="T28" fmla="*/ 100 w 185"/>
              <a:gd name="T29" fmla="*/ 168 h 190"/>
              <a:gd name="T30" fmla="*/ 88 w 185"/>
              <a:gd name="T31" fmla="*/ 168 h 190"/>
              <a:gd name="T32" fmla="*/ 48 w 185"/>
              <a:gd name="T33" fmla="*/ 72 h 190"/>
              <a:gd name="T34" fmla="*/ 129 w 185"/>
              <a:gd name="T35" fmla="*/ 72 h 190"/>
              <a:gd name="T36" fmla="*/ 160 w 185"/>
              <a:gd name="T37" fmla="*/ 92 h 190"/>
              <a:gd name="T38" fmla="*/ 128 w 185"/>
              <a:gd name="T39" fmla="*/ 112 h 190"/>
              <a:gd name="T40" fmla="*/ 48 w 185"/>
              <a:gd name="T41" fmla="*/ 112 h 190"/>
              <a:gd name="T42" fmla="*/ 48 w 185"/>
              <a:gd name="T43" fmla="*/ 72 h 190"/>
              <a:gd name="T44" fmla="*/ 7 w 185"/>
              <a:gd name="T45" fmla="*/ 44 h 190"/>
              <a:gd name="T46" fmla="*/ 39 w 185"/>
              <a:gd name="T47" fmla="*/ 24 h 190"/>
              <a:gd name="T48" fmla="*/ 160 w 185"/>
              <a:gd name="T49" fmla="*/ 24 h 190"/>
              <a:gd name="T50" fmla="*/ 160 w 185"/>
              <a:gd name="T51" fmla="*/ 64 h 190"/>
              <a:gd name="T52" fmla="*/ 39 w 185"/>
              <a:gd name="T53" fmla="*/ 64 h 190"/>
              <a:gd name="T54" fmla="*/ 7 w 185"/>
              <a:gd name="T55" fmla="*/ 44 h 190"/>
              <a:gd name="T56" fmla="*/ 88 w 185"/>
              <a:gd name="T57" fmla="*/ 0 h 190"/>
              <a:gd name="T58" fmla="*/ 100 w 185"/>
              <a:gd name="T59" fmla="*/ 0 h 190"/>
              <a:gd name="T60" fmla="*/ 100 w 185"/>
              <a:gd name="T61" fmla="*/ 19 h 190"/>
              <a:gd name="T62" fmla="*/ 88 w 185"/>
              <a:gd name="T63" fmla="*/ 19 h 190"/>
              <a:gd name="T64" fmla="*/ 88 w 185"/>
              <a:gd name="T65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5" h="190">
                <a:moveTo>
                  <a:pt x="93" y="190"/>
                </a:moveTo>
                <a:cubicBezTo>
                  <a:pt x="41" y="190"/>
                  <a:pt x="0" y="177"/>
                  <a:pt x="0" y="160"/>
                </a:cubicBezTo>
                <a:cubicBezTo>
                  <a:pt x="0" y="147"/>
                  <a:pt x="26" y="136"/>
                  <a:pt x="63" y="132"/>
                </a:cubicBezTo>
                <a:cubicBezTo>
                  <a:pt x="64" y="143"/>
                  <a:pt x="64" y="143"/>
                  <a:pt x="64" y="143"/>
                </a:cubicBezTo>
                <a:cubicBezTo>
                  <a:pt x="42" y="146"/>
                  <a:pt x="25" y="153"/>
                  <a:pt x="25" y="160"/>
                </a:cubicBezTo>
                <a:cubicBezTo>
                  <a:pt x="25" y="171"/>
                  <a:pt x="59" y="180"/>
                  <a:pt x="93" y="180"/>
                </a:cubicBezTo>
                <a:cubicBezTo>
                  <a:pt x="126" y="180"/>
                  <a:pt x="160" y="171"/>
                  <a:pt x="160" y="160"/>
                </a:cubicBezTo>
                <a:cubicBezTo>
                  <a:pt x="160" y="153"/>
                  <a:pt x="143" y="146"/>
                  <a:pt x="121" y="143"/>
                </a:cubicBezTo>
                <a:cubicBezTo>
                  <a:pt x="122" y="132"/>
                  <a:pt x="122" y="132"/>
                  <a:pt x="122" y="132"/>
                </a:cubicBezTo>
                <a:cubicBezTo>
                  <a:pt x="159" y="136"/>
                  <a:pt x="185" y="147"/>
                  <a:pt x="185" y="160"/>
                </a:cubicBezTo>
                <a:cubicBezTo>
                  <a:pt x="185" y="177"/>
                  <a:pt x="144" y="190"/>
                  <a:pt x="93" y="190"/>
                </a:cubicBezTo>
                <a:close/>
                <a:moveTo>
                  <a:pt x="88" y="168"/>
                </a:moveTo>
                <a:cubicBezTo>
                  <a:pt x="88" y="116"/>
                  <a:pt x="88" y="116"/>
                  <a:pt x="88" y="116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100" y="168"/>
                  <a:pt x="100" y="168"/>
                  <a:pt x="100" y="168"/>
                </a:cubicBezTo>
                <a:lnTo>
                  <a:pt x="88" y="168"/>
                </a:lnTo>
                <a:close/>
                <a:moveTo>
                  <a:pt x="48" y="72"/>
                </a:moveTo>
                <a:cubicBezTo>
                  <a:pt x="129" y="72"/>
                  <a:pt x="129" y="72"/>
                  <a:pt x="129" y="72"/>
                </a:cubicBezTo>
                <a:cubicBezTo>
                  <a:pt x="160" y="92"/>
                  <a:pt x="160" y="92"/>
                  <a:pt x="160" y="92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48" y="112"/>
                  <a:pt x="48" y="112"/>
                  <a:pt x="48" y="112"/>
                </a:cubicBezTo>
                <a:lnTo>
                  <a:pt x="48" y="72"/>
                </a:lnTo>
                <a:close/>
                <a:moveTo>
                  <a:pt x="7" y="44"/>
                </a:moveTo>
                <a:cubicBezTo>
                  <a:pt x="39" y="24"/>
                  <a:pt x="39" y="24"/>
                  <a:pt x="39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39" y="64"/>
                  <a:pt x="39" y="64"/>
                  <a:pt x="39" y="64"/>
                </a:cubicBezTo>
                <a:lnTo>
                  <a:pt x="7" y="44"/>
                </a:lnTo>
                <a:close/>
                <a:moveTo>
                  <a:pt x="88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88" y="19"/>
                  <a:pt x="88" y="19"/>
                  <a:pt x="88" y="19"/>
                </a:cubicBezTo>
                <a:lnTo>
                  <a:pt x="8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868510" y="3153508"/>
            <a:ext cx="2148377" cy="550984"/>
          </a:xfrm>
          <a:prstGeom prst="wedgeRoundRectCallout">
            <a:avLst>
              <a:gd name="adj1" fmla="val -20833"/>
              <a:gd name="adj2" fmla="val 101383"/>
              <a:gd name="adj3" fmla="val 16667"/>
            </a:avLst>
          </a:prstGeom>
          <a:solidFill>
            <a:srgbClr val="D8B2A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+mj-ea"/>
              <a:ea typeface="+mj-ea"/>
              <a:sym typeface="+mn-lt"/>
            </a:endParaRPr>
          </a:p>
        </p:txBody>
      </p:sp>
      <p:sp>
        <p:nvSpPr>
          <p:cNvPr id="23" name="Freeform 16"/>
          <p:cNvSpPr>
            <a:spLocks noEditPoints="1"/>
          </p:cNvSpPr>
          <p:nvPr/>
        </p:nvSpPr>
        <p:spPr bwMode="auto">
          <a:xfrm>
            <a:off x="4010151" y="3283328"/>
            <a:ext cx="296435" cy="291344"/>
          </a:xfrm>
          <a:custGeom>
            <a:avLst/>
            <a:gdLst>
              <a:gd name="T0" fmla="*/ 197 w 197"/>
              <a:gd name="T1" fmla="*/ 95 h 194"/>
              <a:gd name="T2" fmla="*/ 138 w 197"/>
              <a:gd name="T3" fmla="*/ 89 h 194"/>
              <a:gd name="T4" fmla="*/ 100 w 197"/>
              <a:gd name="T5" fmla="*/ 76 h 194"/>
              <a:gd name="T6" fmla="*/ 100 w 197"/>
              <a:gd name="T7" fmla="*/ 172 h 194"/>
              <a:gd name="T8" fmla="*/ 84 w 197"/>
              <a:gd name="T9" fmla="*/ 172 h 194"/>
              <a:gd name="T10" fmla="*/ 84 w 197"/>
              <a:gd name="T11" fmla="*/ 0 h 194"/>
              <a:gd name="T12" fmla="*/ 100 w 197"/>
              <a:gd name="T13" fmla="*/ 0 h 194"/>
              <a:gd name="T14" fmla="*/ 100 w 197"/>
              <a:gd name="T15" fmla="*/ 10 h 194"/>
              <a:gd name="T16" fmla="*/ 138 w 197"/>
              <a:gd name="T17" fmla="*/ 23 h 194"/>
              <a:gd name="T18" fmla="*/ 197 w 197"/>
              <a:gd name="T19" fmla="*/ 30 h 194"/>
              <a:gd name="T20" fmla="*/ 178 w 197"/>
              <a:gd name="T21" fmla="*/ 63 h 194"/>
              <a:gd name="T22" fmla="*/ 197 w 197"/>
              <a:gd name="T23" fmla="*/ 95 h 194"/>
              <a:gd name="T24" fmla="*/ 25 w 197"/>
              <a:gd name="T25" fmla="*/ 164 h 194"/>
              <a:gd name="T26" fmla="*/ 92 w 197"/>
              <a:gd name="T27" fmla="*/ 184 h 194"/>
              <a:gd name="T28" fmla="*/ 160 w 197"/>
              <a:gd name="T29" fmla="*/ 164 h 194"/>
              <a:gd name="T30" fmla="*/ 120 w 197"/>
              <a:gd name="T31" fmla="*/ 147 h 194"/>
              <a:gd name="T32" fmla="*/ 121 w 197"/>
              <a:gd name="T33" fmla="*/ 136 h 194"/>
              <a:gd name="T34" fmla="*/ 185 w 197"/>
              <a:gd name="T35" fmla="*/ 164 h 194"/>
              <a:gd name="T36" fmla="*/ 92 w 197"/>
              <a:gd name="T37" fmla="*/ 194 h 194"/>
              <a:gd name="T38" fmla="*/ 0 w 197"/>
              <a:gd name="T39" fmla="*/ 164 h 194"/>
              <a:gd name="T40" fmla="*/ 63 w 197"/>
              <a:gd name="T41" fmla="*/ 136 h 194"/>
              <a:gd name="T42" fmla="*/ 64 w 197"/>
              <a:gd name="T43" fmla="*/ 147 h 194"/>
              <a:gd name="T44" fmla="*/ 25 w 197"/>
              <a:gd name="T45" fmla="*/ 16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7" h="194">
                <a:moveTo>
                  <a:pt x="197" y="95"/>
                </a:moveTo>
                <a:cubicBezTo>
                  <a:pt x="197" y="95"/>
                  <a:pt x="164" y="89"/>
                  <a:pt x="138" y="89"/>
                </a:cubicBezTo>
                <a:cubicBezTo>
                  <a:pt x="112" y="89"/>
                  <a:pt x="100" y="76"/>
                  <a:pt x="100" y="76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0"/>
                  <a:pt x="84" y="0"/>
                  <a:pt x="84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00" y="10"/>
                  <a:pt x="112" y="23"/>
                  <a:pt x="138" y="23"/>
                </a:cubicBezTo>
                <a:cubicBezTo>
                  <a:pt x="164" y="23"/>
                  <a:pt x="197" y="30"/>
                  <a:pt x="197" y="30"/>
                </a:cubicBezTo>
                <a:cubicBezTo>
                  <a:pt x="178" y="63"/>
                  <a:pt x="178" y="63"/>
                  <a:pt x="178" y="63"/>
                </a:cubicBezTo>
                <a:lnTo>
                  <a:pt x="197" y="95"/>
                </a:lnTo>
                <a:close/>
                <a:moveTo>
                  <a:pt x="25" y="164"/>
                </a:moveTo>
                <a:cubicBezTo>
                  <a:pt x="25" y="175"/>
                  <a:pt x="59" y="184"/>
                  <a:pt x="92" y="184"/>
                </a:cubicBezTo>
                <a:cubicBezTo>
                  <a:pt x="126" y="184"/>
                  <a:pt x="160" y="175"/>
                  <a:pt x="160" y="164"/>
                </a:cubicBezTo>
                <a:cubicBezTo>
                  <a:pt x="160" y="157"/>
                  <a:pt x="142" y="150"/>
                  <a:pt x="120" y="147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58" y="140"/>
                  <a:pt x="185" y="151"/>
                  <a:pt x="185" y="164"/>
                </a:cubicBezTo>
                <a:cubicBezTo>
                  <a:pt x="185" y="181"/>
                  <a:pt x="144" y="194"/>
                  <a:pt x="92" y="194"/>
                </a:cubicBezTo>
                <a:cubicBezTo>
                  <a:pt x="41" y="194"/>
                  <a:pt x="0" y="181"/>
                  <a:pt x="0" y="164"/>
                </a:cubicBezTo>
                <a:cubicBezTo>
                  <a:pt x="0" y="151"/>
                  <a:pt x="26" y="140"/>
                  <a:pt x="63" y="136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42" y="150"/>
                  <a:pt x="25" y="157"/>
                  <a:pt x="25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6248821" y="2870719"/>
            <a:ext cx="2148377" cy="833773"/>
          </a:xfrm>
          <a:custGeom>
            <a:avLst/>
            <a:gdLst>
              <a:gd name="connsiteX0" fmla="*/ 425985 w 1460502"/>
              <a:gd name="connsiteY0" fmla="*/ 0 h 725082"/>
              <a:gd name="connsiteX1" fmla="*/ 608543 w 1460502"/>
              <a:gd name="connsiteY1" fmla="*/ 246110 h 725082"/>
              <a:gd name="connsiteX2" fmla="*/ 1380672 w 1460502"/>
              <a:gd name="connsiteY2" fmla="*/ 246110 h 725082"/>
              <a:gd name="connsiteX3" fmla="*/ 1460502 w 1460502"/>
              <a:gd name="connsiteY3" fmla="*/ 325940 h 725082"/>
              <a:gd name="connsiteX4" fmla="*/ 1460502 w 1460502"/>
              <a:gd name="connsiteY4" fmla="*/ 445682 h 725082"/>
              <a:gd name="connsiteX5" fmla="*/ 1460502 w 1460502"/>
              <a:gd name="connsiteY5" fmla="*/ 645252 h 725082"/>
              <a:gd name="connsiteX6" fmla="*/ 1380672 w 1460502"/>
              <a:gd name="connsiteY6" fmla="*/ 725082 h 725082"/>
              <a:gd name="connsiteX7" fmla="*/ 608543 w 1460502"/>
              <a:gd name="connsiteY7" fmla="*/ 725082 h 725082"/>
              <a:gd name="connsiteX8" fmla="*/ 243417 w 1460502"/>
              <a:gd name="connsiteY8" fmla="*/ 725082 h 725082"/>
              <a:gd name="connsiteX9" fmla="*/ 79830 w 1460502"/>
              <a:gd name="connsiteY9" fmla="*/ 725082 h 725082"/>
              <a:gd name="connsiteX10" fmla="*/ 0 w 1460502"/>
              <a:gd name="connsiteY10" fmla="*/ 645252 h 725082"/>
              <a:gd name="connsiteX11" fmla="*/ 0 w 1460502"/>
              <a:gd name="connsiteY11" fmla="*/ 445682 h 725082"/>
              <a:gd name="connsiteX12" fmla="*/ 0 w 1460502"/>
              <a:gd name="connsiteY12" fmla="*/ 325940 h 725082"/>
              <a:gd name="connsiteX13" fmla="*/ 79830 w 1460502"/>
              <a:gd name="connsiteY13" fmla="*/ 246110 h 725082"/>
              <a:gd name="connsiteX14" fmla="*/ 243417 w 1460502"/>
              <a:gd name="connsiteY14" fmla="*/ 246110 h 7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0502" h="725082">
                <a:moveTo>
                  <a:pt x="425985" y="0"/>
                </a:moveTo>
                <a:lnTo>
                  <a:pt x="608543" y="246110"/>
                </a:lnTo>
                <a:lnTo>
                  <a:pt x="1380672" y="246110"/>
                </a:lnTo>
                <a:cubicBezTo>
                  <a:pt x="1424761" y="246110"/>
                  <a:pt x="1460502" y="281851"/>
                  <a:pt x="1460502" y="325940"/>
                </a:cubicBezTo>
                <a:lnTo>
                  <a:pt x="1460502" y="445682"/>
                </a:lnTo>
                <a:lnTo>
                  <a:pt x="1460502" y="645252"/>
                </a:lnTo>
                <a:cubicBezTo>
                  <a:pt x="1460502" y="689341"/>
                  <a:pt x="1424761" y="725082"/>
                  <a:pt x="1380672" y="725082"/>
                </a:cubicBezTo>
                <a:lnTo>
                  <a:pt x="608543" y="725082"/>
                </a:lnTo>
                <a:lnTo>
                  <a:pt x="243417" y="725082"/>
                </a:lnTo>
                <a:lnTo>
                  <a:pt x="79830" y="725082"/>
                </a:lnTo>
                <a:cubicBezTo>
                  <a:pt x="35741" y="725082"/>
                  <a:pt x="0" y="689341"/>
                  <a:pt x="0" y="645252"/>
                </a:cubicBezTo>
                <a:lnTo>
                  <a:pt x="0" y="445682"/>
                </a:lnTo>
                <a:lnTo>
                  <a:pt x="0" y="325940"/>
                </a:lnTo>
                <a:cubicBezTo>
                  <a:pt x="0" y="281851"/>
                  <a:pt x="35741" y="246110"/>
                  <a:pt x="79830" y="246110"/>
                </a:cubicBezTo>
                <a:lnTo>
                  <a:pt x="243417" y="246110"/>
                </a:lnTo>
                <a:close/>
              </a:path>
            </a:pathLst>
          </a:custGeom>
          <a:solidFill>
            <a:srgbClr val="4F62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sym typeface="+mn-lt"/>
            </a:endParaRPr>
          </a:p>
        </p:txBody>
      </p:sp>
      <p:grpSp>
        <p:nvGrpSpPr>
          <p:cNvPr id="31" name="组合 30" descr="D:\51PPT模板网\51pptmoban.com\图片.jpg"/>
          <p:cNvGrpSpPr/>
          <p:nvPr/>
        </p:nvGrpSpPr>
        <p:grpSpPr>
          <a:xfrm>
            <a:off x="6358273" y="3306032"/>
            <a:ext cx="436376" cy="272988"/>
            <a:chOff x="4748774" y="2700241"/>
            <a:chExt cx="327282" cy="204741"/>
          </a:xfrm>
        </p:grpSpPr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4803182" y="2700241"/>
              <a:ext cx="189894" cy="161922"/>
            </a:xfrm>
            <a:custGeom>
              <a:avLst/>
              <a:gdLst>
                <a:gd name="T0" fmla="*/ 175 w 204"/>
                <a:gd name="T1" fmla="*/ 146 h 174"/>
                <a:gd name="T2" fmla="*/ 169 w 204"/>
                <a:gd name="T3" fmla="*/ 170 h 174"/>
                <a:gd name="T4" fmla="*/ 147 w 204"/>
                <a:gd name="T5" fmla="*/ 172 h 174"/>
                <a:gd name="T6" fmla="*/ 144 w 204"/>
                <a:gd name="T7" fmla="*/ 163 h 174"/>
                <a:gd name="T8" fmla="*/ 116 w 204"/>
                <a:gd name="T9" fmla="*/ 166 h 174"/>
                <a:gd name="T10" fmla="*/ 104 w 204"/>
                <a:gd name="T11" fmla="*/ 165 h 174"/>
                <a:gd name="T12" fmla="*/ 100 w 204"/>
                <a:gd name="T13" fmla="*/ 172 h 174"/>
                <a:gd name="T14" fmla="*/ 84 w 204"/>
                <a:gd name="T15" fmla="*/ 172 h 174"/>
                <a:gd name="T16" fmla="*/ 78 w 204"/>
                <a:gd name="T17" fmla="*/ 160 h 174"/>
                <a:gd name="T18" fmla="*/ 74 w 204"/>
                <a:gd name="T19" fmla="*/ 159 h 174"/>
                <a:gd name="T20" fmla="*/ 72 w 204"/>
                <a:gd name="T21" fmla="*/ 165 h 174"/>
                <a:gd name="T22" fmla="*/ 48 w 204"/>
                <a:gd name="T23" fmla="*/ 163 h 174"/>
                <a:gd name="T24" fmla="*/ 50 w 204"/>
                <a:gd name="T25" fmla="*/ 146 h 174"/>
                <a:gd name="T26" fmla="*/ 31 w 204"/>
                <a:gd name="T27" fmla="*/ 128 h 174"/>
                <a:gd name="T28" fmla="*/ 5 w 204"/>
                <a:gd name="T29" fmla="*/ 118 h 174"/>
                <a:gd name="T30" fmla="*/ 6 w 204"/>
                <a:gd name="T31" fmla="*/ 87 h 174"/>
                <a:gd name="T32" fmla="*/ 16 w 204"/>
                <a:gd name="T33" fmla="*/ 80 h 174"/>
                <a:gd name="T34" fmla="*/ 41 w 204"/>
                <a:gd name="T35" fmla="*/ 30 h 174"/>
                <a:gd name="T36" fmla="*/ 36 w 204"/>
                <a:gd name="T37" fmla="*/ 3 h 174"/>
                <a:gd name="T38" fmla="*/ 79 w 204"/>
                <a:gd name="T39" fmla="*/ 15 h 174"/>
                <a:gd name="T40" fmla="*/ 114 w 204"/>
                <a:gd name="T41" fmla="*/ 9 h 174"/>
                <a:gd name="T42" fmla="*/ 204 w 204"/>
                <a:gd name="T43" fmla="*/ 87 h 174"/>
                <a:gd name="T44" fmla="*/ 175 w 204"/>
                <a:gd name="T45" fmla="*/ 146 h 174"/>
                <a:gd name="T46" fmla="*/ 56 w 204"/>
                <a:gd name="T47" fmla="*/ 47 h 174"/>
                <a:gd name="T48" fmla="*/ 45 w 204"/>
                <a:gd name="T49" fmla="*/ 58 h 174"/>
                <a:gd name="T50" fmla="*/ 56 w 204"/>
                <a:gd name="T51" fmla="*/ 69 h 174"/>
                <a:gd name="T52" fmla="*/ 67 w 204"/>
                <a:gd name="T53" fmla="*/ 58 h 174"/>
                <a:gd name="T54" fmla="*/ 56 w 204"/>
                <a:gd name="T55" fmla="*/ 47 h 174"/>
                <a:gd name="T56" fmla="*/ 154 w 204"/>
                <a:gd name="T57" fmla="*/ 41 h 174"/>
                <a:gd name="T58" fmla="*/ 110 w 204"/>
                <a:gd name="T59" fmla="*/ 35 h 174"/>
                <a:gd name="T60" fmla="*/ 104 w 204"/>
                <a:gd name="T61" fmla="*/ 41 h 174"/>
                <a:gd name="T62" fmla="*/ 110 w 204"/>
                <a:gd name="T63" fmla="*/ 47 h 174"/>
                <a:gd name="T64" fmla="*/ 154 w 204"/>
                <a:gd name="T65" fmla="*/ 53 h 174"/>
                <a:gd name="T66" fmla="*/ 160 w 204"/>
                <a:gd name="T67" fmla="*/ 47 h 174"/>
                <a:gd name="T68" fmla="*/ 154 w 204"/>
                <a:gd name="T69" fmla="*/ 4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4" h="174">
                  <a:moveTo>
                    <a:pt x="175" y="146"/>
                  </a:moveTo>
                  <a:cubicBezTo>
                    <a:pt x="170" y="149"/>
                    <a:pt x="175" y="165"/>
                    <a:pt x="169" y="170"/>
                  </a:cubicBezTo>
                  <a:cubicBezTo>
                    <a:pt x="166" y="174"/>
                    <a:pt x="149" y="171"/>
                    <a:pt x="147" y="172"/>
                  </a:cubicBezTo>
                  <a:cubicBezTo>
                    <a:pt x="142" y="171"/>
                    <a:pt x="150" y="162"/>
                    <a:pt x="144" y="163"/>
                  </a:cubicBezTo>
                  <a:cubicBezTo>
                    <a:pt x="134" y="165"/>
                    <a:pt x="127" y="166"/>
                    <a:pt x="116" y="166"/>
                  </a:cubicBezTo>
                  <a:cubicBezTo>
                    <a:pt x="112" y="166"/>
                    <a:pt x="108" y="166"/>
                    <a:pt x="104" y="165"/>
                  </a:cubicBezTo>
                  <a:cubicBezTo>
                    <a:pt x="103" y="165"/>
                    <a:pt x="104" y="171"/>
                    <a:pt x="100" y="172"/>
                  </a:cubicBezTo>
                  <a:cubicBezTo>
                    <a:pt x="93" y="172"/>
                    <a:pt x="87" y="173"/>
                    <a:pt x="84" y="172"/>
                  </a:cubicBezTo>
                  <a:cubicBezTo>
                    <a:pt x="76" y="172"/>
                    <a:pt x="81" y="162"/>
                    <a:pt x="78" y="160"/>
                  </a:cubicBezTo>
                  <a:cubicBezTo>
                    <a:pt x="77" y="159"/>
                    <a:pt x="76" y="159"/>
                    <a:pt x="74" y="159"/>
                  </a:cubicBezTo>
                  <a:cubicBezTo>
                    <a:pt x="72" y="159"/>
                    <a:pt x="75" y="163"/>
                    <a:pt x="72" y="165"/>
                  </a:cubicBezTo>
                  <a:cubicBezTo>
                    <a:pt x="67" y="168"/>
                    <a:pt x="50" y="167"/>
                    <a:pt x="48" y="163"/>
                  </a:cubicBezTo>
                  <a:cubicBezTo>
                    <a:pt x="44" y="152"/>
                    <a:pt x="51" y="147"/>
                    <a:pt x="50" y="146"/>
                  </a:cubicBezTo>
                  <a:cubicBezTo>
                    <a:pt x="43" y="140"/>
                    <a:pt x="36" y="135"/>
                    <a:pt x="31" y="128"/>
                  </a:cubicBezTo>
                  <a:cubicBezTo>
                    <a:pt x="21" y="117"/>
                    <a:pt x="15" y="126"/>
                    <a:pt x="5" y="118"/>
                  </a:cubicBezTo>
                  <a:cubicBezTo>
                    <a:pt x="0" y="110"/>
                    <a:pt x="4" y="89"/>
                    <a:pt x="6" y="87"/>
                  </a:cubicBezTo>
                  <a:cubicBezTo>
                    <a:pt x="10" y="82"/>
                    <a:pt x="12" y="88"/>
                    <a:pt x="16" y="80"/>
                  </a:cubicBezTo>
                  <a:cubicBezTo>
                    <a:pt x="17" y="61"/>
                    <a:pt x="26" y="43"/>
                    <a:pt x="41" y="30"/>
                  </a:cubicBezTo>
                  <a:cubicBezTo>
                    <a:pt x="34" y="23"/>
                    <a:pt x="20" y="12"/>
                    <a:pt x="36" y="3"/>
                  </a:cubicBezTo>
                  <a:cubicBezTo>
                    <a:pt x="50" y="0"/>
                    <a:pt x="79" y="15"/>
                    <a:pt x="79" y="15"/>
                  </a:cubicBezTo>
                  <a:cubicBezTo>
                    <a:pt x="79" y="15"/>
                    <a:pt x="96" y="9"/>
                    <a:pt x="114" y="9"/>
                  </a:cubicBezTo>
                  <a:cubicBezTo>
                    <a:pt x="167" y="9"/>
                    <a:pt x="204" y="44"/>
                    <a:pt x="204" y="87"/>
                  </a:cubicBezTo>
                  <a:cubicBezTo>
                    <a:pt x="204" y="113"/>
                    <a:pt x="198" y="132"/>
                    <a:pt x="175" y="146"/>
                  </a:cubicBezTo>
                  <a:close/>
                  <a:moveTo>
                    <a:pt x="56" y="47"/>
                  </a:moveTo>
                  <a:cubicBezTo>
                    <a:pt x="50" y="47"/>
                    <a:pt x="45" y="52"/>
                    <a:pt x="45" y="58"/>
                  </a:cubicBezTo>
                  <a:cubicBezTo>
                    <a:pt x="45" y="64"/>
                    <a:pt x="50" y="69"/>
                    <a:pt x="56" y="69"/>
                  </a:cubicBezTo>
                  <a:cubicBezTo>
                    <a:pt x="62" y="69"/>
                    <a:pt x="67" y="64"/>
                    <a:pt x="67" y="58"/>
                  </a:cubicBezTo>
                  <a:cubicBezTo>
                    <a:pt x="67" y="52"/>
                    <a:pt x="62" y="47"/>
                    <a:pt x="56" y="47"/>
                  </a:cubicBezTo>
                  <a:close/>
                  <a:moveTo>
                    <a:pt x="154" y="41"/>
                  </a:moveTo>
                  <a:cubicBezTo>
                    <a:pt x="154" y="41"/>
                    <a:pt x="132" y="34"/>
                    <a:pt x="110" y="35"/>
                  </a:cubicBezTo>
                  <a:cubicBezTo>
                    <a:pt x="106" y="35"/>
                    <a:pt x="104" y="37"/>
                    <a:pt x="104" y="41"/>
                  </a:cubicBezTo>
                  <a:cubicBezTo>
                    <a:pt x="104" y="44"/>
                    <a:pt x="106" y="47"/>
                    <a:pt x="110" y="47"/>
                  </a:cubicBezTo>
                  <a:cubicBezTo>
                    <a:pt x="110" y="47"/>
                    <a:pt x="133" y="45"/>
                    <a:pt x="154" y="53"/>
                  </a:cubicBezTo>
                  <a:cubicBezTo>
                    <a:pt x="157" y="53"/>
                    <a:pt x="160" y="51"/>
                    <a:pt x="160" y="47"/>
                  </a:cubicBezTo>
                  <a:cubicBezTo>
                    <a:pt x="160" y="44"/>
                    <a:pt x="157" y="41"/>
                    <a:pt x="154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pic>
          <p:nvPicPr>
            <p:cNvPr id="3094" name="Picture 22" descr="C:\Users\MDG\Desktop\图片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8774" y="2801230"/>
              <a:ext cx="327282" cy="103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E928DFE-16D4-E00E-80FD-2897897A31FF}"/>
              </a:ext>
            </a:extLst>
          </p:cNvPr>
          <p:cNvGrpSpPr/>
          <p:nvPr/>
        </p:nvGrpSpPr>
        <p:grpSpPr>
          <a:xfrm>
            <a:off x="1488200" y="1927394"/>
            <a:ext cx="2089871" cy="1666037"/>
            <a:chOff x="99945" y="340520"/>
            <a:chExt cx="2089871" cy="166603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12B994D-B8EE-7256-793E-29690E099B1D}"/>
                </a:ext>
              </a:extLst>
            </p:cNvPr>
            <p:cNvSpPr txBox="1"/>
            <p:nvPr/>
          </p:nvSpPr>
          <p:spPr>
            <a:xfrm>
              <a:off x="99945" y="340520"/>
              <a:ext cx="208987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DCB47F-C270-2433-7962-61AECB53981D}"/>
                </a:ext>
              </a:extLst>
            </p:cNvPr>
            <p:cNvSpPr txBox="1"/>
            <p:nvPr/>
          </p:nvSpPr>
          <p:spPr>
            <a:xfrm>
              <a:off x="508870" y="1668003"/>
              <a:ext cx="16809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83A9BB6-31F2-4AFF-EEA4-2737C83793FD}"/>
              </a:ext>
            </a:extLst>
          </p:cNvPr>
          <p:cNvGrpSpPr/>
          <p:nvPr/>
        </p:nvGrpSpPr>
        <p:grpSpPr>
          <a:xfrm>
            <a:off x="6297123" y="1927394"/>
            <a:ext cx="2089871" cy="1666037"/>
            <a:chOff x="99945" y="340520"/>
            <a:chExt cx="2089871" cy="166603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F2C8F22-9EB5-BA52-9A30-ECA05134C4BD}"/>
                </a:ext>
              </a:extLst>
            </p:cNvPr>
            <p:cNvSpPr txBox="1"/>
            <p:nvPr/>
          </p:nvSpPr>
          <p:spPr>
            <a:xfrm>
              <a:off x="99945" y="340520"/>
              <a:ext cx="208987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9E04E03-32E6-FDB3-E8A1-3E95F01B3D1F}"/>
                </a:ext>
              </a:extLst>
            </p:cNvPr>
            <p:cNvSpPr txBox="1"/>
            <p:nvPr/>
          </p:nvSpPr>
          <p:spPr>
            <a:xfrm>
              <a:off x="508870" y="1668003"/>
              <a:ext cx="16809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71D38F0-F096-0EAF-CEA2-37095A1F9B07}"/>
              </a:ext>
            </a:extLst>
          </p:cNvPr>
          <p:cNvGrpSpPr/>
          <p:nvPr/>
        </p:nvGrpSpPr>
        <p:grpSpPr>
          <a:xfrm>
            <a:off x="3907288" y="3254877"/>
            <a:ext cx="2089871" cy="1664653"/>
            <a:chOff x="99945" y="1668003"/>
            <a:chExt cx="2089871" cy="166465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2CA7952-CC85-8929-F87D-35BFD35953BD}"/>
                </a:ext>
              </a:extLst>
            </p:cNvPr>
            <p:cNvSpPr txBox="1"/>
            <p:nvPr/>
          </p:nvSpPr>
          <p:spPr>
            <a:xfrm>
              <a:off x="99945" y="2569370"/>
              <a:ext cx="208987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C08766A-F788-54EE-D2D0-4B6174B3ABB2}"/>
                </a:ext>
              </a:extLst>
            </p:cNvPr>
            <p:cNvSpPr txBox="1"/>
            <p:nvPr/>
          </p:nvSpPr>
          <p:spPr>
            <a:xfrm>
              <a:off x="508870" y="1668003"/>
              <a:ext cx="16809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8D077D8-4357-FD1D-A032-706929C671FD}"/>
              </a:ext>
            </a:extLst>
          </p:cNvPr>
          <p:cNvGrpSpPr/>
          <p:nvPr/>
        </p:nvGrpSpPr>
        <p:grpSpPr>
          <a:xfrm>
            <a:off x="8668588" y="3254877"/>
            <a:ext cx="2089871" cy="1664653"/>
            <a:chOff x="99945" y="1668003"/>
            <a:chExt cx="2089871" cy="166465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A8A627A-121A-A680-577F-5EBF2356B71D}"/>
                </a:ext>
              </a:extLst>
            </p:cNvPr>
            <p:cNvSpPr txBox="1"/>
            <p:nvPr/>
          </p:nvSpPr>
          <p:spPr>
            <a:xfrm>
              <a:off x="99945" y="2569370"/>
              <a:ext cx="208987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C3898A8-09B4-54F8-9350-7ED21EC8D821}"/>
                </a:ext>
              </a:extLst>
            </p:cNvPr>
            <p:cNvSpPr txBox="1"/>
            <p:nvPr/>
          </p:nvSpPr>
          <p:spPr>
            <a:xfrm>
              <a:off x="508870" y="1668003"/>
              <a:ext cx="16809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4936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lQHV04eYUWkkGoaBq9lP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.LabUtT20Sy8MitHJcPb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gxB5GzJDk6_cIrl8hTq4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oOPfAs1fkegZ1XWEMJB4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K2Bpy5HEOLkOGrK63hu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Tuh1Ov1JkGoiFAKm3dl6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oOPfAs1fkegZ1XWEMJB4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K2Bpy5HEOLkOGrK63hu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Tuh1Ov1JkGoiFAKm3dl6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lQHV04eYUWkkGoaBq9lP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.LabUtT20Sy8MitHJcPb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gxB5GzJDk6_cIrl8hTq4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818;#35668;#170281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5vy1fzl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F628A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2244</Words>
  <Application>Microsoft Office PowerPoint</Application>
  <PresentationFormat>宽屏</PresentationFormat>
  <Paragraphs>226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Heavy</vt:lpstr>
      <vt:lpstr>MiSans Semibold</vt:lpstr>
      <vt:lpstr>阿里巴巴普惠体 2.0 55 Regular</vt:lpstr>
      <vt:lpstr>阿里巴巴普惠体 2.0 65 Medium</vt:lpstr>
      <vt:lpstr>等线</vt:lpstr>
      <vt:lpstr>思源宋体 CN Heavy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简约毕业论文答辩通用PPT模板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82</cp:revision>
  <dcterms:created xsi:type="dcterms:W3CDTF">2024-03-05T14:32:04Z</dcterms:created>
  <dcterms:modified xsi:type="dcterms:W3CDTF">2024-03-06T14:19:06Z</dcterms:modified>
  <cp:contentStatus>简约毕业论文答辩通用PPT模板，www.51pptmoban.com</cp:contentStatus>
  <cp:version>51pptmoban.com（V51PPT-030602版）</cp:version>
</cp:coreProperties>
</file>