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tags/tag7.xml" ContentType="application/vnd.openxmlformats-officedocument.presentationml.tags+xml"/>
  <Override PartName="/ppt/notesSlides/notesSlide7.xml" ContentType="application/vnd.openxmlformats-officedocument.presentationml.notesSlide+xml"/>
  <Override PartName="/ppt/tags/tag8.xml" ContentType="application/vnd.openxmlformats-officedocument.presentationml.tags+xml"/>
  <Override PartName="/ppt/notesSlides/notesSlide8.xml" ContentType="application/vnd.openxmlformats-officedocument.presentationml.notesSlide+xml"/>
  <Override PartName="/ppt/tags/tag9.xml" ContentType="application/vnd.openxmlformats-officedocument.presentationml.tags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tags/tag11.xml" ContentType="application/vnd.openxmlformats-officedocument.presentationml.tags+xml"/>
  <Override PartName="/ppt/notesSlides/notesSlide11.xml" ContentType="application/vnd.openxmlformats-officedocument.presentationml.notesSlide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notesSlides/notesSlide12.xml" ContentType="application/vnd.openxmlformats-officedocument.presentationml.notesSlide+xml"/>
  <Override PartName="/ppt/tags/tag25.xml" ContentType="application/vnd.openxmlformats-officedocument.presentationml.tags+xml"/>
  <Override PartName="/ppt/notesSlides/notesSlide13.xml" ContentType="application/vnd.openxmlformats-officedocument.presentationml.notesSlide+xml"/>
  <Override PartName="/ppt/tags/tag26.xml" ContentType="application/vnd.openxmlformats-officedocument.presentationml.tags+xml"/>
  <Override PartName="/ppt/notesSlides/notesSlide14.xml" ContentType="application/vnd.openxmlformats-officedocument.presentationml.notesSlide+xml"/>
  <Override PartName="/ppt/tags/tag27.xml" ContentType="application/vnd.openxmlformats-officedocument.presentationml.tags+xml"/>
  <Override PartName="/ppt/notesSlides/notesSlide15.xml" ContentType="application/vnd.openxmlformats-officedocument.presentationml.notesSlide+xml"/>
  <Override PartName="/ppt/tags/tag28.xml" ContentType="application/vnd.openxmlformats-officedocument.presentationml.tags+xml"/>
  <Override PartName="/ppt/notesSlides/notesSlide16.xml" ContentType="application/vnd.openxmlformats-officedocument.presentationml.notesSlide+xml"/>
  <Override PartName="/ppt/tags/tag29.xml" ContentType="application/vnd.openxmlformats-officedocument.presentationml.tags+xml"/>
  <Override PartName="/ppt/notesSlides/notesSlide17.xml" ContentType="application/vnd.openxmlformats-officedocument.presentationml.notesSlide+xml"/>
  <Override PartName="/ppt/tags/tag30.xml" ContentType="application/vnd.openxmlformats-officedocument.presentationml.tags+xml"/>
  <Override PartName="/ppt/notesSlides/notesSlide18.xml" ContentType="application/vnd.openxmlformats-officedocument.presentationml.notesSlide+xml"/>
  <Override PartName="/ppt/tags/tag31.xml" ContentType="application/vnd.openxmlformats-officedocument.presentationml.tags+xml"/>
  <Override PartName="/ppt/notesSlides/notesSlide19.xml" ContentType="application/vnd.openxmlformats-officedocument.presentationml.notesSlide+xml"/>
  <Override PartName="/ppt/tags/tag32.xml" ContentType="application/vnd.openxmlformats-officedocument.presentationml.tags+xml"/>
  <Override PartName="/ppt/notesSlides/notesSlide20.xml" ContentType="application/vnd.openxmlformats-officedocument.presentationml.notesSlide+xml"/>
  <Override PartName="/ppt/tags/tag33.xml" ContentType="application/vnd.openxmlformats-officedocument.presentationml.tags+xml"/>
  <Override PartName="/ppt/notesSlides/notesSlide21.xml" ContentType="application/vnd.openxmlformats-officedocument.presentationml.notesSlide+xml"/>
  <Override PartName="/ppt/tags/tag34.xml" ContentType="application/vnd.openxmlformats-officedocument.presentationml.tags+xml"/>
  <Override PartName="/ppt/notesSlides/notesSlide22.xml" ContentType="application/vnd.openxmlformats-officedocument.presentationml.notesSlide+xml"/>
  <Override PartName="/ppt/tags/tag35.xml" ContentType="application/vnd.openxmlformats-officedocument.presentationml.tags+xml"/>
  <Override PartName="/ppt/notesSlides/notesSlide23.xml" ContentType="application/vnd.openxmlformats-officedocument.presentationml.notesSlide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5100" r:id="rId2"/>
    <p:sldId id="5101" r:id="rId3"/>
    <p:sldId id="5102" r:id="rId4"/>
    <p:sldId id="5103" r:id="rId5"/>
    <p:sldId id="5104" r:id="rId6"/>
    <p:sldId id="5105" r:id="rId7"/>
    <p:sldId id="5112" r:id="rId8"/>
    <p:sldId id="5113" r:id="rId9"/>
    <p:sldId id="5119" r:id="rId10"/>
    <p:sldId id="5132" r:id="rId11"/>
    <p:sldId id="5121" r:id="rId12"/>
    <p:sldId id="5114" r:id="rId13"/>
    <p:sldId id="5122" r:id="rId14"/>
    <p:sldId id="5115" r:id="rId15"/>
    <p:sldId id="5116" r:id="rId16"/>
    <p:sldId id="5123" r:id="rId17"/>
    <p:sldId id="5124" r:id="rId18"/>
    <p:sldId id="5127" r:id="rId19"/>
    <p:sldId id="5111" r:id="rId20"/>
    <p:sldId id="5130" r:id="rId21"/>
    <p:sldId id="5129" r:id="rId22"/>
    <p:sldId id="5125" r:id="rId23"/>
    <p:sldId id="5134" r:id="rId24"/>
    <p:sldId id="2007578503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619" userDrawn="1">
          <p15:clr>
            <a:srgbClr val="A4A3A4"/>
          </p15:clr>
        </p15:guide>
        <p15:guide id="4" pos="703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12BAF"/>
    <a:srgbClr val="2982E1"/>
    <a:srgbClr val="FFCA61"/>
    <a:srgbClr val="66D3C7"/>
    <a:srgbClr val="3083FD"/>
    <a:srgbClr val="0837C3"/>
    <a:srgbClr val="CCE1EE"/>
    <a:srgbClr val="9DC0DD"/>
    <a:srgbClr val="BB0C21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143" autoAdjust="0"/>
  </p:normalViewPr>
  <p:slideViewPr>
    <p:cSldViewPr snapToGrid="0" showGuides="1">
      <p:cViewPr>
        <p:scale>
          <a:sx n="50" d="100"/>
          <a:sy n="50" d="100"/>
        </p:scale>
        <p:origin x="672" y="1020"/>
      </p:cViewPr>
      <p:guideLst>
        <p:guide orient="horz" pos="2160"/>
        <p:guide pos="3840"/>
        <p:guide pos="619"/>
        <p:guide pos="7038"/>
      </p:guideLst>
    </p:cSldViewPr>
  </p:slideViewPr>
  <p:notesTextViewPr>
    <p:cViewPr>
      <p:scale>
        <a:sx n="20" d="100"/>
        <a:sy n="2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07T05:23:01.622"/>
    </inkml:context>
    <inkml:brush xml:id="br0">
      <inkml:brushProperty name="width" value="0.2734" units="cm"/>
      <inkml:brushProperty name="height" value="0.2734" units="cm"/>
      <inkml:brushProperty name="color" value="#012BAF"/>
    </inkml:brush>
  </inkml:definitions>
  <inkml:trace contextRef="#ctx0" brushRef="#br0">313 42 4360 0 0,'31'-10'1500'0'0,"1"1"-1"0"0,0 1 0 0 0,40-4 1 0 0,-60 10-1362 0 0,-1 2 1 0 0,1-1-1 0 0,0 1 1 0 0,0 1-1 0 0,-1 0 0 0 0,1 1 1 0 0,-1 0-1 0 0,1 1 1 0 0,-1 0-1 0 0,0 1 1 0 0,0 0-1 0 0,17 9 1 0 0,-25-11-96 0 0,1 0 1 0 0,-1 0-1 0 0,1 1 0 0 0,-1-1 1 0 0,0 1-1 0 0,0 0 0 0 0,0-1 1 0 0,-1 2-1 0 0,1-1 0 0 0,-1 0 1 0 0,1 0-1 0 0,-1 1 1 0 0,0-1-1 0 0,-1 1 0 0 0,1 0 1 0 0,0 0-1 0 0,-1-1 0 0 0,1 6 1 0 0,-1-4-7 0 0,-1 1 0 0 0,0 0 0 0 0,0-1 0 0 0,0 1 0 0 0,-1 0 0 0 0,0-1 0 0 0,0 1 0 0 0,0-1 0 0 0,0 1 0 0 0,-1-1 0 0 0,-4 9 1 0 0,-5 6 26 0 0,0 0 0 0 0,-2-1 0 0 0,0 0 0 0 0,-1-1 0 0 0,-20 19 0 0 0,-496 459 4155 0 0,519-487-3988 0 0,6-6-117 0 0,1 0-1 0 0,0 0 1 0 0,0 0-1 0 0,1 1 1 0 0,-1-1-1 0 0,1 1 0 0 0,-1 0 1 0 0,1 0-1 0 0,1 0 1 0 0,-1 1-1 0 0,-2 4 0 0 0,5-8-97 0 0,0-1 0 0 0,0 0 0 0 0,0 1-1 0 0,0-1 1 0 0,0 0 0 0 0,0 1-1 0 0,0-1 1 0 0,0 0 0 0 0,0 1-1 0 0,0-1 1 0 0,1 0 0 0 0,-1 1-1 0 0,0-1 1 0 0,0 0 0 0 0,0 0 0 0 0,1 1-1 0 0,-1-1 1 0 0,0 0 0 0 0,0 0-1 0 0,1 1 1 0 0,-1-1 0 0 0,0 0-1 0 0,0 0 1 0 0,1 0 0 0 0,-1 0-1 0 0,0 1 1 0 0,1-1 0 0 0,-1 0 0 0 0,0 0-1 0 0,1 0 1 0 0,-1 0 0 0 0,0 0-1 0 0,1 0 1 0 0,-1 0 0 0 0,0 0-1 0 0,1 0 1 0 0,-1 0 0 0 0,0 0-1 0 0,1 0 1 0 0,-1 0 0 0 0,1 0 0 0 0,16-2 126 0 0,-15 2-109 0 0,37-9-357 0 0,0-1 0 0 0,-1-2 0 0 0,64-30 0 0 0,-59 24-109 0 0,642-302-10954 0 0,-278 123 4863 0 0,-352 171 5823 0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07T05:23:03.126"/>
    </inkml:context>
    <inkml:brush xml:id="br0">
      <inkml:brushProperty name="width" value="0.2734" units="cm"/>
      <inkml:brushProperty name="height" value="0.2734" units="cm"/>
      <inkml:brushProperty name="color" value="#012BAF"/>
    </inkml:brush>
  </inkml:definitions>
  <inkml:trace contextRef="#ctx0" brushRef="#br0">883 0 6989 0 0,'-52'37'2066'0'0,"1"2"1"0"0,2 2 0 0 0,2 3 0 0 0,1 1 0 0 0,3 2 0 0 0,-56 80 0 0 0,-108 196-1605 0 0,147-211-3267 0 0,-47 121 0 0 0,81-165 420 0 0,3 1 1 0 0,3 0-1 0 0,3 2 1 0 0,3 0-1 0 0,-7 111 1 0 0,20-143 1258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07T05:23:01.961"/>
    </inkml:context>
    <inkml:brush xml:id="br0">
      <inkml:brushProperty name="width" value="0.2734" units="cm"/>
      <inkml:brushProperty name="height" value="0.2734" units="cm"/>
      <inkml:brushProperty name="color" value="#012BAF"/>
    </inkml:brush>
  </inkml:definitions>
  <inkml:trace contextRef="#ctx0" brushRef="#br0">156 0 3412 0 0,'-12'14'1116'0'0,"1"0"0"0"0,0 0 0 0 0,1 1 0 0 0,0 1 0 0 0,2-1 0 0 0,-9 22 0 0 0,9-21-664 0 0,-5 12 296 0 0,1 0 0 0 0,1 1 0 0 0,-12 55 0 0 0,20-67-477 0 0,0 1 1 0 0,1 0-1 0 0,1-1 0 0 0,0 1 0 0 0,2 0 0 0 0,0 0 0 0 0,7 34 1 0 0,-7-47-210 0 0,0 0 1 0 0,0 0 0 0 0,1 0-1 0 0,0 0 1 0 0,0 0 0 0 0,1 0 0 0 0,-1-1-1 0 0,1 1 1 0 0,0-1 0 0 0,0 1 0 0 0,1-1-1 0 0,-1 0 1 0 0,1-1 0 0 0,0 1 0 0 0,0-1-1 0 0,0 1 1 0 0,0-1 0 0 0,1 0 0 0 0,6 3-1 0 0,-5-4-79 0 0,0 0 0 0 0,1 0 0 0 0,0-1 1 0 0,-1 1-1 0 0,1-1 0 0 0,0-1 0 0 0,0 1 0 0 0,0-1 0 0 0,-1-1 0 0 0,1 1 0 0 0,0-1 0 0 0,0 0 0 0 0,-1 0 0 0 0,12-5 0 0 0,11-5-393 0 0,1-1 0 0 0,-1-2 0 0 0,-1-1-1 0 0,0-2 1 0 0,-2 0 0 0 0,0-2-1 0 0,0-1 1 0 0,-2-1 0 0 0,-1 0 0 0 0,0-2-1 0 0,-2-1 1 0 0,-1-1 0 0 0,-1-1 0 0 0,17-28-1 0 0,-32 47 200 0 0,0 0-1 0 0,-1-1 0 0 0,0 1 0 0 0,0-1 0 0 0,0 0 0 0 0,-1 0 1 0 0,0 0-1 0 0,-1 0 0 0 0,0 0 0 0 0,0 0 0 0 0,-1-1 1 0 0,0 1-1 0 0,-1-13 0 0 0,0 16 79 0 0,-1 0 1 0 0,1 0-1 0 0,-1 0 0 0 0,1 0 1 0 0,-2 0-1 0 0,1 1 1 0 0,0-1-1 0 0,-1 1 0 0 0,0-1 1 0 0,0 1-1 0 0,0 0 0 0 0,-1 0 1 0 0,1 0-1 0 0,-1 1 1 0 0,0-1-1 0 0,0 1 0 0 0,0 0 1 0 0,0 0-1 0 0,-1 0 0 0 0,1 0 1 0 0,-1 1-1 0 0,-7-3 1 0 0,-6-1-80 0 0,-1 1 1 0 0,1 1 0 0 0,-1 0 0 0 0,0 1 0 0 0,0 1 0 0 0,-1 1 0 0 0,1 1-1 0 0,0 1 1 0 0,0 0 0 0 0,-20 5 0 0 0,-6 2-269 0 0,0 3 0 0 0,1 1 0 0 0,-47 21 0 0 0,61-20 125 0 0,4-1-24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07T05:23:02.456"/>
    </inkml:context>
    <inkml:brush xml:id="br0">
      <inkml:brushProperty name="width" value="0.2734" units="cm"/>
      <inkml:brushProperty name="height" value="0.2734" units="cm"/>
      <inkml:brushProperty name="color" value="#012BAF"/>
    </inkml:brush>
  </inkml:definitions>
  <inkml:trace contextRef="#ctx0" brushRef="#br0">260 48 4340 0 0,'5'-4'707'0'0,"0"-1"0"0"0,0 1 0 0 0,0 0 0 0 0,0 1 0 0 0,0-1 0 0 0,1 1 0 0 0,-1 0 0 0 0,1 0 0 0 0,0 1 0 0 0,0-1 0 0 0,12-2 0 0 0,-11 4-517 0 0,-1 0 0 0 0,1 0-1 0 0,0 0 1 0 0,0 0 0 0 0,0 1 0 0 0,-1 0 0 0 0,1 1 0 0 0,0 0 0 0 0,0 0 0 0 0,-1 0-1 0 0,1 1 1 0 0,-1 0 0 0 0,1 0 0 0 0,-1 0 0 0 0,0 1 0 0 0,0 0 0 0 0,0 0 0 0 0,6 5 0 0 0,-9-6-149 0 0,-1 1 1 0 0,0 0-1 0 0,1-1 1 0 0,-1 1-1 0 0,0 0 1 0 0,0 1 0 0 0,0-1-1 0 0,-1 0 1 0 0,1 0-1 0 0,-1 1 1 0 0,0-1-1 0 0,0 1 1 0 0,0-1 0 0 0,0 1-1 0 0,-1 0 1 0 0,1-1-1 0 0,-1 1 1 0 0,0 0 0 0 0,0-1-1 0 0,0 1 1 0 0,-1 0-1 0 0,1-1 1 0 0,-1 1-1 0 0,-2 6 1 0 0,-2 5-95 0 0,0 1 0 0 0,-1-1 0 0 0,0 0 0 0 0,-11 16 0 0 0,-45 69-462 0 0,-117 145 1 0 0,-2 0 2112 0 0,179-243-1571 0 0,-2 4 171 0 0,0 1 0 0 0,0 0 0 0 0,0 0 0 0 0,-3 9 0 0 0,7-15-173 0 0,-1 0 1 0 0,1 0-1 0 0,0-1 0 0 0,-1 1 0 0 0,1 0 1 0 0,0 0-1 0 0,0 0 0 0 0,0-1 1 0 0,0 1-1 0 0,0 0 0 0 0,0 0 1 0 0,0 0-1 0 0,0 0 0 0 0,0-1 1 0 0,0 1-1 0 0,0 0 0 0 0,0 0 1 0 0,0 0-1 0 0,1-1 0 0 0,-1 1 1 0 0,0 0-1 0 0,1 0 0 0 0,-1-1 1 0 0,0 1-1 0 0,1 0 0 0 0,-1-1 1 0 0,1 1-1 0 0,-1 0 0 0 0,1-1 0 0 0,0 1 1 0 0,-1-1-1 0 0,1 1 0 0 0,0-1 1 0 0,-1 1-1 0 0,1-1 0 0 0,0 1 1 0 0,-1-1-1 0 0,1 0 0 0 0,0 1 1 0 0,0-1-1 0 0,-1 0 0 0 0,1 0 1 0 0,0 1-1 0 0,0-1 0 0 0,0 0 1 0 0,0 0-1 0 0,-1 0 0 0 0,1 0 1 0 0,0 0-1 0 0,0 0 0 0 0,1-1 1 0 0,9 1 3 0 0,0-1 0 0 0,0-1 0 0 0,0 0 0 0 0,-1 0 1 0 0,17-7-1 0 0,52-24-370 0 0,-47 19 72 0 0,396-198-6613 0 0,-14-27-2472 0 0,-293 161 6992 0 0,-86 52 1742 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07T05:23:02.790"/>
    </inkml:context>
    <inkml:brush xml:id="br0">
      <inkml:brushProperty name="width" value="0.2734" units="cm"/>
      <inkml:brushProperty name="height" value="0.2734" units="cm"/>
      <inkml:brushProperty name="color" value="#012BAF"/>
    </inkml:brush>
  </inkml:definitions>
  <inkml:trace contextRef="#ctx0" brushRef="#br0">218 0 4336 0 0,'-10'10'1514'0'0,"0"1"-1"0"0,0 0 0 0 0,-10 16 0 0 0,-40 76 1993 0 0,54-92-3162 0 0,-11 23 359 0 0,1 0-1 0 0,2 1 1 0 0,1 0 0 0 0,2 1-1 0 0,-12 67 1 0 0,20-83-691 0 0,0-1 0 0 0,2 1-1 0 0,1 0 1 0 0,0 0 0 0 0,1 0 0 0 0,1 0 0 0 0,1-1 0 0 0,1 1 0 0 0,1-1-1 0 0,0 0 1 0 0,2 0 0 0 0,14 31 0 0 0,-16-42-101 0 0,0 1-1 0 0,0-1 1 0 0,1 0 0 0 0,1 0-1 0 0,-1 0 1 0 0,1-1-1 0 0,0 0 1 0 0,1 0 0 0 0,0-1-1 0 0,0 0 1 0 0,0 0 0 0 0,15 6-1 0 0,-10-6-100 0 0,-1-1-1 0 0,1-1 0 0 0,0 0 0 0 0,1-1 1 0 0,-1-1-1 0 0,0 0 0 0 0,1 0 0 0 0,19-1 1 0 0,0-3-454 0 0,-1-2 0 0 0,0-1 0 0 0,0-1 0 0 0,0-2 0 0 0,-1-1 0 0 0,0-1 0 0 0,30-15 0 0 0,6-6-1075 0 0,-1-3 0 0 0,-2-2-1 0 0,-1-4 1 0 0,68-56 0 0 0,-88 60 872 0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07T05:23:03.126"/>
    </inkml:context>
    <inkml:brush xml:id="br0">
      <inkml:brushProperty name="width" value="0.2734" units="cm"/>
      <inkml:brushProperty name="height" value="0.2734" units="cm"/>
      <inkml:brushProperty name="color" value="#012BAF"/>
    </inkml:brush>
  </inkml:definitions>
  <inkml:trace contextRef="#ctx0" brushRef="#br0">883 0 6989 0 0,'-52'37'2066'0'0,"1"2"1"0"0,2 2 0 0 0,2 3 0 0 0,1 1 0 0 0,3 2 0 0 0,-56 80 0 0 0,-108 196-1605 0 0,147-211-3267 0 0,-47 121 0 0 0,81-165 420 0 0,3 1 1 0 0,3 0-1 0 0,3 2 1 0 0,3 0-1 0 0,-7 111 1 0 0,20-143 1258 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07T05:23:01.622"/>
    </inkml:context>
    <inkml:brush xml:id="br0">
      <inkml:brushProperty name="width" value="0.2734" units="cm"/>
      <inkml:brushProperty name="height" value="0.2734" units="cm"/>
      <inkml:brushProperty name="color" value="#012BAF"/>
    </inkml:brush>
  </inkml:definitions>
  <inkml:trace contextRef="#ctx0" brushRef="#br0">313 42 4360 0 0,'31'-10'1500'0'0,"1"1"-1"0"0,0 1 0 0 0,40-4 1 0 0,-60 10-1362 0 0,-1 2 1 0 0,1-1-1 0 0,0 1 1 0 0,0 1-1 0 0,-1 0 0 0 0,1 1 1 0 0,-1 0-1 0 0,1 1 1 0 0,-1 0-1 0 0,0 1 1 0 0,0 0-1 0 0,17 9 1 0 0,-25-11-96 0 0,1 0 1 0 0,-1 0-1 0 0,1 1 0 0 0,-1-1 1 0 0,0 1-1 0 0,0 0 0 0 0,0-1 1 0 0,-1 2-1 0 0,1-1 0 0 0,-1 0 1 0 0,1 0-1 0 0,-1 1 1 0 0,0-1-1 0 0,-1 1 0 0 0,1 0 1 0 0,0 0-1 0 0,-1-1 0 0 0,1 6 1 0 0,-1-4-7 0 0,-1 1 0 0 0,0 0 0 0 0,0-1 0 0 0,0 1 0 0 0,-1 0 0 0 0,0-1 0 0 0,0 1 0 0 0,0-1 0 0 0,0 1 0 0 0,-1-1 0 0 0,-4 9 1 0 0,-5 6 26 0 0,0 0 0 0 0,-2-1 0 0 0,0 0 0 0 0,-1-1 0 0 0,-20 19 0 0 0,-496 459 4155 0 0,519-487-3988 0 0,6-6-117 0 0,1 0-1 0 0,0 0 1 0 0,0 0-1 0 0,1 1 1 0 0,-1-1-1 0 0,1 1 0 0 0,-1 0 1 0 0,1 0-1 0 0,1 0 1 0 0,-1 1-1 0 0,-2 4 0 0 0,5-8-97 0 0,0-1 0 0 0,0 0 0 0 0,0 1-1 0 0,0-1 1 0 0,0 0 0 0 0,0 1-1 0 0,0-1 1 0 0,0 0 0 0 0,0 1-1 0 0,0-1 1 0 0,1 0 0 0 0,-1 1-1 0 0,0-1 1 0 0,0 0 0 0 0,0 0 0 0 0,1 1-1 0 0,-1-1 1 0 0,0 0 0 0 0,0 0-1 0 0,1 1 1 0 0,-1-1 0 0 0,0 0-1 0 0,0 0 1 0 0,1 0 0 0 0,-1 0-1 0 0,0 1 1 0 0,1-1 0 0 0,-1 0 0 0 0,0 0-1 0 0,1 0 1 0 0,-1 0 0 0 0,0 0-1 0 0,1 0 1 0 0,-1 0 0 0 0,0 0-1 0 0,1 0 1 0 0,-1 0 0 0 0,0 0-1 0 0,1 0 1 0 0,-1 0 0 0 0,1 0 0 0 0,16-2 126 0 0,-15 2-109 0 0,37-9-357 0 0,0-1 0 0 0,-1-2 0 0 0,64-30 0 0 0,-59 24-109 0 0,642-302-10954 0 0,-278 123 4863 0 0,-352 171 5823 0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07T05:23:01.961"/>
    </inkml:context>
    <inkml:brush xml:id="br0">
      <inkml:brushProperty name="width" value="0.2734" units="cm"/>
      <inkml:brushProperty name="height" value="0.2734" units="cm"/>
      <inkml:brushProperty name="color" value="#012BAF"/>
    </inkml:brush>
  </inkml:definitions>
  <inkml:trace contextRef="#ctx0" brushRef="#br0">156 0 3412 0 0,'-12'14'1116'0'0,"1"0"0"0"0,0 0 0 0 0,1 1 0 0 0,0 1 0 0 0,2-1 0 0 0,-9 22 0 0 0,9-21-664 0 0,-5 12 296 0 0,1 0 0 0 0,1 1 0 0 0,-12 55 0 0 0,20-67-477 0 0,0 1 1 0 0,1 0-1 0 0,1-1 0 0 0,0 1 0 0 0,2 0 0 0 0,0 0 0 0 0,7 34 1 0 0,-7-47-210 0 0,0 0 1 0 0,0 0 0 0 0,1 0-1 0 0,0 0 1 0 0,0 0 0 0 0,1 0 0 0 0,-1-1-1 0 0,1 1 1 0 0,0-1 0 0 0,0 1 0 0 0,1-1-1 0 0,-1 0 1 0 0,1-1 0 0 0,0 1 0 0 0,0-1-1 0 0,0 1 1 0 0,0-1 0 0 0,1 0 0 0 0,6 3-1 0 0,-5-4-79 0 0,0 0 0 0 0,1 0 0 0 0,0-1 1 0 0,-1 1-1 0 0,1-1 0 0 0,0-1 0 0 0,0 1 0 0 0,0-1 0 0 0,-1-1 0 0 0,1 1 0 0 0,0-1 0 0 0,0 0 0 0 0,-1 0 0 0 0,12-5 0 0 0,11-5-393 0 0,1-1 0 0 0,-1-2 0 0 0,-1-1-1 0 0,0-2 1 0 0,-2 0 0 0 0,0-2-1 0 0,0-1 1 0 0,-2-1 0 0 0,-1 0 0 0 0,0-2-1 0 0,-2-1 1 0 0,-1-1 0 0 0,-1-1 0 0 0,17-28-1 0 0,-32 47 200 0 0,0 0-1 0 0,-1-1 0 0 0,0 1 0 0 0,0-1 0 0 0,0 0 0 0 0,-1 0 1 0 0,0 0-1 0 0,-1 0 0 0 0,0 0 0 0 0,0 0 0 0 0,-1-1 1 0 0,0 1-1 0 0,-1-13 0 0 0,0 16 79 0 0,-1 0 1 0 0,1 0-1 0 0,-1 0 0 0 0,1 0 1 0 0,-2 0-1 0 0,1 1 1 0 0,0-1-1 0 0,-1 1 0 0 0,0-1 1 0 0,0 1-1 0 0,0 0 0 0 0,-1 0 1 0 0,1 0-1 0 0,-1 1 1 0 0,0-1-1 0 0,0 1 0 0 0,0 0 1 0 0,0 0-1 0 0,-1 0 0 0 0,1 0 1 0 0,-1 1-1 0 0,-7-3 1 0 0,-6-1-80 0 0,-1 1 1 0 0,1 1 0 0 0,-1 0 0 0 0,0 1 0 0 0,0 1 0 0 0,-1 1 0 0 0,1 1-1 0 0,0 1 1 0 0,0 0 0 0 0,-20 5 0 0 0,-6 2-269 0 0,0 3 0 0 0,1 1 0 0 0,-47 21 0 0 0,61-20 125 0 0,4-1-24 0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07T05:23:02.456"/>
    </inkml:context>
    <inkml:brush xml:id="br0">
      <inkml:brushProperty name="width" value="0.2734" units="cm"/>
      <inkml:brushProperty name="height" value="0.2734" units="cm"/>
      <inkml:brushProperty name="color" value="#012BAF"/>
    </inkml:brush>
  </inkml:definitions>
  <inkml:trace contextRef="#ctx0" brushRef="#br0">260 48 4340 0 0,'5'-4'707'0'0,"0"-1"0"0"0,0 1 0 0 0,0 0 0 0 0,0 1 0 0 0,0-1 0 0 0,1 1 0 0 0,-1 0 0 0 0,1 0 0 0 0,0 1 0 0 0,0-1 0 0 0,12-2 0 0 0,-11 4-517 0 0,-1 0 0 0 0,1 0-1 0 0,0 0 1 0 0,0 0 0 0 0,0 1 0 0 0,-1 0 0 0 0,1 1 0 0 0,0 0 0 0 0,0 0 0 0 0,-1 0-1 0 0,1 1 1 0 0,-1 0 0 0 0,1 0 0 0 0,-1 0 0 0 0,0 1 0 0 0,0 0 0 0 0,0 0 0 0 0,6 5 0 0 0,-9-6-149 0 0,-1 1 1 0 0,0 0-1 0 0,1-1 1 0 0,-1 1-1 0 0,0 0 1 0 0,0 1 0 0 0,0-1-1 0 0,-1 0 1 0 0,1 0-1 0 0,-1 1 1 0 0,0-1-1 0 0,0 1 1 0 0,0-1 0 0 0,0 1-1 0 0,-1 0 1 0 0,1-1-1 0 0,-1 1 1 0 0,0 0 0 0 0,0-1-1 0 0,0 1 1 0 0,-1 0-1 0 0,1-1 1 0 0,-1 1-1 0 0,-2 6 1 0 0,-2 5-95 0 0,0 1 0 0 0,-1-1 0 0 0,0 0 0 0 0,-11 16 0 0 0,-45 69-462 0 0,-117 145 1 0 0,-2 0 2112 0 0,179-243-1571 0 0,-2 4 171 0 0,0 1 0 0 0,0 0 0 0 0,0 0 0 0 0,-3 9 0 0 0,7-15-173 0 0,-1 0 1 0 0,1 0-1 0 0,0-1 0 0 0,-1 1 0 0 0,1 0 1 0 0,0 0-1 0 0,0 0 0 0 0,0-1 1 0 0,0 1-1 0 0,0 0 0 0 0,0 0 1 0 0,0 0-1 0 0,0 0 0 0 0,0-1 1 0 0,0 1-1 0 0,0 0 0 0 0,0 0 1 0 0,0 0-1 0 0,1-1 0 0 0,-1 1 1 0 0,0 0-1 0 0,1 0 0 0 0,-1-1 1 0 0,0 1-1 0 0,1 0 0 0 0,-1-1 1 0 0,1 1-1 0 0,-1 0 0 0 0,1-1 0 0 0,0 1 1 0 0,-1-1-1 0 0,1 1 0 0 0,0-1 1 0 0,-1 1-1 0 0,1-1 0 0 0,0 1 1 0 0,-1-1-1 0 0,1 0 0 0 0,0 1 1 0 0,0-1-1 0 0,-1 0 0 0 0,1 0 1 0 0,0 1-1 0 0,0-1 0 0 0,0 0 1 0 0,0 0-1 0 0,-1 0 0 0 0,1 0 1 0 0,0 0-1 0 0,0 0 0 0 0,1-1 1 0 0,9 1 3 0 0,0-1 0 0 0,0-1 0 0 0,0 0 0 0 0,-1 0 1 0 0,17-7-1 0 0,52-24-370 0 0,-47 19 72 0 0,396-198-6613 0 0,-14-27-2472 0 0,-293 161 6992 0 0,-86 52 1742 0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4-03-07T05:23:02.790"/>
    </inkml:context>
    <inkml:brush xml:id="br0">
      <inkml:brushProperty name="width" value="0.2734" units="cm"/>
      <inkml:brushProperty name="height" value="0.2734" units="cm"/>
      <inkml:brushProperty name="color" value="#012BAF"/>
    </inkml:brush>
  </inkml:definitions>
  <inkml:trace contextRef="#ctx0" brushRef="#br0">218 0 4336 0 0,'-10'10'1514'0'0,"0"1"-1"0"0,0 0 0 0 0,-10 16 0 0 0,-40 76 1993 0 0,54-92-3162 0 0,-11 23 359 0 0,1 0-1 0 0,2 1 1 0 0,1 0 0 0 0,2 1-1 0 0,-12 67 1 0 0,20-83-691 0 0,0-1 0 0 0,2 1-1 0 0,1 0 1 0 0,0 0 0 0 0,1 0 0 0 0,1 0 0 0 0,1-1 0 0 0,1 1 0 0 0,1-1-1 0 0,0 0 1 0 0,2 0 0 0 0,14 31 0 0 0,-16-42-101 0 0,0 1-1 0 0,0-1 1 0 0,1 0 0 0 0,1 0-1 0 0,-1 0 1 0 0,1-1-1 0 0,0 0 1 0 0,1 0 0 0 0,0-1-1 0 0,0 0 1 0 0,0 0 0 0 0,15 6-1 0 0,-10-6-100 0 0,-1-1-1 0 0,1-1 0 0 0,0 0 0 0 0,1-1 1 0 0,-1-1-1 0 0,0 0 0 0 0,1 0 0 0 0,19-1 1 0 0,0-3-454 0 0,-1-2 0 0 0,0-1 0 0 0,0-1 0 0 0,0-2 0 0 0,-1-1 0 0 0,0-1 0 0 0,30-15 0 0 0,6-6-1075 0 0,-1-3 0 0 0,-2-2-1 0 0,-1-4 1 0 0,68-56 0 0 0,-88 60 872 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7A4F5A-7D3D-4C4E-9C84-47843F880328}" type="datetimeFigureOut">
              <a:rPr lang="zh-CN" altLang="en-US" smtClean="0"/>
              <a:t>2024/3/7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B75A0B-217B-45B9-90A0-6242525BCAB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53865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29E158-1D15-72B4-B016-7FBE377113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8C1FD8EA-F85A-9023-BDB8-4DED57A9E34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38EB32CB-FCF9-03DD-C1F1-3DB9495A29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80EBEB9-74C9-70E6-D5A9-5A9E5F53ED1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75A0B-217B-45B9-90A0-6242525BCAB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64168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3C801B-DAC0-A19B-E558-32F3A30D3C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1E75CFDA-67A0-EC42-66E0-3475D25FD25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E4034361-3417-058B-7325-409FF44C53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B47A4C3-177C-95EB-C822-301087B5754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75A0B-217B-45B9-90A0-6242525BCAB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9620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5BC6757-8677-C578-AB15-701B8207D8A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BF14B314-D4B8-C15D-BF94-AD14B1580FA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19542182-8C9A-FB9A-7A4B-EC51D806C96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86DC04E-2C35-0D63-D14D-69496C6A7FF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75A0B-217B-45B9-90A0-6242525BCAB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283055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389E8C6-9735-6962-FF73-4D3C153A26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06A78EE0-0A8D-0697-9DAA-F6667769D88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E43D198-5AFA-80E0-D815-36F3218BEB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78C7647-B411-F1EA-B4CF-1EC6AD0EC54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75A0B-217B-45B9-90A0-6242525BCAB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191834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C25D0B1-4CDF-B8FA-9750-EAE432EE0E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944E31D9-FDC5-6B63-492B-A65E4C83471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94E05BFD-1D7C-298E-6704-88FA1B1A12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9492DD8-259B-3109-3C23-ABC786DBEE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75A0B-217B-45B9-90A0-6242525BCAB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108158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FEBFCF8-AD22-BCC6-E7FF-CAC75B0F13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A8E62C2F-492E-2554-081A-A728857A460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DE11DC52-6A77-02A4-DC6D-747C92F2EA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676CA91-5533-A4EC-EC18-B3498CBA436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75A0B-217B-45B9-90A0-6242525BCAB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56367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386C55-3AD6-3FC6-621B-C151DFB9D5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3678DB56-2CCA-A44A-6EFE-0A197CAE056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A2AC8970-44F3-964B-D741-FF0817116EF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5C086BB4-3C58-3453-F218-70F7F5FAEFF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75A0B-217B-45B9-90A0-6242525BCAB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1408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750081-9184-783E-3C2E-F10DCAE646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6542AB4-8C77-5B63-4ADA-12B2AEE9F8E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AC04CADC-7CCE-5E91-79DA-A90C4539D4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FA81A37D-13FB-FDF8-6F3B-67CD363811E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75A0B-217B-45B9-90A0-6242525BCAB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122547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C2FC40-0F65-A8D5-38DA-EC3E201B12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51881F15-D2D2-1437-8441-3D327E89A74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F4A294A7-8E3C-AB6B-7691-64D1F8E913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F7CA5D7-00AC-399C-45CB-0D7CB0CE5C0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75A0B-217B-45B9-90A0-6242525BCAB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551568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DD42D77-FB7B-8432-0D6E-5327F03E07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48E58FAF-B699-6146-A723-0C343C4B505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2B4367F7-10EC-1DCD-3412-EB62058546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EEA6E3FE-9CED-54B9-DB36-3581A122924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75A0B-217B-45B9-90A0-6242525BCAB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5892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A38589B-61D9-1618-64BA-08019211E1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84E3B144-4CCC-C0E4-6FB0-609C190206A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54B11603-1674-6ECE-D97F-6D462F776FC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5A140DD-D2AF-4CA5-F860-D62ABA84C58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75A0B-217B-45B9-90A0-6242525BCAB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967990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583EC1-7B1A-2FD2-B98E-71E3F52C36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E692BB7F-51BE-4763-9D7C-D271910139E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F03419DB-4612-B336-E5EC-DEEE42B1BA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408F1DB2-F01A-8464-1E59-D3D41D30109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75A0B-217B-45B9-90A0-6242525BCAB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113973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DBCAF0-81D5-EFEE-EDCC-D310791EAF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88A75244-5959-1831-AFE2-4A86E72EC06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4A9A4D32-AD47-B0B6-4BF9-AB61F16F54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BAE5AF29-DF65-84F2-40EB-61DB7A8E28E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75A0B-217B-45B9-90A0-6242525BCAB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545073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7DCBB85-73CF-92FE-D80A-FE9DDFFD40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38D5DD1D-7E02-602D-DAD8-1574802A4C9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A346D120-1801-A77A-6DBA-12129AB7A6A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39D42F0-B4E9-0F9D-9932-796CB17FC0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75A0B-217B-45B9-90A0-6242525BCAB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750194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D6ED88-FA51-23AB-C4EE-C4830062BCC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42006C03-E47E-E8B2-3EC4-A78A689180D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EA57FFAE-E7ED-F319-E292-2EDB738C223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185DA1D-33D2-91FB-E008-60680E2F6B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75A0B-217B-45B9-90A0-6242525BCAB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742099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D89526-59AB-8D76-E71B-C237C300152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002C061D-3EF3-6A4D-13BA-768DFAD295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5062DDA9-9249-16F3-2E42-DB20400FFC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8B408D2-BC67-E7D0-EB1F-7607EAF7610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75A0B-217B-45B9-90A0-6242525BCAB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342456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D2EBA3-2897-E1E2-DF30-DCA506E032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68F6633E-CDF8-6EBF-7ACD-446599250A2B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895DA15B-2F32-E981-93E4-89F73FF11A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CF58B38-4F96-62F3-595F-7F1AA497EED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75A0B-217B-45B9-90A0-6242525BCAB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3142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E4B8A8-C4ED-3DD5-0913-9D2D76308F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8C8F1F85-5B11-33B9-7F0E-B5C3B8C17704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4C1F8AAA-BA8D-D7F1-E9E4-91E21E8A15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85B3B8F4-CF07-BDA6-89DD-79AD52088C8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75A0B-217B-45B9-90A0-6242525BCAB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1133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AB04BB-08B8-22EC-E9E6-6FFD51C222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88634A35-EE90-C883-31D4-201AC8F3ECC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D4B7BA0F-71EF-4A44-33B3-B5ADE972F6B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A879048-438A-60DE-2277-C8B9658EE4E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75A0B-217B-45B9-90A0-6242525BCAB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9451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51A14A8-EF66-3CD9-2305-75FD3069AB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9410CA0D-48DD-B094-4247-E5BA1439B5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49DEA7B3-9289-1E80-922F-F906820449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F2BE035-D021-17F5-9086-BE12899D4DC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75A0B-217B-45B9-90A0-6242525BCAB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112366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0EDD82-1317-17C8-BE51-A29FFEF83D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3B6F4CC0-7021-BE6F-D7F0-F6C23E91F02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5CB94F92-CE31-33AF-18A9-5044B5D46CD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1C427AA0-434E-0DE2-860B-103F73C13E2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75A0B-217B-45B9-90A0-6242525BCAB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719646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BC405B-9F2F-1F8E-9FB9-453C480131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46BE6511-B62B-E636-E114-2985574E38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3C280FF1-085C-0BF3-B9D8-DC44B86FC0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CBA79074-E160-69A2-EC96-6808ABBBAE3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75A0B-217B-45B9-90A0-6242525BCAB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8067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90EE85-666B-64C3-7F8B-16286CFA74A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>
            <a:extLst>
              <a:ext uri="{FF2B5EF4-FFF2-40B4-BE49-F238E27FC236}">
                <a16:creationId xmlns:a16="http://schemas.microsoft.com/office/drawing/2014/main" id="{AD8D42D5-A05E-1C14-A325-7938515FC2E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>
            <a:extLst>
              <a:ext uri="{FF2B5EF4-FFF2-40B4-BE49-F238E27FC236}">
                <a16:creationId xmlns:a16="http://schemas.microsoft.com/office/drawing/2014/main" id="{311A3D3A-455A-54B6-86A2-C1F98925684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9C0BEECB-8892-6B9D-A118-E2C475E360F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FB75A0B-217B-45B9-90A0-6242525BCAB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53757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CF2D84C-BBD6-1332-2D4B-0D01277EC7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6C9C7-B618-4CAE-9A63-B836DFDBADA5}" type="datetimeFigureOut">
              <a:rPr lang="zh-CN" altLang="en-US" smtClean="0"/>
              <a:t>2024/3/7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B3149C3-E0E6-F743-43CB-3A442610D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0588667-7E60-0AE8-22CD-1BD29E4C6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51D46-6E01-4FC7-A50D-A684570F24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02783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内容页 www.51pptmoban.com">
    <p:bg>
      <p:bgPr>
        <a:solidFill>
          <a:srgbClr val="012BA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FCF2D84C-BBD6-1332-2D4B-0D01277EC7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C6C9C7-B618-4CAE-9A63-B836DFDBADA5}" type="datetimeFigureOut">
              <a:rPr lang="zh-CN" altLang="en-US" smtClean="0"/>
              <a:t>2024/3/7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B3149C3-E0E6-F743-43CB-3A442610D1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0588667-7E60-0AE8-22CD-1BD29E4C6B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F51D46-6E01-4FC7-A50D-A684570F24A2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6E138F25-7DE9-C274-FEFE-C0B0B70E40C0}"/>
              </a:ext>
            </a:extLst>
          </p:cNvPr>
          <p:cNvSpPr/>
          <p:nvPr userDrawn="1"/>
        </p:nvSpPr>
        <p:spPr>
          <a:xfrm>
            <a:off x="0" y="55067"/>
            <a:ext cx="12192000" cy="1246137"/>
          </a:xfrm>
          <a:custGeom>
            <a:avLst/>
            <a:gdLst>
              <a:gd name="connsiteX0" fmla="*/ 0 w 12192000"/>
              <a:gd name="connsiteY0" fmla="*/ 0 h 1048569"/>
              <a:gd name="connsiteX1" fmla="*/ 106062 w 12192000"/>
              <a:gd name="connsiteY1" fmla="*/ 24862 h 1048569"/>
              <a:gd name="connsiteX2" fmla="*/ 6096000 w 12192000"/>
              <a:gd name="connsiteY2" fmla="*/ 553460 h 1048569"/>
              <a:gd name="connsiteX3" fmla="*/ 12085938 w 12192000"/>
              <a:gd name="connsiteY3" fmla="*/ 24862 h 1048569"/>
              <a:gd name="connsiteX4" fmla="*/ 12192000 w 12192000"/>
              <a:gd name="connsiteY4" fmla="*/ 0 h 1048569"/>
              <a:gd name="connsiteX5" fmla="*/ 12192000 w 12192000"/>
              <a:gd name="connsiteY5" fmla="*/ 70525 h 1048569"/>
              <a:gd name="connsiteX6" fmla="*/ 12137444 w 12192000"/>
              <a:gd name="connsiteY6" fmla="*/ 98665 h 1048569"/>
              <a:gd name="connsiteX7" fmla="*/ 6096000 w 12192000"/>
              <a:gd name="connsiteY7" fmla="*/ 1048569 h 1048569"/>
              <a:gd name="connsiteX8" fmla="*/ 54556 w 12192000"/>
              <a:gd name="connsiteY8" fmla="*/ 98665 h 1048569"/>
              <a:gd name="connsiteX9" fmla="*/ 0 w 12192000"/>
              <a:gd name="connsiteY9" fmla="*/ 70525 h 1048569"/>
              <a:gd name="connsiteX10" fmla="*/ 0 w 12192000"/>
              <a:gd name="connsiteY10" fmla="*/ 0 h 1048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048569">
                <a:moveTo>
                  <a:pt x="0" y="0"/>
                </a:moveTo>
                <a:lnTo>
                  <a:pt x="106062" y="24862"/>
                </a:lnTo>
                <a:cubicBezTo>
                  <a:pt x="1639021" y="351457"/>
                  <a:pt x="3756784" y="553460"/>
                  <a:pt x="6096000" y="553460"/>
                </a:cubicBezTo>
                <a:cubicBezTo>
                  <a:pt x="8435216" y="553460"/>
                  <a:pt x="10552980" y="351457"/>
                  <a:pt x="12085938" y="24862"/>
                </a:cubicBezTo>
                <a:lnTo>
                  <a:pt x="12192000" y="0"/>
                </a:lnTo>
                <a:lnTo>
                  <a:pt x="12192000" y="70525"/>
                </a:lnTo>
                <a:lnTo>
                  <a:pt x="12137444" y="98665"/>
                </a:lnTo>
                <a:cubicBezTo>
                  <a:pt x="10973964" y="664471"/>
                  <a:pt x="8704776" y="1048569"/>
                  <a:pt x="6096000" y="1048569"/>
                </a:cubicBezTo>
                <a:cubicBezTo>
                  <a:pt x="3487224" y="1048569"/>
                  <a:pt x="1218036" y="664471"/>
                  <a:pt x="54556" y="98665"/>
                </a:cubicBezTo>
                <a:lnTo>
                  <a:pt x="0" y="70525"/>
                </a:lnTo>
                <a:lnTo>
                  <a:pt x="0" y="0"/>
                </a:lnTo>
                <a:close/>
              </a:path>
            </a:pathLst>
          </a:custGeom>
          <a:solidFill>
            <a:srgbClr val="FFCA6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8" name="任意多边形: 形状 17">
            <a:extLst>
              <a:ext uri="{FF2B5EF4-FFF2-40B4-BE49-F238E27FC236}">
                <a16:creationId xmlns:a16="http://schemas.microsoft.com/office/drawing/2014/main" id="{81E0D463-1238-A956-969F-5CCEAFC5E1C8}"/>
              </a:ext>
            </a:extLst>
          </p:cNvPr>
          <p:cNvSpPr/>
          <p:nvPr userDrawn="1"/>
        </p:nvSpPr>
        <p:spPr>
          <a:xfrm>
            <a:off x="0" y="70054"/>
            <a:ext cx="12192000" cy="6787946"/>
          </a:xfrm>
          <a:custGeom>
            <a:avLst/>
            <a:gdLst>
              <a:gd name="connsiteX0" fmla="*/ 0 w 12192000"/>
              <a:gd name="connsiteY0" fmla="*/ 0 h 6787946"/>
              <a:gd name="connsiteX1" fmla="*/ 54556 w 12192000"/>
              <a:gd name="connsiteY1" fmla="*/ 28140 h 6787946"/>
              <a:gd name="connsiteX2" fmla="*/ 6096000 w 12192000"/>
              <a:gd name="connsiteY2" fmla="*/ 978044 h 6787946"/>
              <a:gd name="connsiteX3" fmla="*/ 12137444 w 12192000"/>
              <a:gd name="connsiteY3" fmla="*/ 28140 h 6787946"/>
              <a:gd name="connsiteX4" fmla="*/ 12192000 w 12192000"/>
              <a:gd name="connsiteY4" fmla="*/ 0 h 6787946"/>
              <a:gd name="connsiteX5" fmla="*/ 12192000 w 12192000"/>
              <a:gd name="connsiteY5" fmla="*/ 1435549 h 6787946"/>
              <a:gd name="connsiteX6" fmla="*/ 12192000 w 12192000"/>
              <a:gd name="connsiteY6" fmla="*/ 2841124 h 6787946"/>
              <a:gd name="connsiteX7" fmla="*/ 12192000 w 12192000"/>
              <a:gd name="connsiteY7" fmla="*/ 2871098 h 6787946"/>
              <a:gd name="connsiteX8" fmla="*/ 12192000 w 12192000"/>
              <a:gd name="connsiteY8" fmla="*/ 4276673 h 6787946"/>
              <a:gd name="connsiteX9" fmla="*/ 12192000 w 12192000"/>
              <a:gd name="connsiteY9" fmla="*/ 4306647 h 6787946"/>
              <a:gd name="connsiteX10" fmla="*/ 12192000 w 12192000"/>
              <a:gd name="connsiteY10" fmla="*/ 5712222 h 6787946"/>
              <a:gd name="connsiteX11" fmla="*/ 12192000 w 12192000"/>
              <a:gd name="connsiteY11" fmla="*/ 6787946 h 6787946"/>
              <a:gd name="connsiteX12" fmla="*/ 1 w 12192000"/>
              <a:gd name="connsiteY12" fmla="*/ 6787946 h 6787946"/>
              <a:gd name="connsiteX13" fmla="*/ 1 w 12192000"/>
              <a:gd name="connsiteY13" fmla="*/ 5712222 h 6787946"/>
              <a:gd name="connsiteX14" fmla="*/ 1 w 12192000"/>
              <a:gd name="connsiteY14" fmla="*/ 4306647 h 6787946"/>
              <a:gd name="connsiteX15" fmla="*/ 1 w 12192000"/>
              <a:gd name="connsiteY15" fmla="*/ 4276673 h 6787946"/>
              <a:gd name="connsiteX16" fmla="*/ 0 w 12192000"/>
              <a:gd name="connsiteY16" fmla="*/ 4276673 h 6787946"/>
              <a:gd name="connsiteX17" fmla="*/ 0 w 12192000"/>
              <a:gd name="connsiteY17" fmla="*/ 2841124 h 67879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192000" h="6787946">
                <a:moveTo>
                  <a:pt x="0" y="0"/>
                </a:moveTo>
                <a:lnTo>
                  <a:pt x="54556" y="28140"/>
                </a:lnTo>
                <a:cubicBezTo>
                  <a:pt x="1218036" y="593946"/>
                  <a:pt x="3487224" y="978044"/>
                  <a:pt x="6096000" y="978044"/>
                </a:cubicBezTo>
                <a:cubicBezTo>
                  <a:pt x="8704776" y="978044"/>
                  <a:pt x="10973964" y="593946"/>
                  <a:pt x="12137444" y="28140"/>
                </a:cubicBezTo>
                <a:lnTo>
                  <a:pt x="12192000" y="0"/>
                </a:lnTo>
                <a:lnTo>
                  <a:pt x="12192000" y="1435549"/>
                </a:lnTo>
                <a:lnTo>
                  <a:pt x="12192000" y="2841124"/>
                </a:lnTo>
                <a:lnTo>
                  <a:pt x="12192000" y="2871098"/>
                </a:lnTo>
                <a:lnTo>
                  <a:pt x="12192000" y="4276673"/>
                </a:lnTo>
                <a:lnTo>
                  <a:pt x="12192000" y="4306647"/>
                </a:lnTo>
                <a:lnTo>
                  <a:pt x="12192000" y="5712222"/>
                </a:lnTo>
                <a:lnTo>
                  <a:pt x="12192000" y="6787946"/>
                </a:lnTo>
                <a:lnTo>
                  <a:pt x="1" y="6787946"/>
                </a:lnTo>
                <a:lnTo>
                  <a:pt x="1" y="5712222"/>
                </a:lnTo>
                <a:lnTo>
                  <a:pt x="1" y="4306647"/>
                </a:lnTo>
                <a:lnTo>
                  <a:pt x="1" y="4276673"/>
                </a:lnTo>
                <a:lnTo>
                  <a:pt x="0" y="4276673"/>
                </a:lnTo>
                <a:lnTo>
                  <a:pt x="0" y="284112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88FB7B6D-BBAA-2582-0CC3-B799CEE607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alphaModFix amt="35000"/>
          </a:blip>
          <a:srcRect l="269" r="207" b="7778"/>
          <a:stretch>
            <a:fillRect/>
          </a:stretch>
        </p:blipFill>
        <p:spPr>
          <a:xfrm>
            <a:off x="0" y="2039606"/>
            <a:ext cx="12192000" cy="4818394"/>
          </a:xfrm>
          <a:custGeom>
            <a:avLst/>
            <a:gdLst>
              <a:gd name="connsiteX0" fmla="*/ 0 w 12192000"/>
              <a:gd name="connsiteY0" fmla="*/ 0 h 4818394"/>
              <a:gd name="connsiteX1" fmla="*/ 12192000 w 12192000"/>
              <a:gd name="connsiteY1" fmla="*/ 0 h 4818394"/>
              <a:gd name="connsiteX2" fmla="*/ 12192000 w 12192000"/>
              <a:gd name="connsiteY2" fmla="*/ 4818394 h 4818394"/>
              <a:gd name="connsiteX3" fmla="*/ 0 w 12192000"/>
              <a:gd name="connsiteY3" fmla="*/ 4818394 h 48183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818394">
                <a:moveTo>
                  <a:pt x="0" y="0"/>
                </a:moveTo>
                <a:lnTo>
                  <a:pt x="12192000" y="0"/>
                </a:lnTo>
                <a:lnTo>
                  <a:pt x="12192000" y="4818394"/>
                </a:lnTo>
                <a:lnTo>
                  <a:pt x="0" y="4818394"/>
                </a:lnTo>
                <a:close/>
              </a:path>
            </a:pathLst>
          </a:custGeom>
        </p:spPr>
      </p:pic>
      <p:grpSp>
        <p:nvGrpSpPr>
          <p:cNvPr id="6" name="组合 5">
            <a:extLst>
              <a:ext uri="{FF2B5EF4-FFF2-40B4-BE49-F238E27FC236}">
                <a16:creationId xmlns:a16="http://schemas.microsoft.com/office/drawing/2014/main" id="{86A3275B-ADBB-7592-879A-07A926855153}"/>
              </a:ext>
            </a:extLst>
          </p:cNvPr>
          <p:cNvGrpSpPr/>
          <p:nvPr userDrawn="1"/>
        </p:nvGrpSpPr>
        <p:grpSpPr>
          <a:xfrm>
            <a:off x="5024776" y="5966568"/>
            <a:ext cx="2142448" cy="752234"/>
            <a:chOff x="2684082" y="1201764"/>
            <a:chExt cx="6517101" cy="2288213"/>
          </a:xfrm>
        </p:grpSpPr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2C9269C9-CDBB-8903-2686-077444617678}"/>
                </a:ext>
              </a:extLst>
            </p:cNvPr>
            <p:cNvGrpSpPr/>
            <p:nvPr/>
          </p:nvGrpSpPr>
          <p:grpSpPr>
            <a:xfrm>
              <a:off x="2684082" y="1201764"/>
              <a:ext cx="6517101" cy="2288213"/>
              <a:chOff x="2684082" y="1201764"/>
              <a:chExt cx="6517101" cy="2288213"/>
            </a:xfrm>
            <a:solidFill>
              <a:srgbClr val="012BAF"/>
            </a:solidFill>
            <a:effectLst>
              <a:outerShdw dist="76200" dir="2700000" algn="tl" rotWithShape="0">
                <a:schemeClr val="bg1"/>
              </a:outerShdw>
            </a:effectLst>
          </p:grpSpPr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id="{48A967C5-5A3E-124E-E636-E3CD38EBC01A}"/>
                  </a:ext>
                </a:extLst>
              </p:cNvPr>
              <p:cNvGrpSpPr/>
              <p:nvPr/>
            </p:nvGrpSpPr>
            <p:grpSpPr>
              <a:xfrm>
                <a:off x="2684082" y="1201764"/>
                <a:ext cx="2062357" cy="1671543"/>
                <a:chOff x="1030432" y="0"/>
                <a:chExt cx="3374824" cy="2735299"/>
              </a:xfrm>
              <a:grpFill/>
            </p:grpSpPr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8D348FE3-7910-809C-A2CA-6E5BCD392AC6}"/>
                    </a:ext>
                  </a:extLst>
                </p:cNvPr>
                <p:cNvSpPr/>
                <p:nvPr/>
              </p:nvSpPr>
              <p:spPr>
                <a:xfrm>
                  <a:off x="1030432" y="0"/>
                  <a:ext cx="3374824" cy="2735299"/>
                </a:xfrm>
                <a:custGeom>
                  <a:avLst/>
                  <a:gdLst>
                    <a:gd name="connsiteX0" fmla="*/ 1810974 w 3374824"/>
                    <a:gd name="connsiteY0" fmla="*/ 0 h 2735299"/>
                    <a:gd name="connsiteX1" fmla="*/ 1907717 w 3374824"/>
                    <a:gd name="connsiteY1" fmla="*/ 16124 h 2735299"/>
                    <a:gd name="connsiteX2" fmla="*/ 1966838 w 3374824"/>
                    <a:gd name="connsiteY2" fmla="*/ 53746 h 2735299"/>
                    <a:gd name="connsiteX3" fmla="*/ 2025959 w 3374824"/>
                    <a:gd name="connsiteY3" fmla="*/ 80619 h 2735299"/>
                    <a:gd name="connsiteX4" fmla="*/ 2063581 w 3374824"/>
                    <a:gd name="connsiteY4" fmla="*/ 139686 h 2735299"/>
                    <a:gd name="connsiteX5" fmla="*/ 2085079 w 3374824"/>
                    <a:gd name="connsiteY5" fmla="*/ 220305 h 2735299"/>
                    <a:gd name="connsiteX6" fmla="*/ 2042082 w 3374824"/>
                    <a:gd name="connsiteY6" fmla="*/ 322423 h 2735299"/>
                    <a:gd name="connsiteX7" fmla="*/ 1574545 w 3374824"/>
                    <a:gd name="connsiteY7" fmla="*/ 698592 h 2735299"/>
                    <a:gd name="connsiteX8" fmla="*/ 1133881 w 3374824"/>
                    <a:gd name="connsiteY8" fmla="*/ 1047887 h 2735299"/>
                    <a:gd name="connsiteX9" fmla="*/ 360045 w 3374824"/>
                    <a:gd name="connsiteY9" fmla="*/ 1821724 h 2735299"/>
                    <a:gd name="connsiteX10" fmla="*/ 365420 w 3374824"/>
                    <a:gd name="connsiteY10" fmla="*/ 1832473 h 2735299"/>
                    <a:gd name="connsiteX11" fmla="*/ 1123132 w 3374824"/>
                    <a:gd name="connsiteY11" fmla="*/ 1235999 h 2735299"/>
                    <a:gd name="connsiteX12" fmla="*/ 1176878 w 3374824"/>
                    <a:gd name="connsiteY12" fmla="*/ 1257497 h 2735299"/>
                    <a:gd name="connsiteX13" fmla="*/ 1219875 w 3374824"/>
                    <a:gd name="connsiteY13" fmla="*/ 1284370 h 2735299"/>
                    <a:gd name="connsiteX14" fmla="*/ 1246748 w 3374824"/>
                    <a:gd name="connsiteY14" fmla="*/ 1364989 h 2735299"/>
                    <a:gd name="connsiteX15" fmla="*/ 1053262 w 3374824"/>
                    <a:gd name="connsiteY15" fmla="*/ 1848597 h 2735299"/>
                    <a:gd name="connsiteX16" fmla="*/ 945770 w 3374824"/>
                    <a:gd name="connsiteY16" fmla="*/ 2106578 h 2735299"/>
                    <a:gd name="connsiteX17" fmla="*/ 892024 w 3374824"/>
                    <a:gd name="connsiteY17" fmla="*/ 2294635 h 2735299"/>
                    <a:gd name="connsiteX18" fmla="*/ 1284370 w 3374824"/>
                    <a:gd name="connsiteY18" fmla="*/ 1789530 h 2735299"/>
                    <a:gd name="connsiteX19" fmla="*/ 1295119 w 3374824"/>
                    <a:gd name="connsiteY19" fmla="*/ 1746533 h 2735299"/>
                    <a:gd name="connsiteX20" fmla="*/ 1316564 w 3374824"/>
                    <a:gd name="connsiteY20" fmla="*/ 1617542 h 2735299"/>
                    <a:gd name="connsiteX21" fmla="*/ 1472428 w 3374824"/>
                    <a:gd name="connsiteY21" fmla="*/ 1235999 h 2735299"/>
                    <a:gd name="connsiteX22" fmla="*/ 1542298 w 3374824"/>
                    <a:gd name="connsiteY22" fmla="*/ 1273621 h 2735299"/>
                    <a:gd name="connsiteX23" fmla="*/ 1558421 w 3374824"/>
                    <a:gd name="connsiteY23" fmla="*/ 1359615 h 2735299"/>
                    <a:gd name="connsiteX24" fmla="*/ 1547672 w 3374824"/>
                    <a:gd name="connsiteY24" fmla="*/ 1547672 h 2735299"/>
                    <a:gd name="connsiteX25" fmla="*/ 1999086 w 3374824"/>
                    <a:gd name="connsiteY25" fmla="*/ 1037138 h 2735299"/>
                    <a:gd name="connsiteX26" fmla="*/ 2074330 w 3374824"/>
                    <a:gd name="connsiteY26" fmla="*/ 1069386 h 2735299"/>
                    <a:gd name="connsiteX27" fmla="*/ 2133451 w 3374824"/>
                    <a:gd name="connsiteY27" fmla="*/ 1090884 h 2735299"/>
                    <a:gd name="connsiteX28" fmla="*/ 2197892 w 3374824"/>
                    <a:gd name="connsiteY28" fmla="*/ 1257497 h 2735299"/>
                    <a:gd name="connsiteX29" fmla="*/ 1972213 w 3374824"/>
                    <a:gd name="connsiteY29" fmla="*/ 2224819 h 2735299"/>
                    <a:gd name="connsiteX30" fmla="*/ 2187143 w 3374824"/>
                    <a:gd name="connsiteY30" fmla="*/ 2402128 h 2735299"/>
                    <a:gd name="connsiteX31" fmla="*/ 2423626 w 3374824"/>
                    <a:gd name="connsiteY31" fmla="*/ 2359131 h 2735299"/>
                    <a:gd name="connsiteX32" fmla="*/ 2713801 w 3374824"/>
                    <a:gd name="connsiteY32" fmla="*/ 2219445 h 2735299"/>
                    <a:gd name="connsiteX33" fmla="*/ 2950284 w 3374824"/>
                    <a:gd name="connsiteY33" fmla="*/ 2047457 h 2735299"/>
                    <a:gd name="connsiteX34" fmla="*/ 3165214 w 3374824"/>
                    <a:gd name="connsiteY34" fmla="*/ 1800279 h 2735299"/>
                    <a:gd name="connsiteX35" fmla="*/ 3046973 w 3374824"/>
                    <a:gd name="connsiteY35" fmla="*/ 1703536 h 2735299"/>
                    <a:gd name="connsiteX36" fmla="*/ 2869665 w 3374824"/>
                    <a:gd name="connsiteY36" fmla="*/ 1687412 h 2735299"/>
                    <a:gd name="connsiteX37" fmla="*/ 2321508 w 3374824"/>
                    <a:gd name="connsiteY37" fmla="*/ 1762657 h 2735299"/>
                    <a:gd name="connsiteX38" fmla="*/ 3100719 w 3374824"/>
                    <a:gd name="connsiteY38" fmla="*/ 1579920 h 2735299"/>
                    <a:gd name="connsiteX39" fmla="*/ 3229709 w 3374824"/>
                    <a:gd name="connsiteY39" fmla="*/ 1606793 h 2735299"/>
                    <a:gd name="connsiteX40" fmla="*/ 3326452 w 3374824"/>
                    <a:gd name="connsiteY40" fmla="*/ 1676663 h 2735299"/>
                    <a:gd name="connsiteX41" fmla="*/ 3374824 w 3374824"/>
                    <a:gd name="connsiteY41" fmla="*/ 1821724 h 2735299"/>
                    <a:gd name="connsiteX42" fmla="*/ 3310329 w 3374824"/>
                    <a:gd name="connsiteY42" fmla="*/ 2042082 h 2735299"/>
                    <a:gd name="connsiteX43" fmla="*/ 2348381 w 3374824"/>
                    <a:gd name="connsiteY43" fmla="*/ 2729925 h 2735299"/>
                    <a:gd name="connsiteX44" fmla="*/ 2235515 w 3374824"/>
                    <a:gd name="connsiteY44" fmla="*/ 2735299 h 2735299"/>
                    <a:gd name="connsiteX45" fmla="*/ 2020584 w 3374824"/>
                    <a:gd name="connsiteY45" fmla="*/ 2692303 h 2735299"/>
                    <a:gd name="connsiteX46" fmla="*/ 1698161 w 3374824"/>
                    <a:gd name="connsiteY46" fmla="*/ 2283886 h 2735299"/>
                    <a:gd name="connsiteX47" fmla="*/ 1757228 w 3374824"/>
                    <a:gd name="connsiteY47" fmla="*/ 1929216 h 2735299"/>
                    <a:gd name="connsiteX48" fmla="*/ 1751854 w 3374824"/>
                    <a:gd name="connsiteY48" fmla="*/ 1918467 h 2735299"/>
                    <a:gd name="connsiteX49" fmla="*/ 1644415 w 3374824"/>
                    <a:gd name="connsiteY49" fmla="*/ 1956089 h 2735299"/>
                    <a:gd name="connsiteX50" fmla="*/ 1542298 w 3374824"/>
                    <a:gd name="connsiteY50" fmla="*/ 1918467 h 2735299"/>
                    <a:gd name="connsiteX51" fmla="*/ 1526174 w 3374824"/>
                    <a:gd name="connsiteY51" fmla="*/ 1886219 h 2735299"/>
                    <a:gd name="connsiteX52" fmla="*/ 1472428 w 3374824"/>
                    <a:gd name="connsiteY52" fmla="*/ 2042082 h 2735299"/>
                    <a:gd name="connsiteX53" fmla="*/ 1445555 w 3374824"/>
                    <a:gd name="connsiteY53" fmla="*/ 2197946 h 2735299"/>
                    <a:gd name="connsiteX54" fmla="*/ 1397183 w 3374824"/>
                    <a:gd name="connsiteY54" fmla="*/ 2267762 h 2735299"/>
                    <a:gd name="connsiteX55" fmla="*/ 1359561 w 3374824"/>
                    <a:gd name="connsiteY55" fmla="*/ 2278512 h 2735299"/>
                    <a:gd name="connsiteX56" fmla="*/ 1257497 w 3374824"/>
                    <a:gd name="connsiteY56" fmla="*/ 2251638 h 2735299"/>
                    <a:gd name="connsiteX57" fmla="*/ 1235999 w 3374824"/>
                    <a:gd name="connsiteY57" fmla="*/ 2214070 h 2735299"/>
                    <a:gd name="connsiteX58" fmla="*/ 763087 w 3374824"/>
                    <a:gd name="connsiteY58" fmla="*/ 2703052 h 2735299"/>
                    <a:gd name="connsiteX59" fmla="*/ 634096 w 3374824"/>
                    <a:gd name="connsiteY59" fmla="*/ 2654734 h 2735299"/>
                    <a:gd name="connsiteX60" fmla="*/ 607223 w 3374824"/>
                    <a:gd name="connsiteY60" fmla="*/ 2547242 h 2735299"/>
                    <a:gd name="connsiteX61" fmla="*/ 945770 w 3374824"/>
                    <a:gd name="connsiteY61" fmla="*/ 1655164 h 2735299"/>
                    <a:gd name="connsiteX62" fmla="*/ 945770 w 3374824"/>
                    <a:gd name="connsiteY62" fmla="*/ 1649790 h 2735299"/>
                    <a:gd name="connsiteX63" fmla="*/ 171934 w 3374824"/>
                    <a:gd name="connsiteY63" fmla="*/ 2251638 h 2735299"/>
                    <a:gd name="connsiteX64" fmla="*/ 0 w 3374824"/>
                    <a:gd name="connsiteY64" fmla="*/ 2138826 h 2735299"/>
                    <a:gd name="connsiteX65" fmla="*/ 10749 w 3374824"/>
                    <a:gd name="connsiteY65" fmla="*/ 2079705 h 2735299"/>
                    <a:gd name="connsiteX66" fmla="*/ 548103 w 3374824"/>
                    <a:gd name="connsiteY66" fmla="*/ 1407932 h 2735299"/>
                    <a:gd name="connsiteX67" fmla="*/ 935021 w 3374824"/>
                    <a:gd name="connsiteY67" fmla="*/ 1047887 h 2735299"/>
                    <a:gd name="connsiteX68" fmla="*/ 1784101 w 3374824"/>
                    <a:gd name="connsiteY68" fmla="*/ 279426 h 2735299"/>
                    <a:gd name="connsiteX69" fmla="*/ 1687412 w 3374824"/>
                    <a:gd name="connsiteY69" fmla="*/ 268677 h 2735299"/>
                    <a:gd name="connsiteX70" fmla="*/ 1053262 w 3374824"/>
                    <a:gd name="connsiteY70" fmla="*/ 462163 h 2735299"/>
                    <a:gd name="connsiteX71" fmla="*/ 1810974 w 3374824"/>
                    <a:gd name="connsiteY71" fmla="*/ 0 h 2735299"/>
                    <a:gd name="connsiteX72" fmla="*/ 1923841 w 3374824"/>
                    <a:gd name="connsiteY72" fmla="*/ 1375739 h 2735299"/>
                    <a:gd name="connsiteX73" fmla="*/ 1633666 w 3374824"/>
                    <a:gd name="connsiteY73" fmla="*/ 1665914 h 2735299"/>
                    <a:gd name="connsiteX74" fmla="*/ 1800225 w 3374824"/>
                    <a:gd name="connsiteY74" fmla="*/ 1741158 h 2735299"/>
                    <a:gd name="connsiteX75" fmla="*/ 1923841 w 3374824"/>
                    <a:gd name="connsiteY75" fmla="*/ 1375739 h 2735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</a:cxnLst>
                  <a:rect l="l" t="t" r="r" b="b"/>
                  <a:pathLst>
                    <a:path w="3374824" h="2735299">
                      <a:moveTo>
                        <a:pt x="1810974" y="0"/>
                      </a:moveTo>
                      <a:cubicBezTo>
                        <a:pt x="1821723" y="0"/>
                        <a:pt x="1875470" y="0"/>
                        <a:pt x="1907717" y="16124"/>
                      </a:cubicBezTo>
                      <a:cubicBezTo>
                        <a:pt x="1923841" y="21498"/>
                        <a:pt x="1939965" y="37622"/>
                        <a:pt x="1966838" y="53746"/>
                      </a:cubicBezTo>
                      <a:cubicBezTo>
                        <a:pt x="1977587" y="64495"/>
                        <a:pt x="2004460" y="64495"/>
                        <a:pt x="2025959" y="80619"/>
                      </a:cubicBezTo>
                      <a:cubicBezTo>
                        <a:pt x="2036708" y="91368"/>
                        <a:pt x="2058206" y="112813"/>
                        <a:pt x="2063581" y="139686"/>
                      </a:cubicBezTo>
                      <a:cubicBezTo>
                        <a:pt x="2068955" y="161185"/>
                        <a:pt x="2085079" y="204181"/>
                        <a:pt x="2085079" y="220305"/>
                      </a:cubicBezTo>
                      <a:cubicBezTo>
                        <a:pt x="2085079" y="236429"/>
                        <a:pt x="2052832" y="306299"/>
                        <a:pt x="2042082" y="322423"/>
                      </a:cubicBezTo>
                      <a:cubicBezTo>
                        <a:pt x="1907717" y="483661"/>
                        <a:pt x="1730409" y="585725"/>
                        <a:pt x="1574545" y="698592"/>
                      </a:cubicBezTo>
                      <a:cubicBezTo>
                        <a:pt x="1434805" y="795335"/>
                        <a:pt x="1268246" y="935074"/>
                        <a:pt x="1133881" y="1047887"/>
                      </a:cubicBezTo>
                      <a:cubicBezTo>
                        <a:pt x="897398" y="1252123"/>
                        <a:pt x="591099" y="1563796"/>
                        <a:pt x="360045" y="1821724"/>
                      </a:cubicBezTo>
                      <a:lnTo>
                        <a:pt x="365420" y="1832473"/>
                      </a:lnTo>
                      <a:cubicBezTo>
                        <a:pt x="537353" y="1682037"/>
                        <a:pt x="956519" y="1235999"/>
                        <a:pt x="1123132" y="1235999"/>
                      </a:cubicBezTo>
                      <a:cubicBezTo>
                        <a:pt x="1133881" y="1235999"/>
                        <a:pt x="1155380" y="1246748"/>
                        <a:pt x="1176878" y="1257497"/>
                      </a:cubicBezTo>
                      <a:cubicBezTo>
                        <a:pt x="1187627" y="1268246"/>
                        <a:pt x="1209126" y="1268246"/>
                        <a:pt x="1219875" y="1284370"/>
                      </a:cubicBezTo>
                      <a:cubicBezTo>
                        <a:pt x="1241373" y="1300494"/>
                        <a:pt x="1246748" y="1348865"/>
                        <a:pt x="1246748" y="1364989"/>
                      </a:cubicBezTo>
                      <a:cubicBezTo>
                        <a:pt x="1246748" y="1467053"/>
                        <a:pt x="1074760" y="1800279"/>
                        <a:pt x="1053262" y="1848597"/>
                      </a:cubicBezTo>
                      <a:cubicBezTo>
                        <a:pt x="1010265" y="1929216"/>
                        <a:pt x="978017" y="2020584"/>
                        <a:pt x="945770" y="2106578"/>
                      </a:cubicBezTo>
                      <a:cubicBezTo>
                        <a:pt x="929646" y="2154949"/>
                        <a:pt x="892024" y="2230194"/>
                        <a:pt x="892024" y="2294635"/>
                      </a:cubicBezTo>
                      <a:cubicBezTo>
                        <a:pt x="1042513" y="2133451"/>
                        <a:pt x="1203751" y="1945340"/>
                        <a:pt x="1284370" y="1789530"/>
                      </a:cubicBezTo>
                      <a:cubicBezTo>
                        <a:pt x="1289745" y="1778780"/>
                        <a:pt x="1295119" y="1762657"/>
                        <a:pt x="1295119" y="1746533"/>
                      </a:cubicBezTo>
                      <a:cubicBezTo>
                        <a:pt x="1305815" y="1703536"/>
                        <a:pt x="1311189" y="1660539"/>
                        <a:pt x="1316564" y="1617542"/>
                      </a:cubicBezTo>
                      <a:cubicBezTo>
                        <a:pt x="1316564" y="1596044"/>
                        <a:pt x="1413307" y="1235999"/>
                        <a:pt x="1472428" y="1235999"/>
                      </a:cubicBezTo>
                      <a:cubicBezTo>
                        <a:pt x="1488551" y="1235999"/>
                        <a:pt x="1531548" y="1252123"/>
                        <a:pt x="1542298" y="1273621"/>
                      </a:cubicBezTo>
                      <a:cubicBezTo>
                        <a:pt x="1558421" y="1295119"/>
                        <a:pt x="1558421" y="1348865"/>
                        <a:pt x="1558421" y="1359615"/>
                      </a:cubicBezTo>
                      <a:cubicBezTo>
                        <a:pt x="1558421" y="1375739"/>
                        <a:pt x="1547672" y="1467053"/>
                        <a:pt x="1547672" y="1547672"/>
                      </a:cubicBezTo>
                      <a:cubicBezTo>
                        <a:pt x="1590669" y="1483177"/>
                        <a:pt x="1816349" y="1037138"/>
                        <a:pt x="1999086" y="1037138"/>
                      </a:cubicBezTo>
                      <a:cubicBezTo>
                        <a:pt x="2020584" y="1037138"/>
                        <a:pt x="2025959" y="1042513"/>
                        <a:pt x="2074330" y="1069386"/>
                      </a:cubicBezTo>
                      <a:cubicBezTo>
                        <a:pt x="2085079" y="1080135"/>
                        <a:pt x="2111952" y="1080135"/>
                        <a:pt x="2133451" y="1090884"/>
                      </a:cubicBezTo>
                      <a:cubicBezTo>
                        <a:pt x="2176394" y="1112383"/>
                        <a:pt x="2197892" y="1214500"/>
                        <a:pt x="2197892" y="1257497"/>
                      </a:cubicBezTo>
                      <a:cubicBezTo>
                        <a:pt x="2197892" y="1440180"/>
                        <a:pt x="1972213" y="1956089"/>
                        <a:pt x="1972213" y="2224819"/>
                      </a:cubicBezTo>
                      <a:cubicBezTo>
                        <a:pt x="1972213" y="2391378"/>
                        <a:pt x="2058206" y="2402128"/>
                        <a:pt x="2187143" y="2402128"/>
                      </a:cubicBezTo>
                      <a:cubicBezTo>
                        <a:pt x="2257013" y="2402128"/>
                        <a:pt x="2343007" y="2380629"/>
                        <a:pt x="2423626" y="2359131"/>
                      </a:cubicBezTo>
                      <a:cubicBezTo>
                        <a:pt x="2514994" y="2332258"/>
                        <a:pt x="2617058" y="2283886"/>
                        <a:pt x="2713801" y="2219445"/>
                      </a:cubicBezTo>
                      <a:cubicBezTo>
                        <a:pt x="2789045" y="2171073"/>
                        <a:pt x="2869665" y="2111952"/>
                        <a:pt x="2950284" y="2047457"/>
                      </a:cubicBezTo>
                      <a:cubicBezTo>
                        <a:pt x="2955658" y="2042082"/>
                        <a:pt x="3165214" y="1837847"/>
                        <a:pt x="3165214" y="1800279"/>
                      </a:cubicBezTo>
                      <a:cubicBezTo>
                        <a:pt x="3165214" y="1757282"/>
                        <a:pt x="3052347" y="1703536"/>
                        <a:pt x="3046973" y="1703536"/>
                      </a:cubicBezTo>
                      <a:cubicBezTo>
                        <a:pt x="2987906" y="1687412"/>
                        <a:pt x="2885788" y="1687412"/>
                        <a:pt x="2869665" y="1687412"/>
                      </a:cubicBezTo>
                      <a:cubicBezTo>
                        <a:pt x="2681553" y="1687412"/>
                        <a:pt x="2504245" y="1725034"/>
                        <a:pt x="2321508" y="1762657"/>
                      </a:cubicBezTo>
                      <a:cubicBezTo>
                        <a:pt x="2461248" y="1719660"/>
                        <a:pt x="2880414" y="1579920"/>
                        <a:pt x="3100719" y="1579920"/>
                      </a:cubicBezTo>
                      <a:cubicBezTo>
                        <a:pt x="3159840" y="1579920"/>
                        <a:pt x="3154465" y="1574545"/>
                        <a:pt x="3229709" y="1606793"/>
                      </a:cubicBezTo>
                      <a:cubicBezTo>
                        <a:pt x="3245833" y="1617542"/>
                        <a:pt x="3304954" y="1639041"/>
                        <a:pt x="3326452" y="1676663"/>
                      </a:cubicBezTo>
                      <a:cubicBezTo>
                        <a:pt x="3353325" y="1714285"/>
                        <a:pt x="3374824" y="1784155"/>
                        <a:pt x="3374824" y="1821724"/>
                      </a:cubicBezTo>
                      <a:cubicBezTo>
                        <a:pt x="3374824" y="1880844"/>
                        <a:pt x="3337202" y="1993711"/>
                        <a:pt x="3310329" y="2042082"/>
                      </a:cubicBezTo>
                      <a:cubicBezTo>
                        <a:pt x="3116843" y="2418251"/>
                        <a:pt x="2665429" y="2713801"/>
                        <a:pt x="2348381" y="2729925"/>
                      </a:cubicBezTo>
                      <a:cubicBezTo>
                        <a:pt x="2251638" y="2729925"/>
                        <a:pt x="2246264" y="2735299"/>
                        <a:pt x="2235515" y="2735299"/>
                      </a:cubicBezTo>
                      <a:cubicBezTo>
                        <a:pt x="2171019" y="2735299"/>
                        <a:pt x="2085079" y="2708426"/>
                        <a:pt x="2020584" y="2692303"/>
                      </a:cubicBezTo>
                      <a:cubicBezTo>
                        <a:pt x="1778727" y="2627861"/>
                        <a:pt x="1698161" y="2455874"/>
                        <a:pt x="1698161" y="2283886"/>
                      </a:cubicBezTo>
                      <a:cubicBezTo>
                        <a:pt x="1698161" y="2176448"/>
                        <a:pt x="1741104" y="2015209"/>
                        <a:pt x="1757228" y="1929216"/>
                      </a:cubicBezTo>
                      <a:cubicBezTo>
                        <a:pt x="1757228" y="1929216"/>
                        <a:pt x="1757228" y="1923841"/>
                        <a:pt x="1751854" y="1918467"/>
                      </a:cubicBezTo>
                      <a:cubicBezTo>
                        <a:pt x="1741104" y="1934590"/>
                        <a:pt x="1665913" y="1956089"/>
                        <a:pt x="1644415" y="1956089"/>
                      </a:cubicBezTo>
                      <a:cubicBezTo>
                        <a:pt x="1633666" y="1956089"/>
                        <a:pt x="1569171" y="1934590"/>
                        <a:pt x="1542298" y="1918467"/>
                      </a:cubicBezTo>
                      <a:cubicBezTo>
                        <a:pt x="1531548" y="1913092"/>
                        <a:pt x="1531548" y="1896968"/>
                        <a:pt x="1526174" y="1886219"/>
                      </a:cubicBezTo>
                      <a:cubicBezTo>
                        <a:pt x="1504675" y="1934590"/>
                        <a:pt x="1483177" y="1988336"/>
                        <a:pt x="1472428" y="2042082"/>
                      </a:cubicBezTo>
                      <a:cubicBezTo>
                        <a:pt x="1461678" y="2085079"/>
                        <a:pt x="1461678" y="2144200"/>
                        <a:pt x="1445555" y="2197946"/>
                      </a:cubicBezTo>
                      <a:cubicBezTo>
                        <a:pt x="1440180" y="2219445"/>
                        <a:pt x="1418682" y="2246318"/>
                        <a:pt x="1397183" y="2267762"/>
                      </a:cubicBezTo>
                      <a:cubicBezTo>
                        <a:pt x="1391808" y="2278512"/>
                        <a:pt x="1370310" y="2278512"/>
                        <a:pt x="1359561" y="2278512"/>
                      </a:cubicBezTo>
                      <a:cubicBezTo>
                        <a:pt x="1343437" y="2278512"/>
                        <a:pt x="1284370" y="2267762"/>
                        <a:pt x="1257497" y="2251638"/>
                      </a:cubicBezTo>
                      <a:cubicBezTo>
                        <a:pt x="1241373" y="2246318"/>
                        <a:pt x="1241373" y="2230194"/>
                        <a:pt x="1235999" y="2214070"/>
                      </a:cubicBezTo>
                      <a:cubicBezTo>
                        <a:pt x="1133881" y="2348381"/>
                        <a:pt x="978017" y="2703052"/>
                        <a:pt x="763087" y="2703052"/>
                      </a:cubicBezTo>
                      <a:cubicBezTo>
                        <a:pt x="730839" y="2703052"/>
                        <a:pt x="639471" y="2660109"/>
                        <a:pt x="634096" y="2654734"/>
                      </a:cubicBezTo>
                      <a:cubicBezTo>
                        <a:pt x="601849" y="2611737"/>
                        <a:pt x="607223" y="2590239"/>
                        <a:pt x="607223" y="2547242"/>
                      </a:cubicBezTo>
                      <a:cubicBezTo>
                        <a:pt x="607223" y="2278512"/>
                        <a:pt x="806084" y="1891593"/>
                        <a:pt x="945770" y="1655164"/>
                      </a:cubicBezTo>
                      <a:lnTo>
                        <a:pt x="945770" y="1649790"/>
                      </a:lnTo>
                      <a:cubicBezTo>
                        <a:pt x="730839" y="1821724"/>
                        <a:pt x="413791" y="2251638"/>
                        <a:pt x="171934" y="2251638"/>
                      </a:cubicBezTo>
                      <a:cubicBezTo>
                        <a:pt x="96689" y="2251638"/>
                        <a:pt x="0" y="2224819"/>
                        <a:pt x="0" y="2138826"/>
                      </a:cubicBezTo>
                      <a:cubicBezTo>
                        <a:pt x="0" y="2122702"/>
                        <a:pt x="5375" y="2101203"/>
                        <a:pt x="10749" y="2079705"/>
                      </a:cubicBezTo>
                      <a:cubicBezTo>
                        <a:pt x="59067" y="1859346"/>
                        <a:pt x="333172" y="1617542"/>
                        <a:pt x="548103" y="1407932"/>
                      </a:cubicBezTo>
                      <a:cubicBezTo>
                        <a:pt x="671719" y="1284370"/>
                        <a:pt x="800709" y="1160754"/>
                        <a:pt x="935021" y="1047887"/>
                      </a:cubicBezTo>
                      <a:cubicBezTo>
                        <a:pt x="1203751" y="806084"/>
                        <a:pt x="1520799" y="574976"/>
                        <a:pt x="1784101" y="279426"/>
                      </a:cubicBezTo>
                      <a:cubicBezTo>
                        <a:pt x="1751854" y="274051"/>
                        <a:pt x="1703536" y="268677"/>
                        <a:pt x="1687412" y="268677"/>
                      </a:cubicBezTo>
                      <a:cubicBezTo>
                        <a:pt x="1504675" y="268677"/>
                        <a:pt x="1209126" y="354670"/>
                        <a:pt x="1053262" y="462163"/>
                      </a:cubicBezTo>
                      <a:cubicBezTo>
                        <a:pt x="1289745" y="263302"/>
                        <a:pt x="1563796" y="0"/>
                        <a:pt x="1810974" y="0"/>
                      </a:cubicBezTo>
                      <a:close/>
                      <a:moveTo>
                        <a:pt x="1923841" y="1375739"/>
                      </a:moveTo>
                      <a:cubicBezTo>
                        <a:pt x="1827098" y="1424056"/>
                        <a:pt x="1682037" y="1569171"/>
                        <a:pt x="1633666" y="1665914"/>
                      </a:cubicBezTo>
                      <a:cubicBezTo>
                        <a:pt x="1692787" y="1660539"/>
                        <a:pt x="1735730" y="1698161"/>
                        <a:pt x="1800225" y="1741158"/>
                      </a:cubicBezTo>
                      <a:lnTo>
                        <a:pt x="1923841" y="1375739"/>
                      </a:lnTo>
                      <a:close/>
                    </a:path>
                  </a:pathLst>
                </a:custGeom>
                <a:grpFill/>
                <a:ln w="53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2C8801E7-AFDF-A122-1F28-D2BA07A0ED10}"/>
                    </a:ext>
                  </a:extLst>
                </p:cNvPr>
                <p:cNvSpPr/>
                <p:nvPr/>
              </p:nvSpPr>
              <p:spPr>
                <a:xfrm>
                  <a:off x="1282985" y="392293"/>
                  <a:ext cx="736214" cy="515908"/>
                </a:xfrm>
                <a:custGeom>
                  <a:avLst/>
                  <a:gdLst>
                    <a:gd name="connsiteX0" fmla="*/ 64495 w 736214"/>
                    <a:gd name="connsiteY0" fmla="*/ 0 h 515908"/>
                    <a:gd name="connsiteX1" fmla="*/ 155863 w 736214"/>
                    <a:gd name="connsiteY1" fmla="*/ 32247 h 515908"/>
                    <a:gd name="connsiteX2" fmla="*/ 381543 w 736214"/>
                    <a:gd name="connsiteY2" fmla="*/ 231054 h 515908"/>
                    <a:gd name="connsiteX3" fmla="*/ 440664 w 736214"/>
                    <a:gd name="connsiteY3" fmla="*/ 241803 h 515908"/>
                    <a:gd name="connsiteX4" fmla="*/ 736214 w 736214"/>
                    <a:gd name="connsiteY4" fmla="*/ 118241 h 515908"/>
                    <a:gd name="connsiteX5" fmla="*/ 618026 w 736214"/>
                    <a:gd name="connsiteY5" fmla="*/ 257927 h 515908"/>
                    <a:gd name="connsiteX6" fmla="*/ 365419 w 736214"/>
                    <a:gd name="connsiteY6" fmla="*/ 515908 h 515908"/>
                    <a:gd name="connsiteX7" fmla="*/ 0 w 736214"/>
                    <a:gd name="connsiteY7" fmla="*/ 198806 h 515908"/>
                    <a:gd name="connsiteX8" fmla="*/ 10749 w 736214"/>
                    <a:gd name="connsiteY8" fmla="*/ 107492 h 515908"/>
                    <a:gd name="connsiteX9" fmla="*/ 64495 w 736214"/>
                    <a:gd name="connsiteY9" fmla="*/ 0 h 515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36214" h="515908">
                      <a:moveTo>
                        <a:pt x="64495" y="0"/>
                      </a:moveTo>
                      <a:cubicBezTo>
                        <a:pt x="91368" y="10749"/>
                        <a:pt x="128990" y="10749"/>
                        <a:pt x="155863" y="32247"/>
                      </a:cubicBezTo>
                      <a:cubicBezTo>
                        <a:pt x="236429" y="91368"/>
                        <a:pt x="300924" y="177308"/>
                        <a:pt x="381543" y="231054"/>
                      </a:cubicBezTo>
                      <a:cubicBezTo>
                        <a:pt x="397667" y="241803"/>
                        <a:pt x="429915" y="241803"/>
                        <a:pt x="440664" y="241803"/>
                      </a:cubicBezTo>
                      <a:cubicBezTo>
                        <a:pt x="542781" y="241803"/>
                        <a:pt x="634096" y="193432"/>
                        <a:pt x="736214" y="118241"/>
                      </a:cubicBezTo>
                      <a:cubicBezTo>
                        <a:pt x="693217" y="161184"/>
                        <a:pt x="650220" y="204181"/>
                        <a:pt x="618026" y="257927"/>
                      </a:cubicBezTo>
                      <a:cubicBezTo>
                        <a:pt x="537407" y="386918"/>
                        <a:pt x="494410" y="515908"/>
                        <a:pt x="365419" y="515908"/>
                      </a:cubicBezTo>
                      <a:cubicBezTo>
                        <a:pt x="247178" y="515908"/>
                        <a:pt x="0" y="360045"/>
                        <a:pt x="0" y="198806"/>
                      </a:cubicBezTo>
                      <a:cubicBezTo>
                        <a:pt x="0" y="150435"/>
                        <a:pt x="26873" y="161184"/>
                        <a:pt x="10749" y="107492"/>
                      </a:cubicBezTo>
                      <a:cubicBezTo>
                        <a:pt x="21498" y="75244"/>
                        <a:pt x="37622" y="37622"/>
                        <a:pt x="64495" y="0"/>
                      </a:cubicBezTo>
                      <a:close/>
                    </a:path>
                  </a:pathLst>
                </a:custGeom>
                <a:grpFill/>
                <a:ln w="53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id="{7A2535FD-0EA5-5884-B1CA-DD0724C1E9FC}"/>
                  </a:ext>
                </a:extLst>
              </p:cNvPr>
              <p:cNvGrpSpPr/>
              <p:nvPr/>
            </p:nvGrpSpPr>
            <p:grpSpPr>
              <a:xfrm>
                <a:off x="7488439" y="1358900"/>
                <a:ext cx="1712744" cy="2074895"/>
                <a:chOff x="7033118" y="3713370"/>
                <a:chExt cx="2160323" cy="2617112"/>
              </a:xfrm>
              <a:grpFill/>
            </p:grpSpPr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3A6FF9BE-827E-3C4B-E610-13756C11C678}"/>
                    </a:ext>
                  </a:extLst>
                </p:cNvPr>
                <p:cNvSpPr/>
                <p:nvPr/>
              </p:nvSpPr>
              <p:spPr>
                <a:xfrm>
                  <a:off x="7033118" y="3713370"/>
                  <a:ext cx="730839" cy="1897022"/>
                </a:xfrm>
                <a:custGeom>
                  <a:avLst/>
                  <a:gdLst>
                    <a:gd name="connsiteX0" fmla="*/ 591099 w 730839"/>
                    <a:gd name="connsiteY0" fmla="*/ 0 h 1897022"/>
                    <a:gd name="connsiteX1" fmla="*/ 693217 w 730839"/>
                    <a:gd name="connsiteY1" fmla="*/ 59121 h 1897022"/>
                    <a:gd name="connsiteX2" fmla="*/ 714715 w 730839"/>
                    <a:gd name="connsiteY2" fmla="*/ 123616 h 1897022"/>
                    <a:gd name="connsiteX3" fmla="*/ 730839 w 730839"/>
                    <a:gd name="connsiteY3" fmla="*/ 161239 h 1897022"/>
                    <a:gd name="connsiteX4" fmla="*/ 585724 w 730839"/>
                    <a:gd name="connsiteY4" fmla="*/ 354671 h 1897022"/>
                    <a:gd name="connsiteX5" fmla="*/ 263302 w 730839"/>
                    <a:gd name="connsiteY5" fmla="*/ 677148 h 1897022"/>
                    <a:gd name="connsiteX6" fmla="*/ 360045 w 730839"/>
                    <a:gd name="connsiteY6" fmla="*/ 865205 h 1897022"/>
                    <a:gd name="connsiteX7" fmla="*/ 322422 w 730839"/>
                    <a:gd name="connsiteY7" fmla="*/ 1107063 h 1897022"/>
                    <a:gd name="connsiteX8" fmla="*/ 521229 w 730839"/>
                    <a:gd name="connsiteY8" fmla="*/ 1300495 h 1897022"/>
                    <a:gd name="connsiteX9" fmla="*/ 585724 w 730839"/>
                    <a:gd name="connsiteY9" fmla="*/ 1456358 h 1897022"/>
                    <a:gd name="connsiteX10" fmla="*/ 682467 w 730839"/>
                    <a:gd name="connsiteY10" fmla="*/ 1316619 h 1897022"/>
                    <a:gd name="connsiteX11" fmla="*/ 472858 w 730839"/>
                    <a:gd name="connsiteY11" fmla="*/ 1816403 h 1897022"/>
                    <a:gd name="connsiteX12" fmla="*/ 419165 w 730839"/>
                    <a:gd name="connsiteY12" fmla="*/ 1886273 h 1897022"/>
                    <a:gd name="connsiteX13" fmla="*/ 376169 w 730839"/>
                    <a:gd name="connsiteY13" fmla="*/ 1897022 h 1897022"/>
                    <a:gd name="connsiteX14" fmla="*/ 247178 w 730839"/>
                    <a:gd name="connsiteY14" fmla="*/ 1843276 h 1897022"/>
                    <a:gd name="connsiteX15" fmla="*/ 241803 w 730839"/>
                    <a:gd name="connsiteY15" fmla="*/ 1794905 h 1897022"/>
                    <a:gd name="connsiteX16" fmla="*/ 263302 w 730839"/>
                    <a:gd name="connsiteY16" fmla="*/ 1708911 h 1897022"/>
                    <a:gd name="connsiteX17" fmla="*/ 365419 w 730839"/>
                    <a:gd name="connsiteY17" fmla="*/ 1467108 h 1897022"/>
                    <a:gd name="connsiteX18" fmla="*/ 107438 w 730839"/>
                    <a:gd name="connsiteY18" fmla="*/ 1150006 h 1897022"/>
                    <a:gd name="connsiteX19" fmla="*/ 112813 w 730839"/>
                    <a:gd name="connsiteY19" fmla="*/ 1101688 h 1897022"/>
                    <a:gd name="connsiteX20" fmla="*/ 198807 w 730839"/>
                    <a:gd name="connsiteY20" fmla="*/ 865205 h 1897022"/>
                    <a:gd name="connsiteX21" fmla="*/ 198807 w 730839"/>
                    <a:gd name="connsiteY21" fmla="*/ 843707 h 1897022"/>
                    <a:gd name="connsiteX22" fmla="*/ 0 w 730839"/>
                    <a:gd name="connsiteY22" fmla="*/ 741589 h 1897022"/>
                    <a:gd name="connsiteX23" fmla="*/ 21498 w 730839"/>
                    <a:gd name="connsiteY23" fmla="*/ 661024 h 1897022"/>
                    <a:gd name="connsiteX24" fmla="*/ 91314 w 730839"/>
                    <a:gd name="connsiteY24" fmla="*/ 526659 h 1897022"/>
                    <a:gd name="connsiteX25" fmla="*/ 591099 w 730839"/>
                    <a:gd name="connsiteY25" fmla="*/ 0 h 1897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730839" h="1897022">
                      <a:moveTo>
                        <a:pt x="591099" y="0"/>
                      </a:moveTo>
                      <a:cubicBezTo>
                        <a:pt x="601848" y="0"/>
                        <a:pt x="660969" y="32248"/>
                        <a:pt x="693217" y="59121"/>
                      </a:cubicBezTo>
                      <a:cubicBezTo>
                        <a:pt x="736214" y="91369"/>
                        <a:pt x="714715" y="107493"/>
                        <a:pt x="714715" y="123616"/>
                      </a:cubicBezTo>
                      <a:cubicBezTo>
                        <a:pt x="714715" y="139740"/>
                        <a:pt x="730839" y="150490"/>
                        <a:pt x="730839" y="161239"/>
                      </a:cubicBezTo>
                      <a:cubicBezTo>
                        <a:pt x="730839" y="220359"/>
                        <a:pt x="628721" y="311674"/>
                        <a:pt x="585724" y="354671"/>
                      </a:cubicBezTo>
                      <a:cubicBezTo>
                        <a:pt x="483607" y="462163"/>
                        <a:pt x="376169" y="575030"/>
                        <a:pt x="263302" y="677148"/>
                      </a:cubicBezTo>
                      <a:cubicBezTo>
                        <a:pt x="354670" y="703967"/>
                        <a:pt x="360045" y="795335"/>
                        <a:pt x="360045" y="865205"/>
                      </a:cubicBezTo>
                      <a:cubicBezTo>
                        <a:pt x="360045" y="967323"/>
                        <a:pt x="322422" y="1026444"/>
                        <a:pt x="322422" y="1107063"/>
                      </a:cubicBezTo>
                      <a:cubicBezTo>
                        <a:pt x="322422" y="1187628"/>
                        <a:pt x="472858" y="1257498"/>
                        <a:pt x="521229" y="1300495"/>
                      </a:cubicBezTo>
                      <a:cubicBezTo>
                        <a:pt x="569601" y="1338117"/>
                        <a:pt x="564226" y="1402612"/>
                        <a:pt x="585724" y="1456358"/>
                      </a:cubicBezTo>
                      <a:cubicBezTo>
                        <a:pt x="623347" y="1413361"/>
                        <a:pt x="655594" y="1364990"/>
                        <a:pt x="682467" y="1316619"/>
                      </a:cubicBezTo>
                      <a:cubicBezTo>
                        <a:pt x="612598" y="1483231"/>
                        <a:pt x="526604" y="1649790"/>
                        <a:pt x="472858" y="1816403"/>
                      </a:cubicBezTo>
                      <a:cubicBezTo>
                        <a:pt x="467483" y="1837902"/>
                        <a:pt x="435289" y="1864775"/>
                        <a:pt x="419165" y="1886273"/>
                      </a:cubicBezTo>
                      <a:cubicBezTo>
                        <a:pt x="408416" y="1897022"/>
                        <a:pt x="392292" y="1897022"/>
                        <a:pt x="376169" y="1897022"/>
                      </a:cubicBezTo>
                      <a:cubicBezTo>
                        <a:pt x="338546" y="1897022"/>
                        <a:pt x="257927" y="1870149"/>
                        <a:pt x="247178" y="1843276"/>
                      </a:cubicBezTo>
                      <a:cubicBezTo>
                        <a:pt x="241803" y="1827153"/>
                        <a:pt x="241803" y="1811029"/>
                        <a:pt x="241803" y="1794905"/>
                      </a:cubicBezTo>
                      <a:cubicBezTo>
                        <a:pt x="241803" y="1784156"/>
                        <a:pt x="263302" y="1735784"/>
                        <a:pt x="263302" y="1708911"/>
                      </a:cubicBezTo>
                      <a:cubicBezTo>
                        <a:pt x="268676" y="1660540"/>
                        <a:pt x="365419" y="1493981"/>
                        <a:pt x="365419" y="1467108"/>
                      </a:cubicBezTo>
                      <a:cubicBezTo>
                        <a:pt x="365419" y="1424111"/>
                        <a:pt x="107438" y="1381114"/>
                        <a:pt x="107438" y="1150006"/>
                      </a:cubicBezTo>
                      <a:cubicBezTo>
                        <a:pt x="107438" y="1139256"/>
                        <a:pt x="112813" y="1117758"/>
                        <a:pt x="112813" y="1101688"/>
                      </a:cubicBezTo>
                      <a:cubicBezTo>
                        <a:pt x="128937" y="1042567"/>
                        <a:pt x="198807" y="865205"/>
                        <a:pt x="198807" y="865205"/>
                      </a:cubicBezTo>
                      <a:lnTo>
                        <a:pt x="198807" y="843707"/>
                      </a:lnTo>
                      <a:cubicBezTo>
                        <a:pt x="134311" y="849081"/>
                        <a:pt x="0" y="843707"/>
                        <a:pt x="0" y="741589"/>
                      </a:cubicBezTo>
                      <a:cubicBezTo>
                        <a:pt x="0" y="730840"/>
                        <a:pt x="21498" y="687843"/>
                        <a:pt x="21498" y="661024"/>
                      </a:cubicBezTo>
                      <a:cubicBezTo>
                        <a:pt x="21498" y="623402"/>
                        <a:pt x="59067" y="558906"/>
                        <a:pt x="91314" y="526659"/>
                      </a:cubicBezTo>
                      <a:cubicBezTo>
                        <a:pt x="257927" y="343922"/>
                        <a:pt x="574975" y="0"/>
                        <a:pt x="591099" y="0"/>
                      </a:cubicBezTo>
                      <a:close/>
                    </a:path>
                  </a:pathLst>
                </a:custGeom>
                <a:grpFill/>
                <a:ln w="53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F45B890B-C7A0-F2B0-7A97-2B26D3460A45}"/>
                    </a:ext>
                  </a:extLst>
                </p:cNvPr>
                <p:cNvSpPr/>
                <p:nvPr/>
              </p:nvSpPr>
              <p:spPr>
                <a:xfrm>
                  <a:off x="7618841" y="3772491"/>
                  <a:ext cx="1574600" cy="2557991"/>
                </a:xfrm>
                <a:custGeom>
                  <a:avLst/>
                  <a:gdLst>
                    <a:gd name="connsiteX0" fmla="*/ 1160808 w 1574600"/>
                    <a:gd name="connsiteY0" fmla="*/ 0 h 2557991"/>
                    <a:gd name="connsiteX1" fmla="*/ 1289746 w 1574600"/>
                    <a:gd name="connsiteY1" fmla="*/ 48372 h 2557991"/>
                    <a:gd name="connsiteX2" fmla="*/ 1332743 w 1574600"/>
                    <a:gd name="connsiteY2" fmla="*/ 69870 h 2557991"/>
                    <a:gd name="connsiteX3" fmla="*/ 1354241 w 1574600"/>
                    <a:gd name="connsiteY3" fmla="*/ 112867 h 2557991"/>
                    <a:gd name="connsiteX4" fmla="*/ 1364990 w 1574600"/>
                    <a:gd name="connsiteY4" fmla="*/ 171988 h 2557991"/>
                    <a:gd name="connsiteX5" fmla="*/ 1300495 w 1574600"/>
                    <a:gd name="connsiteY5" fmla="*/ 268677 h 2557991"/>
                    <a:gd name="connsiteX6" fmla="*/ 736214 w 1574600"/>
                    <a:gd name="connsiteY6" fmla="*/ 687843 h 2557991"/>
                    <a:gd name="connsiteX7" fmla="*/ 746963 w 1574600"/>
                    <a:gd name="connsiteY7" fmla="*/ 693217 h 2557991"/>
                    <a:gd name="connsiteX8" fmla="*/ 1397238 w 1574600"/>
                    <a:gd name="connsiteY8" fmla="*/ 478287 h 2557991"/>
                    <a:gd name="connsiteX9" fmla="*/ 1510105 w 1574600"/>
                    <a:gd name="connsiteY9" fmla="*/ 515909 h 2557991"/>
                    <a:gd name="connsiteX10" fmla="*/ 1563851 w 1574600"/>
                    <a:gd name="connsiteY10" fmla="*/ 564281 h 2557991"/>
                    <a:gd name="connsiteX11" fmla="*/ 1563851 w 1574600"/>
                    <a:gd name="connsiteY11" fmla="*/ 591154 h 2557991"/>
                    <a:gd name="connsiteX12" fmla="*/ 1574600 w 1574600"/>
                    <a:gd name="connsiteY12" fmla="*/ 612652 h 2557991"/>
                    <a:gd name="connsiteX13" fmla="*/ 1364990 w 1574600"/>
                    <a:gd name="connsiteY13" fmla="*/ 784586 h 2557991"/>
                    <a:gd name="connsiteX14" fmla="*/ 1429485 w 1574600"/>
                    <a:gd name="connsiteY14" fmla="*/ 1359615 h 2557991"/>
                    <a:gd name="connsiteX15" fmla="*/ 1434860 w 1574600"/>
                    <a:gd name="connsiteY15" fmla="*/ 2197946 h 2557991"/>
                    <a:gd name="connsiteX16" fmla="*/ 1424111 w 1574600"/>
                    <a:gd name="connsiteY16" fmla="*/ 2262442 h 2557991"/>
                    <a:gd name="connsiteX17" fmla="*/ 1289746 w 1574600"/>
                    <a:gd name="connsiteY17" fmla="*/ 2536493 h 2557991"/>
                    <a:gd name="connsiteX18" fmla="*/ 1209127 w 1574600"/>
                    <a:gd name="connsiteY18" fmla="*/ 2557991 h 2557991"/>
                    <a:gd name="connsiteX19" fmla="*/ 1042567 w 1574600"/>
                    <a:gd name="connsiteY19" fmla="*/ 2504245 h 2557991"/>
                    <a:gd name="connsiteX20" fmla="*/ 376169 w 1574600"/>
                    <a:gd name="connsiteY20" fmla="*/ 1977587 h 2557991"/>
                    <a:gd name="connsiteX21" fmla="*/ 1031818 w 1574600"/>
                    <a:gd name="connsiteY21" fmla="*/ 2240943 h 2557991"/>
                    <a:gd name="connsiteX22" fmla="*/ 1150059 w 1574600"/>
                    <a:gd name="connsiteY22" fmla="*/ 2214070 h 2557991"/>
                    <a:gd name="connsiteX23" fmla="*/ 1150059 w 1574600"/>
                    <a:gd name="connsiteY23" fmla="*/ 2187197 h 2557991"/>
                    <a:gd name="connsiteX24" fmla="*/ 1155434 w 1574600"/>
                    <a:gd name="connsiteY24" fmla="*/ 2154950 h 2557991"/>
                    <a:gd name="connsiteX25" fmla="*/ 1160808 w 1574600"/>
                    <a:gd name="connsiteY25" fmla="*/ 2085080 h 2557991"/>
                    <a:gd name="connsiteX26" fmla="*/ 1160808 w 1574600"/>
                    <a:gd name="connsiteY26" fmla="*/ 859830 h 2557991"/>
                    <a:gd name="connsiteX27" fmla="*/ 155864 w 1574600"/>
                    <a:gd name="connsiteY27" fmla="*/ 1252123 h 2557991"/>
                    <a:gd name="connsiteX28" fmla="*/ 80620 w 1574600"/>
                    <a:gd name="connsiteY28" fmla="*/ 1230625 h 2557991"/>
                    <a:gd name="connsiteX29" fmla="*/ 10750 w 1574600"/>
                    <a:gd name="connsiteY29" fmla="*/ 1193002 h 2557991"/>
                    <a:gd name="connsiteX30" fmla="*/ 0 w 1574600"/>
                    <a:gd name="connsiteY30" fmla="*/ 1139256 h 2557991"/>
                    <a:gd name="connsiteX31" fmla="*/ 26874 w 1574600"/>
                    <a:gd name="connsiteY31" fmla="*/ 1090885 h 2557991"/>
                    <a:gd name="connsiteX32" fmla="*/ 26874 w 1574600"/>
                    <a:gd name="connsiteY32" fmla="*/ 1064012 h 2557991"/>
                    <a:gd name="connsiteX33" fmla="*/ 510534 w 1574600"/>
                    <a:gd name="connsiteY33" fmla="*/ 671719 h 2557991"/>
                    <a:gd name="connsiteX34" fmla="*/ 999570 w 1574600"/>
                    <a:gd name="connsiteY34" fmla="*/ 376169 h 2557991"/>
                    <a:gd name="connsiteX35" fmla="*/ 988821 w 1574600"/>
                    <a:gd name="connsiteY35" fmla="*/ 370795 h 2557991"/>
                    <a:gd name="connsiteX36" fmla="*/ 661023 w 1574600"/>
                    <a:gd name="connsiteY36" fmla="*/ 451414 h 2557991"/>
                    <a:gd name="connsiteX37" fmla="*/ 580404 w 1574600"/>
                    <a:gd name="connsiteY37" fmla="*/ 429915 h 2557991"/>
                    <a:gd name="connsiteX38" fmla="*/ 521284 w 1574600"/>
                    <a:gd name="connsiteY38" fmla="*/ 403042 h 2557991"/>
                    <a:gd name="connsiteX39" fmla="*/ 515909 w 1574600"/>
                    <a:gd name="connsiteY39" fmla="*/ 370795 h 2557991"/>
                    <a:gd name="connsiteX40" fmla="*/ 532033 w 1574600"/>
                    <a:gd name="connsiteY40" fmla="*/ 295550 h 2557991"/>
                    <a:gd name="connsiteX41" fmla="*/ 628776 w 1574600"/>
                    <a:gd name="connsiteY41" fmla="*/ 145115 h 2557991"/>
                    <a:gd name="connsiteX42" fmla="*/ 1160808 w 1574600"/>
                    <a:gd name="connsiteY42" fmla="*/ 0 h 25579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1574600" h="2557991">
                      <a:moveTo>
                        <a:pt x="1160808" y="0"/>
                      </a:moveTo>
                      <a:cubicBezTo>
                        <a:pt x="1203752" y="0"/>
                        <a:pt x="1241374" y="5375"/>
                        <a:pt x="1289746" y="48372"/>
                      </a:cubicBezTo>
                      <a:cubicBezTo>
                        <a:pt x="1295120" y="59121"/>
                        <a:pt x="1316619" y="59121"/>
                        <a:pt x="1332743" y="69870"/>
                      </a:cubicBezTo>
                      <a:cubicBezTo>
                        <a:pt x="1338117" y="75245"/>
                        <a:pt x="1348866" y="91369"/>
                        <a:pt x="1354241" y="112867"/>
                      </a:cubicBezTo>
                      <a:cubicBezTo>
                        <a:pt x="1359616" y="123616"/>
                        <a:pt x="1364990" y="155864"/>
                        <a:pt x="1364990" y="171988"/>
                      </a:cubicBezTo>
                      <a:cubicBezTo>
                        <a:pt x="1364990" y="204182"/>
                        <a:pt x="1343492" y="236429"/>
                        <a:pt x="1300495" y="268677"/>
                      </a:cubicBezTo>
                      <a:cubicBezTo>
                        <a:pt x="1128561" y="403042"/>
                        <a:pt x="913576" y="526658"/>
                        <a:pt x="736214" y="687843"/>
                      </a:cubicBezTo>
                      <a:cubicBezTo>
                        <a:pt x="736214" y="687843"/>
                        <a:pt x="730893" y="693217"/>
                        <a:pt x="746963" y="693217"/>
                      </a:cubicBezTo>
                      <a:cubicBezTo>
                        <a:pt x="746963" y="693217"/>
                        <a:pt x="1241374" y="478287"/>
                        <a:pt x="1397238" y="478287"/>
                      </a:cubicBezTo>
                      <a:cubicBezTo>
                        <a:pt x="1429485" y="478287"/>
                        <a:pt x="1483232" y="494411"/>
                        <a:pt x="1510105" y="515909"/>
                      </a:cubicBezTo>
                      <a:cubicBezTo>
                        <a:pt x="1531603" y="532033"/>
                        <a:pt x="1553101" y="532033"/>
                        <a:pt x="1563851" y="564281"/>
                      </a:cubicBezTo>
                      <a:cubicBezTo>
                        <a:pt x="1569225" y="569655"/>
                        <a:pt x="1563851" y="580405"/>
                        <a:pt x="1563851" y="591154"/>
                      </a:cubicBezTo>
                      <a:cubicBezTo>
                        <a:pt x="1563851" y="607278"/>
                        <a:pt x="1574600" y="601903"/>
                        <a:pt x="1574600" y="612652"/>
                      </a:cubicBezTo>
                      <a:cubicBezTo>
                        <a:pt x="1574600" y="698592"/>
                        <a:pt x="1364990" y="768462"/>
                        <a:pt x="1364990" y="784586"/>
                      </a:cubicBezTo>
                      <a:lnTo>
                        <a:pt x="1429485" y="1359615"/>
                      </a:lnTo>
                      <a:lnTo>
                        <a:pt x="1434860" y="2197946"/>
                      </a:lnTo>
                      <a:cubicBezTo>
                        <a:pt x="1429485" y="2219445"/>
                        <a:pt x="1424111" y="2240943"/>
                        <a:pt x="1424111" y="2262442"/>
                      </a:cubicBezTo>
                      <a:cubicBezTo>
                        <a:pt x="1407987" y="2343061"/>
                        <a:pt x="1397238" y="2455874"/>
                        <a:pt x="1289746" y="2536493"/>
                      </a:cubicBezTo>
                      <a:cubicBezTo>
                        <a:pt x="1262873" y="2557991"/>
                        <a:pt x="1230625" y="2557991"/>
                        <a:pt x="1209127" y="2557991"/>
                      </a:cubicBezTo>
                      <a:cubicBezTo>
                        <a:pt x="1150059" y="2557991"/>
                        <a:pt x="1101688" y="2541868"/>
                        <a:pt x="1042567" y="2504245"/>
                      </a:cubicBezTo>
                      <a:cubicBezTo>
                        <a:pt x="822208" y="2369880"/>
                        <a:pt x="585779" y="2111953"/>
                        <a:pt x="376169" y="1977587"/>
                      </a:cubicBezTo>
                      <a:cubicBezTo>
                        <a:pt x="526658" y="2058207"/>
                        <a:pt x="849081" y="2240943"/>
                        <a:pt x="1031818" y="2240943"/>
                      </a:cubicBezTo>
                      <a:cubicBezTo>
                        <a:pt x="1042567" y="2240943"/>
                        <a:pt x="1128561" y="2230194"/>
                        <a:pt x="1150059" y="2214070"/>
                      </a:cubicBezTo>
                      <a:lnTo>
                        <a:pt x="1150059" y="2187197"/>
                      </a:lnTo>
                      <a:cubicBezTo>
                        <a:pt x="1155434" y="2176448"/>
                        <a:pt x="1155434" y="2165699"/>
                        <a:pt x="1155434" y="2154950"/>
                      </a:cubicBezTo>
                      <a:cubicBezTo>
                        <a:pt x="1155434" y="2133451"/>
                        <a:pt x="1155434" y="2106578"/>
                        <a:pt x="1160808" y="2085080"/>
                      </a:cubicBezTo>
                      <a:lnTo>
                        <a:pt x="1160808" y="859830"/>
                      </a:lnTo>
                      <a:cubicBezTo>
                        <a:pt x="1150059" y="859830"/>
                        <a:pt x="317049" y="1252123"/>
                        <a:pt x="155864" y="1252123"/>
                      </a:cubicBezTo>
                      <a:cubicBezTo>
                        <a:pt x="134366" y="1252123"/>
                        <a:pt x="107493" y="1252123"/>
                        <a:pt x="80620" y="1230625"/>
                      </a:cubicBezTo>
                      <a:cubicBezTo>
                        <a:pt x="64496" y="1219875"/>
                        <a:pt x="21499" y="1214501"/>
                        <a:pt x="10750" y="1193002"/>
                      </a:cubicBezTo>
                      <a:cubicBezTo>
                        <a:pt x="0" y="1176878"/>
                        <a:pt x="0" y="1155380"/>
                        <a:pt x="0" y="1139256"/>
                      </a:cubicBezTo>
                      <a:cubicBezTo>
                        <a:pt x="0" y="1128507"/>
                        <a:pt x="21499" y="1107009"/>
                        <a:pt x="26874" y="1090885"/>
                      </a:cubicBezTo>
                      <a:cubicBezTo>
                        <a:pt x="32248" y="1085510"/>
                        <a:pt x="26874" y="1080135"/>
                        <a:pt x="26874" y="1064012"/>
                      </a:cubicBezTo>
                      <a:cubicBezTo>
                        <a:pt x="26874" y="918951"/>
                        <a:pt x="494411" y="682468"/>
                        <a:pt x="510534" y="671719"/>
                      </a:cubicBezTo>
                      <a:cubicBezTo>
                        <a:pt x="661023" y="591154"/>
                        <a:pt x="843706" y="483662"/>
                        <a:pt x="999570" y="376169"/>
                      </a:cubicBezTo>
                      <a:cubicBezTo>
                        <a:pt x="999570" y="376169"/>
                        <a:pt x="999570" y="370795"/>
                        <a:pt x="988821" y="370795"/>
                      </a:cubicBezTo>
                      <a:cubicBezTo>
                        <a:pt x="940449" y="370795"/>
                        <a:pt x="741589" y="451414"/>
                        <a:pt x="661023" y="451414"/>
                      </a:cubicBezTo>
                      <a:cubicBezTo>
                        <a:pt x="623401" y="451414"/>
                        <a:pt x="623401" y="451414"/>
                        <a:pt x="580404" y="429915"/>
                      </a:cubicBezTo>
                      <a:cubicBezTo>
                        <a:pt x="564281" y="419166"/>
                        <a:pt x="537407" y="419166"/>
                        <a:pt x="521284" y="403042"/>
                      </a:cubicBezTo>
                      <a:cubicBezTo>
                        <a:pt x="510534" y="392293"/>
                        <a:pt x="515909" y="381544"/>
                        <a:pt x="515909" y="370795"/>
                      </a:cubicBezTo>
                      <a:cubicBezTo>
                        <a:pt x="515909" y="327798"/>
                        <a:pt x="532033" y="343922"/>
                        <a:pt x="532033" y="295550"/>
                      </a:cubicBezTo>
                      <a:cubicBezTo>
                        <a:pt x="532033" y="257928"/>
                        <a:pt x="585779" y="161238"/>
                        <a:pt x="628776" y="145115"/>
                      </a:cubicBezTo>
                      <a:cubicBezTo>
                        <a:pt x="704020" y="107492"/>
                        <a:pt x="1031818" y="0"/>
                        <a:pt x="1160808" y="0"/>
                      </a:cubicBezTo>
                      <a:close/>
                    </a:path>
                  </a:pathLst>
                </a:custGeom>
                <a:grpFill/>
                <a:ln w="53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0694A358-DB77-5978-D0E8-A93D6117373C}"/>
                  </a:ext>
                </a:extLst>
              </p:cNvPr>
              <p:cNvSpPr/>
              <p:nvPr/>
            </p:nvSpPr>
            <p:spPr>
              <a:xfrm>
                <a:off x="5830202" y="1358900"/>
                <a:ext cx="1511567" cy="1681914"/>
              </a:xfrm>
              <a:custGeom>
                <a:avLst/>
                <a:gdLst>
                  <a:gd name="connsiteX0" fmla="*/ 728098 w 994201"/>
                  <a:gd name="connsiteY0" fmla="*/ 0 h 1106243"/>
                  <a:gd name="connsiteX1" fmla="*/ 739187 w 994201"/>
                  <a:gd name="connsiteY1" fmla="*/ 20330 h 1106243"/>
                  <a:gd name="connsiteX2" fmla="*/ 604287 w 994201"/>
                  <a:gd name="connsiteY2" fmla="*/ 184801 h 1106243"/>
                  <a:gd name="connsiteX3" fmla="*/ 604287 w 994201"/>
                  <a:gd name="connsiteY3" fmla="*/ 188498 h 1106243"/>
                  <a:gd name="connsiteX4" fmla="*/ 853757 w 994201"/>
                  <a:gd name="connsiteY4" fmla="*/ 114570 h 1106243"/>
                  <a:gd name="connsiteX5" fmla="*/ 916577 w 994201"/>
                  <a:gd name="connsiteY5" fmla="*/ 149686 h 1106243"/>
                  <a:gd name="connsiteX6" fmla="*/ 842668 w 994201"/>
                  <a:gd name="connsiteY6" fmla="*/ 210658 h 1106243"/>
                  <a:gd name="connsiteX7" fmla="*/ 757669 w 994201"/>
                  <a:gd name="connsiteY7" fmla="*/ 240229 h 1106243"/>
                  <a:gd name="connsiteX8" fmla="*/ 826034 w 994201"/>
                  <a:gd name="connsiteY8" fmla="*/ 203265 h 1106243"/>
                  <a:gd name="connsiteX9" fmla="*/ 822337 w 994201"/>
                  <a:gd name="connsiteY9" fmla="*/ 201417 h 1106243"/>
                  <a:gd name="connsiteX10" fmla="*/ 800159 w 994201"/>
                  <a:gd name="connsiteY10" fmla="*/ 208809 h 1106243"/>
                  <a:gd name="connsiteX11" fmla="*/ 524815 w 994201"/>
                  <a:gd name="connsiteY11" fmla="*/ 332639 h 1106243"/>
                  <a:gd name="connsiteX12" fmla="*/ 487851 w 994201"/>
                  <a:gd name="connsiteY12" fmla="*/ 384370 h 1106243"/>
                  <a:gd name="connsiteX13" fmla="*/ 465691 w 994201"/>
                  <a:gd name="connsiteY13" fmla="*/ 537752 h 1106243"/>
                  <a:gd name="connsiteX14" fmla="*/ 465691 w 994201"/>
                  <a:gd name="connsiteY14" fmla="*/ 622769 h 1106243"/>
                  <a:gd name="connsiteX15" fmla="*/ 644929 w 994201"/>
                  <a:gd name="connsiteY15" fmla="*/ 419486 h 1106243"/>
                  <a:gd name="connsiteX16" fmla="*/ 672652 w 994201"/>
                  <a:gd name="connsiteY16" fmla="*/ 430575 h 1106243"/>
                  <a:gd name="connsiteX17" fmla="*/ 753973 w 994201"/>
                  <a:gd name="connsiteY17" fmla="*/ 360343 h 1106243"/>
                  <a:gd name="connsiteX18" fmla="*/ 783525 w 994201"/>
                  <a:gd name="connsiteY18" fmla="*/ 373281 h 1106243"/>
                  <a:gd name="connsiteX19" fmla="*/ 798311 w 994201"/>
                  <a:gd name="connsiteY19" fmla="*/ 380673 h 1106243"/>
                  <a:gd name="connsiteX20" fmla="*/ 813096 w 994201"/>
                  <a:gd name="connsiteY20" fmla="*/ 397307 h 1106243"/>
                  <a:gd name="connsiteX21" fmla="*/ 874087 w 994201"/>
                  <a:gd name="connsiteY21" fmla="*/ 304916 h 1106243"/>
                  <a:gd name="connsiteX22" fmla="*/ 898113 w 994201"/>
                  <a:gd name="connsiteY22" fmla="*/ 317853 h 1106243"/>
                  <a:gd name="connsiteX23" fmla="*/ 923970 w 994201"/>
                  <a:gd name="connsiteY23" fmla="*/ 336335 h 1106243"/>
                  <a:gd name="connsiteX24" fmla="*/ 942452 w 994201"/>
                  <a:gd name="connsiteY24" fmla="*/ 369584 h 1106243"/>
                  <a:gd name="connsiteX25" fmla="*/ 994201 w 994201"/>
                  <a:gd name="connsiteY25" fmla="*/ 698526 h 1106243"/>
                  <a:gd name="connsiteX26" fmla="*/ 992353 w 994201"/>
                  <a:gd name="connsiteY26" fmla="*/ 955389 h 1106243"/>
                  <a:gd name="connsiteX27" fmla="*/ 990808 w 994201"/>
                  <a:gd name="connsiteY27" fmla="*/ 972131 h 1106243"/>
                  <a:gd name="connsiteX28" fmla="*/ 965154 w 994201"/>
                  <a:gd name="connsiteY28" fmla="*/ 995096 h 1106243"/>
                  <a:gd name="connsiteX29" fmla="*/ 910981 w 994201"/>
                  <a:gd name="connsiteY29" fmla="*/ 1067923 h 1106243"/>
                  <a:gd name="connsiteX30" fmla="*/ 887175 w 994201"/>
                  <a:gd name="connsiteY30" fmla="*/ 1106243 h 1106243"/>
                  <a:gd name="connsiteX31" fmla="*/ 885176 w 994201"/>
                  <a:gd name="connsiteY31" fmla="*/ 674500 h 1106243"/>
                  <a:gd name="connsiteX32" fmla="*/ 859301 w 994201"/>
                  <a:gd name="connsiteY32" fmla="*/ 432423 h 1106243"/>
                  <a:gd name="connsiteX33" fmla="*/ 850061 w 994201"/>
                  <a:gd name="connsiteY33" fmla="*/ 449057 h 1106243"/>
                  <a:gd name="connsiteX34" fmla="*/ 840819 w 994201"/>
                  <a:gd name="connsiteY34" fmla="*/ 541448 h 1106243"/>
                  <a:gd name="connsiteX35" fmla="*/ 835275 w 994201"/>
                  <a:gd name="connsiteY35" fmla="*/ 633858 h 1106243"/>
                  <a:gd name="connsiteX36" fmla="*/ 824186 w 994201"/>
                  <a:gd name="connsiteY36" fmla="*/ 663411 h 1106243"/>
                  <a:gd name="connsiteX37" fmla="*/ 794614 w 994201"/>
                  <a:gd name="connsiteY37" fmla="*/ 685589 h 1106243"/>
                  <a:gd name="connsiteX38" fmla="*/ 744732 w 994201"/>
                  <a:gd name="connsiteY38" fmla="*/ 665259 h 1106243"/>
                  <a:gd name="connsiteX39" fmla="*/ 737339 w 994201"/>
                  <a:gd name="connsiteY39" fmla="*/ 643080 h 1106243"/>
                  <a:gd name="connsiteX40" fmla="*/ 748428 w 994201"/>
                  <a:gd name="connsiteY40" fmla="*/ 554386 h 1106243"/>
                  <a:gd name="connsiteX41" fmla="*/ 748428 w 994201"/>
                  <a:gd name="connsiteY41" fmla="*/ 471235 h 1106243"/>
                  <a:gd name="connsiteX42" fmla="*/ 737339 w 994201"/>
                  <a:gd name="connsiteY42" fmla="*/ 439816 h 1106243"/>
                  <a:gd name="connsiteX43" fmla="*/ 694830 w 994201"/>
                  <a:gd name="connsiteY43" fmla="*/ 469387 h 1106243"/>
                  <a:gd name="connsiteX44" fmla="*/ 696678 w 994201"/>
                  <a:gd name="connsiteY44" fmla="*/ 484172 h 1106243"/>
                  <a:gd name="connsiteX45" fmla="*/ 691134 w 994201"/>
                  <a:gd name="connsiteY45" fmla="*/ 526663 h 1106243"/>
                  <a:gd name="connsiteX46" fmla="*/ 604287 w 994201"/>
                  <a:gd name="connsiteY46" fmla="*/ 707767 h 1106243"/>
                  <a:gd name="connsiteX47" fmla="*/ 589501 w 994201"/>
                  <a:gd name="connsiteY47" fmla="*/ 711464 h 1106243"/>
                  <a:gd name="connsiteX48" fmla="*/ 545145 w 994201"/>
                  <a:gd name="connsiteY48" fmla="*/ 678196 h 1106243"/>
                  <a:gd name="connsiteX49" fmla="*/ 552537 w 994201"/>
                  <a:gd name="connsiteY49" fmla="*/ 657866 h 1106243"/>
                  <a:gd name="connsiteX50" fmla="*/ 554386 w 994201"/>
                  <a:gd name="connsiteY50" fmla="*/ 643080 h 1106243"/>
                  <a:gd name="connsiteX51" fmla="*/ 633840 w 994201"/>
                  <a:gd name="connsiteY51" fmla="*/ 493395 h 1106243"/>
                  <a:gd name="connsiteX52" fmla="*/ 633840 w 994201"/>
                  <a:gd name="connsiteY52" fmla="*/ 482324 h 1106243"/>
                  <a:gd name="connsiteX53" fmla="*/ 630143 w 994201"/>
                  <a:gd name="connsiteY53" fmla="*/ 480476 h 1106243"/>
                  <a:gd name="connsiteX54" fmla="*/ 611680 w 994201"/>
                  <a:gd name="connsiteY54" fmla="*/ 487869 h 1106243"/>
                  <a:gd name="connsiteX55" fmla="*/ 511877 w 994201"/>
                  <a:gd name="connsiteY55" fmla="*/ 615376 h 1106243"/>
                  <a:gd name="connsiteX56" fmla="*/ 465691 w 994201"/>
                  <a:gd name="connsiteY56" fmla="*/ 757669 h 1106243"/>
                  <a:gd name="connsiteX57" fmla="*/ 434271 w 994201"/>
                  <a:gd name="connsiteY57" fmla="*/ 794614 h 1106243"/>
                  <a:gd name="connsiteX58" fmla="*/ 417638 w 994201"/>
                  <a:gd name="connsiteY58" fmla="*/ 790918 h 1106243"/>
                  <a:gd name="connsiteX59" fmla="*/ 395459 w 994201"/>
                  <a:gd name="connsiteY59" fmla="*/ 779847 h 1106243"/>
                  <a:gd name="connsiteX60" fmla="*/ 384370 w 994201"/>
                  <a:gd name="connsiteY60" fmla="*/ 766910 h 1106243"/>
                  <a:gd name="connsiteX61" fmla="*/ 380674 w 994201"/>
                  <a:gd name="connsiteY61" fmla="*/ 737338 h 1106243"/>
                  <a:gd name="connsiteX62" fmla="*/ 380674 w 994201"/>
                  <a:gd name="connsiteY62" fmla="*/ 683741 h 1106243"/>
                  <a:gd name="connsiteX63" fmla="*/ 386218 w 994201"/>
                  <a:gd name="connsiteY63" fmla="*/ 619072 h 1106243"/>
                  <a:gd name="connsiteX64" fmla="*/ 391763 w 994201"/>
                  <a:gd name="connsiteY64" fmla="*/ 567323 h 1106243"/>
                  <a:gd name="connsiteX65" fmla="*/ 399156 w 994201"/>
                  <a:gd name="connsiteY65" fmla="*/ 515573 h 1106243"/>
                  <a:gd name="connsiteX66" fmla="*/ 445361 w 994201"/>
                  <a:gd name="connsiteY66" fmla="*/ 376977 h 1106243"/>
                  <a:gd name="connsiteX67" fmla="*/ 443512 w 994201"/>
                  <a:gd name="connsiteY67" fmla="*/ 375129 h 1106243"/>
                  <a:gd name="connsiteX68" fmla="*/ 373281 w 994201"/>
                  <a:gd name="connsiteY68" fmla="*/ 413941 h 1106243"/>
                  <a:gd name="connsiteX69" fmla="*/ 316005 w 994201"/>
                  <a:gd name="connsiteY69" fmla="*/ 447208 h 1106243"/>
                  <a:gd name="connsiteX70" fmla="*/ 59124 w 994201"/>
                  <a:gd name="connsiteY70" fmla="*/ 611680 h 1106243"/>
                  <a:gd name="connsiteX71" fmla="*/ 38794 w 994201"/>
                  <a:gd name="connsiteY71" fmla="*/ 622769 h 1106243"/>
                  <a:gd name="connsiteX72" fmla="*/ 0 w 994201"/>
                  <a:gd name="connsiteY72" fmla="*/ 604287 h 1106243"/>
                  <a:gd name="connsiteX73" fmla="*/ 0 w 994201"/>
                  <a:gd name="connsiteY73" fmla="*/ 595046 h 1106243"/>
                  <a:gd name="connsiteX74" fmla="*/ 9241 w 994201"/>
                  <a:gd name="connsiteY74" fmla="*/ 567323 h 1106243"/>
                  <a:gd name="connsiteX75" fmla="*/ 147838 w 994201"/>
                  <a:gd name="connsiteY75" fmla="*/ 447208 h 1106243"/>
                  <a:gd name="connsiteX76" fmla="*/ 417638 w 994201"/>
                  <a:gd name="connsiteY76" fmla="*/ 280889 h 1106243"/>
                  <a:gd name="connsiteX77" fmla="*/ 513725 w 994201"/>
                  <a:gd name="connsiteY77" fmla="*/ 203265 h 1106243"/>
                  <a:gd name="connsiteX78" fmla="*/ 498940 w 994201"/>
                  <a:gd name="connsiteY78" fmla="*/ 199568 h 1106243"/>
                  <a:gd name="connsiteX79" fmla="*/ 461994 w 994201"/>
                  <a:gd name="connsiteY79" fmla="*/ 179257 h 1106243"/>
                  <a:gd name="connsiteX80" fmla="*/ 421334 w 994201"/>
                  <a:gd name="connsiteY80" fmla="*/ 110874 h 1106243"/>
                  <a:gd name="connsiteX81" fmla="*/ 428727 w 994201"/>
                  <a:gd name="connsiteY81" fmla="*/ 90543 h 1106243"/>
                  <a:gd name="connsiteX82" fmla="*/ 428727 w 994201"/>
                  <a:gd name="connsiteY82" fmla="*/ 83151 h 1106243"/>
                  <a:gd name="connsiteX83" fmla="*/ 452753 w 994201"/>
                  <a:gd name="connsiteY83" fmla="*/ 49883 h 1106243"/>
                  <a:gd name="connsiteX84" fmla="*/ 480458 w 994201"/>
                  <a:gd name="connsiteY84" fmla="*/ 66517 h 1106243"/>
                  <a:gd name="connsiteX85" fmla="*/ 537752 w 994201"/>
                  <a:gd name="connsiteY85" fmla="*/ 158927 h 1106243"/>
                  <a:gd name="connsiteX86" fmla="*/ 532208 w 994201"/>
                  <a:gd name="connsiteY86" fmla="*/ 186650 h 1106243"/>
                  <a:gd name="connsiteX87" fmla="*/ 728098 w 994201"/>
                  <a:gd name="connsiteY87" fmla="*/ 0 h 1106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</a:cxnLst>
                <a:rect l="l" t="t" r="r" b="b"/>
                <a:pathLst>
                  <a:path w="994201" h="1106243">
                    <a:moveTo>
                      <a:pt x="728098" y="0"/>
                    </a:moveTo>
                    <a:cubicBezTo>
                      <a:pt x="741035" y="5545"/>
                      <a:pt x="739187" y="14786"/>
                      <a:pt x="739187" y="20330"/>
                    </a:cubicBezTo>
                    <a:cubicBezTo>
                      <a:pt x="739187" y="83151"/>
                      <a:pt x="661563" y="123811"/>
                      <a:pt x="604287" y="184801"/>
                    </a:cubicBezTo>
                    <a:lnTo>
                      <a:pt x="604287" y="188498"/>
                    </a:lnTo>
                    <a:cubicBezTo>
                      <a:pt x="683741" y="157078"/>
                      <a:pt x="774284" y="114570"/>
                      <a:pt x="853757" y="114570"/>
                    </a:cubicBezTo>
                    <a:cubicBezTo>
                      <a:pt x="877783" y="114570"/>
                      <a:pt x="916577" y="121963"/>
                      <a:pt x="916577" y="149686"/>
                    </a:cubicBezTo>
                    <a:cubicBezTo>
                      <a:pt x="916577" y="182953"/>
                      <a:pt x="861149" y="203265"/>
                      <a:pt x="842668" y="210658"/>
                    </a:cubicBezTo>
                    <a:cubicBezTo>
                      <a:pt x="814945" y="219899"/>
                      <a:pt x="785373" y="230988"/>
                      <a:pt x="757669" y="240229"/>
                    </a:cubicBezTo>
                    <a:lnTo>
                      <a:pt x="826034" y="203265"/>
                    </a:lnTo>
                    <a:cubicBezTo>
                      <a:pt x="826034" y="203265"/>
                      <a:pt x="826034" y="201417"/>
                      <a:pt x="822337" y="201417"/>
                    </a:cubicBezTo>
                    <a:cubicBezTo>
                      <a:pt x="816793" y="201417"/>
                      <a:pt x="805704" y="206961"/>
                      <a:pt x="800159" y="208809"/>
                    </a:cubicBezTo>
                    <a:cubicBezTo>
                      <a:pt x="709616" y="242077"/>
                      <a:pt x="613528" y="284585"/>
                      <a:pt x="524815" y="332639"/>
                    </a:cubicBezTo>
                    <a:cubicBezTo>
                      <a:pt x="504484" y="341861"/>
                      <a:pt x="493395" y="369584"/>
                      <a:pt x="487851" y="384370"/>
                    </a:cubicBezTo>
                    <a:cubicBezTo>
                      <a:pt x="469387" y="432423"/>
                      <a:pt x="467539" y="486021"/>
                      <a:pt x="465691" y="537752"/>
                    </a:cubicBezTo>
                    <a:cubicBezTo>
                      <a:pt x="463843" y="571019"/>
                      <a:pt x="463843" y="576564"/>
                      <a:pt x="465691" y="622769"/>
                    </a:cubicBezTo>
                    <a:cubicBezTo>
                      <a:pt x="480458" y="593198"/>
                      <a:pt x="569171" y="419486"/>
                      <a:pt x="644929" y="419486"/>
                    </a:cubicBezTo>
                    <a:cubicBezTo>
                      <a:pt x="661563" y="419486"/>
                      <a:pt x="661563" y="430575"/>
                      <a:pt x="672652" y="430575"/>
                    </a:cubicBezTo>
                    <a:cubicBezTo>
                      <a:pt x="681893" y="430575"/>
                      <a:pt x="720705" y="360343"/>
                      <a:pt x="753973" y="360343"/>
                    </a:cubicBezTo>
                    <a:cubicBezTo>
                      <a:pt x="765062" y="360343"/>
                      <a:pt x="772436" y="365888"/>
                      <a:pt x="783525" y="373281"/>
                    </a:cubicBezTo>
                    <a:cubicBezTo>
                      <a:pt x="785373" y="376977"/>
                      <a:pt x="792766" y="376977"/>
                      <a:pt x="798311" y="380673"/>
                    </a:cubicBezTo>
                    <a:cubicBezTo>
                      <a:pt x="803855" y="384370"/>
                      <a:pt x="809400" y="391763"/>
                      <a:pt x="813096" y="397307"/>
                    </a:cubicBezTo>
                    <a:cubicBezTo>
                      <a:pt x="816793" y="389914"/>
                      <a:pt x="853757" y="304916"/>
                      <a:pt x="874087" y="304916"/>
                    </a:cubicBezTo>
                    <a:cubicBezTo>
                      <a:pt x="877783" y="304916"/>
                      <a:pt x="888872" y="314157"/>
                      <a:pt x="898113" y="317853"/>
                    </a:cubicBezTo>
                    <a:cubicBezTo>
                      <a:pt x="907354" y="325246"/>
                      <a:pt x="916577" y="323398"/>
                      <a:pt x="923970" y="336335"/>
                    </a:cubicBezTo>
                    <a:cubicBezTo>
                      <a:pt x="931362" y="347406"/>
                      <a:pt x="938755" y="356647"/>
                      <a:pt x="942452" y="369584"/>
                    </a:cubicBezTo>
                    <a:cubicBezTo>
                      <a:pt x="977568" y="474931"/>
                      <a:pt x="984960" y="591349"/>
                      <a:pt x="994201" y="698526"/>
                    </a:cubicBezTo>
                    <a:lnTo>
                      <a:pt x="992353" y="955389"/>
                    </a:lnTo>
                    <a:lnTo>
                      <a:pt x="990808" y="972131"/>
                    </a:lnTo>
                    <a:lnTo>
                      <a:pt x="965154" y="995096"/>
                    </a:lnTo>
                    <a:cubicBezTo>
                      <a:pt x="937638" y="1019703"/>
                      <a:pt x="925864" y="1041663"/>
                      <a:pt x="910981" y="1067923"/>
                    </a:cubicBezTo>
                    <a:lnTo>
                      <a:pt x="887175" y="1106243"/>
                    </a:lnTo>
                    <a:lnTo>
                      <a:pt x="885176" y="674500"/>
                    </a:lnTo>
                    <a:cubicBezTo>
                      <a:pt x="877783" y="595046"/>
                      <a:pt x="875935" y="511877"/>
                      <a:pt x="859301" y="432423"/>
                    </a:cubicBezTo>
                    <a:cubicBezTo>
                      <a:pt x="855605" y="436119"/>
                      <a:pt x="851909" y="443512"/>
                      <a:pt x="850061" y="449057"/>
                    </a:cubicBezTo>
                    <a:cubicBezTo>
                      <a:pt x="837123" y="476780"/>
                      <a:pt x="840819" y="510029"/>
                      <a:pt x="840819" y="541448"/>
                    </a:cubicBezTo>
                    <a:cubicBezTo>
                      <a:pt x="840819" y="546993"/>
                      <a:pt x="838971" y="604287"/>
                      <a:pt x="835275" y="633858"/>
                    </a:cubicBezTo>
                    <a:cubicBezTo>
                      <a:pt x="835275" y="643080"/>
                      <a:pt x="831578" y="656018"/>
                      <a:pt x="824186" y="663411"/>
                    </a:cubicBezTo>
                    <a:cubicBezTo>
                      <a:pt x="803855" y="685589"/>
                      <a:pt x="813096" y="685589"/>
                      <a:pt x="794614" y="685589"/>
                    </a:cubicBezTo>
                    <a:cubicBezTo>
                      <a:pt x="777981" y="685589"/>
                      <a:pt x="755821" y="676348"/>
                      <a:pt x="744732" y="665259"/>
                    </a:cubicBezTo>
                    <a:cubicBezTo>
                      <a:pt x="737339" y="659714"/>
                      <a:pt x="739187" y="648625"/>
                      <a:pt x="737339" y="643080"/>
                    </a:cubicBezTo>
                    <a:lnTo>
                      <a:pt x="748428" y="554386"/>
                    </a:lnTo>
                    <a:lnTo>
                      <a:pt x="748428" y="471235"/>
                    </a:lnTo>
                    <a:cubicBezTo>
                      <a:pt x="744732" y="461994"/>
                      <a:pt x="744732" y="449057"/>
                      <a:pt x="737339" y="439816"/>
                    </a:cubicBezTo>
                    <a:cubicBezTo>
                      <a:pt x="724401" y="441664"/>
                      <a:pt x="705919" y="450905"/>
                      <a:pt x="694830" y="469387"/>
                    </a:cubicBezTo>
                    <a:cubicBezTo>
                      <a:pt x="692982" y="471235"/>
                      <a:pt x="694830" y="476780"/>
                      <a:pt x="696678" y="484172"/>
                    </a:cubicBezTo>
                    <a:cubicBezTo>
                      <a:pt x="696678" y="497091"/>
                      <a:pt x="694830" y="511877"/>
                      <a:pt x="691134" y="526663"/>
                    </a:cubicBezTo>
                    <a:cubicBezTo>
                      <a:pt x="674500" y="589501"/>
                      <a:pt x="644929" y="668955"/>
                      <a:pt x="604287" y="707767"/>
                    </a:cubicBezTo>
                    <a:cubicBezTo>
                      <a:pt x="600591" y="711464"/>
                      <a:pt x="595046" y="711464"/>
                      <a:pt x="589501" y="711464"/>
                    </a:cubicBezTo>
                    <a:cubicBezTo>
                      <a:pt x="569171" y="711464"/>
                      <a:pt x="545145" y="698526"/>
                      <a:pt x="545145" y="678196"/>
                    </a:cubicBezTo>
                    <a:cubicBezTo>
                      <a:pt x="545145" y="674500"/>
                      <a:pt x="552537" y="665259"/>
                      <a:pt x="552537" y="657866"/>
                    </a:cubicBezTo>
                    <a:cubicBezTo>
                      <a:pt x="552537" y="654170"/>
                      <a:pt x="552537" y="646777"/>
                      <a:pt x="554386" y="643080"/>
                    </a:cubicBezTo>
                    <a:cubicBezTo>
                      <a:pt x="578412" y="591349"/>
                      <a:pt x="606135" y="543296"/>
                      <a:pt x="633840" y="493395"/>
                    </a:cubicBezTo>
                    <a:lnTo>
                      <a:pt x="633840" y="482324"/>
                    </a:lnTo>
                    <a:cubicBezTo>
                      <a:pt x="633840" y="482324"/>
                      <a:pt x="633840" y="480476"/>
                      <a:pt x="630143" y="480476"/>
                    </a:cubicBezTo>
                    <a:cubicBezTo>
                      <a:pt x="624599" y="480476"/>
                      <a:pt x="615376" y="484172"/>
                      <a:pt x="611680" y="487869"/>
                    </a:cubicBezTo>
                    <a:cubicBezTo>
                      <a:pt x="559930" y="519270"/>
                      <a:pt x="535904" y="572868"/>
                      <a:pt x="511877" y="615376"/>
                    </a:cubicBezTo>
                    <a:cubicBezTo>
                      <a:pt x="486002" y="657866"/>
                      <a:pt x="478610" y="709616"/>
                      <a:pt x="465691" y="757669"/>
                    </a:cubicBezTo>
                    <a:cubicBezTo>
                      <a:pt x="463843" y="768758"/>
                      <a:pt x="437968" y="794614"/>
                      <a:pt x="434271" y="794614"/>
                    </a:cubicBezTo>
                    <a:cubicBezTo>
                      <a:pt x="428727" y="794614"/>
                      <a:pt x="421334" y="792766"/>
                      <a:pt x="417638" y="790918"/>
                    </a:cubicBezTo>
                    <a:cubicBezTo>
                      <a:pt x="408397" y="787221"/>
                      <a:pt x="401004" y="783543"/>
                      <a:pt x="395459" y="779847"/>
                    </a:cubicBezTo>
                    <a:cubicBezTo>
                      <a:pt x="389915" y="777999"/>
                      <a:pt x="386218" y="772454"/>
                      <a:pt x="384370" y="766910"/>
                    </a:cubicBezTo>
                    <a:cubicBezTo>
                      <a:pt x="380674" y="757669"/>
                      <a:pt x="380674" y="741035"/>
                      <a:pt x="380674" y="737338"/>
                    </a:cubicBezTo>
                    <a:lnTo>
                      <a:pt x="380674" y="683741"/>
                    </a:lnTo>
                    <a:cubicBezTo>
                      <a:pt x="382522" y="663411"/>
                      <a:pt x="384370" y="641232"/>
                      <a:pt x="386218" y="619072"/>
                    </a:cubicBezTo>
                    <a:cubicBezTo>
                      <a:pt x="388066" y="602439"/>
                      <a:pt x="389915" y="583957"/>
                      <a:pt x="391763" y="567323"/>
                    </a:cubicBezTo>
                    <a:cubicBezTo>
                      <a:pt x="393611" y="550689"/>
                      <a:pt x="397307" y="532207"/>
                      <a:pt x="399156" y="515573"/>
                    </a:cubicBezTo>
                    <a:cubicBezTo>
                      <a:pt x="404700" y="471235"/>
                      <a:pt x="421334" y="423182"/>
                      <a:pt x="445361" y="376977"/>
                    </a:cubicBezTo>
                    <a:lnTo>
                      <a:pt x="443512" y="375129"/>
                    </a:lnTo>
                    <a:cubicBezTo>
                      <a:pt x="421334" y="388066"/>
                      <a:pt x="397307" y="401004"/>
                      <a:pt x="373281" y="413941"/>
                    </a:cubicBezTo>
                    <a:cubicBezTo>
                      <a:pt x="354799" y="425030"/>
                      <a:pt x="332621" y="436119"/>
                      <a:pt x="316005" y="447208"/>
                    </a:cubicBezTo>
                    <a:cubicBezTo>
                      <a:pt x="232836" y="497091"/>
                      <a:pt x="140445" y="545145"/>
                      <a:pt x="59124" y="611680"/>
                    </a:cubicBezTo>
                    <a:cubicBezTo>
                      <a:pt x="53580" y="615376"/>
                      <a:pt x="42490" y="622769"/>
                      <a:pt x="38794" y="622769"/>
                    </a:cubicBezTo>
                    <a:cubicBezTo>
                      <a:pt x="29553" y="622769"/>
                      <a:pt x="1849" y="609831"/>
                      <a:pt x="0" y="604287"/>
                    </a:cubicBezTo>
                    <a:lnTo>
                      <a:pt x="0" y="595046"/>
                    </a:lnTo>
                    <a:cubicBezTo>
                      <a:pt x="0" y="576564"/>
                      <a:pt x="9241" y="583957"/>
                      <a:pt x="9241" y="567323"/>
                    </a:cubicBezTo>
                    <a:cubicBezTo>
                      <a:pt x="9241" y="532207"/>
                      <a:pt x="134900" y="456449"/>
                      <a:pt x="147838" y="447208"/>
                    </a:cubicBezTo>
                    <a:cubicBezTo>
                      <a:pt x="234685" y="389914"/>
                      <a:pt x="328924" y="334487"/>
                      <a:pt x="417638" y="280889"/>
                    </a:cubicBezTo>
                    <a:cubicBezTo>
                      <a:pt x="450905" y="260559"/>
                      <a:pt x="482306" y="229140"/>
                      <a:pt x="513725" y="203265"/>
                    </a:cubicBezTo>
                    <a:cubicBezTo>
                      <a:pt x="510029" y="201417"/>
                      <a:pt x="502636" y="201417"/>
                      <a:pt x="498940" y="199568"/>
                    </a:cubicBezTo>
                    <a:cubicBezTo>
                      <a:pt x="487851" y="195872"/>
                      <a:pt x="471235" y="192194"/>
                      <a:pt x="461994" y="179257"/>
                    </a:cubicBezTo>
                    <a:cubicBezTo>
                      <a:pt x="450905" y="166319"/>
                      <a:pt x="421334" y="131204"/>
                      <a:pt x="421334" y="110874"/>
                    </a:cubicBezTo>
                    <a:cubicBezTo>
                      <a:pt x="421334" y="103481"/>
                      <a:pt x="421334" y="105329"/>
                      <a:pt x="428727" y="90543"/>
                    </a:cubicBezTo>
                    <a:cubicBezTo>
                      <a:pt x="430575" y="88695"/>
                      <a:pt x="428727" y="84999"/>
                      <a:pt x="428727" y="83151"/>
                    </a:cubicBezTo>
                    <a:cubicBezTo>
                      <a:pt x="430575" y="77606"/>
                      <a:pt x="445361" y="49883"/>
                      <a:pt x="452753" y="49883"/>
                    </a:cubicBezTo>
                    <a:cubicBezTo>
                      <a:pt x="460146" y="49883"/>
                      <a:pt x="478610" y="66517"/>
                      <a:pt x="480458" y="66517"/>
                    </a:cubicBezTo>
                    <a:cubicBezTo>
                      <a:pt x="526663" y="90543"/>
                      <a:pt x="537752" y="125659"/>
                      <a:pt x="537752" y="158927"/>
                    </a:cubicBezTo>
                    <a:cubicBezTo>
                      <a:pt x="537752" y="162623"/>
                      <a:pt x="534056" y="175560"/>
                      <a:pt x="532208" y="186650"/>
                    </a:cubicBezTo>
                    <a:lnTo>
                      <a:pt x="72809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FB821C61-EE71-70E0-182A-61560CFD475F}"/>
                  </a:ext>
                </a:extLst>
              </p:cNvPr>
              <p:cNvSpPr/>
              <p:nvPr/>
            </p:nvSpPr>
            <p:spPr>
              <a:xfrm>
                <a:off x="4459174" y="1328560"/>
                <a:ext cx="1448089" cy="2161417"/>
              </a:xfrm>
              <a:custGeom>
                <a:avLst/>
                <a:gdLst>
                  <a:gd name="connsiteX0" fmla="*/ 1666652 w 2785549"/>
                  <a:gd name="connsiteY0" fmla="*/ 0 h 4157708"/>
                  <a:gd name="connsiteX1" fmla="*/ 1731382 w 2785549"/>
                  <a:gd name="connsiteY1" fmla="*/ 29450 h 4157708"/>
                  <a:gd name="connsiteX2" fmla="*/ 1778501 w 2785549"/>
                  <a:gd name="connsiteY2" fmla="*/ 47119 h 4157708"/>
                  <a:gd name="connsiteX3" fmla="*/ 1825619 w 2785549"/>
                  <a:gd name="connsiteY3" fmla="*/ 153137 h 4157708"/>
                  <a:gd name="connsiteX4" fmla="*/ 1778501 w 2785549"/>
                  <a:gd name="connsiteY4" fmla="*/ 259154 h 4157708"/>
                  <a:gd name="connsiteX5" fmla="*/ 1431058 w 2785549"/>
                  <a:gd name="connsiteY5" fmla="*/ 494689 h 4157708"/>
                  <a:gd name="connsiteX6" fmla="*/ 1407499 w 2785549"/>
                  <a:gd name="connsiteY6" fmla="*/ 871581 h 4157708"/>
                  <a:gd name="connsiteX7" fmla="*/ 1413389 w 2785549"/>
                  <a:gd name="connsiteY7" fmla="*/ 906920 h 4157708"/>
                  <a:gd name="connsiteX8" fmla="*/ 1802060 w 2785549"/>
                  <a:gd name="connsiteY8" fmla="*/ 636046 h 4157708"/>
                  <a:gd name="connsiteX9" fmla="*/ 2237850 w 2785549"/>
                  <a:gd name="connsiteY9" fmla="*/ 400452 h 4157708"/>
                  <a:gd name="connsiteX10" fmla="*/ 2255520 w 2785549"/>
                  <a:gd name="connsiteY10" fmla="*/ 329773 h 4157708"/>
                  <a:gd name="connsiteX11" fmla="*/ 2320308 w 2785549"/>
                  <a:gd name="connsiteY11" fmla="*/ 182586 h 4157708"/>
                  <a:gd name="connsiteX12" fmla="*/ 2379207 w 2785549"/>
                  <a:gd name="connsiteY12" fmla="*/ 200255 h 4157708"/>
                  <a:gd name="connsiteX13" fmla="*/ 2426326 w 2785549"/>
                  <a:gd name="connsiteY13" fmla="*/ 288603 h 4157708"/>
                  <a:gd name="connsiteX14" fmla="*/ 2502894 w 2785549"/>
                  <a:gd name="connsiteY14" fmla="*/ 323884 h 4157708"/>
                  <a:gd name="connsiteX15" fmla="*/ 2608911 w 2785549"/>
                  <a:gd name="connsiteY15" fmla="*/ 300324 h 4157708"/>
                  <a:gd name="connsiteX16" fmla="*/ 2732540 w 2785549"/>
                  <a:gd name="connsiteY16" fmla="*/ 347443 h 4157708"/>
                  <a:gd name="connsiteX17" fmla="*/ 2779659 w 2785549"/>
                  <a:gd name="connsiteY17" fmla="*/ 459350 h 4157708"/>
                  <a:gd name="connsiteX18" fmla="*/ 2703091 w 2785549"/>
                  <a:gd name="connsiteY18" fmla="*/ 594817 h 4157708"/>
                  <a:gd name="connsiteX19" fmla="*/ 2449885 w 2785549"/>
                  <a:gd name="connsiteY19" fmla="*/ 671385 h 4157708"/>
                  <a:gd name="connsiteX20" fmla="*/ 2432216 w 2785549"/>
                  <a:gd name="connsiteY20" fmla="*/ 1018827 h 4157708"/>
                  <a:gd name="connsiteX21" fmla="*/ 2438105 w 2785549"/>
                  <a:gd name="connsiteY21" fmla="*/ 1048277 h 4157708"/>
                  <a:gd name="connsiteX22" fmla="*/ 2655971 w 2785549"/>
                  <a:gd name="connsiteY22" fmla="*/ 942259 h 4157708"/>
                  <a:gd name="connsiteX23" fmla="*/ 2738430 w 2785549"/>
                  <a:gd name="connsiteY23" fmla="*/ 971709 h 4157708"/>
                  <a:gd name="connsiteX24" fmla="*/ 2761989 w 2785549"/>
                  <a:gd name="connsiteY24" fmla="*/ 1001158 h 4157708"/>
                  <a:gd name="connsiteX25" fmla="*/ 2785549 w 2785549"/>
                  <a:gd name="connsiteY25" fmla="*/ 1077726 h 4157708"/>
                  <a:gd name="connsiteX26" fmla="*/ 2396876 w 2785549"/>
                  <a:gd name="connsiteY26" fmla="*/ 1607754 h 4157708"/>
                  <a:gd name="connsiteX27" fmla="*/ 2390987 w 2785549"/>
                  <a:gd name="connsiteY27" fmla="*/ 1690212 h 4157708"/>
                  <a:gd name="connsiteX28" fmla="*/ 2361537 w 2785549"/>
                  <a:gd name="connsiteY28" fmla="*/ 1796171 h 4157708"/>
                  <a:gd name="connsiteX29" fmla="*/ 2443995 w 2785549"/>
                  <a:gd name="connsiteY29" fmla="*/ 1831510 h 4157708"/>
                  <a:gd name="connsiteX30" fmla="*/ 2526453 w 2785549"/>
                  <a:gd name="connsiteY30" fmla="*/ 1860959 h 4157708"/>
                  <a:gd name="connsiteX31" fmla="*/ 2579462 w 2785549"/>
                  <a:gd name="connsiteY31" fmla="*/ 1913968 h 4157708"/>
                  <a:gd name="connsiteX32" fmla="*/ 2608911 w 2785549"/>
                  <a:gd name="connsiteY32" fmla="*/ 1984646 h 4157708"/>
                  <a:gd name="connsiteX33" fmla="*/ 2632412 w 2785549"/>
                  <a:gd name="connsiteY33" fmla="*/ 2072994 h 4157708"/>
                  <a:gd name="connsiteX34" fmla="*/ 2149561 w 2785549"/>
                  <a:gd name="connsiteY34" fmla="*/ 2879786 h 4157708"/>
                  <a:gd name="connsiteX35" fmla="*/ 2355647 w 2785549"/>
                  <a:gd name="connsiteY35" fmla="*/ 2938684 h 4157708"/>
                  <a:gd name="connsiteX36" fmla="*/ 1961086 w 2785549"/>
                  <a:gd name="connsiteY36" fmla="*/ 3085931 h 4157708"/>
                  <a:gd name="connsiteX37" fmla="*/ 1790280 w 2785549"/>
                  <a:gd name="connsiteY37" fmla="*/ 3244898 h 4157708"/>
                  <a:gd name="connsiteX38" fmla="*/ 1136624 w 2785549"/>
                  <a:gd name="connsiteY38" fmla="*/ 3833825 h 4157708"/>
                  <a:gd name="connsiteX39" fmla="*/ 765563 w 2785549"/>
                  <a:gd name="connsiteY39" fmla="*/ 4087030 h 4157708"/>
                  <a:gd name="connsiteX40" fmla="*/ 471130 w 2785549"/>
                  <a:gd name="connsiteY40" fmla="*/ 4157708 h 4157708"/>
                  <a:gd name="connsiteX41" fmla="*/ 0 w 2785549"/>
                  <a:gd name="connsiteY41" fmla="*/ 3851495 h 4157708"/>
                  <a:gd name="connsiteX42" fmla="*/ 206145 w 2785549"/>
                  <a:gd name="connsiteY42" fmla="*/ 3957512 h 4157708"/>
                  <a:gd name="connsiteX43" fmla="*/ 1442838 w 2785549"/>
                  <a:gd name="connsiteY43" fmla="*/ 3038812 h 4157708"/>
                  <a:gd name="connsiteX44" fmla="*/ 518248 w 2785549"/>
                  <a:gd name="connsiteY44" fmla="*/ 2744319 h 4157708"/>
                  <a:gd name="connsiteX45" fmla="*/ 394562 w 2785549"/>
                  <a:gd name="connsiteY45" fmla="*/ 2673641 h 4157708"/>
                  <a:gd name="connsiteX46" fmla="*/ 317993 w 2785549"/>
                  <a:gd name="connsiteY46" fmla="*/ 2614801 h 4157708"/>
                  <a:gd name="connsiteX47" fmla="*/ 506469 w 2785549"/>
                  <a:gd name="connsiteY47" fmla="*/ 2432216 h 4157708"/>
                  <a:gd name="connsiteX48" fmla="*/ 1030607 w 2785549"/>
                  <a:gd name="connsiteY48" fmla="*/ 2573572 h 4157708"/>
                  <a:gd name="connsiteX49" fmla="*/ 1590084 w 2785549"/>
                  <a:gd name="connsiteY49" fmla="*/ 2726650 h 4157708"/>
                  <a:gd name="connsiteX50" fmla="*/ 1731382 w 2785549"/>
                  <a:gd name="connsiteY50" fmla="*/ 2761989 h 4157708"/>
                  <a:gd name="connsiteX51" fmla="*/ 1949306 w 2785549"/>
                  <a:gd name="connsiteY51" fmla="*/ 2550013 h 4157708"/>
                  <a:gd name="connsiteX52" fmla="*/ 2267300 w 2785549"/>
                  <a:gd name="connsiteY52" fmla="*/ 2155452 h 4157708"/>
                  <a:gd name="connsiteX53" fmla="*/ 2267300 w 2785549"/>
                  <a:gd name="connsiteY53" fmla="*/ 2149562 h 4157708"/>
                  <a:gd name="connsiteX54" fmla="*/ 1878628 w 2785549"/>
                  <a:gd name="connsiteY54" fmla="*/ 2320309 h 4157708"/>
                  <a:gd name="connsiteX55" fmla="*/ 1678432 w 2785549"/>
                  <a:gd name="connsiteY55" fmla="*/ 2443996 h 4157708"/>
                  <a:gd name="connsiteX56" fmla="*/ 1366270 w 2785549"/>
                  <a:gd name="connsiteY56" fmla="*/ 2626581 h 4157708"/>
                  <a:gd name="connsiteX57" fmla="*/ 1213133 w 2785549"/>
                  <a:gd name="connsiteY57" fmla="*/ 2526454 h 4157708"/>
                  <a:gd name="connsiteX58" fmla="*/ 1236693 w 2785549"/>
                  <a:gd name="connsiteY58" fmla="*/ 2461665 h 4157708"/>
                  <a:gd name="connsiteX59" fmla="*/ 1224913 w 2785549"/>
                  <a:gd name="connsiteY59" fmla="*/ 2420436 h 4157708"/>
                  <a:gd name="connsiteX60" fmla="*/ 1330931 w 2785549"/>
                  <a:gd name="connsiteY60" fmla="*/ 2202512 h 4157708"/>
                  <a:gd name="connsiteX61" fmla="*/ 1478177 w 2785549"/>
                  <a:gd name="connsiteY61" fmla="*/ 2025875 h 4157708"/>
                  <a:gd name="connsiteX62" fmla="*/ 1619533 w 2785549"/>
                  <a:gd name="connsiteY62" fmla="*/ 1878629 h 4157708"/>
                  <a:gd name="connsiteX63" fmla="*/ 2143672 w 2785549"/>
                  <a:gd name="connsiteY63" fmla="*/ 1401609 h 4157708"/>
                  <a:gd name="connsiteX64" fmla="*/ 2149561 w 2785549"/>
                  <a:gd name="connsiteY64" fmla="*/ 1372160 h 4157708"/>
                  <a:gd name="connsiteX65" fmla="*/ 2143672 w 2785549"/>
                  <a:gd name="connsiteY65" fmla="*/ 1336821 h 4157708"/>
                  <a:gd name="connsiteX66" fmla="*/ 1737272 w 2785549"/>
                  <a:gd name="connsiteY66" fmla="*/ 1690212 h 4157708"/>
                  <a:gd name="connsiteX67" fmla="*/ 1625423 w 2785549"/>
                  <a:gd name="connsiteY67" fmla="*/ 1784391 h 4157708"/>
                  <a:gd name="connsiteX68" fmla="*/ 1525296 w 2785549"/>
                  <a:gd name="connsiteY68" fmla="*/ 1749052 h 4157708"/>
                  <a:gd name="connsiteX69" fmla="*/ 1507626 w 2785549"/>
                  <a:gd name="connsiteY69" fmla="*/ 1684322 h 4157708"/>
                  <a:gd name="connsiteX70" fmla="*/ 1519406 w 2785549"/>
                  <a:gd name="connsiteY70" fmla="*/ 1631314 h 4157708"/>
                  <a:gd name="connsiteX71" fmla="*/ 2137782 w 2785549"/>
                  <a:gd name="connsiteY71" fmla="*/ 812683 h 4157708"/>
                  <a:gd name="connsiteX72" fmla="*/ 2190732 w 2785549"/>
                  <a:gd name="connsiteY72" fmla="*/ 812683 h 4157708"/>
                  <a:gd name="connsiteX73" fmla="*/ 2190732 w 2785549"/>
                  <a:gd name="connsiteY73" fmla="*/ 747953 h 4157708"/>
                  <a:gd name="connsiteX74" fmla="*/ 1383939 w 2785549"/>
                  <a:gd name="connsiteY74" fmla="*/ 1166074 h 4157708"/>
                  <a:gd name="connsiteX75" fmla="*/ 1336820 w 2785549"/>
                  <a:gd name="connsiteY75" fmla="*/ 1542966 h 4157708"/>
                  <a:gd name="connsiteX76" fmla="*/ 1313261 w 2785549"/>
                  <a:gd name="connsiteY76" fmla="*/ 1701992 h 4157708"/>
                  <a:gd name="connsiteX77" fmla="*/ 1166074 w 2785549"/>
                  <a:gd name="connsiteY77" fmla="*/ 2019985 h 4157708"/>
                  <a:gd name="connsiteX78" fmla="*/ 1065946 w 2785549"/>
                  <a:gd name="connsiteY78" fmla="*/ 1990536 h 4157708"/>
                  <a:gd name="connsiteX79" fmla="*/ 1048277 w 2785549"/>
                  <a:gd name="connsiteY79" fmla="*/ 1908078 h 4157708"/>
                  <a:gd name="connsiteX80" fmla="*/ 1101285 w 2785549"/>
                  <a:gd name="connsiteY80" fmla="*/ 1383940 h 4157708"/>
                  <a:gd name="connsiteX81" fmla="*/ 636046 w 2785549"/>
                  <a:gd name="connsiteY81" fmla="*/ 1678432 h 4157708"/>
                  <a:gd name="connsiteX82" fmla="*/ 506469 w 2785549"/>
                  <a:gd name="connsiteY82" fmla="*/ 1631314 h 4157708"/>
                  <a:gd name="connsiteX83" fmla="*/ 488799 w 2785549"/>
                  <a:gd name="connsiteY83" fmla="*/ 1554746 h 4157708"/>
                  <a:gd name="connsiteX84" fmla="*/ 506469 w 2785549"/>
                  <a:gd name="connsiteY84" fmla="*/ 1442838 h 4157708"/>
                  <a:gd name="connsiteX85" fmla="*/ 912810 w 2785549"/>
                  <a:gd name="connsiteY85" fmla="*/ 936370 h 4157708"/>
                  <a:gd name="connsiteX86" fmla="*/ 1089505 w 2785549"/>
                  <a:gd name="connsiteY86" fmla="*/ 859801 h 4157708"/>
                  <a:gd name="connsiteX87" fmla="*/ 1154294 w 2785549"/>
                  <a:gd name="connsiteY87" fmla="*/ 877471 h 4157708"/>
                  <a:gd name="connsiteX88" fmla="*/ 1166074 w 2785549"/>
                  <a:gd name="connsiteY88" fmla="*/ 624266 h 4157708"/>
                  <a:gd name="connsiteX89" fmla="*/ 530028 w 2785549"/>
                  <a:gd name="connsiteY89" fmla="*/ 848022 h 4157708"/>
                  <a:gd name="connsiteX90" fmla="*/ 353333 w 2785549"/>
                  <a:gd name="connsiteY90" fmla="*/ 753843 h 4157708"/>
                  <a:gd name="connsiteX91" fmla="*/ 394562 w 2785549"/>
                  <a:gd name="connsiteY91" fmla="*/ 636046 h 4157708"/>
                  <a:gd name="connsiteX92" fmla="*/ 1183743 w 2785549"/>
                  <a:gd name="connsiteY92" fmla="*/ 206145 h 4157708"/>
                  <a:gd name="connsiteX93" fmla="*/ 1195523 w 2785549"/>
                  <a:gd name="connsiteY93" fmla="*/ 153137 h 4157708"/>
                  <a:gd name="connsiteX94" fmla="*/ 1260252 w 2785549"/>
                  <a:gd name="connsiteY94" fmla="*/ 11780 h 4157708"/>
                  <a:gd name="connsiteX95" fmla="*/ 1372160 w 2785549"/>
                  <a:gd name="connsiteY95" fmla="*/ 70679 h 4157708"/>
                  <a:gd name="connsiteX96" fmla="*/ 1666652 w 2785549"/>
                  <a:gd name="connsiteY96" fmla="*/ 0 h 4157708"/>
                  <a:gd name="connsiteX97" fmla="*/ 1089505 w 2785549"/>
                  <a:gd name="connsiteY97" fmla="*/ 995268 h 4157708"/>
                  <a:gd name="connsiteX98" fmla="*/ 765563 w 2785549"/>
                  <a:gd name="connsiteY98" fmla="*/ 1372160 h 4157708"/>
                  <a:gd name="connsiteX99" fmla="*/ 1124845 w 2785549"/>
                  <a:gd name="connsiteY99" fmla="*/ 1095396 h 4157708"/>
                  <a:gd name="connsiteX100" fmla="*/ 1089505 w 2785549"/>
                  <a:gd name="connsiteY100" fmla="*/ 995268 h 4157708"/>
                  <a:gd name="connsiteX101" fmla="*/ 2167172 w 2785549"/>
                  <a:gd name="connsiteY101" fmla="*/ 1077726 h 4157708"/>
                  <a:gd name="connsiteX102" fmla="*/ 1937527 w 2785549"/>
                  <a:gd name="connsiteY102" fmla="*/ 1372160 h 4157708"/>
                  <a:gd name="connsiteX103" fmla="*/ 2149561 w 2785549"/>
                  <a:gd name="connsiteY103" fmla="*/ 1201413 h 4157708"/>
                  <a:gd name="connsiteX104" fmla="*/ 2167172 w 2785549"/>
                  <a:gd name="connsiteY104" fmla="*/ 1077726 h 415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</a:cxnLst>
                <a:rect l="l" t="t" r="r" b="b"/>
                <a:pathLst>
                  <a:path w="2785549" h="4157708">
                    <a:moveTo>
                      <a:pt x="1666652" y="0"/>
                    </a:moveTo>
                    <a:cubicBezTo>
                      <a:pt x="1684263" y="0"/>
                      <a:pt x="1678432" y="11780"/>
                      <a:pt x="1731382" y="29450"/>
                    </a:cubicBezTo>
                    <a:cubicBezTo>
                      <a:pt x="1743161" y="35340"/>
                      <a:pt x="1766721" y="41229"/>
                      <a:pt x="1778501" y="47119"/>
                    </a:cubicBezTo>
                    <a:cubicBezTo>
                      <a:pt x="1790280" y="47119"/>
                      <a:pt x="1825619" y="129577"/>
                      <a:pt x="1825619" y="153137"/>
                    </a:cubicBezTo>
                    <a:cubicBezTo>
                      <a:pt x="1825619" y="176696"/>
                      <a:pt x="1796170" y="229705"/>
                      <a:pt x="1778501" y="259154"/>
                    </a:cubicBezTo>
                    <a:cubicBezTo>
                      <a:pt x="1696043" y="376892"/>
                      <a:pt x="1548855" y="418121"/>
                      <a:pt x="1431058" y="494689"/>
                    </a:cubicBezTo>
                    <a:cubicBezTo>
                      <a:pt x="1425168" y="618376"/>
                      <a:pt x="1419278" y="747953"/>
                      <a:pt x="1407499" y="871581"/>
                    </a:cubicBezTo>
                    <a:lnTo>
                      <a:pt x="1413389" y="906920"/>
                    </a:lnTo>
                    <a:cubicBezTo>
                      <a:pt x="1542965" y="812683"/>
                      <a:pt x="1666652" y="718504"/>
                      <a:pt x="1802060" y="636046"/>
                    </a:cubicBezTo>
                    <a:cubicBezTo>
                      <a:pt x="1943417" y="547698"/>
                      <a:pt x="2102443" y="488800"/>
                      <a:pt x="2237850" y="400452"/>
                    </a:cubicBezTo>
                    <a:cubicBezTo>
                      <a:pt x="2255520" y="382782"/>
                      <a:pt x="2249630" y="353333"/>
                      <a:pt x="2255520" y="329773"/>
                    </a:cubicBezTo>
                    <a:cubicBezTo>
                      <a:pt x="2261410" y="288603"/>
                      <a:pt x="2279079" y="217925"/>
                      <a:pt x="2320308" y="182586"/>
                    </a:cubicBezTo>
                    <a:cubicBezTo>
                      <a:pt x="2337978" y="182586"/>
                      <a:pt x="2361537" y="188476"/>
                      <a:pt x="2379207" y="200255"/>
                    </a:cubicBezTo>
                    <a:cubicBezTo>
                      <a:pt x="2414546" y="217925"/>
                      <a:pt x="2408656" y="259154"/>
                      <a:pt x="2426326" y="288603"/>
                    </a:cubicBezTo>
                    <a:cubicBezTo>
                      <a:pt x="2443995" y="306214"/>
                      <a:pt x="2485224" y="323884"/>
                      <a:pt x="2502894" y="323884"/>
                    </a:cubicBezTo>
                    <a:cubicBezTo>
                      <a:pt x="2514674" y="323884"/>
                      <a:pt x="2591242" y="300324"/>
                      <a:pt x="2608911" y="300324"/>
                    </a:cubicBezTo>
                    <a:cubicBezTo>
                      <a:pt x="2620691" y="300324"/>
                      <a:pt x="2691311" y="329773"/>
                      <a:pt x="2732540" y="347443"/>
                    </a:cubicBezTo>
                    <a:cubicBezTo>
                      <a:pt x="2738430" y="347443"/>
                      <a:pt x="2779659" y="424011"/>
                      <a:pt x="2779659" y="459350"/>
                    </a:cubicBezTo>
                    <a:cubicBezTo>
                      <a:pt x="2779659" y="512359"/>
                      <a:pt x="2767879" y="553588"/>
                      <a:pt x="2703091" y="594817"/>
                    </a:cubicBezTo>
                    <a:cubicBezTo>
                      <a:pt x="2626522" y="641936"/>
                      <a:pt x="2532343" y="647826"/>
                      <a:pt x="2449885" y="671385"/>
                    </a:cubicBezTo>
                    <a:cubicBezTo>
                      <a:pt x="2443995" y="918700"/>
                      <a:pt x="2438105" y="971709"/>
                      <a:pt x="2432216" y="1018827"/>
                    </a:cubicBezTo>
                    <a:lnTo>
                      <a:pt x="2438105" y="1048277"/>
                    </a:lnTo>
                    <a:lnTo>
                      <a:pt x="2655971" y="942259"/>
                    </a:lnTo>
                    <a:cubicBezTo>
                      <a:pt x="2685421" y="954039"/>
                      <a:pt x="2714870" y="959929"/>
                      <a:pt x="2738430" y="971709"/>
                    </a:cubicBezTo>
                    <a:cubicBezTo>
                      <a:pt x="2744320" y="971709"/>
                      <a:pt x="2756099" y="983488"/>
                      <a:pt x="2761989" y="1001158"/>
                    </a:cubicBezTo>
                    <a:cubicBezTo>
                      <a:pt x="2767879" y="1018827"/>
                      <a:pt x="2785549" y="1060056"/>
                      <a:pt x="2785549" y="1077726"/>
                    </a:cubicBezTo>
                    <a:cubicBezTo>
                      <a:pt x="2785549" y="1242583"/>
                      <a:pt x="2408656" y="1578305"/>
                      <a:pt x="2396876" y="1607754"/>
                    </a:cubicBezTo>
                    <a:cubicBezTo>
                      <a:pt x="2385097" y="1625424"/>
                      <a:pt x="2396876" y="1660763"/>
                      <a:pt x="2390987" y="1690212"/>
                    </a:cubicBezTo>
                    <a:cubicBezTo>
                      <a:pt x="2390987" y="1725492"/>
                      <a:pt x="2379207" y="1760831"/>
                      <a:pt x="2361537" y="1796171"/>
                    </a:cubicBezTo>
                    <a:cubicBezTo>
                      <a:pt x="2385097" y="1802060"/>
                      <a:pt x="2408656" y="1813840"/>
                      <a:pt x="2443995" y="1831510"/>
                    </a:cubicBezTo>
                    <a:cubicBezTo>
                      <a:pt x="2461665" y="1843289"/>
                      <a:pt x="2497004" y="1843289"/>
                      <a:pt x="2526453" y="1860959"/>
                    </a:cubicBezTo>
                    <a:cubicBezTo>
                      <a:pt x="2544123" y="1866849"/>
                      <a:pt x="2561792" y="1890408"/>
                      <a:pt x="2579462" y="1913968"/>
                    </a:cubicBezTo>
                    <a:cubicBezTo>
                      <a:pt x="2597132" y="1931637"/>
                      <a:pt x="2597132" y="1961087"/>
                      <a:pt x="2608911" y="1984646"/>
                    </a:cubicBezTo>
                    <a:cubicBezTo>
                      <a:pt x="2626522" y="2014095"/>
                      <a:pt x="2632412" y="2043545"/>
                      <a:pt x="2632412" y="2072994"/>
                    </a:cubicBezTo>
                    <a:cubicBezTo>
                      <a:pt x="2632412" y="2302639"/>
                      <a:pt x="2343868" y="2661861"/>
                      <a:pt x="2149561" y="2879786"/>
                    </a:cubicBezTo>
                    <a:cubicBezTo>
                      <a:pt x="2208401" y="2903345"/>
                      <a:pt x="2284969" y="2932795"/>
                      <a:pt x="2355647" y="2938684"/>
                    </a:cubicBezTo>
                    <a:cubicBezTo>
                      <a:pt x="2231961" y="3044702"/>
                      <a:pt x="2072993" y="3038812"/>
                      <a:pt x="1961086" y="3085931"/>
                    </a:cubicBezTo>
                    <a:cubicBezTo>
                      <a:pt x="1890408" y="3109490"/>
                      <a:pt x="1849179" y="3191889"/>
                      <a:pt x="1790280" y="3244898"/>
                    </a:cubicBezTo>
                    <a:cubicBezTo>
                      <a:pt x="1572415" y="3445153"/>
                      <a:pt x="1354490" y="3657129"/>
                      <a:pt x="1136624" y="3833825"/>
                    </a:cubicBezTo>
                    <a:cubicBezTo>
                      <a:pt x="1012937" y="3933952"/>
                      <a:pt x="889250" y="4034080"/>
                      <a:pt x="765563" y="4087030"/>
                    </a:cubicBezTo>
                    <a:cubicBezTo>
                      <a:pt x="694944" y="4116479"/>
                      <a:pt x="553588" y="4157708"/>
                      <a:pt x="471130" y="4157708"/>
                    </a:cubicBezTo>
                    <a:cubicBezTo>
                      <a:pt x="282654" y="4157708"/>
                      <a:pt x="147247" y="4104699"/>
                      <a:pt x="0" y="3851495"/>
                    </a:cubicBezTo>
                    <a:cubicBezTo>
                      <a:pt x="82458" y="3928063"/>
                      <a:pt x="135467" y="3957512"/>
                      <a:pt x="206145" y="3957512"/>
                    </a:cubicBezTo>
                    <a:cubicBezTo>
                      <a:pt x="447570" y="3957512"/>
                      <a:pt x="1366270" y="3103600"/>
                      <a:pt x="1442838" y="3038812"/>
                    </a:cubicBezTo>
                    <a:cubicBezTo>
                      <a:pt x="1142514" y="2962244"/>
                      <a:pt x="812682" y="2868006"/>
                      <a:pt x="518248" y="2744319"/>
                    </a:cubicBezTo>
                    <a:cubicBezTo>
                      <a:pt x="471130" y="2726650"/>
                      <a:pt x="435791" y="2697200"/>
                      <a:pt x="394562" y="2673641"/>
                    </a:cubicBezTo>
                    <a:cubicBezTo>
                      <a:pt x="376892" y="2661861"/>
                      <a:pt x="317993" y="2644251"/>
                      <a:pt x="317993" y="2614801"/>
                    </a:cubicBezTo>
                    <a:cubicBezTo>
                      <a:pt x="317993" y="2520564"/>
                      <a:pt x="424011" y="2432216"/>
                      <a:pt x="506469" y="2432216"/>
                    </a:cubicBezTo>
                    <a:cubicBezTo>
                      <a:pt x="612486" y="2432216"/>
                      <a:pt x="989378" y="2561793"/>
                      <a:pt x="1030607" y="2573572"/>
                    </a:cubicBezTo>
                    <a:cubicBezTo>
                      <a:pt x="1213133" y="2632471"/>
                      <a:pt x="1401609" y="2685421"/>
                      <a:pt x="1590084" y="2726650"/>
                    </a:cubicBezTo>
                    <a:cubicBezTo>
                      <a:pt x="1631313" y="2738429"/>
                      <a:pt x="1713712" y="2761989"/>
                      <a:pt x="1731382" y="2761989"/>
                    </a:cubicBezTo>
                    <a:cubicBezTo>
                      <a:pt x="1743161" y="2761989"/>
                      <a:pt x="1878628" y="2626581"/>
                      <a:pt x="1949306" y="2550013"/>
                    </a:cubicBezTo>
                    <a:cubicBezTo>
                      <a:pt x="2067104" y="2420436"/>
                      <a:pt x="2184842" y="2290859"/>
                      <a:pt x="2267300" y="2155452"/>
                    </a:cubicBezTo>
                    <a:lnTo>
                      <a:pt x="2267300" y="2149562"/>
                    </a:lnTo>
                    <a:cubicBezTo>
                      <a:pt x="2137782" y="2184842"/>
                      <a:pt x="2002315" y="2249630"/>
                      <a:pt x="1878628" y="2320309"/>
                    </a:cubicBezTo>
                    <a:cubicBezTo>
                      <a:pt x="1807950" y="2355648"/>
                      <a:pt x="1743161" y="2402767"/>
                      <a:pt x="1678432" y="2443996"/>
                    </a:cubicBezTo>
                    <a:cubicBezTo>
                      <a:pt x="1601864" y="2491114"/>
                      <a:pt x="1460507" y="2626581"/>
                      <a:pt x="1366270" y="2626581"/>
                    </a:cubicBezTo>
                    <a:cubicBezTo>
                      <a:pt x="1301481" y="2626581"/>
                      <a:pt x="1213133" y="2603022"/>
                      <a:pt x="1213133" y="2526454"/>
                    </a:cubicBezTo>
                    <a:cubicBezTo>
                      <a:pt x="1213133" y="2514674"/>
                      <a:pt x="1236693" y="2473445"/>
                      <a:pt x="1236693" y="2461665"/>
                    </a:cubicBezTo>
                    <a:cubicBezTo>
                      <a:pt x="1236693" y="2443996"/>
                      <a:pt x="1224913" y="2438106"/>
                      <a:pt x="1224913" y="2420436"/>
                    </a:cubicBezTo>
                    <a:cubicBezTo>
                      <a:pt x="1224913" y="2349758"/>
                      <a:pt x="1283812" y="2261410"/>
                      <a:pt x="1330931" y="2202512"/>
                    </a:cubicBezTo>
                    <a:cubicBezTo>
                      <a:pt x="1378049" y="2137782"/>
                      <a:pt x="1425168" y="2078884"/>
                      <a:pt x="1478177" y="2025875"/>
                    </a:cubicBezTo>
                    <a:cubicBezTo>
                      <a:pt x="1519406" y="1972866"/>
                      <a:pt x="1572415" y="1919858"/>
                      <a:pt x="1619533" y="1878629"/>
                    </a:cubicBezTo>
                    <a:cubicBezTo>
                      <a:pt x="1790280" y="1713713"/>
                      <a:pt x="1972866" y="1554746"/>
                      <a:pt x="2143672" y="1401609"/>
                    </a:cubicBezTo>
                    <a:cubicBezTo>
                      <a:pt x="2149561" y="1395719"/>
                      <a:pt x="2149561" y="1383940"/>
                      <a:pt x="2149561" y="1372160"/>
                    </a:cubicBezTo>
                    <a:cubicBezTo>
                      <a:pt x="2149561" y="1354490"/>
                      <a:pt x="2149561" y="1348601"/>
                      <a:pt x="2143672" y="1336821"/>
                    </a:cubicBezTo>
                    <a:cubicBezTo>
                      <a:pt x="2014095" y="1413389"/>
                      <a:pt x="1843289" y="1542966"/>
                      <a:pt x="1737272" y="1690212"/>
                    </a:cubicBezTo>
                    <a:cubicBezTo>
                      <a:pt x="1678432" y="1766721"/>
                      <a:pt x="1684263" y="1784391"/>
                      <a:pt x="1625423" y="1784391"/>
                    </a:cubicBezTo>
                    <a:cubicBezTo>
                      <a:pt x="1613644" y="1784391"/>
                      <a:pt x="1554745" y="1772611"/>
                      <a:pt x="1525296" y="1749052"/>
                    </a:cubicBezTo>
                    <a:cubicBezTo>
                      <a:pt x="1507626" y="1731382"/>
                      <a:pt x="1507626" y="1701992"/>
                      <a:pt x="1507626" y="1684322"/>
                    </a:cubicBezTo>
                    <a:cubicBezTo>
                      <a:pt x="1507626" y="1672543"/>
                      <a:pt x="1519406" y="1648983"/>
                      <a:pt x="1519406" y="1631314"/>
                    </a:cubicBezTo>
                    <a:cubicBezTo>
                      <a:pt x="1537076" y="1348601"/>
                      <a:pt x="1849179" y="1001158"/>
                      <a:pt x="2137782" y="812683"/>
                    </a:cubicBezTo>
                    <a:cubicBezTo>
                      <a:pt x="2149561" y="800903"/>
                      <a:pt x="2173062" y="806793"/>
                      <a:pt x="2190732" y="812683"/>
                    </a:cubicBezTo>
                    <a:cubicBezTo>
                      <a:pt x="2190732" y="789123"/>
                      <a:pt x="2196621" y="812683"/>
                      <a:pt x="2190732" y="747953"/>
                    </a:cubicBezTo>
                    <a:cubicBezTo>
                      <a:pt x="1925747" y="842132"/>
                      <a:pt x="1648983" y="977598"/>
                      <a:pt x="1383939" y="1166074"/>
                    </a:cubicBezTo>
                    <a:cubicBezTo>
                      <a:pt x="1372160" y="1289702"/>
                      <a:pt x="1354490" y="1419279"/>
                      <a:pt x="1336820" y="1542966"/>
                    </a:cubicBezTo>
                    <a:cubicBezTo>
                      <a:pt x="1330931" y="1590085"/>
                      <a:pt x="1319151" y="1648983"/>
                      <a:pt x="1313261" y="1701992"/>
                    </a:cubicBezTo>
                    <a:cubicBezTo>
                      <a:pt x="1313261" y="1707882"/>
                      <a:pt x="1295591" y="2019985"/>
                      <a:pt x="1166074" y="2019985"/>
                    </a:cubicBezTo>
                    <a:cubicBezTo>
                      <a:pt x="1148404" y="2019985"/>
                      <a:pt x="1089505" y="2014095"/>
                      <a:pt x="1065946" y="1990536"/>
                    </a:cubicBezTo>
                    <a:cubicBezTo>
                      <a:pt x="1048277" y="1972866"/>
                      <a:pt x="1048277" y="1925747"/>
                      <a:pt x="1048277" y="1908078"/>
                    </a:cubicBezTo>
                    <a:lnTo>
                      <a:pt x="1101285" y="1383940"/>
                    </a:lnTo>
                    <a:cubicBezTo>
                      <a:pt x="954039" y="1478177"/>
                      <a:pt x="777343" y="1678432"/>
                      <a:pt x="636046" y="1678432"/>
                    </a:cubicBezTo>
                    <a:cubicBezTo>
                      <a:pt x="606596" y="1678432"/>
                      <a:pt x="518248" y="1648983"/>
                      <a:pt x="506469" y="1631314"/>
                    </a:cubicBezTo>
                    <a:cubicBezTo>
                      <a:pt x="494689" y="1607754"/>
                      <a:pt x="488799" y="1572415"/>
                      <a:pt x="488799" y="1554746"/>
                    </a:cubicBezTo>
                    <a:cubicBezTo>
                      <a:pt x="488799" y="1542966"/>
                      <a:pt x="500579" y="1478177"/>
                      <a:pt x="506469" y="1442838"/>
                    </a:cubicBezTo>
                    <a:cubicBezTo>
                      <a:pt x="518248" y="1283812"/>
                      <a:pt x="730283" y="1018827"/>
                      <a:pt x="912810" y="936370"/>
                    </a:cubicBezTo>
                    <a:cubicBezTo>
                      <a:pt x="959929" y="912810"/>
                      <a:pt x="1042387" y="859801"/>
                      <a:pt x="1089505" y="859801"/>
                    </a:cubicBezTo>
                    <a:cubicBezTo>
                      <a:pt x="1107175" y="859801"/>
                      <a:pt x="1130734" y="871581"/>
                      <a:pt x="1154294" y="877471"/>
                    </a:cubicBezTo>
                    <a:cubicBezTo>
                      <a:pt x="1154294" y="795013"/>
                      <a:pt x="1166074" y="712614"/>
                      <a:pt x="1166074" y="624266"/>
                    </a:cubicBezTo>
                    <a:cubicBezTo>
                      <a:pt x="971708" y="712614"/>
                      <a:pt x="730283" y="848022"/>
                      <a:pt x="530028" y="848022"/>
                    </a:cubicBezTo>
                    <a:cubicBezTo>
                      <a:pt x="482909" y="848022"/>
                      <a:pt x="353333" y="824462"/>
                      <a:pt x="353333" y="753843"/>
                    </a:cubicBezTo>
                    <a:cubicBezTo>
                      <a:pt x="353333" y="742063"/>
                      <a:pt x="382782" y="641936"/>
                      <a:pt x="394562" y="636046"/>
                    </a:cubicBezTo>
                    <a:cubicBezTo>
                      <a:pt x="653715" y="482910"/>
                      <a:pt x="930479" y="359223"/>
                      <a:pt x="1183743" y="206145"/>
                    </a:cubicBezTo>
                    <a:cubicBezTo>
                      <a:pt x="1201413" y="194366"/>
                      <a:pt x="1195523" y="170806"/>
                      <a:pt x="1195523" y="153137"/>
                    </a:cubicBezTo>
                    <a:cubicBezTo>
                      <a:pt x="1195523" y="129577"/>
                      <a:pt x="1219023" y="11780"/>
                      <a:pt x="1260252" y="11780"/>
                    </a:cubicBezTo>
                    <a:cubicBezTo>
                      <a:pt x="1277922" y="11780"/>
                      <a:pt x="1354490" y="70679"/>
                      <a:pt x="1372160" y="70679"/>
                    </a:cubicBezTo>
                    <a:cubicBezTo>
                      <a:pt x="1548855" y="70679"/>
                      <a:pt x="1601864" y="0"/>
                      <a:pt x="1666652" y="0"/>
                    </a:cubicBezTo>
                    <a:close/>
                    <a:moveTo>
                      <a:pt x="1089505" y="995268"/>
                    </a:moveTo>
                    <a:cubicBezTo>
                      <a:pt x="1007048" y="995268"/>
                      <a:pt x="777343" y="1301482"/>
                      <a:pt x="765563" y="1372160"/>
                    </a:cubicBezTo>
                    <a:cubicBezTo>
                      <a:pt x="795013" y="1354490"/>
                      <a:pt x="1124845" y="1171964"/>
                      <a:pt x="1124845" y="1095396"/>
                    </a:cubicBezTo>
                    <a:cubicBezTo>
                      <a:pt x="1124845" y="1095396"/>
                      <a:pt x="1113065" y="995268"/>
                      <a:pt x="1089505" y="995268"/>
                    </a:cubicBezTo>
                    <a:close/>
                    <a:moveTo>
                      <a:pt x="2167172" y="1077726"/>
                    </a:moveTo>
                    <a:lnTo>
                      <a:pt x="1937527" y="1372160"/>
                    </a:lnTo>
                    <a:cubicBezTo>
                      <a:pt x="2008205" y="1313261"/>
                      <a:pt x="2084773" y="1254363"/>
                      <a:pt x="2149561" y="1201413"/>
                    </a:cubicBezTo>
                    <a:cubicBezTo>
                      <a:pt x="2161282" y="1166074"/>
                      <a:pt x="2161282" y="1118955"/>
                      <a:pt x="2167172" y="1077726"/>
                    </a:cubicBezTo>
                    <a:close/>
                  </a:path>
                </a:pathLst>
              </a:custGeom>
              <a:grpFill/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7" name="iconfont-1096-617929">
              <a:extLst>
                <a:ext uri="{FF2B5EF4-FFF2-40B4-BE49-F238E27FC236}">
                  <a16:creationId xmlns:a16="http://schemas.microsoft.com/office/drawing/2014/main" id="{E9033475-F472-3565-41F1-7BD46EEF85D8}"/>
                </a:ext>
              </a:extLst>
            </p:cNvPr>
            <p:cNvSpPr/>
            <p:nvPr/>
          </p:nvSpPr>
          <p:spPr>
            <a:xfrm>
              <a:off x="4103049" y="1386816"/>
              <a:ext cx="426286" cy="424630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solidFill>
              <a:srgbClr val="FFCA6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081873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，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755E9D02-03E4-2FEA-BE57-F9CC76BFC8A1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381F7462-B454-D9CD-1119-9123DEB0BCE3}"/>
              </a:ext>
            </a:extLst>
          </p:cNvPr>
          <p:cNvGrpSpPr/>
          <p:nvPr userDrawn="1"/>
        </p:nvGrpSpPr>
        <p:grpSpPr>
          <a:xfrm>
            <a:off x="807247" y="298818"/>
            <a:ext cx="3513983" cy="1204794"/>
            <a:chOff x="870547" y="7238685"/>
            <a:chExt cx="3333750" cy="1143000"/>
          </a:xfrm>
        </p:grpSpPr>
        <p:grpSp>
          <p:nvGrpSpPr>
            <p:cNvPr id="3" name="组合 2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CD7781A2-7670-D6F9-A580-785A1DE65734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5" name="任意多边形: 形状 4">
                <a:extLst>
                  <a:ext uri="{FF2B5EF4-FFF2-40B4-BE49-F238E27FC236}">
                    <a16:creationId xmlns:a16="http://schemas.microsoft.com/office/drawing/2014/main" id="{2A4D029E-D190-E7B4-70E0-00738435A8A5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8" name="任意多边形: 形状 37">
                <a:extLst>
                  <a:ext uri="{FF2B5EF4-FFF2-40B4-BE49-F238E27FC236}">
                    <a16:creationId xmlns:a16="http://schemas.microsoft.com/office/drawing/2014/main" id="{96A052D9-33D2-05C9-FE3E-8412E8D51A11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9" name="任意多边形: 形状 38">
                <a:extLst>
                  <a:ext uri="{FF2B5EF4-FFF2-40B4-BE49-F238E27FC236}">
                    <a16:creationId xmlns:a16="http://schemas.microsoft.com/office/drawing/2014/main" id="{43D5FF14-27AB-8B0E-C2F9-88E9CD5F9BE2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0" name="任意多边形: 形状 39">
                <a:extLst>
                  <a:ext uri="{FF2B5EF4-FFF2-40B4-BE49-F238E27FC236}">
                    <a16:creationId xmlns:a16="http://schemas.microsoft.com/office/drawing/2014/main" id="{51AC798E-FE52-EC3B-FD0C-BCE3D1C1B704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1C016A87-BDD4-1C42-3316-B7A035F0EEFB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2" name="组合 41">
                <a:extLst>
                  <a:ext uri="{FF2B5EF4-FFF2-40B4-BE49-F238E27FC236}">
                    <a16:creationId xmlns:a16="http://schemas.microsoft.com/office/drawing/2014/main" id="{FFDEDDD6-5E44-BA98-3A8F-6302E2250D16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D727A78-EF4B-5F83-27D0-4AD30A854A43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D8312688-AD36-4859-1464-05EE093E5ED5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5CEBDC48-9E45-99AF-B97F-B59AC451A954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BF4A00DA-5CEF-5570-193C-250CC047DF05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3" name="组合 42">
                <a:extLst>
                  <a:ext uri="{FF2B5EF4-FFF2-40B4-BE49-F238E27FC236}">
                    <a16:creationId xmlns:a16="http://schemas.microsoft.com/office/drawing/2014/main" id="{B7DD8678-13EA-F72A-D083-27B9CF906129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BD14739B-AE93-27AC-8F6B-8E4874CBBADB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17E8D5E6-EB10-8395-9D09-57FC8601C6DF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4" name="组合 43">
                <a:extLst>
                  <a:ext uri="{FF2B5EF4-FFF2-40B4-BE49-F238E27FC236}">
                    <a16:creationId xmlns:a16="http://schemas.microsoft.com/office/drawing/2014/main" id="{29CA6F38-2E68-8F40-EE35-E5EE46CB7707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C8910E4C-545E-B2B4-8952-DE2A9E9F4B2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C6C4CFDB-CDEA-CE4C-17EA-0CC7AE0EE6E2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037E21AA-4DE2-74E8-2B9D-5DBC614DD1D1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CB991AAA-E751-57B5-EF10-7DA2B8D67B73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70F2B64C-7F8A-DFBC-4BAB-AFFB9B313D04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658A6536-98F6-83EC-0AC7-A16909C846FF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F107A0A8-E8CB-9036-2C29-A8C9EDAD51DF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D974A47-522C-A6D9-BAFC-5EF1625E71FD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7B13995B-738E-ACBD-B6BE-0426C80CF74F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47" name="任意多边形: 形状 46">
                  <a:extLst>
                    <a:ext uri="{FF2B5EF4-FFF2-40B4-BE49-F238E27FC236}">
                      <a16:creationId xmlns:a16="http://schemas.microsoft.com/office/drawing/2014/main" id="{7A556163-D721-AE68-9072-3045DC967237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8" name="任意多边形: 形状 47">
                  <a:extLst>
                    <a:ext uri="{FF2B5EF4-FFF2-40B4-BE49-F238E27FC236}">
                      <a16:creationId xmlns:a16="http://schemas.microsoft.com/office/drawing/2014/main" id="{B5F5FDC2-9A70-F050-F49A-B60AFBAC9CD1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49" name="任意多边形: 形状 48">
                  <a:extLst>
                    <a:ext uri="{FF2B5EF4-FFF2-40B4-BE49-F238E27FC236}">
                      <a16:creationId xmlns:a16="http://schemas.microsoft.com/office/drawing/2014/main" id="{AA099248-1CF1-EB60-4EDC-F13AF85B4E29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0" name="任意多边形: 形状 49">
                  <a:extLst>
                    <a:ext uri="{FF2B5EF4-FFF2-40B4-BE49-F238E27FC236}">
                      <a16:creationId xmlns:a16="http://schemas.microsoft.com/office/drawing/2014/main" id="{59050F47-0621-336E-4DD3-B8DC1273BC6F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46" name="任意多边形: 形状 45">
                <a:extLst>
                  <a:ext uri="{FF2B5EF4-FFF2-40B4-BE49-F238E27FC236}">
                    <a16:creationId xmlns:a16="http://schemas.microsoft.com/office/drawing/2014/main" id="{C87770F5-089B-B30F-292E-607E8D099FEB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" name="矩形 3">
              <a:hlinkClick r:id="rId2"/>
              <a:extLst>
                <a:ext uri="{FF2B5EF4-FFF2-40B4-BE49-F238E27FC236}">
                  <a16:creationId xmlns:a16="http://schemas.microsoft.com/office/drawing/2014/main" id="{7EBE6C0E-6A20-538B-3A17-0396506413C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7655368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3163670-B353-DF91-EAF2-8A1022114B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6C8EC64C-7F61-3208-9619-8F474A3A6E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9071CD5-6BAE-721F-3D38-0FE8E76694F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C6C9C7-B618-4CAE-9A63-B836DFDBADA5}" type="datetimeFigureOut">
              <a:rPr lang="zh-CN" altLang="en-US" smtClean="0"/>
              <a:t>2024/3/7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0AFA9B-FFF6-334F-60A2-B03E10B6035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2F49716-368B-AECB-026D-F97299D57B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F51D46-6E01-4FC7-A50D-A684570F24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0862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customXml" Target="../ink/ink2.xml"/><Relationship Id="rId13" Type="http://schemas.openxmlformats.org/officeDocument/2006/relationships/image" Target="../media/image6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3.png"/><Relationship Id="rId12" Type="http://schemas.openxmlformats.org/officeDocument/2006/relationships/customXml" Target="../ink/ink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customXml" Target="../ink/ink1.xml"/><Relationship Id="rId11" Type="http://schemas.openxmlformats.org/officeDocument/2006/relationships/image" Target="../media/image5.png"/><Relationship Id="rId5" Type="http://schemas.microsoft.com/office/2007/relationships/hdphoto" Target="../media/hdphoto1.wdp"/><Relationship Id="rId15" Type="http://schemas.openxmlformats.org/officeDocument/2006/relationships/image" Target="../media/image7.png"/><Relationship Id="rId10" Type="http://schemas.openxmlformats.org/officeDocument/2006/relationships/customXml" Target="../ink/ink3.xml"/><Relationship Id="rId4" Type="http://schemas.openxmlformats.org/officeDocument/2006/relationships/image" Target="../media/image2.png"/><Relationship Id="rId9" Type="http://schemas.openxmlformats.org/officeDocument/2006/relationships/image" Target="../media/image4.png"/><Relationship Id="rId14" Type="http://schemas.openxmlformats.org/officeDocument/2006/relationships/customXml" Target="../ink/ink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4" Type="http://schemas.openxmlformats.org/officeDocument/2006/relationships/image" Target="../media/image4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tags" Target="../tags/tag19.xml"/><Relationship Id="rId13" Type="http://schemas.openxmlformats.org/officeDocument/2006/relationships/tags" Target="../tags/tag24.xml"/><Relationship Id="rId3" Type="http://schemas.openxmlformats.org/officeDocument/2006/relationships/tags" Target="../tags/tag14.xml"/><Relationship Id="rId7" Type="http://schemas.openxmlformats.org/officeDocument/2006/relationships/tags" Target="../tags/tag18.xml"/><Relationship Id="rId12" Type="http://schemas.openxmlformats.org/officeDocument/2006/relationships/tags" Target="../tags/tag23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11" Type="http://schemas.openxmlformats.org/officeDocument/2006/relationships/tags" Target="../tags/tag22.xml"/><Relationship Id="rId5" Type="http://schemas.openxmlformats.org/officeDocument/2006/relationships/tags" Target="../tags/tag16.xml"/><Relationship Id="rId15" Type="http://schemas.openxmlformats.org/officeDocument/2006/relationships/notesSlide" Target="../notesSlides/notesSlide12.xml"/><Relationship Id="rId10" Type="http://schemas.openxmlformats.org/officeDocument/2006/relationships/tags" Target="../tags/tag21.xml"/><Relationship Id="rId4" Type="http://schemas.openxmlformats.org/officeDocument/2006/relationships/tags" Target="../tags/tag15.xml"/><Relationship Id="rId9" Type="http://schemas.openxmlformats.org/officeDocument/2006/relationships/tags" Target="../tags/tag20.xml"/><Relationship Id="rId14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customXml" Target="../ink/ink7.xml"/><Relationship Id="rId13" Type="http://schemas.openxmlformats.org/officeDocument/2006/relationships/image" Target="../media/image11.png"/><Relationship Id="rId3" Type="http://schemas.openxmlformats.org/officeDocument/2006/relationships/notesSlide" Target="../notesSlides/notesSlide23.xml"/><Relationship Id="rId7" Type="http://schemas.openxmlformats.org/officeDocument/2006/relationships/image" Target="../media/image8.png"/><Relationship Id="rId12" Type="http://schemas.openxmlformats.org/officeDocument/2006/relationships/customXml" Target="../ink/ink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5.xml"/><Relationship Id="rId6" Type="http://schemas.openxmlformats.org/officeDocument/2006/relationships/customXml" Target="../ink/ink6.xml"/><Relationship Id="rId11" Type="http://schemas.openxmlformats.org/officeDocument/2006/relationships/image" Target="../media/image10.png"/><Relationship Id="rId5" Type="http://schemas.microsoft.com/office/2007/relationships/hdphoto" Target="../media/hdphoto1.wdp"/><Relationship Id="rId15" Type="http://schemas.openxmlformats.org/officeDocument/2006/relationships/image" Target="../media/image12.png"/><Relationship Id="rId10" Type="http://schemas.openxmlformats.org/officeDocument/2006/relationships/customXml" Target="../ink/ink8.xml"/><Relationship Id="rId4" Type="http://schemas.openxmlformats.org/officeDocument/2006/relationships/image" Target="../media/image2.png"/><Relationship Id="rId9" Type="http://schemas.openxmlformats.org/officeDocument/2006/relationships/image" Target="../media/image9.png"/><Relationship Id="rId14" Type="http://schemas.openxmlformats.org/officeDocument/2006/relationships/customXml" Target="../ink/ink1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3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BCC504-88DF-2F14-B503-AE5F300D72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78CFF695-46E4-38DC-3E8C-9611E5CE6F0A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  <a:alphaModFix amt="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98" t="37579" r="6898" b="25755"/>
          <a:stretch>
            <a:fillRect/>
          </a:stretch>
        </p:blipFill>
        <p:spPr>
          <a:xfrm>
            <a:off x="0" y="1"/>
            <a:ext cx="12192000" cy="5185767"/>
          </a:xfrm>
          <a:custGeom>
            <a:avLst/>
            <a:gdLst>
              <a:gd name="connsiteX0" fmla="*/ 0 w 12192000"/>
              <a:gd name="connsiteY0" fmla="*/ 0 h 5185767"/>
              <a:gd name="connsiteX1" fmla="*/ 12192000 w 12192000"/>
              <a:gd name="connsiteY1" fmla="*/ 0 h 5185767"/>
              <a:gd name="connsiteX2" fmla="*/ 12192000 w 12192000"/>
              <a:gd name="connsiteY2" fmla="*/ 5185767 h 5185767"/>
              <a:gd name="connsiteX3" fmla="*/ 0 w 12192000"/>
              <a:gd name="connsiteY3" fmla="*/ 5185767 h 5185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185767">
                <a:moveTo>
                  <a:pt x="0" y="0"/>
                </a:moveTo>
                <a:lnTo>
                  <a:pt x="12192000" y="0"/>
                </a:lnTo>
                <a:lnTo>
                  <a:pt x="12192000" y="5185767"/>
                </a:lnTo>
                <a:lnTo>
                  <a:pt x="0" y="5185767"/>
                </a:lnTo>
                <a:close/>
              </a:path>
            </a:pathLst>
          </a:custGeom>
        </p:spPr>
      </p:pic>
      <p:grpSp>
        <p:nvGrpSpPr>
          <p:cNvPr id="47" name="组合 46" descr="D:\51PPT模板网\51pptmoban.com\图片.jpg">
            <a:extLst>
              <a:ext uri="{FF2B5EF4-FFF2-40B4-BE49-F238E27FC236}">
                <a16:creationId xmlns:a16="http://schemas.microsoft.com/office/drawing/2014/main" id="{B5043CB7-ED80-06B7-F09F-FE1E6B28881B}"/>
              </a:ext>
            </a:extLst>
          </p:cNvPr>
          <p:cNvGrpSpPr/>
          <p:nvPr/>
        </p:nvGrpSpPr>
        <p:grpSpPr>
          <a:xfrm>
            <a:off x="2684082" y="1201764"/>
            <a:ext cx="6517101" cy="2288213"/>
            <a:chOff x="2684082" y="1201764"/>
            <a:chExt cx="6517101" cy="2288213"/>
          </a:xfrm>
          <a:solidFill>
            <a:srgbClr val="012BAF"/>
          </a:solidFill>
          <a:effectLst>
            <a:outerShdw dist="76200" dir="2700000" algn="tl" rotWithShape="0">
              <a:schemeClr val="bg1"/>
            </a:outerShdw>
          </a:effectLst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B9AC4C6D-1369-AD72-BCBE-2E244B16812F}"/>
                </a:ext>
              </a:extLst>
            </p:cNvPr>
            <p:cNvGrpSpPr/>
            <p:nvPr/>
          </p:nvGrpSpPr>
          <p:grpSpPr>
            <a:xfrm>
              <a:off x="2684082" y="1201764"/>
              <a:ext cx="2062357" cy="1671543"/>
              <a:chOff x="1030432" y="0"/>
              <a:chExt cx="3374824" cy="2735299"/>
            </a:xfrm>
            <a:grpFill/>
          </p:grpSpPr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5D84D030-A6D6-119B-468F-0ADAE746EFE8}"/>
                  </a:ext>
                </a:extLst>
              </p:cNvPr>
              <p:cNvSpPr/>
              <p:nvPr/>
            </p:nvSpPr>
            <p:spPr>
              <a:xfrm>
                <a:off x="1030432" y="0"/>
                <a:ext cx="3374824" cy="2735299"/>
              </a:xfrm>
              <a:custGeom>
                <a:avLst/>
                <a:gdLst>
                  <a:gd name="connsiteX0" fmla="*/ 1810974 w 3374824"/>
                  <a:gd name="connsiteY0" fmla="*/ 0 h 2735299"/>
                  <a:gd name="connsiteX1" fmla="*/ 1907717 w 3374824"/>
                  <a:gd name="connsiteY1" fmla="*/ 16124 h 2735299"/>
                  <a:gd name="connsiteX2" fmla="*/ 1966838 w 3374824"/>
                  <a:gd name="connsiteY2" fmla="*/ 53746 h 2735299"/>
                  <a:gd name="connsiteX3" fmla="*/ 2025959 w 3374824"/>
                  <a:gd name="connsiteY3" fmla="*/ 80619 h 2735299"/>
                  <a:gd name="connsiteX4" fmla="*/ 2063581 w 3374824"/>
                  <a:gd name="connsiteY4" fmla="*/ 139686 h 2735299"/>
                  <a:gd name="connsiteX5" fmla="*/ 2085079 w 3374824"/>
                  <a:gd name="connsiteY5" fmla="*/ 220305 h 2735299"/>
                  <a:gd name="connsiteX6" fmla="*/ 2042082 w 3374824"/>
                  <a:gd name="connsiteY6" fmla="*/ 322423 h 2735299"/>
                  <a:gd name="connsiteX7" fmla="*/ 1574545 w 3374824"/>
                  <a:gd name="connsiteY7" fmla="*/ 698592 h 2735299"/>
                  <a:gd name="connsiteX8" fmla="*/ 1133881 w 3374824"/>
                  <a:gd name="connsiteY8" fmla="*/ 1047887 h 2735299"/>
                  <a:gd name="connsiteX9" fmla="*/ 360045 w 3374824"/>
                  <a:gd name="connsiteY9" fmla="*/ 1821724 h 2735299"/>
                  <a:gd name="connsiteX10" fmla="*/ 365420 w 3374824"/>
                  <a:gd name="connsiteY10" fmla="*/ 1832473 h 2735299"/>
                  <a:gd name="connsiteX11" fmla="*/ 1123132 w 3374824"/>
                  <a:gd name="connsiteY11" fmla="*/ 1235999 h 2735299"/>
                  <a:gd name="connsiteX12" fmla="*/ 1176878 w 3374824"/>
                  <a:gd name="connsiteY12" fmla="*/ 1257497 h 2735299"/>
                  <a:gd name="connsiteX13" fmla="*/ 1219875 w 3374824"/>
                  <a:gd name="connsiteY13" fmla="*/ 1284370 h 2735299"/>
                  <a:gd name="connsiteX14" fmla="*/ 1246748 w 3374824"/>
                  <a:gd name="connsiteY14" fmla="*/ 1364989 h 2735299"/>
                  <a:gd name="connsiteX15" fmla="*/ 1053262 w 3374824"/>
                  <a:gd name="connsiteY15" fmla="*/ 1848597 h 2735299"/>
                  <a:gd name="connsiteX16" fmla="*/ 945770 w 3374824"/>
                  <a:gd name="connsiteY16" fmla="*/ 2106578 h 2735299"/>
                  <a:gd name="connsiteX17" fmla="*/ 892024 w 3374824"/>
                  <a:gd name="connsiteY17" fmla="*/ 2294635 h 2735299"/>
                  <a:gd name="connsiteX18" fmla="*/ 1284370 w 3374824"/>
                  <a:gd name="connsiteY18" fmla="*/ 1789530 h 2735299"/>
                  <a:gd name="connsiteX19" fmla="*/ 1295119 w 3374824"/>
                  <a:gd name="connsiteY19" fmla="*/ 1746533 h 2735299"/>
                  <a:gd name="connsiteX20" fmla="*/ 1316564 w 3374824"/>
                  <a:gd name="connsiteY20" fmla="*/ 1617542 h 2735299"/>
                  <a:gd name="connsiteX21" fmla="*/ 1472428 w 3374824"/>
                  <a:gd name="connsiteY21" fmla="*/ 1235999 h 2735299"/>
                  <a:gd name="connsiteX22" fmla="*/ 1542298 w 3374824"/>
                  <a:gd name="connsiteY22" fmla="*/ 1273621 h 2735299"/>
                  <a:gd name="connsiteX23" fmla="*/ 1558421 w 3374824"/>
                  <a:gd name="connsiteY23" fmla="*/ 1359615 h 2735299"/>
                  <a:gd name="connsiteX24" fmla="*/ 1547672 w 3374824"/>
                  <a:gd name="connsiteY24" fmla="*/ 1547672 h 2735299"/>
                  <a:gd name="connsiteX25" fmla="*/ 1999086 w 3374824"/>
                  <a:gd name="connsiteY25" fmla="*/ 1037138 h 2735299"/>
                  <a:gd name="connsiteX26" fmla="*/ 2074330 w 3374824"/>
                  <a:gd name="connsiteY26" fmla="*/ 1069386 h 2735299"/>
                  <a:gd name="connsiteX27" fmla="*/ 2133451 w 3374824"/>
                  <a:gd name="connsiteY27" fmla="*/ 1090884 h 2735299"/>
                  <a:gd name="connsiteX28" fmla="*/ 2197892 w 3374824"/>
                  <a:gd name="connsiteY28" fmla="*/ 1257497 h 2735299"/>
                  <a:gd name="connsiteX29" fmla="*/ 1972213 w 3374824"/>
                  <a:gd name="connsiteY29" fmla="*/ 2224819 h 2735299"/>
                  <a:gd name="connsiteX30" fmla="*/ 2187143 w 3374824"/>
                  <a:gd name="connsiteY30" fmla="*/ 2402128 h 2735299"/>
                  <a:gd name="connsiteX31" fmla="*/ 2423626 w 3374824"/>
                  <a:gd name="connsiteY31" fmla="*/ 2359131 h 2735299"/>
                  <a:gd name="connsiteX32" fmla="*/ 2713801 w 3374824"/>
                  <a:gd name="connsiteY32" fmla="*/ 2219445 h 2735299"/>
                  <a:gd name="connsiteX33" fmla="*/ 2950284 w 3374824"/>
                  <a:gd name="connsiteY33" fmla="*/ 2047457 h 2735299"/>
                  <a:gd name="connsiteX34" fmla="*/ 3165214 w 3374824"/>
                  <a:gd name="connsiteY34" fmla="*/ 1800279 h 2735299"/>
                  <a:gd name="connsiteX35" fmla="*/ 3046973 w 3374824"/>
                  <a:gd name="connsiteY35" fmla="*/ 1703536 h 2735299"/>
                  <a:gd name="connsiteX36" fmla="*/ 2869665 w 3374824"/>
                  <a:gd name="connsiteY36" fmla="*/ 1687412 h 2735299"/>
                  <a:gd name="connsiteX37" fmla="*/ 2321508 w 3374824"/>
                  <a:gd name="connsiteY37" fmla="*/ 1762657 h 2735299"/>
                  <a:gd name="connsiteX38" fmla="*/ 3100719 w 3374824"/>
                  <a:gd name="connsiteY38" fmla="*/ 1579920 h 2735299"/>
                  <a:gd name="connsiteX39" fmla="*/ 3229709 w 3374824"/>
                  <a:gd name="connsiteY39" fmla="*/ 1606793 h 2735299"/>
                  <a:gd name="connsiteX40" fmla="*/ 3326452 w 3374824"/>
                  <a:gd name="connsiteY40" fmla="*/ 1676663 h 2735299"/>
                  <a:gd name="connsiteX41" fmla="*/ 3374824 w 3374824"/>
                  <a:gd name="connsiteY41" fmla="*/ 1821724 h 2735299"/>
                  <a:gd name="connsiteX42" fmla="*/ 3310329 w 3374824"/>
                  <a:gd name="connsiteY42" fmla="*/ 2042082 h 2735299"/>
                  <a:gd name="connsiteX43" fmla="*/ 2348381 w 3374824"/>
                  <a:gd name="connsiteY43" fmla="*/ 2729925 h 2735299"/>
                  <a:gd name="connsiteX44" fmla="*/ 2235515 w 3374824"/>
                  <a:gd name="connsiteY44" fmla="*/ 2735299 h 2735299"/>
                  <a:gd name="connsiteX45" fmla="*/ 2020584 w 3374824"/>
                  <a:gd name="connsiteY45" fmla="*/ 2692303 h 2735299"/>
                  <a:gd name="connsiteX46" fmla="*/ 1698161 w 3374824"/>
                  <a:gd name="connsiteY46" fmla="*/ 2283886 h 2735299"/>
                  <a:gd name="connsiteX47" fmla="*/ 1757228 w 3374824"/>
                  <a:gd name="connsiteY47" fmla="*/ 1929216 h 2735299"/>
                  <a:gd name="connsiteX48" fmla="*/ 1751854 w 3374824"/>
                  <a:gd name="connsiteY48" fmla="*/ 1918467 h 2735299"/>
                  <a:gd name="connsiteX49" fmla="*/ 1644415 w 3374824"/>
                  <a:gd name="connsiteY49" fmla="*/ 1956089 h 2735299"/>
                  <a:gd name="connsiteX50" fmla="*/ 1542298 w 3374824"/>
                  <a:gd name="connsiteY50" fmla="*/ 1918467 h 2735299"/>
                  <a:gd name="connsiteX51" fmla="*/ 1526174 w 3374824"/>
                  <a:gd name="connsiteY51" fmla="*/ 1886219 h 2735299"/>
                  <a:gd name="connsiteX52" fmla="*/ 1472428 w 3374824"/>
                  <a:gd name="connsiteY52" fmla="*/ 2042082 h 2735299"/>
                  <a:gd name="connsiteX53" fmla="*/ 1445555 w 3374824"/>
                  <a:gd name="connsiteY53" fmla="*/ 2197946 h 2735299"/>
                  <a:gd name="connsiteX54" fmla="*/ 1397183 w 3374824"/>
                  <a:gd name="connsiteY54" fmla="*/ 2267762 h 2735299"/>
                  <a:gd name="connsiteX55" fmla="*/ 1359561 w 3374824"/>
                  <a:gd name="connsiteY55" fmla="*/ 2278512 h 2735299"/>
                  <a:gd name="connsiteX56" fmla="*/ 1257497 w 3374824"/>
                  <a:gd name="connsiteY56" fmla="*/ 2251638 h 2735299"/>
                  <a:gd name="connsiteX57" fmla="*/ 1235999 w 3374824"/>
                  <a:gd name="connsiteY57" fmla="*/ 2214070 h 2735299"/>
                  <a:gd name="connsiteX58" fmla="*/ 763087 w 3374824"/>
                  <a:gd name="connsiteY58" fmla="*/ 2703052 h 2735299"/>
                  <a:gd name="connsiteX59" fmla="*/ 634096 w 3374824"/>
                  <a:gd name="connsiteY59" fmla="*/ 2654734 h 2735299"/>
                  <a:gd name="connsiteX60" fmla="*/ 607223 w 3374824"/>
                  <a:gd name="connsiteY60" fmla="*/ 2547242 h 2735299"/>
                  <a:gd name="connsiteX61" fmla="*/ 945770 w 3374824"/>
                  <a:gd name="connsiteY61" fmla="*/ 1655164 h 2735299"/>
                  <a:gd name="connsiteX62" fmla="*/ 945770 w 3374824"/>
                  <a:gd name="connsiteY62" fmla="*/ 1649790 h 2735299"/>
                  <a:gd name="connsiteX63" fmla="*/ 171934 w 3374824"/>
                  <a:gd name="connsiteY63" fmla="*/ 2251638 h 2735299"/>
                  <a:gd name="connsiteX64" fmla="*/ 0 w 3374824"/>
                  <a:gd name="connsiteY64" fmla="*/ 2138826 h 2735299"/>
                  <a:gd name="connsiteX65" fmla="*/ 10749 w 3374824"/>
                  <a:gd name="connsiteY65" fmla="*/ 2079705 h 2735299"/>
                  <a:gd name="connsiteX66" fmla="*/ 548103 w 3374824"/>
                  <a:gd name="connsiteY66" fmla="*/ 1407932 h 2735299"/>
                  <a:gd name="connsiteX67" fmla="*/ 935021 w 3374824"/>
                  <a:gd name="connsiteY67" fmla="*/ 1047887 h 2735299"/>
                  <a:gd name="connsiteX68" fmla="*/ 1784101 w 3374824"/>
                  <a:gd name="connsiteY68" fmla="*/ 279426 h 2735299"/>
                  <a:gd name="connsiteX69" fmla="*/ 1687412 w 3374824"/>
                  <a:gd name="connsiteY69" fmla="*/ 268677 h 2735299"/>
                  <a:gd name="connsiteX70" fmla="*/ 1053262 w 3374824"/>
                  <a:gd name="connsiteY70" fmla="*/ 462163 h 2735299"/>
                  <a:gd name="connsiteX71" fmla="*/ 1810974 w 3374824"/>
                  <a:gd name="connsiteY71" fmla="*/ 0 h 2735299"/>
                  <a:gd name="connsiteX72" fmla="*/ 1923841 w 3374824"/>
                  <a:gd name="connsiteY72" fmla="*/ 1375739 h 2735299"/>
                  <a:gd name="connsiteX73" fmla="*/ 1633666 w 3374824"/>
                  <a:gd name="connsiteY73" fmla="*/ 1665914 h 2735299"/>
                  <a:gd name="connsiteX74" fmla="*/ 1800225 w 3374824"/>
                  <a:gd name="connsiteY74" fmla="*/ 1741158 h 2735299"/>
                  <a:gd name="connsiteX75" fmla="*/ 1923841 w 3374824"/>
                  <a:gd name="connsiteY75" fmla="*/ 1375739 h 27352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3374824" h="2735299">
                    <a:moveTo>
                      <a:pt x="1810974" y="0"/>
                    </a:moveTo>
                    <a:cubicBezTo>
                      <a:pt x="1821723" y="0"/>
                      <a:pt x="1875470" y="0"/>
                      <a:pt x="1907717" y="16124"/>
                    </a:cubicBezTo>
                    <a:cubicBezTo>
                      <a:pt x="1923841" y="21498"/>
                      <a:pt x="1939965" y="37622"/>
                      <a:pt x="1966838" y="53746"/>
                    </a:cubicBezTo>
                    <a:cubicBezTo>
                      <a:pt x="1977587" y="64495"/>
                      <a:pt x="2004460" y="64495"/>
                      <a:pt x="2025959" y="80619"/>
                    </a:cubicBezTo>
                    <a:cubicBezTo>
                      <a:pt x="2036708" y="91368"/>
                      <a:pt x="2058206" y="112813"/>
                      <a:pt x="2063581" y="139686"/>
                    </a:cubicBezTo>
                    <a:cubicBezTo>
                      <a:pt x="2068955" y="161185"/>
                      <a:pt x="2085079" y="204181"/>
                      <a:pt x="2085079" y="220305"/>
                    </a:cubicBezTo>
                    <a:cubicBezTo>
                      <a:pt x="2085079" y="236429"/>
                      <a:pt x="2052832" y="306299"/>
                      <a:pt x="2042082" y="322423"/>
                    </a:cubicBezTo>
                    <a:cubicBezTo>
                      <a:pt x="1907717" y="483661"/>
                      <a:pt x="1730409" y="585725"/>
                      <a:pt x="1574545" y="698592"/>
                    </a:cubicBezTo>
                    <a:cubicBezTo>
                      <a:pt x="1434805" y="795335"/>
                      <a:pt x="1268246" y="935074"/>
                      <a:pt x="1133881" y="1047887"/>
                    </a:cubicBezTo>
                    <a:cubicBezTo>
                      <a:pt x="897398" y="1252123"/>
                      <a:pt x="591099" y="1563796"/>
                      <a:pt x="360045" y="1821724"/>
                    </a:cubicBezTo>
                    <a:lnTo>
                      <a:pt x="365420" y="1832473"/>
                    </a:lnTo>
                    <a:cubicBezTo>
                      <a:pt x="537353" y="1682037"/>
                      <a:pt x="956519" y="1235999"/>
                      <a:pt x="1123132" y="1235999"/>
                    </a:cubicBezTo>
                    <a:cubicBezTo>
                      <a:pt x="1133881" y="1235999"/>
                      <a:pt x="1155380" y="1246748"/>
                      <a:pt x="1176878" y="1257497"/>
                    </a:cubicBezTo>
                    <a:cubicBezTo>
                      <a:pt x="1187627" y="1268246"/>
                      <a:pt x="1209126" y="1268246"/>
                      <a:pt x="1219875" y="1284370"/>
                    </a:cubicBezTo>
                    <a:cubicBezTo>
                      <a:pt x="1241373" y="1300494"/>
                      <a:pt x="1246748" y="1348865"/>
                      <a:pt x="1246748" y="1364989"/>
                    </a:cubicBezTo>
                    <a:cubicBezTo>
                      <a:pt x="1246748" y="1467053"/>
                      <a:pt x="1074760" y="1800279"/>
                      <a:pt x="1053262" y="1848597"/>
                    </a:cubicBezTo>
                    <a:cubicBezTo>
                      <a:pt x="1010265" y="1929216"/>
                      <a:pt x="978017" y="2020584"/>
                      <a:pt x="945770" y="2106578"/>
                    </a:cubicBezTo>
                    <a:cubicBezTo>
                      <a:pt x="929646" y="2154949"/>
                      <a:pt x="892024" y="2230194"/>
                      <a:pt x="892024" y="2294635"/>
                    </a:cubicBezTo>
                    <a:cubicBezTo>
                      <a:pt x="1042513" y="2133451"/>
                      <a:pt x="1203751" y="1945340"/>
                      <a:pt x="1284370" y="1789530"/>
                    </a:cubicBezTo>
                    <a:cubicBezTo>
                      <a:pt x="1289745" y="1778780"/>
                      <a:pt x="1295119" y="1762657"/>
                      <a:pt x="1295119" y="1746533"/>
                    </a:cubicBezTo>
                    <a:cubicBezTo>
                      <a:pt x="1305815" y="1703536"/>
                      <a:pt x="1311189" y="1660539"/>
                      <a:pt x="1316564" y="1617542"/>
                    </a:cubicBezTo>
                    <a:cubicBezTo>
                      <a:pt x="1316564" y="1596044"/>
                      <a:pt x="1413307" y="1235999"/>
                      <a:pt x="1472428" y="1235999"/>
                    </a:cubicBezTo>
                    <a:cubicBezTo>
                      <a:pt x="1488551" y="1235999"/>
                      <a:pt x="1531548" y="1252123"/>
                      <a:pt x="1542298" y="1273621"/>
                    </a:cubicBezTo>
                    <a:cubicBezTo>
                      <a:pt x="1558421" y="1295119"/>
                      <a:pt x="1558421" y="1348865"/>
                      <a:pt x="1558421" y="1359615"/>
                    </a:cubicBezTo>
                    <a:cubicBezTo>
                      <a:pt x="1558421" y="1375739"/>
                      <a:pt x="1547672" y="1467053"/>
                      <a:pt x="1547672" y="1547672"/>
                    </a:cubicBezTo>
                    <a:cubicBezTo>
                      <a:pt x="1590669" y="1483177"/>
                      <a:pt x="1816349" y="1037138"/>
                      <a:pt x="1999086" y="1037138"/>
                    </a:cubicBezTo>
                    <a:cubicBezTo>
                      <a:pt x="2020584" y="1037138"/>
                      <a:pt x="2025959" y="1042513"/>
                      <a:pt x="2074330" y="1069386"/>
                    </a:cubicBezTo>
                    <a:cubicBezTo>
                      <a:pt x="2085079" y="1080135"/>
                      <a:pt x="2111952" y="1080135"/>
                      <a:pt x="2133451" y="1090884"/>
                    </a:cubicBezTo>
                    <a:cubicBezTo>
                      <a:pt x="2176394" y="1112383"/>
                      <a:pt x="2197892" y="1214500"/>
                      <a:pt x="2197892" y="1257497"/>
                    </a:cubicBezTo>
                    <a:cubicBezTo>
                      <a:pt x="2197892" y="1440180"/>
                      <a:pt x="1972213" y="1956089"/>
                      <a:pt x="1972213" y="2224819"/>
                    </a:cubicBezTo>
                    <a:cubicBezTo>
                      <a:pt x="1972213" y="2391378"/>
                      <a:pt x="2058206" y="2402128"/>
                      <a:pt x="2187143" y="2402128"/>
                    </a:cubicBezTo>
                    <a:cubicBezTo>
                      <a:pt x="2257013" y="2402128"/>
                      <a:pt x="2343007" y="2380629"/>
                      <a:pt x="2423626" y="2359131"/>
                    </a:cubicBezTo>
                    <a:cubicBezTo>
                      <a:pt x="2514994" y="2332258"/>
                      <a:pt x="2617058" y="2283886"/>
                      <a:pt x="2713801" y="2219445"/>
                    </a:cubicBezTo>
                    <a:cubicBezTo>
                      <a:pt x="2789045" y="2171073"/>
                      <a:pt x="2869665" y="2111952"/>
                      <a:pt x="2950284" y="2047457"/>
                    </a:cubicBezTo>
                    <a:cubicBezTo>
                      <a:pt x="2955658" y="2042082"/>
                      <a:pt x="3165214" y="1837847"/>
                      <a:pt x="3165214" y="1800279"/>
                    </a:cubicBezTo>
                    <a:cubicBezTo>
                      <a:pt x="3165214" y="1757282"/>
                      <a:pt x="3052347" y="1703536"/>
                      <a:pt x="3046973" y="1703536"/>
                    </a:cubicBezTo>
                    <a:cubicBezTo>
                      <a:pt x="2987906" y="1687412"/>
                      <a:pt x="2885788" y="1687412"/>
                      <a:pt x="2869665" y="1687412"/>
                    </a:cubicBezTo>
                    <a:cubicBezTo>
                      <a:pt x="2681553" y="1687412"/>
                      <a:pt x="2504245" y="1725034"/>
                      <a:pt x="2321508" y="1762657"/>
                    </a:cubicBezTo>
                    <a:cubicBezTo>
                      <a:pt x="2461248" y="1719660"/>
                      <a:pt x="2880414" y="1579920"/>
                      <a:pt x="3100719" y="1579920"/>
                    </a:cubicBezTo>
                    <a:cubicBezTo>
                      <a:pt x="3159840" y="1579920"/>
                      <a:pt x="3154465" y="1574545"/>
                      <a:pt x="3229709" y="1606793"/>
                    </a:cubicBezTo>
                    <a:cubicBezTo>
                      <a:pt x="3245833" y="1617542"/>
                      <a:pt x="3304954" y="1639041"/>
                      <a:pt x="3326452" y="1676663"/>
                    </a:cubicBezTo>
                    <a:cubicBezTo>
                      <a:pt x="3353325" y="1714285"/>
                      <a:pt x="3374824" y="1784155"/>
                      <a:pt x="3374824" y="1821724"/>
                    </a:cubicBezTo>
                    <a:cubicBezTo>
                      <a:pt x="3374824" y="1880844"/>
                      <a:pt x="3337202" y="1993711"/>
                      <a:pt x="3310329" y="2042082"/>
                    </a:cubicBezTo>
                    <a:cubicBezTo>
                      <a:pt x="3116843" y="2418251"/>
                      <a:pt x="2665429" y="2713801"/>
                      <a:pt x="2348381" y="2729925"/>
                    </a:cubicBezTo>
                    <a:cubicBezTo>
                      <a:pt x="2251638" y="2729925"/>
                      <a:pt x="2246264" y="2735299"/>
                      <a:pt x="2235515" y="2735299"/>
                    </a:cubicBezTo>
                    <a:cubicBezTo>
                      <a:pt x="2171019" y="2735299"/>
                      <a:pt x="2085079" y="2708426"/>
                      <a:pt x="2020584" y="2692303"/>
                    </a:cubicBezTo>
                    <a:cubicBezTo>
                      <a:pt x="1778727" y="2627861"/>
                      <a:pt x="1698161" y="2455874"/>
                      <a:pt x="1698161" y="2283886"/>
                    </a:cubicBezTo>
                    <a:cubicBezTo>
                      <a:pt x="1698161" y="2176448"/>
                      <a:pt x="1741104" y="2015209"/>
                      <a:pt x="1757228" y="1929216"/>
                    </a:cubicBezTo>
                    <a:cubicBezTo>
                      <a:pt x="1757228" y="1929216"/>
                      <a:pt x="1757228" y="1923841"/>
                      <a:pt x="1751854" y="1918467"/>
                    </a:cubicBezTo>
                    <a:cubicBezTo>
                      <a:pt x="1741104" y="1934590"/>
                      <a:pt x="1665913" y="1956089"/>
                      <a:pt x="1644415" y="1956089"/>
                    </a:cubicBezTo>
                    <a:cubicBezTo>
                      <a:pt x="1633666" y="1956089"/>
                      <a:pt x="1569171" y="1934590"/>
                      <a:pt x="1542298" y="1918467"/>
                    </a:cubicBezTo>
                    <a:cubicBezTo>
                      <a:pt x="1531548" y="1913092"/>
                      <a:pt x="1531548" y="1896968"/>
                      <a:pt x="1526174" y="1886219"/>
                    </a:cubicBezTo>
                    <a:cubicBezTo>
                      <a:pt x="1504675" y="1934590"/>
                      <a:pt x="1483177" y="1988336"/>
                      <a:pt x="1472428" y="2042082"/>
                    </a:cubicBezTo>
                    <a:cubicBezTo>
                      <a:pt x="1461678" y="2085079"/>
                      <a:pt x="1461678" y="2144200"/>
                      <a:pt x="1445555" y="2197946"/>
                    </a:cubicBezTo>
                    <a:cubicBezTo>
                      <a:pt x="1440180" y="2219445"/>
                      <a:pt x="1418682" y="2246318"/>
                      <a:pt x="1397183" y="2267762"/>
                    </a:cubicBezTo>
                    <a:cubicBezTo>
                      <a:pt x="1391808" y="2278512"/>
                      <a:pt x="1370310" y="2278512"/>
                      <a:pt x="1359561" y="2278512"/>
                    </a:cubicBezTo>
                    <a:cubicBezTo>
                      <a:pt x="1343437" y="2278512"/>
                      <a:pt x="1284370" y="2267762"/>
                      <a:pt x="1257497" y="2251638"/>
                    </a:cubicBezTo>
                    <a:cubicBezTo>
                      <a:pt x="1241373" y="2246318"/>
                      <a:pt x="1241373" y="2230194"/>
                      <a:pt x="1235999" y="2214070"/>
                    </a:cubicBezTo>
                    <a:cubicBezTo>
                      <a:pt x="1133881" y="2348381"/>
                      <a:pt x="978017" y="2703052"/>
                      <a:pt x="763087" y="2703052"/>
                    </a:cubicBezTo>
                    <a:cubicBezTo>
                      <a:pt x="730839" y="2703052"/>
                      <a:pt x="639471" y="2660109"/>
                      <a:pt x="634096" y="2654734"/>
                    </a:cubicBezTo>
                    <a:cubicBezTo>
                      <a:pt x="601849" y="2611737"/>
                      <a:pt x="607223" y="2590239"/>
                      <a:pt x="607223" y="2547242"/>
                    </a:cubicBezTo>
                    <a:cubicBezTo>
                      <a:pt x="607223" y="2278512"/>
                      <a:pt x="806084" y="1891593"/>
                      <a:pt x="945770" y="1655164"/>
                    </a:cubicBezTo>
                    <a:lnTo>
                      <a:pt x="945770" y="1649790"/>
                    </a:lnTo>
                    <a:cubicBezTo>
                      <a:pt x="730839" y="1821724"/>
                      <a:pt x="413791" y="2251638"/>
                      <a:pt x="171934" y="2251638"/>
                    </a:cubicBezTo>
                    <a:cubicBezTo>
                      <a:pt x="96689" y="2251638"/>
                      <a:pt x="0" y="2224819"/>
                      <a:pt x="0" y="2138826"/>
                    </a:cubicBezTo>
                    <a:cubicBezTo>
                      <a:pt x="0" y="2122702"/>
                      <a:pt x="5375" y="2101203"/>
                      <a:pt x="10749" y="2079705"/>
                    </a:cubicBezTo>
                    <a:cubicBezTo>
                      <a:pt x="59067" y="1859346"/>
                      <a:pt x="333172" y="1617542"/>
                      <a:pt x="548103" y="1407932"/>
                    </a:cubicBezTo>
                    <a:cubicBezTo>
                      <a:pt x="671719" y="1284370"/>
                      <a:pt x="800709" y="1160754"/>
                      <a:pt x="935021" y="1047887"/>
                    </a:cubicBezTo>
                    <a:cubicBezTo>
                      <a:pt x="1203751" y="806084"/>
                      <a:pt x="1520799" y="574976"/>
                      <a:pt x="1784101" y="279426"/>
                    </a:cubicBezTo>
                    <a:cubicBezTo>
                      <a:pt x="1751854" y="274051"/>
                      <a:pt x="1703536" y="268677"/>
                      <a:pt x="1687412" y="268677"/>
                    </a:cubicBezTo>
                    <a:cubicBezTo>
                      <a:pt x="1504675" y="268677"/>
                      <a:pt x="1209126" y="354670"/>
                      <a:pt x="1053262" y="462163"/>
                    </a:cubicBezTo>
                    <a:cubicBezTo>
                      <a:pt x="1289745" y="263302"/>
                      <a:pt x="1563796" y="0"/>
                      <a:pt x="1810974" y="0"/>
                    </a:cubicBezTo>
                    <a:close/>
                    <a:moveTo>
                      <a:pt x="1923841" y="1375739"/>
                    </a:moveTo>
                    <a:cubicBezTo>
                      <a:pt x="1827098" y="1424056"/>
                      <a:pt x="1682037" y="1569171"/>
                      <a:pt x="1633666" y="1665914"/>
                    </a:cubicBezTo>
                    <a:cubicBezTo>
                      <a:pt x="1692787" y="1660539"/>
                      <a:pt x="1735730" y="1698161"/>
                      <a:pt x="1800225" y="1741158"/>
                    </a:cubicBezTo>
                    <a:lnTo>
                      <a:pt x="1923841" y="1375739"/>
                    </a:lnTo>
                    <a:close/>
                  </a:path>
                </a:pathLst>
              </a:custGeom>
              <a:grpFill/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110A8096-5FEF-3B60-3FDE-849872762EE9}"/>
                  </a:ext>
                </a:extLst>
              </p:cNvPr>
              <p:cNvSpPr/>
              <p:nvPr/>
            </p:nvSpPr>
            <p:spPr>
              <a:xfrm>
                <a:off x="1282985" y="392293"/>
                <a:ext cx="736214" cy="515908"/>
              </a:xfrm>
              <a:custGeom>
                <a:avLst/>
                <a:gdLst>
                  <a:gd name="connsiteX0" fmla="*/ 64495 w 736214"/>
                  <a:gd name="connsiteY0" fmla="*/ 0 h 515908"/>
                  <a:gd name="connsiteX1" fmla="*/ 155863 w 736214"/>
                  <a:gd name="connsiteY1" fmla="*/ 32247 h 515908"/>
                  <a:gd name="connsiteX2" fmla="*/ 381543 w 736214"/>
                  <a:gd name="connsiteY2" fmla="*/ 231054 h 515908"/>
                  <a:gd name="connsiteX3" fmla="*/ 440664 w 736214"/>
                  <a:gd name="connsiteY3" fmla="*/ 241803 h 515908"/>
                  <a:gd name="connsiteX4" fmla="*/ 736214 w 736214"/>
                  <a:gd name="connsiteY4" fmla="*/ 118241 h 515908"/>
                  <a:gd name="connsiteX5" fmla="*/ 618026 w 736214"/>
                  <a:gd name="connsiteY5" fmla="*/ 257927 h 515908"/>
                  <a:gd name="connsiteX6" fmla="*/ 365419 w 736214"/>
                  <a:gd name="connsiteY6" fmla="*/ 515908 h 515908"/>
                  <a:gd name="connsiteX7" fmla="*/ 0 w 736214"/>
                  <a:gd name="connsiteY7" fmla="*/ 198806 h 515908"/>
                  <a:gd name="connsiteX8" fmla="*/ 10749 w 736214"/>
                  <a:gd name="connsiteY8" fmla="*/ 107492 h 515908"/>
                  <a:gd name="connsiteX9" fmla="*/ 64495 w 736214"/>
                  <a:gd name="connsiteY9" fmla="*/ 0 h 5159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36214" h="515908">
                    <a:moveTo>
                      <a:pt x="64495" y="0"/>
                    </a:moveTo>
                    <a:cubicBezTo>
                      <a:pt x="91368" y="10749"/>
                      <a:pt x="128990" y="10749"/>
                      <a:pt x="155863" y="32247"/>
                    </a:cubicBezTo>
                    <a:cubicBezTo>
                      <a:pt x="236429" y="91368"/>
                      <a:pt x="300924" y="177308"/>
                      <a:pt x="381543" y="231054"/>
                    </a:cubicBezTo>
                    <a:cubicBezTo>
                      <a:pt x="397667" y="241803"/>
                      <a:pt x="429915" y="241803"/>
                      <a:pt x="440664" y="241803"/>
                    </a:cubicBezTo>
                    <a:cubicBezTo>
                      <a:pt x="542781" y="241803"/>
                      <a:pt x="634096" y="193432"/>
                      <a:pt x="736214" y="118241"/>
                    </a:cubicBezTo>
                    <a:cubicBezTo>
                      <a:pt x="693217" y="161184"/>
                      <a:pt x="650220" y="204181"/>
                      <a:pt x="618026" y="257927"/>
                    </a:cubicBezTo>
                    <a:cubicBezTo>
                      <a:pt x="537407" y="386918"/>
                      <a:pt x="494410" y="515908"/>
                      <a:pt x="365419" y="515908"/>
                    </a:cubicBezTo>
                    <a:cubicBezTo>
                      <a:pt x="247178" y="515908"/>
                      <a:pt x="0" y="360045"/>
                      <a:pt x="0" y="198806"/>
                    </a:cubicBezTo>
                    <a:cubicBezTo>
                      <a:pt x="0" y="150435"/>
                      <a:pt x="26873" y="161184"/>
                      <a:pt x="10749" y="107492"/>
                    </a:cubicBezTo>
                    <a:cubicBezTo>
                      <a:pt x="21498" y="75244"/>
                      <a:pt x="37622" y="37622"/>
                      <a:pt x="64495" y="0"/>
                    </a:cubicBezTo>
                    <a:close/>
                  </a:path>
                </a:pathLst>
              </a:custGeom>
              <a:grpFill/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grpSp>
          <p:nvGrpSpPr>
            <p:cNvPr id="25" name="组合 24">
              <a:extLst>
                <a:ext uri="{FF2B5EF4-FFF2-40B4-BE49-F238E27FC236}">
                  <a16:creationId xmlns:a16="http://schemas.microsoft.com/office/drawing/2014/main" id="{84BC7C35-83A2-A80D-7EA9-B035DE9AC4ED}"/>
                </a:ext>
              </a:extLst>
            </p:cNvPr>
            <p:cNvGrpSpPr/>
            <p:nvPr/>
          </p:nvGrpSpPr>
          <p:grpSpPr>
            <a:xfrm>
              <a:off x="7488439" y="1358900"/>
              <a:ext cx="1712744" cy="2074895"/>
              <a:chOff x="7033118" y="3713370"/>
              <a:chExt cx="2160323" cy="2617112"/>
            </a:xfrm>
            <a:grpFill/>
          </p:grpSpPr>
          <p:sp>
            <p:nvSpPr>
              <p:cNvPr id="17" name="任意多边形: 形状 16">
                <a:extLst>
                  <a:ext uri="{FF2B5EF4-FFF2-40B4-BE49-F238E27FC236}">
                    <a16:creationId xmlns:a16="http://schemas.microsoft.com/office/drawing/2014/main" id="{067472FD-8A47-B676-6A58-EA30D9AEE064}"/>
                  </a:ext>
                </a:extLst>
              </p:cNvPr>
              <p:cNvSpPr/>
              <p:nvPr/>
            </p:nvSpPr>
            <p:spPr>
              <a:xfrm>
                <a:off x="7033118" y="3713370"/>
                <a:ext cx="730839" cy="1897022"/>
              </a:xfrm>
              <a:custGeom>
                <a:avLst/>
                <a:gdLst>
                  <a:gd name="connsiteX0" fmla="*/ 591099 w 730839"/>
                  <a:gd name="connsiteY0" fmla="*/ 0 h 1897022"/>
                  <a:gd name="connsiteX1" fmla="*/ 693217 w 730839"/>
                  <a:gd name="connsiteY1" fmla="*/ 59121 h 1897022"/>
                  <a:gd name="connsiteX2" fmla="*/ 714715 w 730839"/>
                  <a:gd name="connsiteY2" fmla="*/ 123616 h 1897022"/>
                  <a:gd name="connsiteX3" fmla="*/ 730839 w 730839"/>
                  <a:gd name="connsiteY3" fmla="*/ 161239 h 1897022"/>
                  <a:gd name="connsiteX4" fmla="*/ 585724 w 730839"/>
                  <a:gd name="connsiteY4" fmla="*/ 354671 h 1897022"/>
                  <a:gd name="connsiteX5" fmla="*/ 263302 w 730839"/>
                  <a:gd name="connsiteY5" fmla="*/ 677148 h 1897022"/>
                  <a:gd name="connsiteX6" fmla="*/ 360045 w 730839"/>
                  <a:gd name="connsiteY6" fmla="*/ 865205 h 1897022"/>
                  <a:gd name="connsiteX7" fmla="*/ 322422 w 730839"/>
                  <a:gd name="connsiteY7" fmla="*/ 1107063 h 1897022"/>
                  <a:gd name="connsiteX8" fmla="*/ 521229 w 730839"/>
                  <a:gd name="connsiteY8" fmla="*/ 1300495 h 1897022"/>
                  <a:gd name="connsiteX9" fmla="*/ 585724 w 730839"/>
                  <a:gd name="connsiteY9" fmla="*/ 1456358 h 1897022"/>
                  <a:gd name="connsiteX10" fmla="*/ 682467 w 730839"/>
                  <a:gd name="connsiteY10" fmla="*/ 1316619 h 1897022"/>
                  <a:gd name="connsiteX11" fmla="*/ 472858 w 730839"/>
                  <a:gd name="connsiteY11" fmla="*/ 1816403 h 1897022"/>
                  <a:gd name="connsiteX12" fmla="*/ 419165 w 730839"/>
                  <a:gd name="connsiteY12" fmla="*/ 1886273 h 1897022"/>
                  <a:gd name="connsiteX13" fmla="*/ 376169 w 730839"/>
                  <a:gd name="connsiteY13" fmla="*/ 1897022 h 1897022"/>
                  <a:gd name="connsiteX14" fmla="*/ 247178 w 730839"/>
                  <a:gd name="connsiteY14" fmla="*/ 1843276 h 1897022"/>
                  <a:gd name="connsiteX15" fmla="*/ 241803 w 730839"/>
                  <a:gd name="connsiteY15" fmla="*/ 1794905 h 1897022"/>
                  <a:gd name="connsiteX16" fmla="*/ 263302 w 730839"/>
                  <a:gd name="connsiteY16" fmla="*/ 1708911 h 1897022"/>
                  <a:gd name="connsiteX17" fmla="*/ 365419 w 730839"/>
                  <a:gd name="connsiteY17" fmla="*/ 1467108 h 1897022"/>
                  <a:gd name="connsiteX18" fmla="*/ 107438 w 730839"/>
                  <a:gd name="connsiteY18" fmla="*/ 1150006 h 1897022"/>
                  <a:gd name="connsiteX19" fmla="*/ 112813 w 730839"/>
                  <a:gd name="connsiteY19" fmla="*/ 1101688 h 1897022"/>
                  <a:gd name="connsiteX20" fmla="*/ 198807 w 730839"/>
                  <a:gd name="connsiteY20" fmla="*/ 865205 h 1897022"/>
                  <a:gd name="connsiteX21" fmla="*/ 198807 w 730839"/>
                  <a:gd name="connsiteY21" fmla="*/ 843707 h 1897022"/>
                  <a:gd name="connsiteX22" fmla="*/ 0 w 730839"/>
                  <a:gd name="connsiteY22" fmla="*/ 741589 h 1897022"/>
                  <a:gd name="connsiteX23" fmla="*/ 21498 w 730839"/>
                  <a:gd name="connsiteY23" fmla="*/ 661024 h 1897022"/>
                  <a:gd name="connsiteX24" fmla="*/ 91314 w 730839"/>
                  <a:gd name="connsiteY24" fmla="*/ 526659 h 1897022"/>
                  <a:gd name="connsiteX25" fmla="*/ 591099 w 730839"/>
                  <a:gd name="connsiteY25" fmla="*/ 0 h 18970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730839" h="1897022">
                    <a:moveTo>
                      <a:pt x="591099" y="0"/>
                    </a:moveTo>
                    <a:cubicBezTo>
                      <a:pt x="601848" y="0"/>
                      <a:pt x="660969" y="32248"/>
                      <a:pt x="693217" y="59121"/>
                    </a:cubicBezTo>
                    <a:cubicBezTo>
                      <a:pt x="736214" y="91369"/>
                      <a:pt x="714715" y="107493"/>
                      <a:pt x="714715" y="123616"/>
                    </a:cubicBezTo>
                    <a:cubicBezTo>
                      <a:pt x="714715" y="139740"/>
                      <a:pt x="730839" y="150490"/>
                      <a:pt x="730839" y="161239"/>
                    </a:cubicBezTo>
                    <a:cubicBezTo>
                      <a:pt x="730839" y="220359"/>
                      <a:pt x="628721" y="311674"/>
                      <a:pt x="585724" y="354671"/>
                    </a:cubicBezTo>
                    <a:cubicBezTo>
                      <a:pt x="483607" y="462163"/>
                      <a:pt x="376169" y="575030"/>
                      <a:pt x="263302" y="677148"/>
                    </a:cubicBezTo>
                    <a:cubicBezTo>
                      <a:pt x="354670" y="703967"/>
                      <a:pt x="360045" y="795335"/>
                      <a:pt x="360045" y="865205"/>
                    </a:cubicBezTo>
                    <a:cubicBezTo>
                      <a:pt x="360045" y="967323"/>
                      <a:pt x="322422" y="1026444"/>
                      <a:pt x="322422" y="1107063"/>
                    </a:cubicBezTo>
                    <a:cubicBezTo>
                      <a:pt x="322422" y="1187628"/>
                      <a:pt x="472858" y="1257498"/>
                      <a:pt x="521229" y="1300495"/>
                    </a:cubicBezTo>
                    <a:cubicBezTo>
                      <a:pt x="569601" y="1338117"/>
                      <a:pt x="564226" y="1402612"/>
                      <a:pt x="585724" y="1456358"/>
                    </a:cubicBezTo>
                    <a:cubicBezTo>
                      <a:pt x="623347" y="1413361"/>
                      <a:pt x="655594" y="1364990"/>
                      <a:pt x="682467" y="1316619"/>
                    </a:cubicBezTo>
                    <a:cubicBezTo>
                      <a:pt x="612598" y="1483231"/>
                      <a:pt x="526604" y="1649790"/>
                      <a:pt x="472858" y="1816403"/>
                    </a:cubicBezTo>
                    <a:cubicBezTo>
                      <a:pt x="467483" y="1837902"/>
                      <a:pt x="435289" y="1864775"/>
                      <a:pt x="419165" y="1886273"/>
                    </a:cubicBezTo>
                    <a:cubicBezTo>
                      <a:pt x="408416" y="1897022"/>
                      <a:pt x="392292" y="1897022"/>
                      <a:pt x="376169" y="1897022"/>
                    </a:cubicBezTo>
                    <a:cubicBezTo>
                      <a:pt x="338546" y="1897022"/>
                      <a:pt x="257927" y="1870149"/>
                      <a:pt x="247178" y="1843276"/>
                    </a:cubicBezTo>
                    <a:cubicBezTo>
                      <a:pt x="241803" y="1827153"/>
                      <a:pt x="241803" y="1811029"/>
                      <a:pt x="241803" y="1794905"/>
                    </a:cubicBezTo>
                    <a:cubicBezTo>
                      <a:pt x="241803" y="1784156"/>
                      <a:pt x="263302" y="1735784"/>
                      <a:pt x="263302" y="1708911"/>
                    </a:cubicBezTo>
                    <a:cubicBezTo>
                      <a:pt x="268676" y="1660540"/>
                      <a:pt x="365419" y="1493981"/>
                      <a:pt x="365419" y="1467108"/>
                    </a:cubicBezTo>
                    <a:cubicBezTo>
                      <a:pt x="365419" y="1424111"/>
                      <a:pt x="107438" y="1381114"/>
                      <a:pt x="107438" y="1150006"/>
                    </a:cubicBezTo>
                    <a:cubicBezTo>
                      <a:pt x="107438" y="1139256"/>
                      <a:pt x="112813" y="1117758"/>
                      <a:pt x="112813" y="1101688"/>
                    </a:cubicBezTo>
                    <a:cubicBezTo>
                      <a:pt x="128937" y="1042567"/>
                      <a:pt x="198807" y="865205"/>
                      <a:pt x="198807" y="865205"/>
                    </a:cubicBezTo>
                    <a:lnTo>
                      <a:pt x="198807" y="843707"/>
                    </a:lnTo>
                    <a:cubicBezTo>
                      <a:pt x="134311" y="849081"/>
                      <a:pt x="0" y="843707"/>
                      <a:pt x="0" y="741589"/>
                    </a:cubicBezTo>
                    <a:cubicBezTo>
                      <a:pt x="0" y="730840"/>
                      <a:pt x="21498" y="687843"/>
                      <a:pt x="21498" y="661024"/>
                    </a:cubicBezTo>
                    <a:cubicBezTo>
                      <a:pt x="21498" y="623402"/>
                      <a:pt x="59067" y="558906"/>
                      <a:pt x="91314" y="526659"/>
                    </a:cubicBezTo>
                    <a:cubicBezTo>
                      <a:pt x="257927" y="343922"/>
                      <a:pt x="574975" y="0"/>
                      <a:pt x="591099" y="0"/>
                    </a:cubicBezTo>
                    <a:close/>
                  </a:path>
                </a:pathLst>
              </a:custGeom>
              <a:grpFill/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6" name="任意多边形: 形状 15">
                <a:extLst>
                  <a:ext uri="{FF2B5EF4-FFF2-40B4-BE49-F238E27FC236}">
                    <a16:creationId xmlns:a16="http://schemas.microsoft.com/office/drawing/2014/main" id="{8E43F999-4C60-BD3D-B70B-0B031D0977C7}"/>
                  </a:ext>
                </a:extLst>
              </p:cNvPr>
              <p:cNvSpPr/>
              <p:nvPr/>
            </p:nvSpPr>
            <p:spPr>
              <a:xfrm>
                <a:off x="7618841" y="3772491"/>
                <a:ext cx="1574600" cy="2557991"/>
              </a:xfrm>
              <a:custGeom>
                <a:avLst/>
                <a:gdLst>
                  <a:gd name="connsiteX0" fmla="*/ 1160808 w 1574600"/>
                  <a:gd name="connsiteY0" fmla="*/ 0 h 2557991"/>
                  <a:gd name="connsiteX1" fmla="*/ 1289746 w 1574600"/>
                  <a:gd name="connsiteY1" fmla="*/ 48372 h 2557991"/>
                  <a:gd name="connsiteX2" fmla="*/ 1332743 w 1574600"/>
                  <a:gd name="connsiteY2" fmla="*/ 69870 h 2557991"/>
                  <a:gd name="connsiteX3" fmla="*/ 1354241 w 1574600"/>
                  <a:gd name="connsiteY3" fmla="*/ 112867 h 2557991"/>
                  <a:gd name="connsiteX4" fmla="*/ 1364990 w 1574600"/>
                  <a:gd name="connsiteY4" fmla="*/ 171988 h 2557991"/>
                  <a:gd name="connsiteX5" fmla="*/ 1300495 w 1574600"/>
                  <a:gd name="connsiteY5" fmla="*/ 268677 h 2557991"/>
                  <a:gd name="connsiteX6" fmla="*/ 736214 w 1574600"/>
                  <a:gd name="connsiteY6" fmla="*/ 687843 h 2557991"/>
                  <a:gd name="connsiteX7" fmla="*/ 746963 w 1574600"/>
                  <a:gd name="connsiteY7" fmla="*/ 693217 h 2557991"/>
                  <a:gd name="connsiteX8" fmla="*/ 1397238 w 1574600"/>
                  <a:gd name="connsiteY8" fmla="*/ 478287 h 2557991"/>
                  <a:gd name="connsiteX9" fmla="*/ 1510105 w 1574600"/>
                  <a:gd name="connsiteY9" fmla="*/ 515909 h 2557991"/>
                  <a:gd name="connsiteX10" fmla="*/ 1563851 w 1574600"/>
                  <a:gd name="connsiteY10" fmla="*/ 564281 h 2557991"/>
                  <a:gd name="connsiteX11" fmla="*/ 1563851 w 1574600"/>
                  <a:gd name="connsiteY11" fmla="*/ 591154 h 2557991"/>
                  <a:gd name="connsiteX12" fmla="*/ 1574600 w 1574600"/>
                  <a:gd name="connsiteY12" fmla="*/ 612652 h 2557991"/>
                  <a:gd name="connsiteX13" fmla="*/ 1364990 w 1574600"/>
                  <a:gd name="connsiteY13" fmla="*/ 784586 h 2557991"/>
                  <a:gd name="connsiteX14" fmla="*/ 1429485 w 1574600"/>
                  <a:gd name="connsiteY14" fmla="*/ 1359615 h 2557991"/>
                  <a:gd name="connsiteX15" fmla="*/ 1434860 w 1574600"/>
                  <a:gd name="connsiteY15" fmla="*/ 2197946 h 2557991"/>
                  <a:gd name="connsiteX16" fmla="*/ 1424111 w 1574600"/>
                  <a:gd name="connsiteY16" fmla="*/ 2262442 h 2557991"/>
                  <a:gd name="connsiteX17" fmla="*/ 1289746 w 1574600"/>
                  <a:gd name="connsiteY17" fmla="*/ 2536493 h 2557991"/>
                  <a:gd name="connsiteX18" fmla="*/ 1209127 w 1574600"/>
                  <a:gd name="connsiteY18" fmla="*/ 2557991 h 2557991"/>
                  <a:gd name="connsiteX19" fmla="*/ 1042567 w 1574600"/>
                  <a:gd name="connsiteY19" fmla="*/ 2504245 h 2557991"/>
                  <a:gd name="connsiteX20" fmla="*/ 376169 w 1574600"/>
                  <a:gd name="connsiteY20" fmla="*/ 1977587 h 2557991"/>
                  <a:gd name="connsiteX21" fmla="*/ 1031818 w 1574600"/>
                  <a:gd name="connsiteY21" fmla="*/ 2240943 h 2557991"/>
                  <a:gd name="connsiteX22" fmla="*/ 1150059 w 1574600"/>
                  <a:gd name="connsiteY22" fmla="*/ 2214070 h 2557991"/>
                  <a:gd name="connsiteX23" fmla="*/ 1150059 w 1574600"/>
                  <a:gd name="connsiteY23" fmla="*/ 2187197 h 2557991"/>
                  <a:gd name="connsiteX24" fmla="*/ 1155434 w 1574600"/>
                  <a:gd name="connsiteY24" fmla="*/ 2154950 h 2557991"/>
                  <a:gd name="connsiteX25" fmla="*/ 1160808 w 1574600"/>
                  <a:gd name="connsiteY25" fmla="*/ 2085080 h 2557991"/>
                  <a:gd name="connsiteX26" fmla="*/ 1160808 w 1574600"/>
                  <a:gd name="connsiteY26" fmla="*/ 859830 h 2557991"/>
                  <a:gd name="connsiteX27" fmla="*/ 155864 w 1574600"/>
                  <a:gd name="connsiteY27" fmla="*/ 1252123 h 2557991"/>
                  <a:gd name="connsiteX28" fmla="*/ 80620 w 1574600"/>
                  <a:gd name="connsiteY28" fmla="*/ 1230625 h 2557991"/>
                  <a:gd name="connsiteX29" fmla="*/ 10750 w 1574600"/>
                  <a:gd name="connsiteY29" fmla="*/ 1193002 h 2557991"/>
                  <a:gd name="connsiteX30" fmla="*/ 0 w 1574600"/>
                  <a:gd name="connsiteY30" fmla="*/ 1139256 h 2557991"/>
                  <a:gd name="connsiteX31" fmla="*/ 26874 w 1574600"/>
                  <a:gd name="connsiteY31" fmla="*/ 1090885 h 2557991"/>
                  <a:gd name="connsiteX32" fmla="*/ 26874 w 1574600"/>
                  <a:gd name="connsiteY32" fmla="*/ 1064012 h 2557991"/>
                  <a:gd name="connsiteX33" fmla="*/ 510534 w 1574600"/>
                  <a:gd name="connsiteY33" fmla="*/ 671719 h 2557991"/>
                  <a:gd name="connsiteX34" fmla="*/ 999570 w 1574600"/>
                  <a:gd name="connsiteY34" fmla="*/ 376169 h 2557991"/>
                  <a:gd name="connsiteX35" fmla="*/ 988821 w 1574600"/>
                  <a:gd name="connsiteY35" fmla="*/ 370795 h 2557991"/>
                  <a:gd name="connsiteX36" fmla="*/ 661023 w 1574600"/>
                  <a:gd name="connsiteY36" fmla="*/ 451414 h 2557991"/>
                  <a:gd name="connsiteX37" fmla="*/ 580404 w 1574600"/>
                  <a:gd name="connsiteY37" fmla="*/ 429915 h 2557991"/>
                  <a:gd name="connsiteX38" fmla="*/ 521284 w 1574600"/>
                  <a:gd name="connsiteY38" fmla="*/ 403042 h 2557991"/>
                  <a:gd name="connsiteX39" fmla="*/ 515909 w 1574600"/>
                  <a:gd name="connsiteY39" fmla="*/ 370795 h 2557991"/>
                  <a:gd name="connsiteX40" fmla="*/ 532033 w 1574600"/>
                  <a:gd name="connsiteY40" fmla="*/ 295550 h 2557991"/>
                  <a:gd name="connsiteX41" fmla="*/ 628776 w 1574600"/>
                  <a:gd name="connsiteY41" fmla="*/ 145115 h 2557991"/>
                  <a:gd name="connsiteX42" fmla="*/ 1160808 w 1574600"/>
                  <a:gd name="connsiteY42" fmla="*/ 0 h 255799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</a:cxnLst>
                <a:rect l="l" t="t" r="r" b="b"/>
                <a:pathLst>
                  <a:path w="1574600" h="2557991">
                    <a:moveTo>
                      <a:pt x="1160808" y="0"/>
                    </a:moveTo>
                    <a:cubicBezTo>
                      <a:pt x="1203752" y="0"/>
                      <a:pt x="1241374" y="5375"/>
                      <a:pt x="1289746" y="48372"/>
                    </a:cubicBezTo>
                    <a:cubicBezTo>
                      <a:pt x="1295120" y="59121"/>
                      <a:pt x="1316619" y="59121"/>
                      <a:pt x="1332743" y="69870"/>
                    </a:cubicBezTo>
                    <a:cubicBezTo>
                      <a:pt x="1338117" y="75245"/>
                      <a:pt x="1348866" y="91369"/>
                      <a:pt x="1354241" y="112867"/>
                    </a:cubicBezTo>
                    <a:cubicBezTo>
                      <a:pt x="1359616" y="123616"/>
                      <a:pt x="1364990" y="155864"/>
                      <a:pt x="1364990" y="171988"/>
                    </a:cubicBezTo>
                    <a:cubicBezTo>
                      <a:pt x="1364990" y="204182"/>
                      <a:pt x="1343492" y="236429"/>
                      <a:pt x="1300495" y="268677"/>
                    </a:cubicBezTo>
                    <a:cubicBezTo>
                      <a:pt x="1128561" y="403042"/>
                      <a:pt x="913576" y="526658"/>
                      <a:pt x="736214" y="687843"/>
                    </a:cubicBezTo>
                    <a:cubicBezTo>
                      <a:pt x="736214" y="687843"/>
                      <a:pt x="730893" y="693217"/>
                      <a:pt x="746963" y="693217"/>
                    </a:cubicBezTo>
                    <a:cubicBezTo>
                      <a:pt x="746963" y="693217"/>
                      <a:pt x="1241374" y="478287"/>
                      <a:pt x="1397238" y="478287"/>
                    </a:cubicBezTo>
                    <a:cubicBezTo>
                      <a:pt x="1429485" y="478287"/>
                      <a:pt x="1483232" y="494411"/>
                      <a:pt x="1510105" y="515909"/>
                    </a:cubicBezTo>
                    <a:cubicBezTo>
                      <a:pt x="1531603" y="532033"/>
                      <a:pt x="1553101" y="532033"/>
                      <a:pt x="1563851" y="564281"/>
                    </a:cubicBezTo>
                    <a:cubicBezTo>
                      <a:pt x="1569225" y="569655"/>
                      <a:pt x="1563851" y="580405"/>
                      <a:pt x="1563851" y="591154"/>
                    </a:cubicBezTo>
                    <a:cubicBezTo>
                      <a:pt x="1563851" y="607278"/>
                      <a:pt x="1574600" y="601903"/>
                      <a:pt x="1574600" y="612652"/>
                    </a:cubicBezTo>
                    <a:cubicBezTo>
                      <a:pt x="1574600" y="698592"/>
                      <a:pt x="1364990" y="768462"/>
                      <a:pt x="1364990" y="784586"/>
                    </a:cubicBezTo>
                    <a:lnTo>
                      <a:pt x="1429485" y="1359615"/>
                    </a:lnTo>
                    <a:lnTo>
                      <a:pt x="1434860" y="2197946"/>
                    </a:lnTo>
                    <a:cubicBezTo>
                      <a:pt x="1429485" y="2219445"/>
                      <a:pt x="1424111" y="2240943"/>
                      <a:pt x="1424111" y="2262442"/>
                    </a:cubicBezTo>
                    <a:cubicBezTo>
                      <a:pt x="1407987" y="2343061"/>
                      <a:pt x="1397238" y="2455874"/>
                      <a:pt x="1289746" y="2536493"/>
                    </a:cubicBezTo>
                    <a:cubicBezTo>
                      <a:pt x="1262873" y="2557991"/>
                      <a:pt x="1230625" y="2557991"/>
                      <a:pt x="1209127" y="2557991"/>
                    </a:cubicBezTo>
                    <a:cubicBezTo>
                      <a:pt x="1150059" y="2557991"/>
                      <a:pt x="1101688" y="2541868"/>
                      <a:pt x="1042567" y="2504245"/>
                    </a:cubicBezTo>
                    <a:cubicBezTo>
                      <a:pt x="822208" y="2369880"/>
                      <a:pt x="585779" y="2111953"/>
                      <a:pt x="376169" y="1977587"/>
                    </a:cubicBezTo>
                    <a:cubicBezTo>
                      <a:pt x="526658" y="2058207"/>
                      <a:pt x="849081" y="2240943"/>
                      <a:pt x="1031818" y="2240943"/>
                    </a:cubicBezTo>
                    <a:cubicBezTo>
                      <a:pt x="1042567" y="2240943"/>
                      <a:pt x="1128561" y="2230194"/>
                      <a:pt x="1150059" y="2214070"/>
                    </a:cubicBezTo>
                    <a:lnTo>
                      <a:pt x="1150059" y="2187197"/>
                    </a:lnTo>
                    <a:cubicBezTo>
                      <a:pt x="1155434" y="2176448"/>
                      <a:pt x="1155434" y="2165699"/>
                      <a:pt x="1155434" y="2154950"/>
                    </a:cubicBezTo>
                    <a:cubicBezTo>
                      <a:pt x="1155434" y="2133451"/>
                      <a:pt x="1155434" y="2106578"/>
                      <a:pt x="1160808" y="2085080"/>
                    </a:cubicBezTo>
                    <a:lnTo>
                      <a:pt x="1160808" y="859830"/>
                    </a:lnTo>
                    <a:cubicBezTo>
                      <a:pt x="1150059" y="859830"/>
                      <a:pt x="317049" y="1252123"/>
                      <a:pt x="155864" y="1252123"/>
                    </a:cubicBezTo>
                    <a:cubicBezTo>
                      <a:pt x="134366" y="1252123"/>
                      <a:pt x="107493" y="1252123"/>
                      <a:pt x="80620" y="1230625"/>
                    </a:cubicBezTo>
                    <a:cubicBezTo>
                      <a:pt x="64496" y="1219875"/>
                      <a:pt x="21499" y="1214501"/>
                      <a:pt x="10750" y="1193002"/>
                    </a:cubicBezTo>
                    <a:cubicBezTo>
                      <a:pt x="0" y="1176878"/>
                      <a:pt x="0" y="1155380"/>
                      <a:pt x="0" y="1139256"/>
                    </a:cubicBezTo>
                    <a:cubicBezTo>
                      <a:pt x="0" y="1128507"/>
                      <a:pt x="21499" y="1107009"/>
                      <a:pt x="26874" y="1090885"/>
                    </a:cubicBezTo>
                    <a:cubicBezTo>
                      <a:pt x="32248" y="1085510"/>
                      <a:pt x="26874" y="1080135"/>
                      <a:pt x="26874" y="1064012"/>
                    </a:cubicBezTo>
                    <a:cubicBezTo>
                      <a:pt x="26874" y="918951"/>
                      <a:pt x="494411" y="682468"/>
                      <a:pt x="510534" y="671719"/>
                    </a:cubicBezTo>
                    <a:cubicBezTo>
                      <a:pt x="661023" y="591154"/>
                      <a:pt x="843706" y="483662"/>
                      <a:pt x="999570" y="376169"/>
                    </a:cubicBezTo>
                    <a:cubicBezTo>
                      <a:pt x="999570" y="376169"/>
                      <a:pt x="999570" y="370795"/>
                      <a:pt x="988821" y="370795"/>
                    </a:cubicBezTo>
                    <a:cubicBezTo>
                      <a:pt x="940449" y="370795"/>
                      <a:pt x="741589" y="451414"/>
                      <a:pt x="661023" y="451414"/>
                    </a:cubicBezTo>
                    <a:cubicBezTo>
                      <a:pt x="623401" y="451414"/>
                      <a:pt x="623401" y="451414"/>
                      <a:pt x="580404" y="429915"/>
                    </a:cubicBezTo>
                    <a:cubicBezTo>
                      <a:pt x="564281" y="419166"/>
                      <a:pt x="537407" y="419166"/>
                      <a:pt x="521284" y="403042"/>
                    </a:cubicBezTo>
                    <a:cubicBezTo>
                      <a:pt x="510534" y="392293"/>
                      <a:pt x="515909" y="381544"/>
                      <a:pt x="515909" y="370795"/>
                    </a:cubicBezTo>
                    <a:cubicBezTo>
                      <a:pt x="515909" y="327798"/>
                      <a:pt x="532033" y="343922"/>
                      <a:pt x="532033" y="295550"/>
                    </a:cubicBezTo>
                    <a:cubicBezTo>
                      <a:pt x="532033" y="257928"/>
                      <a:pt x="585779" y="161238"/>
                      <a:pt x="628776" y="145115"/>
                    </a:cubicBezTo>
                    <a:cubicBezTo>
                      <a:pt x="704020" y="107492"/>
                      <a:pt x="1031818" y="0"/>
                      <a:pt x="1160808" y="0"/>
                    </a:cubicBezTo>
                    <a:close/>
                  </a:path>
                </a:pathLst>
              </a:custGeom>
              <a:grpFill/>
              <a:ln w="5371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6C2E6DA9-D8E1-12B9-624D-9DA7560999A9}"/>
                </a:ext>
              </a:extLst>
            </p:cNvPr>
            <p:cNvSpPr/>
            <p:nvPr/>
          </p:nvSpPr>
          <p:spPr>
            <a:xfrm>
              <a:off x="5830202" y="1358900"/>
              <a:ext cx="1511567" cy="1681914"/>
            </a:xfrm>
            <a:custGeom>
              <a:avLst/>
              <a:gdLst>
                <a:gd name="connsiteX0" fmla="*/ 728098 w 994201"/>
                <a:gd name="connsiteY0" fmla="*/ 0 h 1106243"/>
                <a:gd name="connsiteX1" fmla="*/ 739187 w 994201"/>
                <a:gd name="connsiteY1" fmla="*/ 20330 h 1106243"/>
                <a:gd name="connsiteX2" fmla="*/ 604287 w 994201"/>
                <a:gd name="connsiteY2" fmla="*/ 184801 h 1106243"/>
                <a:gd name="connsiteX3" fmla="*/ 604287 w 994201"/>
                <a:gd name="connsiteY3" fmla="*/ 188498 h 1106243"/>
                <a:gd name="connsiteX4" fmla="*/ 853757 w 994201"/>
                <a:gd name="connsiteY4" fmla="*/ 114570 h 1106243"/>
                <a:gd name="connsiteX5" fmla="*/ 916577 w 994201"/>
                <a:gd name="connsiteY5" fmla="*/ 149686 h 1106243"/>
                <a:gd name="connsiteX6" fmla="*/ 842668 w 994201"/>
                <a:gd name="connsiteY6" fmla="*/ 210658 h 1106243"/>
                <a:gd name="connsiteX7" fmla="*/ 757669 w 994201"/>
                <a:gd name="connsiteY7" fmla="*/ 240229 h 1106243"/>
                <a:gd name="connsiteX8" fmla="*/ 826034 w 994201"/>
                <a:gd name="connsiteY8" fmla="*/ 203265 h 1106243"/>
                <a:gd name="connsiteX9" fmla="*/ 822337 w 994201"/>
                <a:gd name="connsiteY9" fmla="*/ 201417 h 1106243"/>
                <a:gd name="connsiteX10" fmla="*/ 800159 w 994201"/>
                <a:gd name="connsiteY10" fmla="*/ 208809 h 1106243"/>
                <a:gd name="connsiteX11" fmla="*/ 524815 w 994201"/>
                <a:gd name="connsiteY11" fmla="*/ 332639 h 1106243"/>
                <a:gd name="connsiteX12" fmla="*/ 487851 w 994201"/>
                <a:gd name="connsiteY12" fmla="*/ 384370 h 1106243"/>
                <a:gd name="connsiteX13" fmla="*/ 465691 w 994201"/>
                <a:gd name="connsiteY13" fmla="*/ 537752 h 1106243"/>
                <a:gd name="connsiteX14" fmla="*/ 465691 w 994201"/>
                <a:gd name="connsiteY14" fmla="*/ 622769 h 1106243"/>
                <a:gd name="connsiteX15" fmla="*/ 644929 w 994201"/>
                <a:gd name="connsiteY15" fmla="*/ 419486 h 1106243"/>
                <a:gd name="connsiteX16" fmla="*/ 672652 w 994201"/>
                <a:gd name="connsiteY16" fmla="*/ 430575 h 1106243"/>
                <a:gd name="connsiteX17" fmla="*/ 753973 w 994201"/>
                <a:gd name="connsiteY17" fmla="*/ 360343 h 1106243"/>
                <a:gd name="connsiteX18" fmla="*/ 783525 w 994201"/>
                <a:gd name="connsiteY18" fmla="*/ 373281 h 1106243"/>
                <a:gd name="connsiteX19" fmla="*/ 798311 w 994201"/>
                <a:gd name="connsiteY19" fmla="*/ 380673 h 1106243"/>
                <a:gd name="connsiteX20" fmla="*/ 813096 w 994201"/>
                <a:gd name="connsiteY20" fmla="*/ 397307 h 1106243"/>
                <a:gd name="connsiteX21" fmla="*/ 874087 w 994201"/>
                <a:gd name="connsiteY21" fmla="*/ 304916 h 1106243"/>
                <a:gd name="connsiteX22" fmla="*/ 898113 w 994201"/>
                <a:gd name="connsiteY22" fmla="*/ 317853 h 1106243"/>
                <a:gd name="connsiteX23" fmla="*/ 923970 w 994201"/>
                <a:gd name="connsiteY23" fmla="*/ 336335 h 1106243"/>
                <a:gd name="connsiteX24" fmla="*/ 942452 w 994201"/>
                <a:gd name="connsiteY24" fmla="*/ 369584 h 1106243"/>
                <a:gd name="connsiteX25" fmla="*/ 994201 w 994201"/>
                <a:gd name="connsiteY25" fmla="*/ 698526 h 1106243"/>
                <a:gd name="connsiteX26" fmla="*/ 992353 w 994201"/>
                <a:gd name="connsiteY26" fmla="*/ 955389 h 1106243"/>
                <a:gd name="connsiteX27" fmla="*/ 990808 w 994201"/>
                <a:gd name="connsiteY27" fmla="*/ 972131 h 1106243"/>
                <a:gd name="connsiteX28" fmla="*/ 965154 w 994201"/>
                <a:gd name="connsiteY28" fmla="*/ 995096 h 1106243"/>
                <a:gd name="connsiteX29" fmla="*/ 910981 w 994201"/>
                <a:gd name="connsiteY29" fmla="*/ 1067923 h 1106243"/>
                <a:gd name="connsiteX30" fmla="*/ 887175 w 994201"/>
                <a:gd name="connsiteY30" fmla="*/ 1106243 h 1106243"/>
                <a:gd name="connsiteX31" fmla="*/ 885176 w 994201"/>
                <a:gd name="connsiteY31" fmla="*/ 674500 h 1106243"/>
                <a:gd name="connsiteX32" fmla="*/ 859301 w 994201"/>
                <a:gd name="connsiteY32" fmla="*/ 432423 h 1106243"/>
                <a:gd name="connsiteX33" fmla="*/ 850061 w 994201"/>
                <a:gd name="connsiteY33" fmla="*/ 449057 h 1106243"/>
                <a:gd name="connsiteX34" fmla="*/ 840819 w 994201"/>
                <a:gd name="connsiteY34" fmla="*/ 541448 h 1106243"/>
                <a:gd name="connsiteX35" fmla="*/ 835275 w 994201"/>
                <a:gd name="connsiteY35" fmla="*/ 633858 h 1106243"/>
                <a:gd name="connsiteX36" fmla="*/ 824186 w 994201"/>
                <a:gd name="connsiteY36" fmla="*/ 663411 h 1106243"/>
                <a:gd name="connsiteX37" fmla="*/ 794614 w 994201"/>
                <a:gd name="connsiteY37" fmla="*/ 685589 h 1106243"/>
                <a:gd name="connsiteX38" fmla="*/ 744732 w 994201"/>
                <a:gd name="connsiteY38" fmla="*/ 665259 h 1106243"/>
                <a:gd name="connsiteX39" fmla="*/ 737339 w 994201"/>
                <a:gd name="connsiteY39" fmla="*/ 643080 h 1106243"/>
                <a:gd name="connsiteX40" fmla="*/ 748428 w 994201"/>
                <a:gd name="connsiteY40" fmla="*/ 554386 h 1106243"/>
                <a:gd name="connsiteX41" fmla="*/ 748428 w 994201"/>
                <a:gd name="connsiteY41" fmla="*/ 471235 h 1106243"/>
                <a:gd name="connsiteX42" fmla="*/ 737339 w 994201"/>
                <a:gd name="connsiteY42" fmla="*/ 439816 h 1106243"/>
                <a:gd name="connsiteX43" fmla="*/ 694830 w 994201"/>
                <a:gd name="connsiteY43" fmla="*/ 469387 h 1106243"/>
                <a:gd name="connsiteX44" fmla="*/ 696678 w 994201"/>
                <a:gd name="connsiteY44" fmla="*/ 484172 h 1106243"/>
                <a:gd name="connsiteX45" fmla="*/ 691134 w 994201"/>
                <a:gd name="connsiteY45" fmla="*/ 526663 h 1106243"/>
                <a:gd name="connsiteX46" fmla="*/ 604287 w 994201"/>
                <a:gd name="connsiteY46" fmla="*/ 707767 h 1106243"/>
                <a:gd name="connsiteX47" fmla="*/ 589501 w 994201"/>
                <a:gd name="connsiteY47" fmla="*/ 711464 h 1106243"/>
                <a:gd name="connsiteX48" fmla="*/ 545145 w 994201"/>
                <a:gd name="connsiteY48" fmla="*/ 678196 h 1106243"/>
                <a:gd name="connsiteX49" fmla="*/ 552537 w 994201"/>
                <a:gd name="connsiteY49" fmla="*/ 657866 h 1106243"/>
                <a:gd name="connsiteX50" fmla="*/ 554386 w 994201"/>
                <a:gd name="connsiteY50" fmla="*/ 643080 h 1106243"/>
                <a:gd name="connsiteX51" fmla="*/ 633840 w 994201"/>
                <a:gd name="connsiteY51" fmla="*/ 493395 h 1106243"/>
                <a:gd name="connsiteX52" fmla="*/ 633840 w 994201"/>
                <a:gd name="connsiteY52" fmla="*/ 482324 h 1106243"/>
                <a:gd name="connsiteX53" fmla="*/ 630143 w 994201"/>
                <a:gd name="connsiteY53" fmla="*/ 480476 h 1106243"/>
                <a:gd name="connsiteX54" fmla="*/ 611680 w 994201"/>
                <a:gd name="connsiteY54" fmla="*/ 487869 h 1106243"/>
                <a:gd name="connsiteX55" fmla="*/ 511877 w 994201"/>
                <a:gd name="connsiteY55" fmla="*/ 615376 h 1106243"/>
                <a:gd name="connsiteX56" fmla="*/ 465691 w 994201"/>
                <a:gd name="connsiteY56" fmla="*/ 757669 h 1106243"/>
                <a:gd name="connsiteX57" fmla="*/ 434271 w 994201"/>
                <a:gd name="connsiteY57" fmla="*/ 794614 h 1106243"/>
                <a:gd name="connsiteX58" fmla="*/ 417638 w 994201"/>
                <a:gd name="connsiteY58" fmla="*/ 790918 h 1106243"/>
                <a:gd name="connsiteX59" fmla="*/ 395459 w 994201"/>
                <a:gd name="connsiteY59" fmla="*/ 779847 h 1106243"/>
                <a:gd name="connsiteX60" fmla="*/ 384370 w 994201"/>
                <a:gd name="connsiteY60" fmla="*/ 766910 h 1106243"/>
                <a:gd name="connsiteX61" fmla="*/ 380674 w 994201"/>
                <a:gd name="connsiteY61" fmla="*/ 737338 h 1106243"/>
                <a:gd name="connsiteX62" fmla="*/ 380674 w 994201"/>
                <a:gd name="connsiteY62" fmla="*/ 683741 h 1106243"/>
                <a:gd name="connsiteX63" fmla="*/ 386218 w 994201"/>
                <a:gd name="connsiteY63" fmla="*/ 619072 h 1106243"/>
                <a:gd name="connsiteX64" fmla="*/ 391763 w 994201"/>
                <a:gd name="connsiteY64" fmla="*/ 567323 h 1106243"/>
                <a:gd name="connsiteX65" fmla="*/ 399156 w 994201"/>
                <a:gd name="connsiteY65" fmla="*/ 515573 h 1106243"/>
                <a:gd name="connsiteX66" fmla="*/ 445361 w 994201"/>
                <a:gd name="connsiteY66" fmla="*/ 376977 h 1106243"/>
                <a:gd name="connsiteX67" fmla="*/ 443512 w 994201"/>
                <a:gd name="connsiteY67" fmla="*/ 375129 h 1106243"/>
                <a:gd name="connsiteX68" fmla="*/ 373281 w 994201"/>
                <a:gd name="connsiteY68" fmla="*/ 413941 h 1106243"/>
                <a:gd name="connsiteX69" fmla="*/ 316005 w 994201"/>
                <a:gd name="connsiteY69" fmla="*/ 447208 h 1106243"/>
                <a:gd name="connsiteX70" fmla="*/ 59124 w 994201"/>
                <a:gd name="connsiteY70" fmla="*/ 611680 h 1106243"/>
                <a:gd name="connsiteX71" fmla="*/ 38794 w 994201"/>
                <a:gd name="connsiteY71" fmla="*/ 622769 h 1106243"/>
                <a:gd name="connsiteX72" fmla="*/ 0 w 994201"/>
                <a:gd name="connsiteY72" fmla="*/ 604287 h 1106243"/>
                <a:gd name="connsiteX73" fmla="*/ 0 w 994201"/>
                <a:gd name="connsiteY73" fmla="*/ 595046 h 1106243"/>
                <a:gd name="connsiteX74" fmla="*/ 9241 w 994201"/>
                <a:gd name="connsiteY74" fmla="*/ 567323 h 1106243"/>
                <a:gd name="connsiteX75" fmla="*/ 147838 w 994201"/>
                <a:gd name="connsiteY75" fmla="*/ 447208 h 1106243"/>
                <a:gd name="connsiteX76" fmla="*/ 417638 w 994201"/>
                <a:gd name="connsiteY76" fmla="*/ 280889 h 1106243"/>
                <a:gd name="connsiteX77" fmla="*/ 513725 w 994201"/>
                <a:gd name="connsiteY77" fmla="*/ 203265 h 1106243"/>
                <a:gd name="connsiteX78" fmla="*/ 498940 w 994201"/>
                <a:gd name="connsiteY78" fmla="*/ 199568 h 1106243"/>
                <a:gd name="connsiteX79" fmla="*/ 461994 w 994201"/>
                <a:gd name="connsiteY79" fmla="*/ 179257 h 1106243"/>
                <a:gd name="connsiteX80" fmla="*/ 421334 w 994201"/>
                <a:gd name="connsiteY80" fmla="*/ 110874 h 1106243"/>
                <a:gd name="connsiteX81" fmla="*/ 428727 w 994201"/>
                <a:gd name="connsiteY81" fmla="*/ 90543 h 1106243"/>
                <a:gd name="connsiteX82" fmla="*/ 428727 w 994201"/>
                <a:gd name="connsiteY82" fmla="*/ 83151 h 1106243"/>
                <a:gd name="connsiteX83" fmla="*/ 452753 w 994201"/>
                <a:gd name="connsiteY83" fmla="*/ 49883 h 1106243"/>
                <a:gd name="connsiteX84" fmla="*/ 480458 w 994201"/>
                <a:gd name="connsiteY84" fmla="*/ 66517 h 1106243"/>
                <a:gd name="connsiteX85" fmla="*/ 537752 w 994201"/>
                <a:gd name="connsiteY85" fmla="*/ 158927 h 1106243"/>
                <a:gd name="connsiteX86" fmla="*/ 532208 w 994201"/>
                <a:gd name="connsiteY86" fmla="*/ 186650 h 1106243"/>
                <a:gd name="connsiteX87" fmla="*/ 728098 w 994201"/>
                <a:gd name="connsiteY87" fmla="*/ 0 h 11062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</a:cxnLst>
              <a:rect l="l" t="t" r="r" b="b"/>
              <a:pathLst>
                <a:path w="994201" h="1106243">
                  <a:moveTo>
                    <a:pt x="728098" y="0"/>
                  </a:moveTo>
                  <a:cubicBezTo>
                    <a:pt x="741035" y="5545"/>
                    <a:pt x="739187" y="14786"/>
                    <a:pt x="739187" y="20330"/>
                  </a:cubicBezTo>
                  <a:cubicBezTo>
                    <a:pt x="739187" y="83151"/>
                    <a:pt x="661563" y="123811"/>
                    <a:pt x="604287" y="184801"/>
                  </a:cubicBezTo>
                  <a:lnTo>
                    <a:pt x="604287" y="188498"/>
                  </a:lnTo>
                  <a:cubicBezTo>
                    <a:pt x="683741" y="157078"/>
                    <a:pt x="774284" y="114570"/>
                    <a:pt x="853757" y="114570"/>
                  </a:cubicBezTo>
                  <a:cubicBezTo>
                    <a:pt x="877783" y="114570"/>
                    <a:pt x="916577" y="121963"/>
                    <a:pt x="916577" y="149686"/>
                  </a:cubicBezTo>
                  <a:cubicBezTo>
                    <a:pt x="916577" y="182953"/>
                    <a:pt x="861149" y="203265"/>
                    <a:pt x="842668" y="210658"/>
                  </a:cubicBezTo>
                  <a:cubicBezTo>
                    <a:pt x="814945" y="219899"/>
                    <a:pt x="785373" y="230988"/>
                    <a:pt x="757669" y="240229"/>
                  </a:cubicBezTo>
                  <a:lnTo>
                    <a:pt x="826034" y="203265"/>
                  </a:lnTo>
                  <a:cubicBezTo>
                    <a:pt x="826034" y="203265"/>
                    <a:pt x="826034" y="201417"/>
                    <a:pt x="822337" y="201417"/>
                  </a:cubicBezTo>
                  <a:cubicBezTo>
                    <a:pt x="816793" y="201417"/>
                    <a:pt x="805704" y="206961"/>
                    <a:pt x="800159" y="208809"/>
                  </a:cubicBezTo>
                  <a:cubicBezTo>
                    <a:pt x="709616" y="242077"/>
                    <a:pt x="613528" y="284585"/>
                    <a:pt x="524815" y="332639"/>
                  </a:cubicBezTo>
                  <a:cubicBezTo>
                    <a:pt x="504484" y="341861"/>
                    <a:pt x="493395" y="369584"/>
                    <a:pt x="487851" y="384370"/>
                  </a:cubicBezTo>
                  <a:cubicBezTo>
                    <a:pt x="469387" y="432423"/>
                    <a:pt x="467539" y="486021"/>
                    <a:pt x="465691" y="537752"/>
                  </a:cubicBezTo>
                  <a:cubicBezTo>
                    <a:pt x="463843" y="571019"/>
                    <a:pt x="463843" y="576564"/>
                    <a:pt x="465691" y="622769"/>
                  </a:cubicBezTo>
                  <a:cubicBezTo>
                    <a:pt x="480458" y="593198"/>
                    <a:pt x="569171" y="419486"/>
                    <a:pt x="644929" y="419486"/>
                  </a:cubicBezTo>
                  <a:cubicBezTo>
                    <a:pt x="661563" y="419486"/>
                    <a:pt x="661563" y="430575"/>
                    <a:pt x="672652" y="430575"/>
                  </a:cubicBezTo>
                  <a:cubicBezTo>
                    <a:pt x="681893" y="430575"/>
                    <a:pt x="720705" y="360343"/>
                    <a:pt x="753973" y="360343"/>
                  </a:cubicBezTo>
                  <a:cubicBezTo>
                    <a:pt x="765062" y="360343"/>
                    <a:pt x="772436" y="365888"/>
                    <a:pt x="783525" y="373281"/>
                  </a:cubicBezTo>
                  <a:cubicBezTo>
                    <a:pt x="785373" y="376977"/>
                    <a:pt x="792766" y="376977"/>
                    <a:pt x="798311" y="380673"/>
                  </a:cubicBezTo>
                  <a:cubicBezTo>
                    <a:pt x="803855" y="384370"/>
                    <a:pt x="809400" y="391763"/>
                    <a:pt x="813096" y="397307"/>
                  </a:cubicBezTo>
                  <a:cubicBezTo>
                    <a:pt x="816793" y="389914"/>
                    <a:pt x="853757" y="304916"/>
                    <a:pt x="874087" y="304916"/>
                  </a:cubicBezTo>
                  <a:cubicBezTo>
                    <a:pt x="877783" y="304916"/>
                    <a:pt x="888872" y="314157"/>
                    <a:pt x="898113" y="317853"/>
                  </a:cubicBezTo>
                  <a:cubicBezTo>
                    <a:pt x="907354" y="325246"/>
                    <a:pt x="916577" y="323398"/>
                    <a:pt x="923970" y="336335"/>
                  </a:cubicBezTo>
                  <a:cubicBezTo>
                    <a:pt x="931362" y="347406"/>
                    <a:pt x="938755" y="356647"/>
                    <a:pt x="942452" y="369584"/>
                  </a:cubicBezTo>
                  <a:cubicBezTo>
                    <a:pt x="977568" y="474931"/>
                    <a:pt x="984960" y="591349"/>
                    <a:pt x="994201" y="698526"/>
                  </a:cubicBezTo>
                  <a:lnTo>
                    <a:pt x="992353" y="955389"/>
                  </a:lnTo>
                  <a:lnTo>
                    <a:pt x="990808" y="972131"/>
                  </a:lnTo>
                  <a:lnTo>
                    <a:pt x="965154" y="995096"/>
                  </a:lnTo>
                  <a:cubicBezTo>
                    <a:pt x="937638" y="1019703"/>
                    <a:pt x="925864" y="1041663"/>
                    <a:pt x="910981" y="1067923"/>
                  </a:cubicBezTo>
                  <a:lnTo>
                    <a:pt x="887175" y="1106243"/>
                  </a:lnTo>
                  <a:lnTo>
                    <a:pt x="885176" y="674500"/>
                  </a:lnTo>
                  <a:cubicBezTo>
                    <a:pt x="877783" y="595046"/>
                    <a:pt x="875935" y="511877"/>
                    <a:pt x="859301" y="432423"/>
                  </a:cubicBezTo>
                  <a:cubicBezTo>
                    <a:pt x="855605" y="436119"/>
                    <a:pt x="851909" y="443512"/>
                    <a:pt x="850061" y="449057"/>
                  </a:cubicBezTo>
                  <a:cubicBezTo>
                    <a:pt x="837123" y="476780"/>
                    <a:pt x="840819" y="510029"/>
                    <a:pt x="840819" y="541448"/>
                  </a:cubicBezTo>
                  <a:cubicBezTo>
                    <a:pt x="840819" y="546993"/>
                    <a:pt x="838971" y="604287"/>
                    <a:pt x="835275" y="633858"/>
                  </a:cubicBezTo>
                  <a:cubicBezTo>
                    <a:pt x="835275" y="643080"/>
                    <a:pt x="831578" y="656018"/>
                    <a:pt x="824186" y="663411"/>
                  </a:cubicBezTo>
                  <a:cubicBezTo>
                    <a:pt x="803855" y="685589"/>
                    <a:pt x="813096" y="685589"/>
                    <a:pt x="794614" y="685589"/>
                  </a:cubicBezTo>
                  <a:cubicBezTo>
                    <a:pt x="777981" y="685589"/>
                    <a:pt x="755821" y="676348"/>
                    <a:pt x="744732" y="665259"/>
                  </a:cubicBezTo>
                  <a:cubicBezTo>
                    <a:pt x="737339" y="659714"/>
                    <a:pt x="739187" y="648625"/>
                    <a:pt x="737339" y="643080"/>
                  </a:cubicBezTo>
                  <a:lnTo>
                    <a:pt x="748428" y="554386"/>
                  </a:lnTo>
                  <a:lnTo>
                    <a:pt x="748428" y="471235"/>
                  </a:lnTo>
                  <a:cubicBezTo>
                    <a:pt x="744732" y="461994"/>
                    <a:pt x="744732" y="449057"/>
                    <a:pt x="737339" y="439816"/>
                  </a:cubicBezTo>
                  <a:cubicBezTo>
                    <a:pt x="724401" y="441664"/>
                    <a:pt x="705919" y="450905"/>
                    <a:pt x="694830" y="469387"/>
                  </a:cubicBezTo>
                  <a:cubicBezTo>
                    <a:pt x="692982" y="471235"/>
                    <a:pt x="694830" y="476780"/>
                    <a:pt x="696678" y="484172"/>
                  </a:cubicBezTo>
                  <a:cubicBezTo>
                    <a:pt x="696678" y="497091"/>
                    <a:pt x="694830" y="511877"/>
                    <a:pt x="691134" y="526663"/>
                  </a:cubicBezTo>
                  <a:cubicBezTo>
                    <a:pt x="674500" y="589501"/>
                    <a:pt x="644929" y="668955"/>
                    <a:pt x="604287" y="707767"/>
                  </a:cubicBezTo>
                  <a:cubicBezTo>
                    <a:pt x="600591" y="711464"/>
                    <a:pt x="595046" y="711464"/>
                    <a:pt x="589501" y="711464"/>
                  </a:cubicBezTo>
                  <a:cubicBezTo>
                    <a:pt x="569171" y="711464"/>
                    <a:pt x="545145" y="698526"/>
                    <a:pt x="545145" y="678196"/>
                  </a:cubicBezTo>
                  <a:cubicBezTo>
                    <a:pt x="545145" y="674500"/>
                    <a:pt x="552537" y="665259"/>
                    <a:pt x="552537" y="657866"/>
                  </a:cubicBezTo>
                  <a:cubicBezTo>
                    <a:pt x="552537" y="654170"/>
                    <a:pt x="552537" y="646777"/>
                    <a:pt x="554386" y="643080"/>
                  </a:cubicBezTo>
                  <a:cubicBezTo>
                    <a:pt x="578412" y="591349"/>
                    <a:pt x="606135" y="543296"/>
                    <a:pt x="633840" y="493395"/>
                  </a:cubicBezTo>
                  <a:lnTo>
                    <a:pt x="633840" y="482324"/>
                  </a:lnTo>
                  <a:cubicBezTo>
                    <a:pt x="633840" y="482324"/>
                    <a:pt x="633840" y="480476"/>
                    <a:pt x="630143" y="480476"/>
                  </a:cubicBezTo>
                  <a:cubicBezTo>
                    <a:pt x="624599" y="480476"/>
                    <a:pt x="615376" y="484172"/>
                    <a:pt x="611680" y="487869"/>
                  </a:cubicBezTo>
                  <a:cubicBezTo>
                    <a:pt x="559930" y="519270"/>
                    <a:pt x="535904" y="572868"/>
                    <a:pt x="511877" y="615376"/>
                  </a:cubicBezTo>
                  <a:cubicBezTo>
                    <a:pt x="486002" y="657866"/>
                    <a:pt x="478610" y="709616"/>
                    <a:pt x="465691" y="757669"/>
                  </a:cubicBezTo>
                  <a:cubicBezTo>
                    <a:pt x="463843" y="768758"/>
                    <a:pt x="437968" y="794614"/>
                    <a:pt x="434271" y="794614"/>
                  </a:cubicBezTo>
                  <a:cubicBezTo>
                    <a:pt x="428727" y="794614"/>
                    <a:pt x="421334" y="792766"/>
                    <a:pt x="417638" y="790918"/>
                  </a:cubicBezTo>
                  <a:cubicBezTo>
                    <a:pt x="408397" y="787221"/>
                    <a:pt x="401004" y="783543"/>
                    <a:pt x="395459" y="779847"/>
                  </a:cubicBezTo>
                  <a:cubicBezTo>
                    <a:pt x="389915" y="777999"/>
                    <a:pt x="386218" y="772454"/>
                    <a:pt x="384370" y="766910"/>
                  </a:cubicBezTo>
                  <a:cubicBezTo>
                    <a:pt x="380674" y="757669"/>
                    <a:pt x="380674" y="741035"/>
                    <a:pt x="380674" y="737338"/>
                  </a:cubicBezTo>
                  <a:lnTo>
                    <a:pt x="380674" y="683741"/>
                  </a:lnTo>
                  <a:cubicBezTo>
                    <a:pt x="382522" y="663411"/>
                    <a:pt x="384370" y="641232"/>
                    <a:pt x="386218" y="619072"/>
                  </a:cubicBezTo>
                  <a:cubicBezTo>
                    <a:pt x="388066" y="602439"/>
                    <a:pt x="389915" y="583957"/>
                    <a:pt x="391763" y="567323"/>
                  </a:cubicBezTo>
                  <a:cubicBezTo>
                    <a:pt x="393611" y="550689"/>
                    <a:pt x="397307" y="532207"/>
                    <a:pt x="399156" y="515573"/>
                  </a:cubicBezTo>
                  <a:cubicBezTo>
                    <a:pt x="404700" y="471235"/>
                    <a:pt x="421334" y="423182"/>
                    <a:pt x="445361" y="376977"/>
                  </a:cubicBezTo>
                  <a:lnTo>
                    <a:pt x="443512" y="375129"/>
                  </a:lnTo>
                  <a:cubicBezTo>
                    <a:pt x="421334" y="388066"/>
                    <a:pt x="397307" y="401004"/>
                    <a:pt x="373281" y="413941"/>
                  </a:cubicBezTo>
                  <a:cubicBezTo>
                    <a:pt x="354799" y="425030"/>
                    <a:pt x="332621" y="436119"/>
                    <a:pt x="316005" y="447208"/>
                  </a:cubicBezTo>
                  <a:cubicBezTo>
                    <a:pt x="232836" y="497091"/>
                    <a:pt x="140445" y="545145"/>
                    <a:pt x="59124" y="611680"/>
                  </a:cubicBezTo>
                  <a:cubicBezTo>
                    <a:pt x="53580" y="615376"/>
                    <a:pt x="42490" y="622769"/>
                    <a:pt x="38794" y="622769"/>
                  </a:cubicBezTo>
                  <a:cubicBezTo>
                    <a:pt x="29553" y="622769"/>
                    <a:pt x="1849" y="609831"/>
                    <a:pt x="0" y="604287"/>
                  </a:cubicBezTo>
                  <a:lnTo>
                    <a:pt x="0" y="595046"/>
                  </a:lnTo>
                  <a:cubicBezTo>
                    <a:pt x="0" y="576564"/>
                    <a:pt x="9241" y="583957"/>
                    <a:pt x="9241" y="567323"/>
                  </a:cubicBezTo>
                  <a:cubicBezTo>
                    <a:pt x="9241" y="532207"/>
                    <a:pt x="134900" y="456449"/>
                    <a:pt x="147838" y="447208"/>
                  </a:cubicBezTo>
                  <a:cubicBezTo>
                    <a:pt x="234685" y="389914"/>
                    <a:pt x="328924" y="334487"/>
                    <a:pt x="417638" y="280889"/>
                  </a:cubicBezTo>
                  <a:cubicBezTo>
                    <a:pt x="450905" y="260559"/>
                    <a:pt x="482306" y="229140"/>
                    <a:pt x="513725" y="203265"/>
                  </a:cubicBezTo>
                  <a:cubicBezTo>
                    <a:pt x="510029" y="201417"/>
                    <a:pt x="502636" y="201417"/>
                    <a:pt x="498940" y="199568"/>
                  </a:cubicBezTo>
                  <a:cubicBezTo>
                    <a:pt x="487851" y="195872"/>
                    <a:pt x="471235" y="192194"/>
                    <a:pt x="461994" y="179257"/>
                  </a:cubicBezTo>
                  <a:cubicBezTo>
                    <a:pt x="450905" y="166319"/>
                    <a:pt x="421334" y="131204"/>
                    <a:pt x="421334" y="110874"/>
                  </a:cubicBezTo>
                  <a:cubicBezTo>
                    <a:pt x="421334" y="103481"/>
                    <a:pt x="421334" y="105329"/>
                    <a:pt x="428727" y="90543"/>
                  </a:cubicBezTo>
                  <a:cubicBezTo>
                    <a:pt x="430575" y="88695"/>
                    <a:pt x="428727" y="84999"/>
                    <a:pt x="428727" y="83151"/>
                  </a:cubicBezTo>
                  <a:cubicBezTo>
                    <a:pt x="430575" y="77606"/>
                    <a:pt x="445361" y="49883"/>
                    <a:pt x="452753" y="49883"/>
                  </a:cubicBezTo>
                  <a:cubicBezTo>
                    <a:pt x="460146" y="49883"/>
                    <a:pt x="478610" y="66517"/>
                    <a:pt x="480458" y="66517"/>
                  </a:cubicBezTo>
                  <a:cubicBezTo>
                    <a:pt x="526663" y="90543"/>
                    <a:pt x="537752" y="125659"/>
                    <a:pt x="537752" y="158927"/>
                  </a:cubicBezTo>
                  <a:cubicBezTo>
                    <a:pt x="537752" y="162623"/>
                    <a:pt x="534056" y="175560"/>
                    <a:pt x="532208" y="186650"/>
                  </a:cubicBezTo>
                  <a:lnTo>
                    <a:pt x="728098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:a16="http://schemas.microsoft.com/office/drawing/2014/main" id="{A2571B7C-F52D-7B37-8432-392C2CAA25C2}"/>
                </a:ext>
              </a:extLst>
            </p:cNvPr>
            <p:cNvSpPr/>
            <p:nvPr/>
          </p:nvSpPr>
          <p:spPr>
            <a:xfrm>
              <a:off x="4459174" y="1328560"/>
              <a:ext cx="1448089" cy="2161417"/>
            </a:xfrm>
            <a:custGeom>
              <a:avLst/>
              <a:gdLst>
                <a:gd name="connsiteX0" fmla="*/ 1666652 w 2785549"/>
                <a:gd name="connsiteY0" fmla="*/ 0 h 4157708"/>
                <a:gd name="connsiteX1" fmla="*/ 1731382 w 2785549"/>
                <a:gd name="connsiteY1" fmla="*/ 29450 h 4157708"/>
                <a:gd name="connsiteX2" fmla="*/ 1778501 w 2785549"/>
                <a:gd name="connsiteY2" fmla="*/ 47119 h 4157708"/>
                <a:gd name="connsiteX3" fmla="*/ 1825619 w 2785549"/>
                <a:gd name="connsiteY3" fmla="*/ 153137 h 4157708"/>
                <a:gd name="connsiteX4" fmla="*/ 1778501 w 2785549"/>
                <a:gd name="connsiteY4" fmla="*/ 259154 h 4157708"/>
                <a:gd name="connsiteX5" fmla="*/ 1431058 w 2785549"/>
                <a:gd name="connsiteY5" fmla="*/ 494689 h 4157708"/>
                <a:gd name="connsiteX6" fmla="*/ 1407499 w 2785549"/>
                <a:gd name="connsiteY6" fmla="*/ 871581 h 4157708"/>
                <a:gd name="connsiteX7" fmla="*/ 1413389 w 2785549"/>
                <a:gd name="connsiteY7" fmla="*/ 906920 h 4157708"/>
                <a:gd name="connsiteX8" fmla="*/ 1802060 w 2785549"/>
                <a:gd name="connsiteY8" fmla="*/ 636046 h 4157708"/>
                <a:gd name="connsiteX9" fmla="*/ 2237850 w 2785549"/>
                <a:gd name="connsiteY9" fmla="*/ 400452 h 4157708"/>
                <a:gd name="connsiteX10" fmla="*/ 2255520 w 2785549"/>
                <a:gd name="connsiteY10" fmla="*/ 329773 h 4157708"/>
                <a:gd name="connsiteX11" fmla="*/ 2320308 w 2785549"/>
                <a:gd name="connsiteY11" fmla="*/ 182586 h 4157708"/>
                <a:gd name="connsiteX12" fmla="*/ 2379207 w 2785549"/>
                <a:gd name="connsiteY12" fmla="*/ 200255 h 4157708"/>
                <a:gd name="connsiteX13" fmla="*/ 2426326 w 2785549"/>
                <a:gd name="connsiteY13" fmla="*/ 288603 h 4157708"/>
                <a:gd name="connsiteX14" fmla="*/ 2502894 w 2785549"/>
                <a:gd name="connsiteY14" fmla="*/ 323884 h 4157708"/>
                <a:gd name="connsiteX15" fmla="*/ 2608911 w 2785549"/>
                <a:gd name="connsiteY15" fmla="*/ 300324 h 4157708"/>
                <a:gd name="connsiteX16" fmla="*/ 2732540 w 2785549"/>
                <a:gd name="connsiteY16" fmla="*/ 347443 h 4157708"/>
                <a:gd name="connsiteX17" fmla="*/ 2779659 w 2785549"/>
                <a:gd name="connsiteY17" fmla="*/ 459350 h 4157708"/>
                <a:gd name="connsiteX18" fmla="*/ 2703091 w 2785549"/>
                <a:gd name="connsiteY18" fmla="*/ 594817 h 4157708"/>
                <a:gd name="connsiteX19" fmla="*/ 2449885 w 2785549"/>
                <a:gd name="connsiteY19" fmla="*/ 671385 h 4157708"/>
                <a:gd name="connsiteX20" fmla="*/ 2432216 w 2785549"/>
                <a:gd name="connsiteY20" fmla="*/ 1018827 h 4157708"/>
                <a:gd name="connsiteX21" fmla="*/ 2438105 w 2785549"/>
                <a:gd name="connsiteY21" fmla="*/ 1048277 h 4157708"/>
                <a:gd name="connsiteX22" fmla="*/ 2655971 w 2785549"/>
                <a:gd name="connsiteY22" fmla="*/ 942259 h 4157708"/>
                <a:gd name="connsiteX23" fmla="*/ 2738430 w 2785549"/>
                <a:gd name="connsiteY23" fmla="*/ 971709 h 4157708"/>
                <a:gd name="connsiteX24" fmla="*/ 2761989 w 2785549"/>
                <a:gd name="connsiteY24" fmla="*/ 1001158 h 4157708"/>
                <a:gd name="connsiteX25" fmla="*/ 2785549 w 2785549"/>
                <a:gd name="connsiteY25" fmla="*/ 1077726 h 4157708"/>
                <a:gd name="connsiteX26" fmla="*/ 2396876 w 2785549"/>
                <a:gd name="connsiteY26" fmla="*/ 1607754 h 4157708"/>
                <a:gd name="connsiteX27" fmla="*/ 2390987 w 2785549"/>
                <a:gd name="connsiteY27" fmla="*/ 1690212 h 4157708"/>
                <a:gd name="connsiteX28" fmla="*/ 2361537 w 2785549"/>
                <a:gd name="connsiteY28" fmla="*/ 1796171 h 4157708"/>
                <a:gd name="connsiteX29" fmla="*/ 2443995 w 2785549"/>
                <a:gd name="connsiteY29" fmla="*/ 1831510 h 4157708"/>
                <a:gd name="connsiteX30" fmla="*/ 2526453 w 2785549"/>
                <a:gd name="connsiteY30" fmla="*/ 1860959 h 4157708"/>
                <a:gd name="connsiteX31" fmla="*/ 2579462 w 2785549"/>
                <a:gd name="connsiteY31" fmla="*/ 1913968 h 4157708"/>
                <a:gd name="connsiteX32" fmla="*/ 2608911 w 2785549"/>
                <a:gd name="connsiteY32" fmla="*/ 1984646 h 4157708"/>
                <a:gd name="connsiteX33" fmla="*/ 2632412 w 2785549"/>
                <a:gd name="connsiteY33" fmla="*/ 2072994 h 4157708"/>
                <a:gd name="connsiteX34" fmla="*/ 2149561 w 2785549"/>
                <a:gd name="connsiteY34" fmla="*/ 2879786 h 4157708"/>
                <a:gd name="connsiteX35" fmla="*/ 2355647 w 2785549"/>
                <a:gd name="connsiteY35" fmla="*/ 2938684 h 4157708"/>
                <a:gd name="connsiteX36" fmla="*/ 1961086 w 2785549"/>
                <a:gd name="connsiteY36" fmla="*/ 3085931 h 4157708"/>
                <a:gd name="connsiteX37" fmla="*/ 1790280 w 2785549"/>
                <a:gd name="connsiteY37" fmla="*/ 3244898 h 4157708"/>
                <a:gd name="connsiteX38" fmla="*/ 1136624 w 2785549"/>
                <a:gd name="connsiteY38" fmla="*/ 3833825 h 4157708"/>
                <a:gd name="connsiteX39" fmla="*/ 765563 w 2785549"/>
                <a:gd name="connsiteY39" fmla="*/ 4087030 h 4157708"/>
                <a:gd name="connsiteX40" fmla="*/ 471130 w 2785549"/>
                <a:gd name="connsiteY40" fmla="*/ 4157708 h 4157708"/>
                <a:gd name="connsiteX41" fmla="*/ 0 w 2785549"/>
                <a:gd name="connsiteY41" fmla="*/ 3851495 h 4157708"/>
                <a:gd name="connsiteX42" fmla="*/ 206145 w 2785549"/>
                <a:gd name="connsiteY42" fmla="*/ 3957512 h 4157708"/>
                <a:gd name="connsiteX43" fmla="*/ 1442838 w 2785549"/>
                <a:gd name="connsiteY43" fmla="*/ 3038812 h 4157708"/>
                <a:gd name="connsiteX44" fmla="*/ 518248 w 2785549"/>
                <a:gd name="connsiteY44" fmla="*/ 2744319 h 4157708"/>
                <a:gd name="connsiteX45" fmla="*/ 394562 w 2785549"/>
                <a:gd name="connsiteY45" fmla="*/ 2673641 h 4157708"/>
                <a:gd name="connsiteX46" fmla="*/ 317993 w 2785549"/>
                <a:gd name="connsiteY46" fmla="*/ 2614801 h 4157708"/>
                <a:gd name="connsiteX47" fmla="*/ 506469 w 2785549"/>
                <a:gd name="connsiteY47" fmla="*/ 2432216 h 4157708"/>
                <a:gd name="connsiteX48" fmla="*/ 1030607 w 2785549"/>
                <a:gd name="connsiteY48" fmla="*/ 2573572 h 4157708"/>
                <a:gd name="connsiteX49" fmla="*/ 1590084 w 2785549"/>
                <a:gd name="connsiteY49" fmla="*/ 2726650 h 4157708"/>
                <a:gd name="connsiteX50" fmla="*/ 1731382 w 2785549"/>
                <a:gd name="connsiteY50" fmla="*/ 2761989 h 4157708"/>
                <a:gd name="connsiteX51" fmla="*/ 1949306 w 2785549"/>
                <a:gd name="connsiteY51" fmla="*/ 2550013 h 4157708"/>
                <a:gd name="connsiteX52" fmla="*/ 2267300 w 2785549"/>
                <a:gd name="connsiteY52" fmla="*/ 2155452 h 4157708"/>
                <a:gd name="connsiteX53" fmla="*/ 2267300 w 2785549"/>
                <a:gd name="connsiteY53" fmla="*/ 2149562 h 4157708"/>
                <a:gd name="connsiteX54" fmla="*/ 1878628 w 2785549"/>
                <a:gd name="connsiteY54" fmla="*/ 2320309 h 4157708"/>
                <a:gd name="connsiteX55" fmla="*/ 1678432 w 2785549"/>
                <a:gd name="connsiteY55" fmla="*/ 2443996 h 4157708"/>
                <a:gd name="connsiteX56" fmla="*/ 1366270 w 2785549"/>
                <a:gd name="connsiteY56" fmla="*/ 2626581 h 4157708"/>
                <a:gd name="connsiteX57" fmla="*/ 1213133 w 2785549"/>
                <a:gd name="connsiteY57" fmla="*/ 2526454 h 4157708"/>
                <a:gd name="connsiteX58" fmla="*/ 1236693 w 2785549"/>
                <a:gd name="connsiteY58" fmla="*/ 2461665 h 4157708"/>
                <a:gd name="connsiteX59" fmla="*/ 1224913 w 2785549"/>
                <a:gd name="connsiteY59" fmla="*/ 2420436 h 4157708"/>
                <a:gd name="connsiteX60" fmla="*/ 1330931 w 2785549"/>
                <a:gd name="connsiteY60" fmla="*/ 2202512 h 4157708"/>
                <a:gd name="connsiteX61" fmla="*/ 1478177 w 2785549"/>
                <a:gd name="connsiteY61" fmla="*/ 2025875 h 4157708"/>
                <a:gd name="connsiteX62" fmla="*/ 1619533 w 2785549"/>
                <a:gd name="connsiteY62" fmla="*/ 1878629 h 4157708"/>
                <a:gd name="connsiteX63" fmla="*/ 2143672 w 2785549"/>
                <a:gd name="connsiteY63" fmla="*/ 1401609 h 4157708"/>
                <a:gd name="connsiteX64" fmla="*/ 2149561 w 2785549"/>
                <a:gd name="connsiteY64" fmla="*/ 1372160 h 4157708"/>
                <a:gd name="connsiteX65" fmla="*/ 2143672 w 2785549"/>
                <a:gd name="connsiteY65" fmla="*/ 1336821 h 4157708"/>
                <a:gd name="connsiteX66" fmla="*/ 1737272 w 2785549"/>
                <a:gd name="connsiteY66" fmla="*/ 1690212 h 4157708"/>
                <a:gd name="connsiteX67" fmla="*/ 1625423 w 2785549"/>
                <a:gd name="connsiteY67" fmla="*/ 1784391 h 4157708"/>
                <a:gd name="connsiteX68" fmla="*/ 1525296 w 2785549"/>
                <a:gd name="connsiteY68" fmla="*/ 1749052 h 4157708"/>
                <a:gd name="connsiteX69" fmla="*/ 1507626 w 2785549"/>
                <a:gd name="connsiteY69" fmla="*/ 1684322 h 4157708"/>
                <a:gd name="connsiteX70" fmla="*/ 1519406 w 2785549"/>
                <a:gd name="connsiteY70" fmla="*/ 1631314 h 4157708"/>
                <a:gd name="connsiteX71" fmla="*/ 2137782 w 2785549"/>
                <a:gd name="connsiteY71" fmla="*/ 812683 h 4157708"/>
                <a:gd name="connsiteX72" fmla="*/ 2190732 w 2785549"/>
                <a:gd name="connsiteY72" fmla="*/ 812683 h 4157708"/>
                <a:gd name="connsiteX73" fmla="*/ 2190732 w 2785549"/>
                <a:gd name="connsiteY73" fmla="*/ 747953 h 4157708"/>
                <a:gd name="connsiteX74" fmla="*/ 1383939 w 2785549"/>
                <a:gd name="connsiteY74" fmla="*/ 1166074 h 4157708"/>
                <a:gd name="connsiteX75" fmla="*/ 1336820 w 2785549"/>
                <a:gd name="connsiteY75" fmla="*/ 1542966 h 4157708"/>
                <a:gd name="connsiteX76" fmla="*/ 1313261 w 2785549"/>
                <a:gd name="connsiteY76" fmla="*/ 1701992 h 4157708"/>
                <a:gd name="connsiteX77" fmla="*/ 1166074 w 2785549"/>
                <a:gd name="connsiteY77" fmla="*/ 2019985 h 4157708"/>
                <a:gd name="connsiteX78" fmla="*/ 1065946 w 2785549"/>
                <a:gd name="connsiteY78" fmla="*/ 1990536 h 4157708"/>
                <a:gd name="connsiteX79" fmla="*/ 1048277 w 2785549"/>
                <a:gd name="connsiteY79" fmla="*/ 1908078 h 4157708"/>
                <a:gd name="connsiteX80" fmla="*/ 1101285 w 2785549"/>
                <a:gd name="connsiteY80" fmla="*/ 1383940 h 4157708"/>
                <a:gd name="connsiteX81" fmla="*/ 636046 w 2785549"/>
                <a:gd name="connsiteY81" fmla="*/ 1678432 h 4157708"/>
                <a:gd name="connsiteX82" fmla="*/ 506469 w 2785549"/>
                <a:gd name="connsiteY82" fmla="*/ 1631314 h 4157708"/>
                <a:gd name="connsiteX83" fmla="*/ 488799 w 2785549"/>
                <a:gd name="connsiteY83" fmla="*/ 1554746 h 4157708"/>
                <a:gd name="connsiteX84" fmla="*/ 506469 w 2785549"/>
                <a:gd name="connsiteY84" fmla="*/ 1442838 h 4157708"/>
                <a:gd name="connsiteX85" fmla="*/ 912810 w 2785549"/>
                <a:gd name="connsiteY85" fmla="*/ 936370 h 4157708"/>
                <a:gd name="connsiteX86" fmla="*/ 1089505 w 2785549"/>
                <a:gd name="connsiteY86" fmla="*/ 859801 h 4157708"/>
                <a:gd name="connsiteX87" fmla="*/ 1154294 w 2785549"/>
                <a:gd name="connsiteY87" fmla="*/ 877471 h 4157708"/>
                <a:gd name="connsiteX88" fmla="*/ 1166074 w 2785549"/>
                <a:gd name="connsiteY88" fmla="*/ 624266 h 4157708"/>
                <a:gd name="connsiteX89" fmla="*/ 530028 w 2785549"/>
                <a:gd name="connsiteY89" fmla="*/ 848022 h 4157708"/>
                <a:gd name="connsiteX90" fmla="*/ 353333 w 2785549"/>
                <a:gd name="connsiteY90" fmla="*/ 753843 h 4157708"/>
                <a:gd name="connsiteX91" fmla="*/ 394562 w 2785549"/>
                <a:gd name="connsiteY91" fmla="*/ 636046 h 4157708"/>
                <a:gd name="connsiteX92" fmla="*/ 1183743 w 2785549"/>
                <a:gd name="connsiteY92" fmla="*/ 206145 h 4157708"/>
                <a:gd name="connsiteX93" fmla="*/ 1195523 w 2785549"/>
                <a:gd name="connsiteY93" fmla="*/ 153137 h 4157708"/>
                <a:gd name="connsiteX94" fmla="*/ 1260252 w 2785549"/>
                <a:gd name="connsiteY94" fmla="*/ 11780 h 4157708"/>
                <a:gd name="connsiteX95" fmla="*/ 1372160 w 2785549"/>
                <a:gd name="connsiteY95" fmla="*/ 70679 h 4157708"/>
                <a:gd name="connsiteX96" fmla="*/ 1666652 w 2785549"/>
                <a:gd name="connsiteY96" fmla="*/ 0 h 4157708"/>
                <a:gd name="connsiteX97" fmla="*/ 1089505 w 2785549"/>
                <a:gd name="connsiteY97" fmla="*/ 995268 h 4157708"/>
                <a:gd name="connsiteX98" fmla="*/ 765563 w 2785549"/>
                <a:gd name="connsiteY98" fmla="*/ 1372160 h 4157708"/>
                <a:gd name="connsiteX99" fmla="*/ 1124845 w 2785549"/>
                <a:gd name="connsiteY99" fmla="*/ 1095396 h 4157708"/>
                <a:gd name="connsiteX100" fmla="*/ 1089505 w 2785549"/>
                <a:gd name="connsiteY100" fmla="*/ 995268 h 4157708"/>
                <a:gd name="connsiteX101" fmla="*/ 2167172 w 2785549"/>
                <a:gd name="connsiteY101" fmla="*/ 1077726 h 4157708"/>
                <a:gd name="connsiteX102" fmla="*/ 1937527 w 2785549"/>
                <a:gd name="connsiteY102" fmla="*/ 1372160 h 4157708"/>
                <a:gd name="connsiteX103" fmla="*/ 2149561 w 2785549"/>
                <a:gd name="connsiteY103" fmla="*/ 1201413 h 4157708"/>
                <a:gd name="connsiteX104" fmla="*/ 2167172 w 2785549"/>
                <a:gd name="connsiteY104" fmla="*/ 1077726 h 4157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</a:cxnLst>
              <a:rect l="l" t="t" r="r" b="b"/>
              <a:pathLst>
                <a:path w="2785549" h="4157708">
                  <a:moveTo>
                    <a:pt x="1666652" y="0"/>
                  </a:moveTo>
                  <a:cubicBezTo>
                    <a:pt x="1684263" y="0"/>
                    <a:pt x="1678432" y="11780"/>
                    <a:pt x="1731382" y="29450"/>
                  </a:cubicBezTo>
                  <a:cubicBezTo>
                    <a:pt x="1743161" y="35340"/>
                    <a:pt x="1766721" y="41229"/>
                    <a:pt x="1778501" y="47119"/>
                  </a:cubicBezTo>
                  <a:cubicBezTo>
                    <a:pt x="1790280" y="47119"/>
                    <a:pt x="1825619" y="129577"/>
                    <a:pt x="1825619" y="153137"/>
                  </a:cubicBezTo>
                  <a:cubicBezTo>
                    <a:pt x="1825619" y="176696"/>
                    <a:pt x="1796170" y="229705"/>
                    <a:pt x="1778501" y="259154"/>
                  </a:cubicBezTo>
                  <a:cubicBezTo>
                    <a:pt x="1696043" y="376892"/>
                    <a:pt x="1548855" y="418121"/>
                    <a:pt x="1431058" y="494689"/>
                  </a:cubicBezTo>
                  <a:cubicBezTo>
                    <a:pt x="1425168" y="618376"/>
                    <a:pt x="1419278" y="747953"/>
                    <a:pt x="1407499" y="871581"/>
                  </a:cubicBezTo>
                  <a:lnTo>
                    <a:pt x="1413389" y="906920"/>
                  </a:lnTo>
                  <a:cubicBezTo>
                    <a:pt x="1542965" y="812683"/>
                    <a:pt x="1666652" y="718504"/>
                    <a:pt x="1802060" y="636046"/>
                  </a:cubicBezTo>
                  <a:cubicBezTo>
                    <a:pt x="1943417" y="547698"/>
                    <a:pt x="2102443" y="488800"/>
                    <a:pt x="2237850" y="400452"/>
                  </a:cubicBezTo>
                  <a:cubicBezTo>
                    <a:pt x="2255520" y="382782"/>
                    <a:pt x="2249630" y="353333"/>
                    <a:pt x="2255520" y="329773"/>
                  </a:cubicBezTo>
                  <a:cubicBezTo>
                    <a:pt x="2261410" y="288603"/>
                    <a:pt x="2279079" y="217925"/>
                    <a:pt x="2320308" y="182586"/>
                  </a:cubicBezTo>
                  <a:cubicBezTo>
                    <a:pt x="2337978" y="182586"/>
                    <a:pt x="2361537" y="188476"/>
                    <a:pt x="2379207" y="200255"/>
                  </a:cubicBezTo>
                  <a:cubicBezTo>
                    <a:pt x="2414546" y="217925"/>
                    <a:pt x="2408656" y="259154"/>
                    <a:pt x="2426326" y="288603"/>
                  </a:cubicBezTo>
                  <a:cubicBezTo>
                    <a:pt x="2443995" y="306214"/>
                    <a:pt x="2485224" y="323884"/>
                    <a:pt x="2502894" y="323884"/>
                  </a:cubicBezTo>
                  <a:cubicBezTo>
                    <a:pt x="2514674" y="323884"/>
                    <a:pt x="2591242" y="300324"/>
                    <a:pt x="2608911" y="300324"/>
                  </a:cubicBezTo>
                  <a:cubicBezTo>
                    <a:pt x="2620691" y="300324"/>
                    <a:pt x="2691311" y="329773"/>
                    <a:pt x="2732540" y="347443"/>
                  </a:cubicBezTo>
                  <a:cubicBezTo>
                    <a:pt x="2738430" y="347443"/>
                    <a:pt x="2779659" y="424011"/>
                    <a:pt x="2779659" y="459350"/>
                  </a:cubicBezTo>
                  <a:cubicBezTo>
                    <a:pt x="2779659" y="512359"/>
                    <a:pt x="2767879" y="553588"/>
                    <a:pt x="2703091" y="594817"/>
                  </a:cubicBezTo>
                  <a:cubicBezTo>
                    <a:pt x="2626522" y="641936"/>
                    <a:pt x="2532343" y="647826"/>
                    <a:pt x="2449885" y="671385"/>
                  </a:cubicBezTo>
                  <a:cubicBezTo>
                    <a:pt x="2443995" y="918700"/>
                    <a:pt x="2438105" y="971709"/>
                    <a:pt x="2432216" y="1018827"/>
                  </a:cubicBezTo>
                  <a:lnTo>
                    <a:pt x="2438105" y="1048277"/>
                  </a:lnTo>
                  <a:lnTo>
                    <a:pt x="2655971" y="942259"/>
                  </a:lnTo>
                  <a:cubicBezTo>
                    <a:pt x="2685421" y="954039"/>
                    <a:pt x="2714870" y="959929"/>
                    <a:pt x="2738430" y="971709"/>
                  </a:cubicBezTo>
                  <a:cubicBezTo>
                    <a:pt x="2744320" y="971709"/>
                    <a:pt x="2756099" y="983488"/>
                    <a:pt x="2761989" y="1001158"/>
                  </a:cubicBezTo>
                  <a:cubicBezTo>
                    <a:pt x="2767879" y="1018827"/>
                    <a:pt x="2785549" y="1060056"/>
                    <a:pt x="2785549" y="1077726"/>
                  </a:cubicBezTo>
                  <a:cubicBezTo>
                    <a:pt x="2785549" y="1242583"/>
                    <a:pt x="2408656" y="1578305"/>
                    <a:pt x="2396876" y="1607754"/>
                  </a:cubicBezTo>
                  <a:cubicBezTo>
                    <a:pt x="2385097" y="1625424"/>
                    <a:pt x="2396876" y="1660763"/>
                    <a:pt x="2390987" y="1690212"/>
                  </a:cubicBezTo>
                  <a:cubicBezTo>
                    <a:pt x="2390987" y="1725492"/>
                    <a:pt x="2379207" y="1760831"/>
                    <a:pt x="2361537" y="1796171"/>
                  </a:cubicBezTo>
                  <a:cubicBezTo>
                    <a:pt x="2385097" y="1802060"/>
                    <a:pt x="2408656" y="1813840"/>
                    <a:pt x="2443995" y="1831510"/>
                  </a:cubicBezTo>
                  <a:cubicBezTo>
                    <a:pt x="2461665" y="1843289"/>
                    <a:pt x="2497004" y="1843289"/>
                    <a:pt x="2526453" y="1860959"/>
                  </a:cubicBezTo>
                  <a:cubicBezTo>
                    <a:pt x="2544123" y="1866849"/>
                    <a:pt x="2561792" y="1890408"/>
                    <a:pt x="2579462" y="1913968"/>
                  </a:cubicBezTo>
                  <a:cubicBezTo>
                    <a:pt x="2597132" y="1931637"/>
                    <a:pt x="2597132" y="1961087"/>
                    <a:pt x="2608911" y="1984646"/>
                  </a:cubicBezTo>
                  <a:cubicBezTo>
                    <a:pt x="2626522" y="2014095"/>
                    <a:pt x="2632412" y="2043545"/>
                    <a:pt x="2632412" y="2072994"/>
                  </a:cubicBezTo>
                  <a:cubicBezTo>
                    <a:pt x="2632412" y="2302639"/>
                    <a:pt x="2343868" y="2661861"/>
                    <a:pt x="2149561" y="2879786"/>
                  </a:cubicBezTo>
                  <a:cubicBezTo>
                    <a:pt x="2208401" y="2903345"/>
                    <a:pt x="2284969" y="2932795"/>
                    <a:pt x="2355647" y="2938684"/>
                  </a:cubicBezTo>
                  <a:cubicBezTo>
                    <a:pt x="2231961" y="3044702"/>
                    <a:pt x="2072993" y="3038812"/>
                    <a:pt x="1961086" y="3085931"/>
                  </a:cubicBezTo>
                  <a:cubicBezTo>
                    <a:pt x="1890408" y="3109490"/>
                    <a:pt x="1849179" y="3191889"/>
                    <a:pt x="1790280" y="3244898"/>
                  </a:cubicBezTo>
                  <a:cubicBezTo>
                    <a:pt x="1572415" y="3445153"/>
                    <a:pt x="1354490" y="3657129"/>
                    <a:pt x="1136624" y="3833825"/>
                  </a:cubicBezTo>
                  <a:cubicBezTo>
                    <a:pt x="1012937" y="3933952"/>
                    <a:pt x="889250" y="4034080"/>
                    <a:pt x="765563" y="4087030"/>
                  </a:cubicBezTo>
                  <a:cubicBezTo>
                    <a:pt x="694944" y="4116479"/>
                    <a:pt x="553588" y="4157708"/>
                    <a:pt x="471130" y="4157708"/>
                  </a:cubicBezTo>
                  <a:cubicBezTo>
                    <a:pt x="282654" y="4157708"/>
                    <a:pt x="147247" y="4104699"/>
                    <a:pt x="0" y="3851495"/>
                  </a:cubicBezTo>
                  <a:cubicBezTo>
                    <a:pt x="82458" y="3928063"/>
                    <a:pt x="135467" y="3957512"/>
                    <a:pt x="206145" y="3957512"/>
                  </a:cubicBezTo>
                  <a:cubicBezTo>
                    <a:pt x="447570" y="3957512"/>
                    <a:pt x="1366270" y="3103600"/>
                    <a:pt x="1442838" y="3038812"/>
                  </a:cubicBezTo>
                  <a:cubicBezTo>
                    <a:pt x="1142514" y="2962244"/>
                    <a:pt x="812682" y="2868006"/>
                    <a:pt x="518248" y="2744319"/>
                  </a:cubicBezTo>
                  <a:cubicBezTo>
                    <a:pt x="471130" y="2726650"/>
                    <a:pt x="435791" y="2697200"/>
                    <a:pt x="394562" y="2673641"/>
                  </a:cubicBezTo>
                  <a:cubicBezTo>
                    <a:pt x="376892" y="2661861"/>
                    <a:pt x="317993" y="2644251"/>
                    <a:pt x="317993" y="2614801"/>
                  </a:cubicBezTo>
                  <a:cubicBezTo>
                    <a:pt x="317993" y="2520564"/>
                    <a:pt x="424011" y="2432216"/>
                    <a:pt x="506469" y="2432216"/>
                  </a:cubicBezTo>
                  <a:cubicBezTo>
                    <a:pt x="612486" y="2432216"/>
                    <a:pt x="989378" y="2561793"/>
                    <a:pt x="1030607" y="2573572"/>
                  </a:cubicBezTo>
                  <a:cubicBezTo>
                    <a:pt x="1213133" y="2632471"/>
                    <a:pt x="1401609" y="2685421"/>
                    <a:pt x="1590084" y="2726650"/>
                  </a:cubicBezTo>
                  <a:cubicBezTo>
                    <a:pt x="1631313" y="2738429"/>
                    <a:pt x="1713712" y="2761989"/>
                    <a:pt x="1731382" y="2761989"/>
                  </a:cubicBezTo>
                  <a:cubicBezTo>
                    <a:pt x="1743161" y="2761989"/>
                    <a:pt x="1878628" y="2626581"/>
                    <a:pt x="1949306" y="2550013"/>
                  </a:cubicBezTo>
                  <a:cubicBezTo>
                    <a:pt x="2067104" y="2420436"/>
                    <a:pt x="2184842" y="2290859"/>
                    <a:pt x="2267300" y="2155452"/>
                  </a:cubicBezTo>
                  <a:lnTo>
                    <a:pt x="2267300" y="2149562"/>
                  </a:lnTo>
                  <a:cubicBezTo>
                    <a:pt x="2137782" y="2184842"/>
                    <a:pt x="2002315" y="2249630"/>
                    <a:pt x="1878628" y="2320309"/>
                  </a:cubicBezTo>
                  <a:cubicBezTo>
                    <a:pt x="1807950" y="2355648"/>
                    <a:pt x="1743161" y="2402767"/>
                    <a:pt x="1678432" y="2443996"/>
                  </a:cubicBezTo>
                  <a:cubicBezTo>
                    <a:pt x="1601864" y="2491114"/>
                    <a:pt x="1460507" y="2626581"/>
                    <a:pt x="1366270" y="2626581"/>
                  </a:cubicBezTo>
                  <a:cubicBezTo>
                    <a:pt x="1301481" y="2626581"/>
                    <a:pt x="1213133" y="2603022"/>
                    <a:pt x="1213133" y="2526454"/>
                  </a:cubicBezTo>
                  <a:cubicBezTo>
                    <a:pt x="1213133" y="2514674"/>
                    <a:pt x="1236693" y="2473445"/>
                    <a:pt x="1236693" y="2461665"/>
                  </a:cubicBezTo>
                  <a:cubicBezTo>
                    <a:pt x="1236693" y="2443996"/>
                    <a:pt x="1224913" y="2438106"/>
                    <a:pt x="1224913" y="2420436"/>
                  </a:cubicBezTo>
                  <a:cubicBezTo>
                    <a:pt x="1224913" y="2349758"/>
                    <a:pt x="1283812" y="2261410"/>
                    <a:pt x="1330931" y="2202512"/>
                  </a:cubicBezTo>
                  <a:cubicBezTo>
                    <a:pt x="1378049" y="2137782"/>
                    <a:pt x="1425168" y="2078884"/>
                    <a:pt x="1478177" y="2025875"/>
                  </a:cubicBezTo>
                  <a:cubicBezTo>
                    <a:pt x="1519406" y="1972866"/>
                    <a:pt x="1572415" y="1919858"/>
                    <a:pt x="1619533" y="1878629"/>
                  </a:cubicBezTo>
                  <a:cubicBezTo>
                    <a:pt x="1790280" y="1713713"/>
                    <a:pt x="1972866" y="1554746"/>
                    <a:pt x="2143672" y="1401609"/>
                  </a:cubicBezTo>
                  <a:cubicBezTo>
                    <a:pt x="2149561" y="1395719"/>
                    <a:pt x="2149561" y="1383940"/>
                    <a:pt x="2149561" y="1372160"/>
                  </a:cubicBezTo>
                  <a:cubicBezTo>
                    <a:pt x="2149561" y="1354490"/>
                    <a:pt x="2149561" y="1348601"/>
                    <a:pt x="2143672" y="1336821"/>
                  </a:cubicBezTo>
                  <a:cubicBezTo>
                    <a:pt x="2014095" y="1413389"/>
                    <a:pt x="1843289" y="1542966"/>
                    <a:pt x="1737272" y="1690212"/>
                  </a:cubicBezTo>
                  <a:cubicBezTo>
                    <a:pt x="1678432" y="1766721"/>
                    <a:pt x="1684263" y="1784391"/>
                    <a:pt x="1625423" y="1784391"/>
                  </a:cubicBezTo>
                  <a:cubicBezTo>
                    <a:pt x="1613644" y="1784391"/>
                    <a:pt x="1554745" y="1772611"/>
                    <a:pt x="1525296" y="1749052"/>
                  </a:cubicBezTo>
                  <a:cubicBezTo>
                    <a:pt x="1507626" y="1731382"/>
                    <a:pt x="1507626" y="1701992"/>
                    <a:pt x="1507626" y="1684322"/>
                  </a:cubicBezTo>
                  <a:cubicBezTo>
                    <a:pt x="1507626" y="1672543"/>
                    <a:pt x="1519406" y="1648983"/>
                    <a:pt x="1519406" y="1631314"/>
                  </a:cubicBezTo>
                  <a:cubicBezTo>
                    <a:pt x="1537076" y="1348601"/>
                    <a:pt x="1849179" y="1001158"/>
                    <a:pt x="2137782" y="812683"/>
                  </a:cubicBezTo>
                  <a:cubicBezTo>
                    <a:pt x="2149561" y="800903"/>
                    <a:pt x="2173062" y="806793"/>
                    <a:pt x="2190732" y="812683"/>
                  </a:cubicBezTo>
                  <a:cubicBezTo>
                    <a:pt x="2190732" y="789123"/>
                    <a:pt x="2196621" y="812683"/>
                    <a:pt x="2190732" y="747953"/>
                  </a:cubicBezTo>
                  <a:cubicBezTo>
                    <a:pt x="1925747" y="842132"/>
                    <a:pt x="1648983" y="977598"/>
                    <a:pt x="1383939" y="1166074"/>
                  </a:cubicBezTo>
                  <a:cubicBezTo>
                    <a:pt x="1372160" y="1289702"/>
                    <a:pt x="1354490" y="1419279"/>
                    <a:pt x="1336820" y="1542966"/>
                  </a:cubicBezTo>
                  <a:cubicBezTo>
                    <a:pt x="1330931" y="1590085"/>
                    <a:pt x="1319151" y="1648983"/>
                    <a:pt x="1313261" y="1701992"/>
                  </a:cubicBezTo>
                  <a:cubicBezTo>
                    <a:pt x="1313261" y="1707882"/>
                    <a:pt x="1295591" y="2019985"/>
                    <a:pt x="1166074" y="2019985"/>
                  </a:cubicBezTo>
                  <a:cubicBezTo>
                    <a:pt x="1148404" y="2019985"/>
                    <a:pt x="1089505" y="2014095"/>
                    <a:pt x="1065946" y="1990536"/>
                  </a:cubicBezTo>
                  <a:cubicBezTo>
                    <a:pt x="1048277" y="1972866"/>
                    <a:pt x="1048277" y="1925747"/>
                    <a:pt x="1048277" y="1908078"/>
                  </a:cubicBezTo>
                  <a:lnTo>
                    <a:pt x="1101285" y="1383940"/>
                  </a:lnTo>
                  <a:cubicBezTo>
                    <a:pt x="954039" y="1478177"/>
                    <a:pt x="777343" y="1678432"/>
                    <a:pt x="636046" y="1678432"/>
                  </a:cubicBezTo>
                  <a:cubicBezTo>
                    <a:pt x="606596" y="1678432"/>
                    <a:pt x="518248" y="1648983"/>
                    <a:pt x="506469" y="1631314"/>
                  </a:cubicBezTo>
                  <a:cubicBezTo>
                    <a:pt x="494689" y="1607754"/>
                    <a:pt x="488799" y="1572415"/>
                    <a:pt x="488799" y="1554746"/>
                  </a:cubicBezTo>
                  <a:cubicBezTo>
                    <a:pt x="488799" y="1542966"/>
                    <a:pt x="500579" y="1478177"/>
                    <a:pt x="506469" y="1442838"/>
                  </a:cubicBezTo>
                  <a:cubicBezTo>
                    <a:pt x="518248" y="1283812"/>
                    <a:pt x="730283" y="1018827"/>
                    <a:pt x="912810" y="936370"/>
                  </a:cubicBezTo>
                  <a:cubicBezTo>
                    <a:pt x="959929" y="912810"/>
                    <a:pt x="1042387" y="859801"/>
                    <a:pt x="1089505" y="859801"/>
                  </a:cubicBezTo>
                  <a:cubicBezTo>
                    <a:pt x="1107175" y="859801"/>
                    <a:pt x="1130734" y="871581"/>
                    <a:pt x="1154294" y="877471"/>
                  </a:cubicBezTo>
                  <a:cubicBezTo>
                    <a:pt x="1154294" y="795013"/>
                    <a:pt x="1166074" y="712614"/>
                    <a:pt x="1166074" y="624266"/>
                  </a:cubicBezTo>
                  <a:cubicBezTo>
                    <a:pt x="971708" y="712614"/>
                    <a:pt x="730283" y="848022"/>
                    <a:pt x="530028" y="848022"/>
                  </a:cubicBezTo>
                  <a:cubicBezTo>
                    <a:pt x="482909" y="848022"/>
                    <a:pt x="353333" y="824462"/>
                    <a:pt x="353333" y="753843"/>
                  </a:cubicBezTo>
                  <a:cubicBezTo>
                    <a:pt x="353333" y="742063"/>
                    <a:pt x="382782" y="641936"/>
                    <a:pt x="394562" y="636046"/>
                  </a:cubicBezTo>
                  <a:cubicBezTo>
                    <a:pt x="653715" y="482910"/>
                    <a:pt x="930479" y="359223"/>
                    <a:pt x="1183743" y="206145"/>
                  </a:cubicBezTo>
                  <a:cubicBezTo>
                    <a:pt x="1201413" y="194366"/>
                    <a:pt x="1195523" y="170806"/>
                    <a:pt x="1195523" y="153137"/>
                  </a:cubicBezTo>
                  <a:cubicBezTo>
                    <a:pt x="1195523" y="129577"/>
                    <a:pt x="1219023" y="11780"/>
                    <a:pt x="1260252" y="11780"/>
                  </a:cubicBezTo>
                  <a:cubicBezTo>
                    <a:pt x="1277922" y="11780"/>
                    <a:pt x="1354490" y="70679"/>
                    <a:pt x="1372160" y="70679"/>
                  </a:cubicBezTo>
                  <a:cubicBezTo>
                    <a:pt x="1548855" y="70679"/>
                    <a:pt x="1601864" y="0"/>
                    <a:pt x="1666652" y="0"/>
                  </a:cubicBezTo>
                  <a:close/>
                  <a:moveTo>
                    <a:pt x="1089505" y="995268"/>
                  </a:moveTo>
                  <a:cubicBezTo>
                    <a:pt x="1007048" y="995268"/>
                    <a:pt x="777343" y="1301482"/>
                    <a:pt x="765563" y="1372160"/>
                  </a:cubicBezTo>
                  <a:cubicBezTo>
                    <a:pt x="795013" y="1354490"/>
                    <a:pt x="1124845" y="1171964"/>
                    <a:pt x="1124845" y="1095396"/>
                  </a:cubicBezTo>
                  <a:cubicBezTo>
                    <a:pt x="1124845" y="1095396"/>
                    <a:pt x="1113065" y="995268"/>
                    <a:pt x="1089505" y="995268"/>
                  </a:cubicBezTo>
                  <a:close/>
                  <a:moveTo>
                    <a:pt x="2167172" y="1077726"/>
                  </a:moveTo>
                  <a:lnTo>
                    <a:pt x="1937527" y="1372160"/>
                  </a:lnTo>
                  <a:cubicBezTo>
                    <a:pt x="2008205" y="1313261"/>
                    <a:pt x="2084773" y="1254363"/>
                    <a:pt x="2149561" y="1201413"/>
                  </a:cubicBezTo>
                  <a:cubicBezTo>
                    <a:pt x="2161282" y="1166074"/>
                    <a:pt x="2161282" y="1118955"/>
                    <a:pt x="2167172" y="1077726"/>
                  </a:cubicBezTo>
                  <a:close/>
                </a:path>
              </a:pathLst>
            </a:custGeom>
            <a:grpFill/>
            <a:ln w="589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67" name="iconfont-1096-617929">
            <a:extLst>
              <a:ext uri="{FF2B5EF4-FFF2-40B4-BE49-F238E27FC236}">
                <a16:creationId xmlns:a16="http://schemas.microsoft.com/office/drawing/2014/main" id="{85E4B2E5-F1FB-9D21-6BC2-E2066915C67D}"/>
              </a:ext>
            </a:extLst>
          </p:cNvPr>
          <p:cNvSpPr/>
          <p:nvPr/>
        </p:nvSpPr>
        <p:spPr>
          <a:xfrm>
            <a:off x="4103049" y="1386816"/>
            <a:ext cx="426286" cy="424630"/>
          </a:xfrm>
          <a:custGeom>
            <a:avLst/>
            <a:gdLst>
              <a:gd name="T0" fmla="*/ 11209 w 11256"/>
              <a:gd name="T1" fmla="*/ 4253 h 11213"/>
              <a:gd name="T2" fmla="*/ 10891 w 11256"/>
              <a:gd name="T3" fmla="*/ 3984 h 11213"/>
              <a:gd name="T4" fmla="*/ 7510 w 11256"/>
              <a:gd name="T5" fmla="*/ 3462 h 11213"/>
              <a:gd name="T6" fmla="*/ 6001 w 11256"/>
              <a:gd name="T7" fmla="*/ 230 h 11213"/>
              <a:gd name="T8" fmla="*/ 5640 w 11256"/>
              <a:gd name="T9" fmla="*/ 0 h 11213"/>
              <a:gd name="T10" fmla="*/ 5640 w 11256"/>
              <a:gd name="T11" fmla="*/ 0 h 11213"/>
              <a:gd name="T12" fmla="*/ 5279 w 11256"/>
              <a:gd name="T13" fmla="*/ 230 h 11213"/>
              <a:gd name="T14" fmla="*/ 3756 w 11256"/>
              <a:gd name="T15" fmla="*/ 3455 h 11213"/>
              <a:gd name="T16" fmla="*/ 370 w 11256"/>
              <a:gd name="T17" fmla="*/ 3965 h 11213"/>
              <a:gd name="T18" fmla="*/ 49 w 11256"/>
              <a:gd name="T19" fmla="*/ 4231 h 11213"/>
              <a:gd name="T20" fmla="*/ 142 w 11256"/>
              <a:gd name="T21" fmla="*/ 4638 h 11213"/>
              <a:gd name="T22" fmla="*/ 2597 w 11256"/>
              <a:gd name="T23" fmla="*/ 7164 h 11213"/>
              <a:gd name="T24" fmla="*/ 2010 w 11256"/>
              <a:gd name="T25" fmla="*/ 10725 h 11213"/>
              <a:gd name="T26" fmla="*/ 2174 w 11256"/>
              <a:gd name="T27" fmla="*/ 11116 h 11213"/>
              <a:gd name="T28" fmla="*/ 2597 w 11256"/>
              <a:gd name="T29" fmla="*/ 11140 h 11213"/>
              <a:gd name="T30" fmla="*/ 5620 w 11256"/>
              <a:gd name="T31" fmla="*/ 9478 h 11213"/>
              <a:gd name="T32" fmla="*/ 8637 w 11256"/>
              <a:gd name="T33" fmla="*/ 11151 h 11213"/>
              <a:gd name="T34" fmla="*/ 8831 w 11256"/>
              <a:gd name="T35" fmla="*/ 11200 h 11213"/>
              <a:gd name="T36" fmla="*/ 8839 w 11256"/>
              <a:gd name="T37" fmla="*/ 11200 h 11213"/>
              <a:gd name="T38" fmla="*/ 9239 w 11256"/>
              <a:gd name="T39" fmla="*/ 10800 h 11213"/>
              <a:gd name="T40" fmla="*/ 9213 w 11256"/>
              <a:gd name="T41" fmla="*/ 10658 h 11213"/>
              <a:gd name="T42" fmla="*/ 8652 w 11256"/>
              <a:gd name="T43" fmla="*/ 7175 h 11213"/>
              <a:gd name="T44" fmla="*/ 11114 w 11256"/>
              <a:gd name="T45" fmla="*/ 4659 h 11213"/>
              <a:gd name="T46" fmla="*/ 11209 w 11256"/>
              <a:gd name="T47" fmla="*/ 4253 h 11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256" h="11213">
                <a:moveTo>
                  <a:pt x="11209" y="4253"/>
                </a:moveTo>
                <a:cubicBezTo>
                  <a:pt x="11161" y="4111"/>
                  <a:pt x="11039" y="4008"/>
                  <a:pt x="10891" y="3984"/>
                </a:cubicBezTo>
                <a:lnTo>
                  <a:pt x="7510" y="3462"/>
                </a:lnTo>
                <a:lnTo>
                  <a:pt x="6001" y="230"/>
                </a:lnTo>
                <a:cubicBezTo>
                  <a:pt x="5934" y="90"/>
                  <a:pt x="5795" y="0"/>
                  <a:pt x="5640" y="0"/>
                </a:cubicBezTo>
                <a:lnTo>
                  <a:pt x="5640" y="0"/>
                </a:lnTo>
                <a:cubicBezTo>
                  <a:pt x="5485" y="0"/>
                  <a:pt x="5345" y="88"/>
                  <a:pt x="5279" y="230"/>
                </a:cubicBezTo>
                <a:lnTo>
                  <a:pt x="3756" y="3455"/>
                </a:lnTo>
                <a:lnTo>
                  <a:pt x="370" y="3965"/>
                </a:lnTo>
                <a:cubicBezTo>
                  <a:pt x="221" y="3986"/>
                  <a:pt x="99" y="4090"/>
                  <a:pt x="49" y="4231"/>
                </a:cubicBezTo>
                <a:cubicBezTo>
                  <a:pt x="0" y="4373"/>
                  <a:pt x="36" y="4530"/>
                  <a:pt x="142" y="4638"/>
                </a:cubicBezTo>
                <a:lnTo>
                  <a:pt x="2597" y="7164"/>
                </a:lnTo>
                <a:lnTo>
                  <a:pt x="2010" y="10725"/>
                </a:lnTo>
                <a:cubicBezTo>
                  <a:pt x="1984" y="10875"/>
                  <a:pt x="2049" y="11028"/>
                  <a:pt x="2174" y="11116"/>
                </a:cubicBezTo>
                <a:cubicBezTo>
                  <a:pt x="2298" y="11204"/>
                  <a:pt x="2464" y="11213"/>
                  <a:pt x="2597" y="11140"/>
                </a:cubicBezTo>
                <a:lnTo>
                  <a:pt x="5620" y="9478"/>
                </a:lnTo>
                <a:lnTo>
                  <a:pt x="8637" y="11151"/>
                </a:lnTo>
                <a:cubicBezTo>
                  <a:pt x="8697" y="11183"/>
                  <a:pt x="8764" y="11200"/>
                  <a:pt x="8831" y="11200"/>
                </a:cubicBezTo>
                <a:lnTo>
                  <a:pt x="8839" y="11200"/>
                </a:lnTo>
                <a:cubicBezTo>
                  <a:pt x="9061" y="11200"/>
                  <a:pt x="9239" y="11022"/>
                  <a:pt x="9239" y="10800"/>
                </a:cubicBezTo>
                <a:cubicBezTo>
                  <a:pt x="9239" y="10751"/>
                  <a:pt x="9231" y="10703"/>
                  <a:pt x="9213" y="10658"/>
                </a:cubicBezTo>
                <a:lnTo>
                  <a:pt x="8652" y="7175"/>
                </a:lnTo>
                <a:lnTo>
                  <a:pt x="11114" y="4659"/>
                </a:lnTo>
                <a:cubicBezTo>
                  <a:pt x="11219" y="4552"/>
                  <a:pt x="11256" y="4395"/>
                  <a:pt x="11209" y="4253"/>
                </a:cubicBezTo>
                <a:close/>
              </a:path>
            </a:pathLst>
          </a:custGeom>
          <a:solidFill>
            <a:srgbClr val="FFCA6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任意多边形: 形状 107">
            <a:extLst>
              <a:ext uri="{FF2B5EF4-FFF2-40B4-BE49-F238E27FC236}">
                <a16:creationId xmlns:a16="http://schemas.microsoft.com/office/drawing/2014/main" id="{22A32F6B-F604-EB18-32F5-F54B45D5CF19}"/>
              </a:ext>
            </a:extLst>
          </p:cNvPr>
          <p:cNvSpPr/>
          <p:nvPr/>
        </p:nvSpPr>
        <p:spPr>
          <a:xfrm>
            <a:off x="0" y="3298370"/>
            <a:ext cx="12192000" cy="3559631"/>
          </a:xfrm>
          <a:custGeom>
            <a:avLst/>
            <a:gdLst>
              <a:gd name="connsiteX0" fmla="*/ 0 w 12192000"/>
              <a:gd name="connsiteY0" fmla="*/ 0 h 3559631"/>
              <a:gd name="connsiteX1" fmla="*/ 54556 w 12192000"/>
              <a:gd name="connsiteY1" fmla="*/ 28140 h 3559631"/>
              <a:gd name="connsiteX2" fmla="*/ 6096000 w 12192000"/>
              <a:gd name="connsiteY2" fmla="*/ 978044 h 3559631"/>
              <a:gd name="connsiteX3" fmla="*/ 12137444 w 12192000"/>
              <a:gd name="connsiteY3" fmla="*/ 28140 h 3559631"/>
              <a:gd name="connsiteX4" fmla="*/ 12192000 w 12192000"/>
              <a:gd name="connsiteY4" fmla="*/ 0 h 3559631"/>
              <a:gd name="connsiteX5" fmla="*/ 12192000 w 12192000"/>
              <a:gd name="connsiteY5" fmla="*/ 3559631 h 3559631"/>
              <a:gd name="connsiteX6" fmla="*/ 0 w 12192000"/>
              <a:gd name="connsiteY6" fmla="*/ 3559631 h 3559631"/>
              <a:gd name="connsiteX7" fmla="*/ 0 w 12192000"/>
              <a:gd name="connsiteY7" fmla="*/ 0 h 3559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559631">
                <a:moveTo>
                  <a:pt x="0" y="0"/>
                </a:moveTo>
                <a:lnTo>
                  <a:pt x="54556" y="28140"/>
                </a:lnTo>
                <a:cubicBezTo>
                  <a:pt x="1218036" y="593946"/>
                  <a:pt x="3487224" y="978044"/>
                  <a:pt x="6096000" y="978044"/>
                </a:cubicBezTo>
                <a:cubicBezTo>
                  <a:pt x="8704776" y="978044"/>
                  <a:pt x="10973964" y="593946"/>
                  <a:pt x="12137444" y="28140"/>
                </a:cubicBezTo>
                <a:lnTo>
                  <a:pt x="12192000" y="0"/>
                </a:lnTo>
                <a:lnTo>
                  <a:pt x="12192000" y="3559631"/>
                </a:lnTo>
                <a:lnTo>
                  <a:pt x="0" y="3559631"/>
                </a:lnTo>
                <a:lnTo>
                  <a:pt x="0" y="0"/>
                </a:lnTo>
                <a:close/>
              </a:path>
            </a:pathLst>
          </a:custGeom>
          <a:solidFill>
            <a:srgbClr val="012BA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9" name="组合 188">
            <a:extLst>
              <a:ext uri="{FF2B5EF4-FFF2-40B4-BE49-F238E27FC236}">
                <a16:creationId xmlns:a16="http://schemas.microsoft.com/office/drawing/2014/main" id="{4A71DE88-2847-92DC-18CD-4B4504735DD0}"/>
              </a:ext>
            </a:extLst>
          </p:cNvPr>
          <p:cNvGrpSpPr/>
          <p:nvPr/>
        </p:nvGrpSpPr>
        <p:grpSpPr>
          <a:xfrm>
            <a:off x="5401823" y="710604"/>
            <a:ext cx="1612033" cy="592940"/>
            <a:chOff x="7209060" y="3302100"/>
            <a:chExt cx="2306880" cy="8485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175" name="墨迹 174">
                  <a:extLst>
                    <a:ext uri="{FF2B5EF4-FFF2-40B4-BE49-F238E27FC236}">
                      <a16:creationId xmlns:a16="http://schemas.microsoft.com/office/drawing/2014/main" id="{1E1D9808-3F00-51ED-12F7-C05FE66FCB51}"/>
                    </a:ext>
                  </a:extLst>
                </p14:cNvPr>
                <p14:cNvContentPartPr/>
                <p14:nvPr/>
              </p14:nvContentPartPr>
              <p14:xfrm>
                <a:off x="7209060" y="3447180"/>
                <a:ext cx="740880" cy="446400"/>
              </p14:xfrm>
            </p:contentPart>
          </mc:Choice>
          <mc:Fallback xmlns="">
            <p:pic>
              <p:nvPicPr>
                <p:cNvPr id="175" name="墨迹 174">
                  <a:extLst>
                    <a:ext uri="{FF2B5EF4-FFF2-40B4-BE49-F238E27FC236}">
                      <a16:creationId xmlns:a16="http://schemas.microsoft.com/office/drawing/2014/main" id="{1E1D9808-3F00-51ED-12F7-C05FE66FCB51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7138475" y="3376642"/>
                  <a:ext cx="881019" cy="586447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176" name="墨迹 175">
                  <a:extLst>
                    <a:ext uri="{FF2B5EF4-FFF2-40B4-BE49-F238E27FC236}">
                      <a16:creationId xmlns:a16="http://schemas.microsoft.com/office/drawing/2014/main" id="{87C5AC1C-63B4-2AFD-8CD6-0C0B6F6BB8D4}"/>
                    </a:ext>
                  </a:extLst>
                </p14:cNvPr>
                <p14:cNvContentPartPr/>
                <p14:nvPr/>
              </p14:nvContentPartPr>
              <p14:xfrm>
                <a:off x="7923300" y="3463740"/>
                <a:ext cx="310320" cy="300960"/>
              </p14:xfrm>
            </p:contentPart>
          </mc:Choice>
          <mc:Fallback xmlns="">
            <p:pic>
              <p:nvPicPr>
                <p:cNvPr id="176" name="墨迹 175">
                  <a:extLst>
                    <a:ext uri="{FF2B5EF4-FFF2-40B4-BE49-F238E27FC236}">
                      <a16:creationId xmlns:a16="http://schemas.microsoft.com/office/drawing/2014/main" id="{87C5AC1C-63B4-2AFD-8CD6-0C0B6F6BB8D4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7852796" y="3393259"/>
                  <a:ext cx="450299" cy="440894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177" name="墨迹 176">
                  <a:extLst>
                    <a:ext uri="{FF2B5EF4-FFF2-40B4-BE49-F238E27FC236}">
                      <a16:creationId xmlns:a16="http://schemas.microsoft.com/office/drawing/2014/main" id="{58DB7E15-9C82-292E-922D-3ED8EA7B6032}"/>
                    </a:ext>
                  </a:extLst>
                </p14:cNvPr>
                <p14:cNvContentPartPr/>
                <p14:nvPr/>
              </p14:nvContentPartPr>
              <p14:xfrm>
                <a:off x="8326500" y="3401820"/>
                <a:ext cx="625680" cy="451080"/>
              </p14:xfrm>
            </p:contentPart>
          </mc:Choice>
          <mc:Fallback xmlns="">
            <p:pic>
              <p:nvPicPr>
                <p:cNvPr id="177" name="墨迹 176">
                  <a:extLst>
                    <a:ext uri="{FF2B5EF4-FFF2-40B4-BE49-F238E27FC236}">
                      <a16:creationId xmlns:a16="http://schemas.microsoft.com/office/drawing/2014/main" id="{58DB7E15-9C82-292E-922D-3ED8EA7B6032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8255892" y="3331274"/>
                  <a:ext cx="765865" cy="591141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78" name="墨迹 177">
                  <a:extLst>
                    <a:ext uri="{FF2B5EF4-FFF2-40B4-BE49-F238E27FC236}">
                      <a16:creationId xmlns:a16="http://schemas.microsoft.com/office/drawing/2014/main" id="{969BCB2E-BA9F-DD8D-8E88-2ECBFFC46224}"/>
                    </a:ext>
                  </a:extLst>
                </p14:cNvPr>
                <p14:cNvContentPartPr/>
                <p14:nvPr/>
              </p14:nvContentPartPr>
              <p14:xfrm>
                <a:off x="8952180" y="3302100"/>
                <a:ext cx="519480" cy="445320"/>
              </p14:xfrm>
            </p:contentPart>
          </mc:Choice>
          <mc:Fallback xmlns="">
            <p:pic>
              <p:nvPicPr>
                <p:cNvPr id="178" name="墨迹 177">
                  <a:extLst>
                    <a:ext uri="{FF2B5EF4-FFF2-40B4-BE49-F238E27FC236}">
                      <a16:creationId xmlns:a16="http://schemas.microsoft.com/office/drawing/2014/main" id="{969BCB2E-BA9F-DD8D-8E88-2ECBFFC46224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8881576" y="3231570"/>
                  <a:ext cx="659657" cy="585351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79" name="墨迹 178">
                  <a:extLst>
                    <a:ext uri="{FF2B5EF4-FFF2-40B4-BE49-F238E27FC236}">
                      <a16:creationId xmlns:a16="http://schemas.microsoft.com/office/drawing/2014/main" id="{41E318C9-E721-22DB-6BDB-75796007BFF6}"/>
                    </a:ext>
                  </a:extLst>
                </p14:cNvPr>
                <p14:cNvContentPartPr/>
                <p14:nvPr/>
              </p14:nvContentPartPr>
              <p14:xfrm>
                <a:off x="9060540" y="3317580"/>
                <a:ext cx="455400" cy="833040"/>
              </p14:xfrm>
            </p:contentPart>
          </mc:Choice>
          <mc:Fallback xmlns="">
            <p:pic>
              <p:nvPicPr>
                <p:cNvPr id="179" name="墨迹 178">
                  <a:extLst>
                    <a:ext uri="{FF2B5EF4-FFF2-40B4-BE49-F238E27FC236}">
                      <a16:creationId xmlns:a16="http://schemas.microsoft.com/office/drawing/2014/main" id="{41E318C9-E721-22DB-6BDB-75796007BFF6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8989963" y="3247044"/>
                  <a:ext cx="595523" cy="973081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F3C2553C-BEEC-3755-375D-EA99E1C9B6B1}"/>
              </a:ext>
            </a:extLst>
          </p:cNvPr>
          <p:cNvGrpSpPr/>
          <p:nvPr/>
        </p:nvGrpSpPr>
        <p:grpSpPr>
          <a:xfrm>
            <a:off x="3705452" y="5969657"/>
            <a:ext cx="4746416" cy="315056"/>
            <a:chOff x="1253246" y="4118390"/>
            <a:chExt cx="4746416" cy="315056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6433B69A-AB80-E6D6-5E78-2FF0F259C506}"/>
                </a:ext>
              </a:extLst>
            </p:cNvPr>
            <p:cNvSpPr txBox="1"/>
            <p:nvPr/>
          </p:nvSpPr>
          <p:spPr>
            <a:xfrm>
              <a:off x="1630472" y="4125669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bg1"/>
                  </a:solidFill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chemeClr val="bg1"/>
                  </a:solidFill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bg1"/>
                  </a:solidFill>
                  <a:sym typeface="+mn-lt"/>
                </a:rPr>
                <a:t>模板网</a:t>
              </a:r>
            </a:p>
          </p:txBody>
        </p:sp>
        <p:sp>
          <p:nvSpPr>
            <p:cNvPr id="42" name="iconfont-10019-4889788">
              <a:extLst>
                <a:ext uri="{FF2B5EF4-FFF2-40B4-BE49-F238E27FC236}">
                  <a16:creationId xmlns:a16="http://schemas.microsoft.com/office/drawing/2014/main" id="{08BAC232-0C47-A4E1-42B0-98B0E65CB043}"/>
                </a:ext>
              </a:extLst>
            </p:cNvPr>
            <p:cNvSpPr/>
            <p:nvPr/>
          </p:nvSpPr>
          <p:spPr>
            <a:xfrm>
              <a:off x="1253246" y="4118392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3800">
                <a:solidFill>
                  <a:schemeClr val="bg1"/>
                </a:solidFill>
                <a:latin typeface="荆南波波黑" panose="00020600040101010101" pitchFamily="18" charset="-122"/>
                <a:ea typeface="荆南波波黑" panose="00020600040101010101" pitchFamily="18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43A03B19-BE74-93CC-5892-989B64E769DF}"/>
                </a:ext>
              </a:extLst>
            </p:cNvPr>
            <p:cNvSpPr txBox="1"/>
            <p:nvPr/>
          </p:nvSpPr>
          <p:spPr>
            <a:xfrm>
              <a:off x="4331457" y="4118390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ym typeface="+mn-lt"/>
                </a:rPr>
                <a:t>时间：</a:t>
              </a:r>
              <a:r>
                <a:rPr lang="en-US" altLang="zh-CN" sz="1400" dirty="0">
                  <a:sym typeface="+mn-lt"/>
                </a:rPr>
                <a:t>2024.03.08</a:t>
              </a:r>
              <a:endParaRPr lang="zh-CN" altLang="en-US" sz="1400" dirty="0">
                <a:sym typeface="+mn-lt"/>
              </a:endParaRPr>
            </a:p>
          </p:txBody>
        </p:sp>
        <p:sp>
          <p:nvSpPr>
            <p:cNvPr id="44" name="iconfont-11899-5651509">
              <a:extLst>
                <a:ext uri="{FF2B5EF4-FFF2-40B4-BE49-F238E27FC236}">
                  <a16:creationId xmlns:a16="http://schemas.microsoft.com/office/drawing/2014/main" id="{0AB20D6E-F973-A027-030B-E86CFDDD0CD6}"/>
                </a:ext>
              </a:extLst>
            </p:cNvPr>
            <p:cNvSpPr/>
            <p:nvPr/>
          </p:nvSpPr>
          <p:spPr>
            <a:xfrm>
              <a:off x="3925968" y="4118394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3800" dirty="0">
                <a:solidFill>
                  <a:schemeClr val="bg1"/>
                </a:solidFill>
                <a:latin typeface="荆南波波黑" panose="00020600040101010101" pitchFamily="18" charset="-122"/>
                <a:ea typeface="荆南波波黑" panose="00020600040101010101" pitchFamily="18" charset="-122"/>
              </a:endParaRPr>
            </a:p>
          </p:txBody>
        </p:sp>
      </p:grp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AC1FA709-3BEB-D341-E322-65BC0796BD97}"/>
              </a:ext>
            </a:extLst>
          </p:cNvPr>
          <p:cNvSpPr/>
          <p:nvPr/>
        </p:nvSpPr>
        <p:spPr>
          <a:xfrm>
            <a:off x="0" y="3283383"/>
            <a:ext cx="12192000" cy="1246137"/>
          </a:xfrm>
          <a:custGeom>
            <a:avLst/>
            <a:gdLst>
              <a:gd name="connsiteX0" fmla="*/ 0 w 12192000"/>
              <a:gd name="connsiteY0" fmla="*/ 0 h 1048569"/>
              <a:gd name="connsiteX1" fmla="*/ 106062 w 12192000"/>
              <a:gd name="connsiteY1" fmla="*/ 24862 h 1048569"/>
              <a:gd name="connsiteX2" fmla="*/ 6096000 w 12192000"/>
              <a:gd name="connsiteY2" fmla="*/ 553460 h 1048569"/>
              <a:gd name="connsiteX3" fmla="*/ 12085938 w 12192000"/>
              <a:gd name="connsiteY3" fmla="*/ 24862 h 1048569"/>
              <a:gd name="connsiteX4" fmla="*/ 12192000 w 12192000"/>
              <a:gd name="connsiteY4" fmla="*/ 0 h 1048569"/>
              <a:gd name="connsiteX5" fmla="*/ 12192000 w 12192000"/>
              <a:gd name="connsiteY5" fmla="*/ 70525 h 1048569"/>
              <a:gd name="connsiteX6" fmla="*/ 12137444 w 12192000"/>
              <a:gd name="connsiteY6" fmla="*/ 98665 h 1048569"/>
              <a:gd name="connsiteX7" fmla="*/ 6096000 w 12192000"/>
              <a:gd name="connsiteY7" fmla="*/ 1048569 h 1048569"/>
              <a:gd name="connsiteX8" fmla="*/ 54556 w 12192000"/>
              <a:gd name="connsiteY8" fmla="*/ 98665 h 1048569"/>
              <a:gd name="connsiteX9" fmla="*/ 0 w 12192000"/>
              <a:gd name="connsiteY9" fmla="*/ 70525 h 1048569"/>
              <a:gd name="connsiteX10" fmla="*/ 0 w 12192000"/>
              <a:gd name="connsiteY10" fmla="*/ 0 h 1048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048569">
                <a:moveTo>
                  <a:pt x="0" y="0"/>
                </a:moveTo>
                <a:lnTo>
                  <a:pt x="106062" y="24862"/>
                </a:lnTo>
                <a:cubicBezTo>
                  <a:pt x="1639021" y="351457"/>
                  <a:pt x="3756784" y="553460"/>
                  <a:pt x="6096000" y="553460"/>
                </a:cubicBezTo>
                <a:cubicBezTo>
                  <a:pt x="8435216" y="553460"/>
                  <a:pt x="10552980" y="351457"/>
                  <a:pt x="12085938" y="24862"/>
                </a:cubicBezTo>
                <a:lnTo>
                  <a:pt x="12192000" y="0"/>
                </a:lnTo>
                <a:lnTo>
                  <a:pt x="12192000" y="70525"/>
                </a:lnTo>
                <a:lnTo>
                  <a:pt x="12137444" y="98665"/>
                </a:lnTo>
                <a:cubicBezTo>
                  <a:pt x="10973964" y="664471"/>
                  <a:pt x="8704776" y="1048569"/>
                  <a:pt x="6096000" y="1048569"/>
                </a:cubicBezTo>
                <a:cubicBezTo>
                  <a:pt x="3487224" y="1048569"/>
                  <a:pt x="1218036" y="664471"/>
                  <a:pt x="54556" y="98665"/>
                </a:cubicBezTo>
                <a:lnTo>
                  <a:pt x="0" y="70525"/>
                </a:lnTo>
                <a:lnTo>
                  <a:pt x="0" y="0"/>
                </a:lnTo>
                <a:close/>
              </a:path>
            </a:pathLst>
          </a:custGeom>
          <a:solidFill>
            <a:srgbClr val="FFCA6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6B3C96DC-A066-0668-F771-529D656B2916}"/>
              </a:ext>
            </a:extLst>
          </p:cNvPr>
          <p:cNvSpPr txBox="1"/>
          <p:nvPr/>
        </p:nvSpPr>
        <p:spPr>
          <a:xfrm>
            <a:off x="2618349" y="4868507"/>
            <a:ext cx="6955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商务工作总结报告</a:t>
            </a:r>
            <a:r>
              <a:rPr lang="en-US" altLang="zh-CN" sz="44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PPT</a:t>
            </a:r>
            <a:r>
              <a:rPr lang="zh-CN" altLang="en-US" sz="44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模板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72417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2BA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83DD28D-D383-8CED-5380-1E2C7644814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5804B08A-F414-293C-3FA9-51C3245E28DC}"/>
              </a:ext>
            </a:extLst>
          </p:cNvPr>
          <p:cNvSpPr txBox="1"/>
          <p:nvPr/>
        </p:nvSpPr>
        <p:spPr>
          <a:xfrm>
            <a:off x="4267200" y="139198"/>
            <a:ext cx="36576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完成情况</a:t>
            </a:r>
          </a:p>
        </p:txBody>
      </p:sp>
      <p:sp>
        <p:nvSpPr>
          <p:cNvPr id="10" name="AutoShape 84">
            <a:extLst>
              <a:ext uri="{FF2B5EF4-FFF2-40B4-BE49-F238E27FC236}">
                <a16:creationId xmlns:a16="http://schemas.microsoft.com/office/drawing/2014/main" id="{898C80E2-2E63-E3E8-0B41-3F6BB51FC0D4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3819986" y="2170989"/>
            <a:ext cx="4542504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ea"/>
            </a:endParaRPr>
          </a:p>
        </p:txBody>
      </p:sp>
      <p:sp>
        <p:nvSpPr>
          <p:cNvPr id="11" name="Rectangle 87">
            <a:extLst>
              <a:ext uri="{FF2B5EF4-FFF2-40B4-BE49-F238E27FC236}">
                <a16:creationId xmlns:a16="http://schemas.microsoft.com/office/drawing/2014/main" id="{17DDC2EE-027F-910D-F9AD-AC75679C88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5346" y="5454963"/>
            <a:ext cx="849507" cy="367726"/>
          </a:xfrm>
          <a:prstGeom prst="rect">
            <a:avLst/>
          </a:prstGeom>
          <a:solidFill>
            <a:srgbClr val="FFCA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lt1"/>
              </a:solidFill>
            </a:endParaRPr>
          </a:p>
        </p:txBody>
      </p:sp>
      <p:sp>
        <p:nvSpPr>
          <p:cNvPr id="12" name="Rectangle 88">
            <a:extLst>
              <a:ext uri="{FF2B5EF4-FFF2-40B4-BE49-F238E27FC236}">
                <a16:creationId xmlns:a16="http://schemas.microsoft.com/office/drawing/2014/main" id="{E1441DFA-04FC-488F-4EAE-B5301FD10E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38954" y="5167861"/>
            <a:ext cx="845574" cy="654828"/>
          </a:xfrm>
          <a:prstGeom prst="rect">
            <a:avLst/>
          </a:prstGeom>
          <a:solidFill>
            <a:srgbClr val="012B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13" name="Rectangle 89">
            <a:extLst>
              <a:ext uri="{FF2B5EF4-FFF2-40B4-BE49-F238E27FC236}">
                <a16:creationId xmlns:a16="http://schemas.microsoft.com/office/drawing/2014/main" id="{5C660D34-CE12-89D7-4893-F755D2119E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84528" y="5352708"/>
            <a:ext cx="843608" cy="469982"/>
          </a:xfrm>
          <a:prstGeom prst="rect">
            <a:avLst/>
          </a:prstGeom>
          <a:solidFill>
            <a:srgbClr val="2982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14" name="Freeform 92">
            <a:extLst>
              <a:ext uri="{FF2B5EF4-FFF2-40B4-BE49-F238E27FC236}">
                <a16:creationId xmlns:a16="http://schemas.microsoft.com/office/drawing/2014/main" id="{85B0A8A5-BF98-87CC-F94C-955F812F4619}"/>
              </a:ext>
            </a:extLst>
          </p:cNvPr>
          <p:cNvSpPr>
            <a:spLocks/>
          </p:cNvSpPr>
          <p:nvPr/>
        </p:nvSpPr>
        <p:spPr bwMode="auto">
          <a:xfrm>
            <a:off x="5064750" y="4518932"/>
            <a:ext cx="308733" cy="304800"/>
          </a:xfrm>
          <a:custGeom>
            <a:avLst/>
            <a:gdLst/>
            <a:ahLst/>
            <a:cxnLst>
              <a:cxn ang="0">
                <a:pos x="55" y="121"/>
              </a:cxn>
              <a:cxn ang="0">
                <a:pos x="111" y="61"/>
              </a:cxn>
              <a:cxn ang="0">
                <a:pos x="55" y="0"/>
              </a:cxn>
              <a:cxn ang="0">
                <a:pos x="0" y="61"/>
              </a:cxn>
              <a:cxn ang="0">
                <a:pos x="55" y="121"/>
              </a:cxn>
            </a:cxnLst>
            <a:rect l="0" t="0" r="r" b="b"/>
            <a:pathLst>
              <a:path w="111" h="121">
                <a:moveTo>
                  <a:pt x="55" y="121"/>
                </a:moveTo>
                <a:cubicBezTo>
                  <a:pt x="87" y="121"/>
                  <a:pt x="111" y="95"/>
                  <a:pt x="111" y="61"/>
                </a:cubicBezTo>
                <a:cubicBezTo>
                  <a:pt x="111" y="29"/>
                  <a:pt x="87" y="0"/>
                  <a:pt x="55" y="0"/>
                </a:cubicBezTo>
                <a:cubicBezTo>
                  <a:pt x="25" y="0"/>
                  <a:pt x="0" y="29"/>
                  <a:pt x="0" y="61"/>
                </a:cubicBezTo>
                <a:cubicBezTo>
                  <a:pt x="0" y="95"/>
                  <a:pt x="25" y="121"/>
                  <a:pt x="55" y="121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ea"/>
            </a:endParaRPr>
          </a:p>
        </p:txBody>
      </p:sp>
      <p:sp>
        <p:nvSpPr>
          <p:cNvPr id="15" name="Freeform 93">
            <a:extLst>
              <a:ext uri="{FF2B5EF4-FFF2-40B4-BE49-F238E27FC236}">
                <a16:creationId xmlns:a16="http://schemas.microsoft.com/office/drawing/2014/main" id="{F57D06DE-1BEA-BC45-80C4-A2B64BE7BA1B}"/>
              </a:ext>
            </a:extLst>
          </p:cNvPr>
          <p:cNvSpPr>
            <a:spLocks/>
          </p:cNvSpPr>
          <p:nvPr/>
        </p:nvSpPr>
        <p:spPr bwMode="auto">
          <a:xfrm>
            <a:off x="5326288" y="5293714"/>
            <a:ext cx="157316" cy="409022"/>
          </a:xfrm>
          <a:custGeom>
            <a:avLst/>
            <a:gdLst/>
            <a:ahLst/>
            <a:cxnLst>
              <a:cxn ang="0">
                <a:pos x="31" y="18"/>
              </a:cxn>
              <a:cxn ang="0">
                <a:pos x="15" y="0"/>
              </a:cxn>
              <a:cxn ang="0">
                <a:pos x="0" y="26"/>
              </a:cxn>
              <a:cxn ang="0">
                <a:pos x="0" y="135"/>
              </a:cxn>
              <a:cxn ang="0">
                <a:pos x="26" y="162"/>
              </a:cxn>
              <a:cxn ang="0">
                <a:pos x="33" y="162"/>
              </a:cxn>
              <a:cxn ang="0">
                <a:pos x="57" y="135"/>
              </a:cxn>
              <a:cxn ang="0">
                <a:pos x="57" y="26"/>
              </a:cxn>
              <a:cxn ang="0">
                <a:pos x="57" y="18"/>
              </a:cxn>
              <a:cxn ang="0">
                <a:pos x="31" y="18"/>
              </a:cxn>
            </a:cxnLst>
            <a:rect l="0" t="0" r="r" b="b"/>
            <a:pathLst>
              <a:path w="57" h="162">
                <a:moveTo>
                  <a:pt x="31" y="18"/>
                </a:moveTo>
                <a:cubicBezTo>
                  <a:pt x="24" y="15"/>
                  <a:pt x="19" y="8"/>
                  <a:pt x="15" y="0"/>
                </a:cubicBezTo>
                <a:cubicBezTo>
                  <a:pt x="5" y="4"/>
                  <a:pt x="0" y="15"/>
                  <a:pt x="0" y="26"/>
                </a:cubicBezTo>
                <a:cubicBezTo>
                  <a:pt x="0" y="135"/>
                  <a:pt x="0" y="135"/>
                  <a:pt x="0" y="135"/>
                </a:cubicBezTo>
                <a:cubicBezTo>
                  <a:pt x="0" y="149"/>
                  <a:pt x="11" y="162"/>
                  <a:pt x="26" y="162"/>
                </a:cubicBezTo>
                <a:cubicBezTo>
                  <a:pt x="33" y="162"/>
                  <a:pt x="33" y="162"/>
                  <a:pt x="33" y="162"/>
                </a:cubicBezTo>
                <a:cubicBezTo>
                  <a:pt x="47" y="162"/>
                  <a:pt x="57" y="149"/>
                  <a:pt x="57" y="135"/>
                </a:cubicBezTo>
                <a:cubicBezTo>
                  <a:pt x="57" y="26"/>
                  <a:pt x="57" y="26"/>
                  <a:pt x="57" y="26"/>
                </a:cubicBezTo>
                <a:cubicBezTo>
                  <a:pt x="57" y="25"/>
                  <a:pt x="57" y="23"/>
                  <a:pt x="57" y="18"/>
                </a:cubicBezTo>
                <a:cubicBezTo>
                  <a:pt x="49" y="23"/>
                  <a:pt x="40" y="23"/>
                  <a:pt x="31" y="1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ea"/>
            </a:endParaRPr>
          </a:p>
        </p:txBody>
      </p:sp>
      <p:sp>
        <p:nvSpPr>
          <p:cNvPr id="16" name="Freeform 94">
            <a:extLst>
              <a:ext uri="{FF2B5EF4-FFF2-40B4-BE49-F238E27FC236}">
                <a16:creationId xmlns:a16="http://schemas.microsoft.com/office/drawing/2014/main" id="{77AEE109-BE5A-94E3-9960-ED0951C53BD0}"/>
              </a:ext>
            </a:extLst>
          </p:cNvPr>
          <p:cNvSpPr>
            <a:spLocks/>
          </p:cNvSpPr>
          <p:nvPr/>
        </p:nvSpPr>
        <p:spPr bwMode="auto">
          <a:xfrm>
            <a:off x="4938897" y="5303546"/>
            <a:ext cx="165182" cy="399190"/>
          </a:xfrm>
          <a:custGeom>
            <a:avLst/>
            <a:gdLst/>
            <a:ahLst/>
            <a:cxnLst>
              <a:cxn ang="0">
                <a:pos x="48" y="0"/>
              </a:cxn>
              <a:cxn ang="0">
                <a:pos x="33" y="16"/>
              </a:cxn>
              <a:cxn ang="0">
                <a:pos x="2" y="14"/>
              </a:cxn>
              <a:cxn ang="0">
                <a:pos x="0" y="22"/>
              </a:cxn>
              <a:cxn ang="0">
                <a:pos x="0" y="131"/>
              </a:cxn>
              <a:cxn ang="0">
                <a:pos x="26" y="158"/>
              </a:cxn>
              <a:cxn ang="0">
                <a:pos x="33" y="158"/>
              </a:cxn>
              <a:cxn ang="0">
                <a:pos x="59" y="131"/>
              </a:cxn>
              <a:cxn ang="0">
                <a:pos x="59" y="22"/>
              </a:cxn>
              <a:cxn ang="0">
                <a:pos x="48" y="0"/>
              </a:cxn>
            </a:cxnLst>
            <a:rect l="0" t="0" r="r" b="b"/>
            <a:pathLst>
              <a:path w="59" h="158">
                <a:moveTo>
                  <a:pt x="48" y="0"/>
                </a:moveTo>
                <a:cubicBezTo>
                  <a:pt x="45" y="6"/>
                  <a:pt x="41" y="12"/>
                  <a:pt x="33" y="16"/>
                </a:cubicBezTo>
                <a:cubicBezTo>
                  <a:pt x="22" y="21"/>
                  <a:pt x="10" y="21"/>
                  <a:pt x="2" y="14"/>
                </a:cubicBezTo>
                <a:cubicBezTo>
                  <a:pt x="0" y="16"/>
                  <a:pt x="0" y="19"/>
                  <a:pt x="0" y="22"/>
                </a:cubicBezTo>
                <a:cubicBezTo>
                  <a:pt x="0" y="131"/>
                  <a:pt x="0" y="131"/>
                  <a:pt x="0" y="131"/>
                </a:cubicBezTo>
                <a:cubicBezTo>
                  <a:pt x="0" y="145"/>
                  <a:pt x="10" y="158"/>
                  <a:pt x="26" y="158"/>
                </a:cubicBezTo>
                <a:cubicBezTo>
                  <a:pt x="33" y="158"/>
                  <a:pt x="33" y="158"/>
                  <a:pt x="33" y="158"/>
                </a:cubicBezTo>
                <a:cubicBezTo>
                  <a:pt x="48" y="158"/>
                  <a:pt x="59" y="145"/>
                  <a:pt x="59" y="131"/>
                </a:cubicBezTo>
                <a:cubicBezTo>
                  <a:pt x="59" y="22"/>
                  <a:pt x="59" y="22"/>
                  <a:pt x="59" y="22"/>
                </a:cubicBezTo>
                <a:cubicBezTo>
                  <a:pt x="59" y="14"/>
                  <a:pt x="56" y="6"/>
                  <a:pt x="48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ea"/>
            </a:endParaRPr>
          </a:p>
        </p:txBody>
      </p:sp>
      <p:sp>
        <p:nvSpPr>
          <p:cNvPr id="17" name="Freeform 95">
            <a:extLst>
              <a:ext uri="{FF2B5EF4-FFF2-40B4-BE49-F238E27FC236}">
                <a16:creationId xmlns:a16="http://schemas.microsoft.com/office/drawing/2014/main" id="{EEE3D0CB-61EB-8B6D-436B-BB8D6499EF4D}"/>
              </a:ext>
            </a:extLst>
          </p:cNvPr>
          <p:cNvSpPr>
            <a:spLocks/>
          </p:cNvSpPr>
          <p:nvPr/>
        </p:nvSpPr>
        <p:spPr bwMode="auto">
          <a:xfrm>
            <a:off x="4815011" y="4672315"/>
            <a:ext cx="810178" cy="764950"/>
          </a:xfrm>
          <a:custGeom>
            <a:avLst/>
            <a:gdLst/>
            <a:ahLst/>
            <a:cxnLst>
              <a:cxn ang="0">
                <a:pos x="289" y="130"/>
              </a:cxn>
              <a:cxn ang="0">
                <a:pos x="264" y="69"/>
              </a:cxn>
              <a:cxn ang="0">
                <a:pos x="241" y="16"/>
              </a:cxn>
              <a:cxn ang="0">
                <a:pos x="217" y="0"/>
              </a:cxn>
              <a:cxn ang="0">
                <a:pos x="211" y="0"/>
              </a:cxn>
              <a:cxn ang="0">
                <a:pos x="145" y="73"/>
              </a:cxn>
              <a:cxn ang="0">
                <a:pos x="78" y="0"/>
              </a:cxn>
              <a:cxn ang="0">
                <a:pos x="73" y="0"/>
              </a:cxn>
              <a:cxn ang="0">
                <a:pos x="49" y="16"/>
              </a:cxn>
              <a:cxn ang="0">
                <a:pos x="28" y="69"/>
              </a:cxn>
              <a:cxn ang="0">
                <a:pos x="2" y="130"/>
              </a:cxn>
              <a:cxn ang="0">
                <a:pos x="0" y="140"/>
              </a:cxn>
              <a:cxn ang="0">
                <a:pos x="2" y="151"/>
              </a:cxn>
              <a:cxn ang="0">
                <a:pos x="42" y="239"/>
              </a:cxn>
              <a:cxn ang="0">
                <a:pos x="73" y="251"/>
              </a:cxn>
              <a:cxn ang="0">
                <a:pos x="82" y="216"/>
              </a:cxn>
              <a:cxn ang="0">
                <a:pos x="49" y="140"/>
              </a:cxn>
              <a:cxn ang="0">
                <a:pos x="55" y="124"/>
              </a:cxn>
              <a:cxn ang="0">
                <a:pos x="73" y="83"/>
              </a:cxn>
              <a:cxn ang="0">
                <a:pos x="73" y="162"/>
              </a:cxn>
              <a:cxn ang="0">
                <a:pos x="95" y="214"/>
              </a:cxn>
              <a:cxn ang="0">
                <a:pos x="99" y="237"/>
              </a:cxn>
              <a:cxn ang="0">
                <a:pos x="117" y="272"/>
              </a:cxn>
              <a:cxn ang="0">
                <a:pos x="117" y="304"/>
              </a:cxn>
              <a:cxn ang="0">
                <a:pos x="169" y="304"/>
              </a:cxn>
              <a:cxn ang="0">
                <a:pos x="169" y="272"/>
              </a:cxn>
              <a:cxn ang="0">
                <a:pos x="195" y="235"/>
              </a:cxn>
              <a:cxn ang="0">
                <a:pos x="199" y="212"/>
              </a:cxn>
              <a:cxn ang="0">
                <a:pos x="217" y="168"/>
              </a:cxn>
              <a:cxn ang="0">
                <a:pos x="217" y="81"/>
              </a:cxn>
              <a:cxn ang="0">
                <a:pos x="236" y="126"/>
              </a:cxn>
              <a:cxn ang="0">
                <a:pos x="241" y="140"/>
              </a:cxn>
              <a:cxn ang="0">
                <a:pos x="208" y="216"/>
              </a:cxn>
              <a:cxn ang="0">
                <a:pos x="220" y="251"/>
              </a:cxn>
              <a:cxn ang="0">
                <a:pos x="251" y="239"/>
              </a:cxn>
              <a:cxn ang="0">
                <a:pos x="289" y="151"/>
              </a:cxn>
              <a:cxn ang="0">
                <a:pos x="289" y="140"/>
              </a:cxn>
              <a:cxn ang="0">
                <a:pos x="289" y="130"/>
              </a:cxn>
            </a:cxnLst>
            <a:rect l="0" t="0" r="r" b="b"/>
            <a:pathLst>
              <a:path w="292" h="304">
                <a:moveTo>
                  <a:pt x="289" y="130"/>
                </a:moveTo>
                <a:cubicBezTo>
                  <a:pt x="264" y="69"/>
                  <a:pt x="264" y="69"/>
                  <a:pt x="264" y="69"/>
                </a:cubicBezTo>
                <a:cubicBezTo>
                  <a:pt x="241" y="16"/>
                  <a:pt x="241" y="16"/>
                  <a:pt x="241" y="16"/>
                </a:cubicBezTo>
                <a:cubicBezTo>
                  <a:pt x="238" y="7"/>
                  <a:pt x="229" y="0"/>
                  <a:pt x="217" y="0"/>
                </a:cubicBezTo>
                <a:cubicBezTo>
                  <a:pt x="211" y="0"/>
                  <a:pt x="211" y="0"/>
                  <a:pt x="211" y="0"/>
                </a:cubicBezTo>
                <a:cubicBezTo>
                  <a:pt x="211" y="40"/>
                  <a:pt x="183" y="73"/>
                  <a:pt x="145" y="73"/>
                </a:cubicBezTo>
                <a:cubicBezTo>
                  <a:pt x="108" y="73"/>
                  <a:pt x="78" y="40"/>
                  <a:pt x="78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64" y="0"/>
                  <a:pt x="55" y="7"/>
                  <a:pt x="49" y="16"/>
                </a:cubicBezTo>
                <a:cubicBezTo>
                  <a:pt x="28" y="69"/>
                  <a:pt x="28" y="69"/>
                  <a:pt x="28" y="69"/>
                </a:cubicBezTo>
                <a:cubicBezTo>
                  <a:pt x="2" y="130"/>
                  <a:pt x="2" y="130"/>
                  <a:pt x="2" y="130"/>
                </a:cubicBezTo>
                <a:cubicBezTo>
                  <a:pt x="0" y="134"/>
                  <a:pt x="0" y="138"/>
                  <a:pt x="0" y="140"/>
                </a:cubicBezTo>
                <a:cubicBezTo>
                  <a:pt x="0" y="144"/>
                  <a:pt x="0" y="147"/>
                  <a:pt x="2" y="151"/>
                </a:cubicBezTo>
                <a:cubicBezTo>
                  <a:pt x="42" y="239"/>
                  <a:pt x="42" y="239"/>
                  <a:pt x="42" y="239"/>
                </a:cubicBezTo>
                <a:cubicBezTo>
                  <a:pt x="47" y="251"/>
                  <a:pt x="59" y="257"/>
                  <a:pt x="73" y="251"/>
                </a:cubicBezTo>
                <a:cubicBezTo>
                  <a:pt x="83" y="245"/>
                  <a:pt x="90" y="231"/>
                  <a:pt x="82" y="216"/>
                </a:cubicBezTo>
                <a:cubicBezTo>
                  <a:pt x="49" y="140"/>
                  <a:pt x="49" y="140"/>
                  <a:pt x="49" y="140"/>
                </a:cubicBezTo>
                <a:cubicBezTo>
                  <a:pt x="55" y="124"/>
                  <a:pt x="55" y="124"/>
                  <a:pt x="55" y="124"/>
                </a:cubicBezTo>
                <a:cubicBezTo>
                  <a:pt x="73" y="83"/>
                  <a:pt x="73" y="83"/>
                  <a:pt x="73" y="83"/>
                </a:cubicBezTo>
                <a:cubicBezTo>
                  <a:pt x="73" y="162"/>
                  <a:pt x="73" y="162"/>
                  <a:pt x="73" y="162"/>
                </a:cubicBezTo>
                <a:cubicBezTo>
                  <a:pt x="95" y="214"/>
                  <a:pt x="95" y="214"/>
                  <a:pt x="95" y="214"/>
                </a:cubicBezTo>
                <a:cubicBezTo>
                  <a:pt x="99" y="223"/>
                  <a:pt x="99" y="229"/>
                  <a:pt x="99" y="237"/>
                </a:cubicBezTo>
                <a:cubicBezTo>
                  <a:pt x="109" y="242"/>
                  <a:pt x="117" y="257"/>
                  <a:pt x="117" y="272"/>
                </a:cubicBezTo>
                <a:cubicBezTo>
                  <a:pt x="117" y="304"/>
                  <a:pt x="117" y="304"/>
                  <a:pt x="117" y="304"/>
                </a:cubicBezTo>
                <a:cubicBezTo>
                  <a:pt x="169" y="304"/>
                  <a:pt x="169" y="304"/>
                  <a:pt x="169" y="304"/>
                </a:cubicBezTo>
                <a:cubicBezTo>
                  <a:pt x="169" y="272"/>
                  <a:pt x="169" y="272"/>
                  <a:pt x="169" y="272"/>
                </a:cubicBezTo>
                <a:cubicBezTo>
                  <a:pt x="169" y="255"/>
                  <a:pt x="180" y="239"/>
                  <a:pt x="195" y="235"/>
                </a:cubicBezTo>
                <a:cubicBezTo>
                  <a:pt x="195" y="227"/>
                  <a:pt x="195" y="221"/>
                  <a:pt x="199" y="212"/>
                </a:cubicBezTo>
                <a:cubicBezTo>
                  <a:pt x="217" y="168"/>
                  <a:pt x="217" y="168"/>
                  <a:pt x="217" y="168"/>
                </a:cubicBezTo>
                <a:cubicBezTo>
                  <a:pt x="217" y="81"/>
                  <a:pt x="217" y="81"/>
                  <a:pt x="217" y="81"/>
                </a:cubicBezTo>
                <a:cubicBezTo>
                  <a:pt x="236" y="126"/>
                  <a:pt x="236" y="126"/>
                  <a:pt x="236" y="126"/>
                </a:cubicBezTo>
                <a:cubicBezTo>
                  <a:pt x="241" y="140"/>
                  <a:pt x="241" y="140"/>
                  <a:pt x="241" y="140"/>
                </a:cubicBezTo>
                <a:cubicBezTo>
                  <a:pt x="208" y="216"/>
                  <a:pt x="208" y="216"/>
                  <a:pt x="208" y="216"/>
                </a:cubicBezTo>
                <a:cubicBezTo>
                  <a:pt x="203" y="231"/>
                  <a:pt x="208" y="245"/>
                  <a:pt x="220" y="251"/>
                </a:cubicBezTo>
                <a:cubicBezTo>
                  <a:pt x="231" y="257"/>
                  <a:pt x="245" y="251"/>
                  <a:pt x="251" y="239"/>
                </a:cubicBezTo>
                <a:cubicBezTo>
                  <a:pt x="289" y="151"/>
                  <a:pt x="289" y="151"/>
                  <a:pt x="289" y="151"/>
                </a:cubicBezTo>
                <a:cubicBezTo>
                  <a:pt x="289" y="147"/>
                  <a:pt x="292" y="144"/>
                  <a:pt x="289" y="140"/>
                </a:cubicBezTo>
                <a:cubicBezTo>
                  <a:pt x="292" y="138"/>
                  <a:pt x="289" y="134"/>
                  <a:pt x="289" y="13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ea"/>
            </a:endParaRPr>
          </a:p>
        </p:txBody>
      </p:sp>
      <p:sp>
        <p:nvSpPr>
          <p:cNvPr id="18" name="Freeform 96">
            <a:extLst>
              <a:ext uri="{FF2B5EF4-FFF2-40B4-BE49-F238E27FC236}">
                <a16:creationId xmlns:a16="http://schemas.microsoft.com/office/drawing/2014/main" id="{E5D05A9C-0512-3A4C-B1B1-99492E37671F}"/>
              </a:ext>
            </a:extLst>
          </p:cNvPr>
          <p:cNvSpPr>
            <a:spLocks/>
          </p:cNvSpPr>
          <p:nvPr/>
        </p:nvSpPr>
        <p:spPr bwMode="auto">
          <a:xfrm>
            <a:off x="5656652" y="3236806"/>
            <a:ext cx="827876" cy="1913357"/>
          </a:xfrm>
          <a:custGeom>
            <a:avLst/>
            <a:gdLst/>
            <a:ahLst/>
            <a:cxnLst>
              <a:cxn ang="0">
                <a:pos x="276" y="0"/>
              </a:cxn>
              <a:cxn ang="0">
                <a:pos x="253" y="25"/>
              </a:cxn>
              <a:cxn ang="0">
                <a:pos x="253" y="114"/>
              </a:cxn>
              <a:cxn ang="0">
                <a:pos x="193" y="205"/>
              </a:cxn>
              <a:cxn ang="0">
                <a:pos x="106" y="205"/>
              </a:cxn>
              <a:cxn ang="0">
                <a:pos x="48" y="117"/>
              </a:cxn>
              <a:cxn ang="0">
                <a:pos x="48" y="25"/>
              </a:cxn>
              <a:cxn ang="0">
                <a:pos x="24" y="0"/>
              </a:cxn>
              <a:cxn ang="0">
                <a:pos x="0" y="25"/>
              </a:cxn>
              <a:cxn ang="0">
                <a:pos x="0" y="122"/>
              </a:cxn>
              <a:cxn ang="0">
                <a:pos x="0" y="124"/>
              </a:cxn>
              <a:cxn ang="0">
                <a:pos x="2" y="132"/>
              </a:cxn>
              <a:cxn ang="0">
                <a:pos x="2" y="135"/>
              </a:cxn>
              <a:cxn ang="0">
                <a:pos x="5" y="139"/>
              </a:cxn>
              <a:cxn ang="0">
                <a:pos x="72" y="243"/>
              </a:cxn>
              <a:cxn ang="0">
                <a:pos x="77" y="248"/>
              </a:cxn>
              <a:cxn ang="0">
                <a:pos x="77" y="503"/>
              </a:cxn>
              <a:cxn ang="0">
                <a:pos x="77" y="511"/>
              </a:cxn>
              <a:cxn ang="0">
                <a:pos x="77" y="614"/>
              </a:cxn>
              <a:cxn ang="0">
                <a:pos x="78" y="618"/>
              </a:cxn>
              <a:cxn ang="0">
                <a:pos x="77" y="622"/>
              </a:cxn>
              <a:cxn ang="0">
                <a:pos x="77" y="732"/>
              </a:cxn>
              <a:cxn ang="0">
                <a:pos x="102" y="760"/>
              </a:cxn>
              <a:cxn ang="0">
                <a:pos x="110" y="760"/>
              </a:cxn>
              <a:cxn ang="0">
                <a:pos x="136" y="732"/>
              </a:cxn>
              <a:cxn ang="0">
                <a:pos x="136" y="622"/>
              </a:cxn>
              <a:cxn ang="0">
                <a:pos x="136" y="618"/>
              </a:cxn>
              <a:cxn ang="0">
                <a:pos x="136" y="614"/>
              </a:cxn>
              <a:cxn ang="0">
                <a:pos x="136" y="511"/>
              </a:cxn>
              <a:cxn ang="0">
                <a:pos x="166" y="511"/>
              </a:cxn>
              <a:cxn ang="0">
                <a:pos x="166" y="614"/>
              </a:cxn>
              <a:cxn ang="0">
                <a:pos x="166" y="618"/>
              </a:cxn>
              <a:cxn ang="0">
                <a:pos x="166" y="622"/>
              </a:cxn>
              <a:cxn ang="0">
                <a:pos x="166" y="732"/>
              </a:cxn>
              <a:cxn ang="0">
                <a:pos x="191" y="760"/>
              </a:cxn>
              <a:cxn ang="0">
                <a:pos x="198" y="760"/>
              </a:cxn>
              <a:cxn ang="0">
                <a:pos x="224" y="732"/>
              </a:cxn>
              <a:cxn ang="0">
                <a:pos x="224" y="622"/>
              </a:cxn>
              <a:cxn ang="0">
                <a:pos x="224" y="618"/>
              </a:cxn>
              <a:cxn ang="0">
                <a:pos x="224" y="614"/>
              </a:cxn>
              <a:cxn ang="0">
                <a:pos x="224" y="511"/>
              </a:cxn>
              <a:cxn ang="0">
                <a:pos x="224" y="503"/>
              </a:cxn>
              <a:cxn ang="0">
                <a:pos x="224" y="243"/>
              </a:cxn>
              <a:cxn ang="0">
                <a:pos x="228" y="243"/>
              </a:cxn>
              <a:cxn ang="0">
                <a:pos x="295" y="139"/>
              </a:cxn>
              <a:cxn ang="0">
                <a:pos x="297" y="132"/>
              </a:cxn>
              <a:cxn ang="0">
                <a:pos x="298" y="124"/>
              </a:cxn>
              <a:cxn ang="0">
                <a:pos x="298" y="122"/>
              </a:cxn>
              <a:cxn ang="0">
                <a:pos x="298" y="25"/>
              </a:cxn>
              <a:cxn ang="0">
                <a:pos x="276" y="0"/>
              </a:cxn>
            </a:cxnLst>
            <a:rect l="0" t="0" r="r" b="b"/>
            <a:pathLst>
              <a:path w="298" h="760">
                <a:moveTo>
                  <a:pt x="276" y="0"/>
                </a:moveTo>
                <a:cubicBezTo>
                  <a:pt x="264" y="0"/>
                  <a:pt x="253" y="11"/>
                  <a:pt x="253" y="25"/>
                </a:cubicBezTo>
                <a:cubicBezTo>
                  <a:pt x="253" y="114"/>
                  <a:pt x="253" y="114"/>
                  <a:pt x="253" y="114"/>
                </a:cubicBezTo>
                <a:cubicBezTo>
                  <a:pt x="193" y="205"/>
                  <a:pt x="193" y="205"/>
                  <a:pt x="193" y="205"/>
                </a:cubicBezTo>
                <a:cubicBezTo>
                  <a:pt x="106" y="205"/>
                  <a:pt x="106" y="205"/>
                  <a:pt x="106" y="205"/>
                </a:cubicBezTo>
                <a:cubicBezTo>
                  <a:pt x="48" y="117"/>
                  <a:pt x="48" y="117"/>
                  <a:pt x="48" y="117"/>
                </a:cubicBezTo>
                <a:cubicBezTo>
                  <a:pt x="48" y="25"/>
                  <a:pt x="48" y="25"/>
                  <a:pt x="48" y="25"/>
                </a:cubicBezTo>
                <a:cubicBezTo>
                  <a:pt x="48" y="11"/>
                  <a:pt x="37" y="0"/>
                  <a:pt x="24" y="0"/>
                </a:cubicBezTo>
                <a:cubicBezTo>
                  <a:pt x="11" y="0"/>
                  <a:pt x="0" y="11"/>
                  <a:pt x="0" y="25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24"/>
                  <a:pt x="0" y="124"/>
                  <a:pt x="0" y="124"/>
                </a:cubicBezTo>
                <a:cubicBezTo>
                  <a:pt x="0" y="128"/>
                  <a:pt x="2" y="130"/>
                  <a:pt x="2" y="132"/>
                </a:cubicBezTo>
                <a:cubicBezTo>
                  <a:pt x="2" y="132"/>
                  <a:pt x="2" y="132"/>
                  <a:pt x="2" y="135"/>
                </a:cubicBezTo>
                <a:cubicBezTo>
                  <a:pt x="3" y="136"/>
                  <a:pt x="3" y="136"/>
                  <a:pt x="5" y="139"/>
                </a:cubicBezTo>
                <a:cubicBezTo>
                  <a:pt x="72" y="243"/>
                  <a:pt x="72" y="243"/>
                  <a:pt x="72" y="243"/>
                </a:cubicBezTo>
                <a:cubicBezTo>
                  <a:pt x="72" y="243"/>
                  <a:pt x="74" y="246"/>
                  <a:pt x="77" y="248"/>
                </a:cubicBezTo>
                <a:cubicBezTo>
                  <a:pt x="77" y="503"/>
                  <a:pt x="77" y="503"/>
                  <a:pt x="77" y="503"/>
                </a:cubicBezTo>
                <a:cubicBezTo>
                  <a:pt x="77" y="511"/>
                  <a:pt x="77" y="511"/>
                  <a:pt x="77" y="511"/>
                </a:cubicBezTo>
                <a:cubicBezTo>
                  <a:pt x="77" y="614"/>
                  <a:pt x="77" y="614"/>
                  <a:pt x="77" y="614"/>
                </a:cubicBezTo>
                <a:cubicBezTo>
                  <a:pt x="77" y="617"/>
                  <a:pt x="78" y="617"/>
                  <a:pt x="78" y="618"/>
                </a:cubicBezTo>
                <a:cubicBezTo>
                  <a:pt x="77" y="622"/>
                  <a:pt x="77" y="622"/>
                  <a:pt x="77" y="622"/>
                </a:cubicBezTo>
                <a:cubicBezTo>
                  <a:pt x="77" y="732"/>
                  <a:pt x="77" y="732"/>
                  <a:pt x="77" y="732"/>
                </a:cubicBezTo>
                <a:cubicBezTo>
                  <a:pt x="77" y="749"/>
                  <a:pt x="90" y="760"/>
                  <a:pt x="102" y="760"/>
                </a:cubicBezTo>
                <a:cubicBezTo>
                  <a:pt x="110" y="760"/>
                  <a:pt x="110" y="760"/>
                  <a:pt x="110" y="760"/>
                </a:cubicBezTo>
                <a:cubicBezTo>
                  <a:pt x="124" y="760"/>
                  <a:pt x="136" y="749"/>
                  <a:pt x="136" y="732"/>
                </a:cubicBezTo>
                <a:cubicBezTo>
                  <a:pt x="136" y="622"/>
                  <a:pt x="136" y="622"/>
                  <a:pt x="136" y="622"/>
                </a:cubicBezTo>
                <a:cubicBezTo>
                  <a:pt x="136" y="618"/>
                  <a:pt x="136" y="618"/>
                  <a:pt x="136" y="618"/>
                </a:cubicBezTo>
                <a:cubicBezTo>
                  <a:pt x="136" y="617"/>
                  <a:pt x="136" y="617"/>
                  <a:pt x="136" y="614"/>
                </a:cubicBezTo>
                <a:cubicBezTo>
                  <a:pt x="136" y="511"/>
                  <a:pt x="136" y="511"/>
                  <a:pt x="136" y="511"/>
                </a:cubicBezTo>
                <a:cubicBezTo>
                  <a:pt x="166" y="511"/>
                  <a:pt x="166" y="511"/>
                  <a:pt x="166" y="511"/>
                </a:cubicBezTo>
                <a:cubicBezTo>
                  <a:pt x="166" y="614"/>
                  <a:pt x="166" y="614"/>
                  <a:pt x="166" y="614"/>
                </a:cubicBezTo>
                <a:cubicBezTo>
                  <a:pt x="166" y="617"/>
                  <a:pt x="166" y="617"/>
                  <a:pt x="166" y="618"/>
                </a:cubicBezTo>
                <a:cubicBezTo>
                  <a:pt x="166" y="622"/>
                  <a:pt x="166" y="622"/>
                  <a:pt x="166" y="622"/>
                </a:cubicBezTo>
                <a:cubicBezTo>
                  <a:pt x="166" y="732"/>
                  <a:pt x="166" y="732"/>
                  <a:pt x="166" y="732"/>
                </a:cubicBezTo>
                <a:cubicBezTo>
                  <a:pt x="166" y="749"/>
                  <a:pt x="177" y="760"/>
                  <a:pt x="191" y="760"/>
                </a:cubicBezTo>
                <a:cubicBezTo>
                  <a:pt x="198" y="760"/>
                  <a:pt x="198" y="760"/>
                  <a:pt x="198" y="760"/>
                </a:cubicBezTo>
                <a:cubicBezTo>
                  <a:pt x="214" y="760"/>
                  <a:pt x="224" y="749"/>
                  <a:pt x="224" y="732"/>
                </a:cubicBezTo>
                <a:cubicBezTo>
                  <a:pt x="224" y="622"/>
                  <a:pt x="224" y="622"/>
                  <a:pt x="224" y="622"/>
                </a:cubicBezTo>
                <a:cubicBezTo>
                  <a:pt x="224" y="618"/>
                  <a:pt x="224" y="618"/>
                  <a:pt x="224" y="618"/>
                </a:cubicBezTo>
                <a:cubicBezTo>
                  <a:pt x="224" y="617"/>
                  <a:pt x="224" y="617"/>
                  <a:pt x="224" y="614"/>
                </a:cubicBezTo>
                <a:cubicBezTo>
                  <a:pt x="224" y="511"/>
                  <a:pt x="224" y="511"/>
                  <a:pt x="224" y="511"/>
                </a:cubicBezTo>
                <a:cubicBezTo>
                  <a:pt x="224" y="503"/>
                  <a:pt x="224" y="503"/>
                  <a:pt x="224" y="503"/>
                </a:cubicBezTo>
                <a:cubicBezTo>
                  <a:pt x="224" y="243"/>
                  <a:pt x="224" y="243"/>
                  <a:pt x="224" y="243"/>
                </a:cubicBezTo>
                <a:cubicBezTo>
                  <a:pt x="227" y="243"/>
                  <a:pt x="227" y="243"/>
                  <a:pt x="228" y="243"/>
                </a:cubicBezTo>
                <a:cubicBezTo>
                  <a:pt x="295" y="139"/>
                  <a:pt x="295" y="139"/>
                  <a:pt x="295" y="139"/>
                </a:cubicBezTo>
                <a:cubicBezTo>
                  <a:pt x="295" y="136"/>
                  <a:pt x="297" y="135"/>
                  <a:pt x="297" y="132"/>
                </a:cubicBezTo>
                <a:cubicBezTo>
                  <a:pt x="298" y="128"/>
                  <a:pt x="298" y="126"/>
                  <a:pt x="298" y="124"/>
                </a:cubicBezTo>
                <a:cubicBezTo>
                  <a:pt x="298" y="122"/>
                  <a:pt x="298" y="122"/>
                  <a:pt x="298" y="122"/>
                </a:cubicBezTo>
                <a:cubicBezTo>
                  <a:pt x="298" y="25"/>
                  <a:pt x="298" y="25"/>
                  <a:pt x="298" y="25"/>
                </a:cubicBezTo>
                <a:cubicBezTo>
                  <a:pt x="298" y="11"/>
                  <a:pt x="290" y="0"/>
                  <a:pt x="276" y="0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>
              <a:latin typeface="+mn-ea"/>
            </a:endParaRPr>
          </a:p>
        </p:txBody>
      </p:sp>
      <p:sp>
        <p:nvSpPr>
          <p:cNvPr id="19" name="Oval 97">
            <a:extLst>
              <a:ext uri="{FF2B5EF4-FFF2-40B4-BE49-F238E27FC236}">
                <a16:creationId xmlns:a16="http://schemas.microsoft.com/office/drawing/2014/main" id="{E721BE31-A650-313D-0066-7DEE2C55B6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20157" y="3400021"/>
            <a:ext cx="310699" cy="306766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ea"/>
            </a:endParaRPr>
          </a:p>
        </p:txBody>
      </p:sp>
      <p:sp>
        <p:nvSpPr>
          <p:cNvPr id="20" name="Freeform 98" descr="D:\51PPT模板网\51pptmoban.com\图片.jpg">
            <a:extLst>
              <a:ext uri="{FF2B5EF4-FFF2-40B4-BE49-F238E27FC236}">
                <a16:creationId xmlns:a16="http://schemas.microsoft.com/office/drawing/2014/main" id="{E3B1BEF6-0D89-1F46-111C-FB09EA87D517}"/>
              </a:ext>
            </a:extLst>
          </p:cNvPr>
          <p:cNvSpPr>
            <a:spLocks/>
          </p:cNvSpPr>
          <p:nvPr/>
        </p:nvSpPr>
        <p:spPr bwMode="auto">
          <a:xfrm>
            <a:off x="6409803" y="3927030"/>
            <a:ext cx="936031" cy="1392248"/>
          </a:xfrm>
          <a:custGeom>
            <a:avLst/>
            <a:gdLst/>
            <a:ahLst/>
            <a:cxnLst>
              <a:cxn ang="0">
                <a:pos x="333" y="115"/>
              </a:cxn>
              <a:cxn ang="0">
                <a:pos x="331" y="112"/>
              </a:cxn>
              <a:cxn ang="0">
                <a:pos x="242" y="2"/>
              </a:cxn>
              <a:cxn ang="0">
                <a:pos x="96" y="0"/>
              </a:cxn>
              <a:cxn ang="0">
                <a:pos x="73" y="11"/>
              </a:cxn>
              <a:cxn ang="0">
                <a:pos x="4" y="114"/>
              </a:cxn>
              <a:cxn ang="0">
                <a:pos x="2" y="118"/>
              </a:cxn>
              <a:cxn ang="0">
                <a:pos x="0" y="128"/>
              </a:cxn>
              <a:cxn ang="0">
                <a:pos x="2" y="138"/>
              </a:cxn>
              <a:cxn ang="0">
                <a:pos x="8" y="149"/>
              </a:cxn>
              <a:cxn ang="0">
                <a:pos x="11" y="150"/>
              </a:cxn>
              <a:cxn ang="0">
                <a:pos x="119" y="192"/>
              </a:cxn>
              <a:cxn ang="0">
                <a:pos x="58" y="123"/>
              </a:cxn>
              <a:cxn ang="0">
                <a:pos x="96" y="128"/>
              </a:cxn>
              <a:cxn ang="0">
                <a:pos x="131" y="201"/>
              </a:cxn>
              <a:cxn ang="0">
                <a:pos x="96" y="219"/>
              </a:cxn>
              <a:cxn ang="0">
                <a:pos x="96" y="305"/>
              </a:cxn>
              <a:cxn ang="0">
                <a:pos x="96" y="411"/>
              </a:cxn>
              <a:cxn ang="0">
                <a:pos x="96" y="525"/>
              </a:cxn>
              <a:cxn ang="0">
                <a:pos x="127" y="553"/>
              </a:cxn>
              <a:cxn ang="0">
                <a:pos x="155" y="416"/>
              </a:cxn>
              <a:cxn ang="0">
                <a:pos x="155" y="408"/>
              </a:cxn>
              <a:cxn ang="0">
                <a:pos x="183" y="305"/>
              </a:cxn>
              <a:cxn ang="0">
                <a:pos x="183" y="411"/>
              </a:cxn>
              <a:cxn ang="0">
                <a:pos x="183" y="525"/>
              </a:cxn>
              <a:cxn ang="0">
                <a:pos x="216" y="553"/>
              </a:cxn>
              <a:cxn ang="0">
                <a:pos x="242" y="416"/>
              </a:cxn>
              <a:cxn ang="0">
                <a:pos x="242" y="408"/>
              </a:cxn>
              <a:cxn ang="0">
                <a:pos x="242" y="296"/>
              </a:cxn>
              <a:cxn ang="0">
                <a:pos x="234" y="219"/>
              </a:cxn>
              <a:cxn ang="0">
                <a:pos x="216" y="144"/>
              </a:cxn>
              <a:cxn ang="0">
                <a:pos x="242" y="69"/>
              </a:cxn>
              <a:cxn ang="0">
                <a:pos x="224" y="156"/>
              </a:cxn>
              <a:cxn ang="0">
                <a:pos x="247" y="201"/>
              </a:cxn>
              <a:cxn ang="0">
                <a:pos x="325" y="149"/>
              </a:cxn>
              <a:cxn ang="0">
                <a:pos x="333" y="142"/>
              </a:cxn>
              <a:cxn ang="0">
                <a:pos x="335" y="132"/>
              </a:cxn>
              <a:cxn ang="0">
                <a:pos x="335" y="124"/>
              </a:cxn>
            </a:cxnLst>
            <a:rect l="0" t="0" r="r" b="b"/>
            <a:pathLst>
              <a:path w="337" h="553">
                <a:moveTo>
                  <a:pt x="333" y="118"/>
                </a:moveTo>
                <a:cubicBezTo>
                  <a:pt x="333" y="115"/>
                  <a:pt x="333" y="115"/>
                  <a:pt x="333" y="115"/>
                </a:cubicBezTo>
                <a:cubicBezTo>
                  <a:pt x="333" y="115"/>
                  <a:pt x="333" y="115"/>
                  <a:pt x="331" y="114"/>
                </a:cubicBezTo>
                <a:cubicBezTo>
                  <a:pt x="331" y="114"/>
                  <a:pt x="331" y="114"/>
                  <a:pt x="331" y="112"/>
                </a:cubicBezTo>
                <a:cubicBezTo>
                  <a:pt x="262" y="11"/>
                  <a:pt x="262" y="11"/>
                  <a:pt x="262" y="11"/>
                </a:cubicBezTo>
                <a:cubicBezTo>
                  <a:pt x="256" y="4"/>
                  <a:pt x="249" y="0"/>
                  <a:pt x="242" y="2"/>
                </a:cubicBezTo>
                <a:cubicBezTo>
                  <a:pt x="242" y="0"/>
                  <a:pt x="242" y="0"/>
                  <a:pt x="242" y="0"/>
                </a:cubicBezTo>
                <a:cubicBezTo>
                  <a:pt x="96" y="0"/>
                  <a:pt x="96" y="0"/>
                  <a:pt x="96" y="0"/>
                </a:cubicBezTo>
                <a:cubicBezTo>
                  <a:pt x="96" y="2"/>
                  <a:pt x="96" y="2"/>
                  <a:pt x="96" y="2"/>
                </a:cubicBezTo>
                <a:cubicBezTo>
                  <a:pt x="85" y="0"/>
                  <a:pt x="78" y="4"/>
                  <a:pt x="73" y="11"/>
                </a:cubicBezTo>
                <a:cubicBezTo>
                  <a:pt x="4" y="112"/>
                  <a:pt x="4" y="112"/>
                  <a:pt x="4" y="112"/>
                </a:cubicBezTo>
                <a:cubicBezTo>
                  <a:pt x="4" y="114"/>
                  <a:pt x="4" y="114"/>
                  <a:pt x="4" y="114"/>
                </a:cubicBezTo>
                <a:cubicBezTo>
                  <a:pt x="2" y="114"/>
                  <a:pt x="2" y="114"/>
                  <a:pt x="2" y="114"/>
                </a:cubicBezTo>
                <a:cubicBezTo>
                  <a:pt x="2" y="115"/>
                  <a:pt x="2" y="115"/>
                  <a:pt x="2" y="118"/>
                </a:cubicBezTo>
                <a:cubicBezTo>
                  <a:pt x="2" y="120"/>
                  <a:pt x="0" y="123"/>
                  <a:pt x="0" y="124"/>
                </a:cubicBezTo>
                <a:cubicBezTo>
                  <a:pt x="0" y="124"/>
                  <a:pt x="0" y="125"/>
                  <a:pt x="0" y="128"/>
                </a:cubicBezTo>
                <a:cubicBezTo>
                  <a:pt x="0" y="129"/>
                  <a:pt x="0" y="132"/>
                  <a:pt x="0" y="132"/>
                </a:cubicBezTo>
                <a:cubicBezTo>
                  <a:pt x="0" y="136"/>
                  <a:pt x="2" y="136"/>
                  <a:pt x="2" y="138"/>
                </a:cubicBezTo>
                <a:cubicBezTo>
                  <a:pt x="2" y="139"/>
                  <a:pt x="2" y="139"/>
                  <a:pt x="2" y="142"/>
                </a:cubicBezTo>
                <a:cubicBezTo>
                  <a:pt x="4" y="144"/>
                  <a:pt x="5" y="146"/>
                  <a:pt x="8" y="149"/>
                </a:cubicBezTo>
                <a:cubicBezTo>
                  <a:pt x="10" y="149"/>
                  <a:pt x="10" y="149"/>
                  <a:pt x="10" y="149"/>
                </a:cubicBezTo>
                <a:cubicBezTo>
                  <a:pt x="10" y="149"/>
                  <a:pt x="10" y="150"/>
                  <a:pt x="11" y="150"/>
                </a:cubicBezTo>
                <a:cubicBezTo>
                  <a:pt x="87" y="201"/>
                  <a:pt x="87" y="201"/>
                  <a:pt x="87" y="201"/>
                </a:cubicBezTo>
                <a:cubicBezTo>
                  <a:pt x="98" y="209"/>
                  <a:pt x="113" y="204"/>
                  <a:pt x="119" y="192"/>
                </a:cubicBezTo>
                <a:cubicBezTo>
                  <a:pt x="127" y="180"/>
                  <a:pt x="122" y="165"/>
                  <a:pt x="112" y="156"/>
                </a:cubicBezTo>
                <a:cubicBezTo>
                  <a:pt x="58" y="123"/>
                  <a:pt x="58" y="123"/>
                  <a:pt x="58" y="123"/>
                </a:cubicBezTo>
                <a:cubicBezTo>
                  <a:pt x="96" y="68"/>
                  <a:pt x="96" y="68"/>
                  <a:pt x="96" y="68"/>
                </a:cubicBezTo>
                <a:cubicBezTo>
                  <a:pt x="96" y="128"/>
                  <a:pt x="96" y="128"/>
                  <a:pt x="96" y="128"/>
                </a:cubicBezTo>
                <a:cubicBezTo>
                  <a:pt x="119" y="144"/>
                  <a:pt x="119" y="144"/>
                  <a:pt x="119" y="144"/>
                </a:cubicBezTo>
                <a:cubicBezTo>
                  <a:pt x="138" y="156"/>
                  <a:pt x="143" y="180"/>
                  <a:pt x="131" y="201"/>
                </a:cubicBezTo>
                <a:cubicBezTo>
                  <a:pt x="124" y="214"/>
                  <a:pt x="113" y="219"/>
                  <a:pt x="100" y="219"/>
                </a:cubicBezTo>
                <a:cubicBezTo>
                  <a:pt x="98" y="219"/>
                  <a:pt x="97" y="219"/>
                  <a:pt x="96" y="219"/>
                </a:cubicBezTo>
                <a:cubicBezTo>
                  <a:pt x="96" y="296"/>
                  <a:pt x="96" y="296"/>
                  <a:pt x="96" y="296"/>
                </a:cubicBezTo>
                <a:cubicBezTo>
                  <a:pt x="96" y="305"/>
                  <a:pt x="96" y="305"/>
                  <a:pt x="96" y="305"/>
                </a:cubicBezTo>
                <a:cubicBezTo>
                  <a:pt x="96" y="408"/>
                  <a:pt x="96" y="408"/>
                  <a:pt x="96" y="408"/>
                </a:cubicBezTo>
                <a:cubicBezTo>
                  <a:pt x="96" y="408"/>
                  <a:pt x="96" y="409"/>
                  <a:pt x="96" y="411"/>
                </a:cubicBezTo>
                <a:cubicBezTo>
                  <a:pt x="96" y="411"/>
                  <a:pt x="96" y="413"/>
                  <a:pt x="96" y="416"/>
                </a:cubicBezTo>
                <a:cubicBezTo>
                  <a:pt x="96" y="525"/>
                  <a:pt x="96" y="525"/>
                  <a:pt x="96" y="525"/>
                </a:cubicBezTo>
                <a:cubicBezTo>
                  <a:pt x="96" y="541"/>
                  <a:pt x="106" y="553"/>
                  <a:pt x="119" y="553"/>
                </a:cubicBezTo>
                <a:cubicBezTo>
                  <a:pt x="127" y="553"/>
                  <a:pt x="127" y="553"/>
                  <a:pt x="127" y="553"/>
                </a:cubicBezTo>
                <a:cubicBezTo>
                  <a:pt x="142" y="553"/>
                  <a:pt x="155" y="541"/>
                  <a:pt x="155" y="525"/>
                </a:cubicBezTo>
                <a:cubicBezTo>
                  <a:pt x="155" y="416"/>
                  <a:pt x="155" y="416"/>
                  <a:pt x="155" y="416"/>
                </a:cubicBezTo>
                <a:cubicBezTo>
                  <a:pt x="155" y="413"/>
                  <a:pt x="153" y="411"/>
                  <a:pt x="153" y="411"/>
                </a:cubicBezTo>
                <a:cubicBezTo>
                  <a:pt x="153" y="409"/>
                  <a:pt x="155" y="408"/>
                  <a:pt x="155" y="408"/>
                </a:cubicBezTo>
                <a:cubicBezTo>
                  <a:pt x="155" y="305"/>
                  <a:pt x="155" y="305"/>
                  <a:pt x="155" y="305"/>
                </a:cubicBezTo>
                <a:cubicBezTo>
                  <a:pt x="183" y="305"/>
                  <a:pt x="183" y="305"/>
                  <a:pt x="183" y="305"/>
                </a:cubicBezTo>
                <a:cubicBezTo>
                  <a:pt x="183" y="408"/>
                  <a:pt x="183" y="408"/>
                  <a:pt x="183" y="408"/>
                </a:cubicBezTo>
                <a:cubicBezTo>
                  <a:pt x="183" y="408"/>
                  <a:pt x="183" y="409"/>
                  <a:pt x="183" y="411"/>
                </a:cubicBezTo>
                <a:cubicBezTo>
                  <a:pt x="183" y="411"/>
                  <a:pt x="183" y="413"/>
                  <a:pt x="183" y="416"/>
                </a:cubicBezTo>
                <a:cubicBezTo>
                  <a:pt x="183" y="525"/>
                  <a:pt x="183" y="525"/>
                  <a:pt x="183" y="525"/>
                </a:cubicBezTo>
                <a:cubicBezTo>
                  <a:pt x="183" y="541"/>
                  <a:pt x="196" y="553"/>
                  <a:pt x="208" y="553"/>
                </a:cubicBezTo>
                <a:cubicBezTo>
                  <a:pt x="216" y="553"/>
                  <a:pt x="216" y="553"/>
                  <a:pt x="216" y="553"/>
                </a:cubicBezTo>
                <a:cubicBezTo>
                  <a:pt x="230" y="553"/>
                  <a:pt x="242" y="541"/>
                  <a:pt x="242" y="525"/>
                </a:cubicBezTo>
                <a:cubicBezTo>
                  <a:pt x="242" y="416"/>
                  <a:pt x="242" y="416"/>
                  <a:pt x="242" y="416"/>
                </a:cubicBezTo>
                <a:cubicBezTo>
                  <a:pt x="242" y="413"/>
                  <a:pt x="242" y="411"/>
                  <a:pt x="242" y="411"/>
                </a:cubicBezTo>
                <a:cubicBezTo>
                  <a:pt x="242" y="409"/>
                  <a:pt x="242" y="408"/>
                  <a:pt x="242" y="408"/>
                </a:cubicBezTo>
                <a:cubicBezTo>
                  <a:pt x="242" y="305"/>
                  <a:pt x="242" y="305"/>
                  <a:pt x="242" y="305"/>
                </a:cubicBezTo>
                <a:cubicBezTo>
                  <a:pt x="242" y="296"/>
                  <a:pt x="242" y="296"/>
                  <a:pt x="242" y="296"/>
                </a:cubicBezTo>
                <a:cubicBezTo>
                  <a:pt x="242" y="219"/>
                  <a:pt x="242" y="219"/>
                  <a:pt x="242" y="219"/>
                </a:cubicBezTo>
                <a:cubicBezTo>
                  <a:pt x="240" y="219"/>
                  <a:pt x="238" y="219"/>
                  <a:pt x="234" y="219"/>
                </a:cubicBezTo>
                <a:cubicBezTo>
                  <a:pt x="221" y="219"/>
                  <a:pt x="209" y="214"/>
                  <a:pt x="203" y="201"/>
                </a:cubicBezTo>
                <a:cubicBezTo>
                  <a:pt x="193" y="180"/>
                  <a:pt x="199" y="156"/>
                  <a:pt x="216" y="144"/>
                </a:cubicBezTo>
                <a:cubicBezTo>
                  <a:pt x="242" y="125"/>
                  <a:pt x="242" y="125"/>
                  <a:pt x="242" y="125"/>
                </a:cubicBezTo>
                <a:cubicBezTo>
                  <a:pt x="242" y="69"/>
                  <a:pt x="242" y="69"/>
                  <a:pt x="242" y="69"/>
                </a:cubicBezTo>
                <a:cubicBezTo>
                  <a:pt x="277" y="123"/>
                  <a:pt x="277" y="123"/>
                  <a:pt x="277" y="123"/>
                </a:cubicBezTo>
                <a:cubicBezTo>
                  <a:pt x="224" y="156"/>
                  <a:pt x="224" y="156"/>
                  <a:pt x="224" y="156"/>
                </a:cubicBezTo>
                <a:cubicBezTo>
                  <a:pt x="212" y="165"/>
                  <a:pt x="208" y="180"/>
                  <a:pt x="216" y="192"/>
                </a:cubicBezTo>
                <a:cubicBezTo>
                  <a:pt x="221" y="204"/>
                  <a:pt x="236" y="209"/>
                  <a:pt x="247" y="201"/>
                </a:cubicBezTo>
                <a:cubicBezTo>
                  <a:pt x="323" y="150"/>
                  <a:pt x="323" y="150"/>
                  <a:pt x="323" y="150"/>
                </a:cubicBezTo>
                <a:cubicBezTo>
                  <a:pt x="325" y="150"/>
                  <a:pt x="325" y="149"/>
                  <a:pt x="325" y="149"/>
                </a:cubicBezTo>
                <a:cubicBezTo>
                  <a:pt x="327" y="149"/>
                  <a:pt x="327" y="149"/>
                  <a:pt x="327" y="149"/>
                </a:cubicBezTo>
                <a:cubicBezTo>
                  <a:pt x="329" y="146"/>
                  <a:pt x="331" y="144"/>
                  <a:pt x="333" y="142"/>
                </a:cubicBezTo>
                <a:cubicBezTo>
                  <a:pt x="333" y="139"/>
                  <a:pt x="333" y="139"/>
                  <a:pt x="333" y="139"/>
                </a:cubicBezTo>
                <a:cubicBezTo>
                  <a:pt x="335" y="138"/>
                  <a:pt x="335" y="136"/>
                  <a:pt x="335" y="132"/>
                </a:cubicBezTo>
                <a:cubicBezTo>
                  <a:pt x="337" y="132"/>
                  <a:pt x="335" y="129"/>
                  <a:pt x="335" y="128"/>
                </a:cubicBezTo>
                <a:cubicBezTo>
                  <a:pt x="335" y="125"/>
                  <a:pt x="337" y="125"/>
                  <a:pt x="335" y="124"/>
                </a:cubicBezTo>
                <a:cubicBezTo>
                  <a:pt x="335" y="123"/>
                  <a:pt x="335" y="120"/>
                  <a:pt x="333" y="118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ea"/>
            </a:endParaRPr>
          </a:p>
        </p:txBody>
      </p:sp>
      <p:sp>
        <p:nvSpPr>
          <p:cNvPr id="21" name="Freeform 99">
            <a:extLst>
              <a:ext uri="{FF2B5EF4-FFF2-40B4-BE49-F238E27FC236}">
                <a16:creationId xmlns:a16="http://schemas.microsoft.com/office/drawing/2014/main" id="{6317F861-F848-3329-9756-87CF2C0E9DFE}"/>
              </a:ext>
            </a:extLst>
          </p:cNvPr>
          <p:cNvSpPr>
            <a:spLocks/>
          </p:cNvSpPr>
          <p:nvPr/>
        </p:nvSpPr>
        <p:spPr bwMode="auto">
          <a:xfrm>
            <a:off x="6720503" y="3563237"/>
            <a:ext cx="314632" cy="314632"/>
          </a:xfrm>
          <a:custGeom>
            <a:avLst/>
            <a:gdLst/>
            <a:ahLst/>
            <a:cxnLst>
              <a:cxn ang="0">
                <a:pos x="55" y="125"/>
              </a:cxn>
              <a:cxn ang="0">
                <a:pos x="113" y="62"/>
              </a:cxn>
              <a:cxn ang="0">
                <a:pos x="55" y="0"/>
              </a:cxn>
              <a:cxn ang="0">
                <a:pos x="0" y="62"/>
              </a:cxn>
              <a:cxn ang="0">
                <a:pos x="55" y="125"/>
              </a:cxn>
            </a:cxnLst>
            <a:rect l="0" t="0" r="r" b="b"/>
            <a:pathLst>
              <a:path w="113" h="125">
                <a:moveTo>
                  <a:pt x="55" y="125"/>
                </a:moveTo>
                <a:cubicBezTo>
                  <a:pt x="87" y="125"/>
                  <a:pt x="113" y="96"/>
                  <a:pt x="113" y="62"/>
                </a:cubicBezTo>
                <a:cubicBezTo>
                  <a:pt x="113" y="29"/>
                  <a:pt x="87" y="0"/>
                  <a:pt x="55" y="0"/>
                </a:cubicBezTo>
                <a:cubicBezTo>
                  <a:pt x="26" y="0"/>
                  <a:pt x="0" y="29"/>
                  <a:pt x="0" y="62"/>
                </a:cubicBezTo>
                <a:cubicBezTo>
                  <a:pt x="0" y="96"/>
                  <a:pt x="26" y="125"/>
                  <a:pt x="55" y="125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+mn-ea"/>
            </a:endParaRPr>
          </a:p>
        </p:txBody>
      </p:sp>
      <p:grpSp>
        <p:nvGrpSpPr>
          <p:cNvPr id="22" name="Group 45">
            <a:extLst>
              <a:ext uri="{FF2B5EF4-FFF2-40B4-BE49-F238E27FC236}">
                <a16:creationId xmlns:a16="http://schemas.microsoft.com/office/drawing/2014/main" id="{3F22A80E-A4EE-5B39-728C-7E7A35E07431}"/>
              </a:ext>
            </a:extLst>
          </p:cNvPr>
          <p:cNvGrpSpPr/>
          <p:nvPr/>
        </p:nvGrpSpPr>
        <p:grpSpPr>
          <a:xfrm>
            <a:off x="4451184" y="3481629"/>
            <a:ext cx="885849" cy="1005700"/>
            <a:chOff x="1031709" y="2356953"/>
            <a:chExt cx="885849" cy="1005700"/>
          </a:xfrm>
        </p:grpSpPr>
        <p:sp>
          <p:nvSpPr>
            <p:cNvPr id="23" name="Title 1">
              <a:extLst>
                <a:ext uri="{FF2B5EF4-FFF2-40B4-BE49-F238E27FC236}">
                  <a16:creationId xmlns:a16="http://schemas.microsoft.com/office/drawing/2014/main" id="{0367626B-FB8D-C1E7-C93D-AF2991E336C8}"/>
                </a:ext>
              </a:extLst>
            </p:cNvPr>
            <p:cNvSpPr txBox="1">
              <a:spLocks/>
            </p:cNvSpPr>
            <p:nvPr/>
          </p:nvSpPr>
          <p:spPr>
            <a:xfrm>
              <a:off x="1066800" y="2570133"/>
              <a:ext cx="685800" cy="369332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2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100</a:t>
              </a:r>
            </a:p>
          </p:txBody>
        </p:sp>
        <p:sp>
          <p:nvSpPr>
            <p:cNvPr id="34" name="Content Placeholder 2">
              <a:extLst>
                <a:ext uri="{FF2B5EF4-FFF2-40B4-BE49-F238E27FC236}">
                  <a16:creationId xmlns:a16="http://schemas.microsoft.com/office/drawing/2014/main" id="{20AA1AA8-27B9-1343-29C7-63F19BC4FF3F}"/>
                </a:ext>
              </a:extLst>
            </p:cNvPr>
            <p:cNvSpPr txBox="1">
              <a:spLocks/>
            </p:cNvSpPr>
            <p:nvPr/>
          </p:nvSpPr>
          <p:spPr>
            <a:xfrm>
              <a:off x="1088834" y="2839819"/>
              <a:ext cx="640037" cy="20818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7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添加描述</a:t>
              </a:r>
              <a:endPara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35" name="Freeform 1304">
              <a:extLst>
                <a:ext uri="{FF2B5EF4-FFF2-40B4-BE49-F238E27FC236}">
                  <a16:creationId xmlns:a16="http://schemas.microsoft.com/office/drawing/2014/main" id="{AF8A27B8-C9FC-3952-D45D-E8063D05F4D8}"/>
                </a:ext>
              </a:extLst>
            </p:cNvPr>
            <p:cNvSpPr>
              <a:spLocks/>
            </p:cNvSpPr>
            <p:nvPr/>
          </p:nvSpPr>
          <p:spPr bwMode="auto">
            <a:xfrm rot="19310162">
              <a:off x="1031709" y="2356953"/>
              <a:ext cx="885849" cy="10057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36" name="Group 47">
            <a:extLst>
              <a:ext uri="{FF2B5EF4-FFF2-40B4-BE49-F238E27FC236}">
                <a16:creationId xmlns:a16="http://schemas.microsoft.com/office/drawing/2014/main" id="{195911A3-975B-49BD-D56A-10224538C84D}"/>
              </a:ext>
            </a:extLst>
          </p:cNvPr>
          <p:cNvGrpSpPr/>
          <p:nvPr/>
        </p:nvGrpSpPr>
        <p:grpSpPr>
          <a:xfrm>
            <a:off x="6812742" y="2547704"/>
            <a:ext cx="885849" cy="1005700"/>
            <a:chOff x="3393267" y="1628255"/>
            <a:chExt cx="885849" cy="1005700"/>
          </a:xfrm>
        </p:grpSpPr>
        <p:sp>
          <p:nvSpPr>
            <p:cNvPr id="37" name="Title 1">
              <a:extLst>
                <a:ext uri="{FF2B5EF4-FFF2-40B4-BE49-F238E27FC236}">
                  <a16:creationId xmlns:a16="http://schemas.microsoft.com/office/drawing/2014/main" id="{F440C3B8-4FC5-CE23-C7DA-AAA026F2E081}"/>
                </a:ext>
              </a:extLst>
            </p:cNvPr>
            <p:cNvSpPr txBox="1">
              <a:spLocks/>
            </p:cNvSpPr>
            <p:nvPr/>
          </p:nvSpPr>
          <p:spPr>
            <a:xfrm>
              <a:off x="3581400" y="1819150"/>
              <a:ext cx="685800" cy="369332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2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200</a:t>
              </a:r>
            </a:p>
          </p:txBody>
        </p:sp>
        <p:sp>
          <p:nvSpPr>
            <p:cNvPr id="38" name="Content Placeholder 2">
              <a:extLst>
                <a:ext uri="{FF2B5EF4-FFF2-40B4-BE49-F238E27FC236}">
                  <a16:creationId xmlns:a16="http://schemas.microsoft.com/office/drawing/2014/main" id="{BFDDEB26-5E5A-BEE1-4B45-38422EF77892}"/>
                </a:ext>
              </a:extLst>
            </p:cNvPr>
            <p:cNvSpPr txBox="1">
              <a:spLocks/>
            </p:cNvSpPr>
            <p:nvPr/>
          </p:nvSpPr>
          <p:spPr>
            <a:xfrm>
              <a:off x="3603434" y="2093599"/>
              <a:ext cx="640037" cy="20818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7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添加描述</a:t>
              </a:r>
              <a:endParaRPr lang="en-US" altLang="zh-CN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  <a:p>
              <a:pPr marL="0" indent="0" algn="ctr">
                <a:buNone/>
              </a:pPr>
              <a:endParaRPr 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39" name="Freeform 1304">
              <a:extLst>
                <a:ext uri="{FF2B5EF4-FFF2-40B4-BE49-F238E27FC236}">
                  <a16:creationId xmlns:a16="http://schemas.microsoft.com/office/drawing/2014/main" id="{61832039-18FF-3BC2-B421-68AF355CDE74}"/>
                </a:ext>
              </a:extLst>
            </p:cNvPr>
            <p:cNvSpPr>
              <a:spLocks/>
            </p:cNvSpPr>
            <p:nvPr/>
          </p:nvSpPr>
          <p:spPr bwMode="auto">
            <a:xfrm rot="2308264">
              <a:off x="3393267" y="1628255"/>
              <a:ext cx="885849" cy="10057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40" name="Group 46">
            <a:extLst>
              <a:ext uri="{FF2B5EF4-FFF2-40B4-BE49-F238E27FC236}">
                <a16:creationId xmlns:a16="http://schemas.microsoft.com/office/drawing/2014/main" id="{B5BB503E-3E18-50EA-460F-501CBC3ADD78}"/>
              </a:ext>
            </a:extLst>
          </p:cNvPr>
          <p:cNvGrpSpPr/>
          <p:nvPr/>
        </p:nvGrpSpPr>
        <p:grpSpPr>
          <a:xfrm>
            <a:off x="5657826" y="2150208"/>
            <a:ext cx="885849" cy="1005700"/>
            <a:chOff x="2238351" y="1261250"/>
            <a:chExt cx="885849" cy="1005700"/>
          </a:xfrm>
        </p:grpSpPr>
        <p:sp>
          <p:nvSpPr>
            <p:cNvPr id="41" name="Title 1">
              <a:extLst>
                <a:ext uri="{FF2B5EF4-FFF2-40B4-BE49-F238E27FC236}">
                  <a16:creationId xmlns:a16="http://schemas.microsoft.com/office/drawing/2014/main" id="{845BF2EC-CB9B-036E-96D3-16EDF38407EE}"/>
                </a:ext>
              </a:extLst>
            </p:cNvPr>
            <p:cNvSpPr txBox="1">
              <a:spLocks/>
            </p:cNvSpPr>
            <p:nvPr/>
          </p:nvSpPr>
          <p:spPr>
            <a:xfrm>
              <a:off x="2340166" y="1450784"/>
              <a:ext cx="685800" cy="369332"/>
            </a:xfrm>
            <a:prstGeom prst="rect">
              <a:avLst/>
            </a:prstGeom>
          </p:spPr>
          <p:txBody>
            <a:bodyPr vert="horz" wrap="square" lIns="91440" tIns="45720" rIns="91440" bIns="45720" rtlCol="0" anchor="ctr">
              <a:sp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2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r>
                <a:rPr lang="en-US" sz="18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  <a:ea typeface="+mn-ea"/>
                </a:rPr>
                <a:t>800</a:t>
              </a:r>
            </a:p>
          </p:txBody>
        </p:sp>
        <p:sp>
          <p:nvSpPr>
            <p:cNvPr id="42" name="Content Placeholder 2">
              <a:extLst>
                <a:ext uri="{FF2B5EF4-FFF2-40B4-BE49-F238E27FC236}">
                  <a16:creationId xmlns:a16="http://schemas.microsoft.com/office/drawing/2014/main" id="{6A95AA89-384A-490B-A09D-48583F4B22AE}"/>
                </a:ext>
              </a:extLst>
            </p:cNvPr>
            <p:cNvSpPr txBox="1">
              <a:spLocks/>
            </p:cNvSpPr>
            <p:nvPr/>
          </p:nvSpPr>
          <p:spPr>
            <a:xfrm>
              <a:off x="2362200" y="1739522"/>
              <a:ext cx="640037" cy="208183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1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buNone/>
              </a:pPr>
              <a:r>
                <a:rPr lang="zh-CN" altLang="en-US" sz="7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ea"/>
                </a:rPr>
                <a:t>添加描述</a:t>
              </a:r>
              <a:endParaRPr lang="en-US" sz="700" dirty="0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43" name="Freeform 1304">
              <a:extLst>
                <a:ext uri="{FF2B5EF4-FFF2-40B4-BE49-F238E27FC236}">
                  <a16:creationId xmlns:a16="http://schemas.microsoft.com/office/drawing/2014/main" id="{E06C7DB0-4F64-41CD-DDE0-F56EF1F265A1}"/>
                </a:ext>
              </a:extLst>
            </p:cNvPr>
            <p:cNvSpPr>
              <a:spLocks/>
            </p:cNvSpPr>
            <p:nvPr/>
          </p:nvSpPr>
          <p:spPr bwMode="auto">
            <a:xfrm>
              <a:off x="2238351" y="1261250"/>
              <a:ext cx="885849" cy="1005700"/>
            </a:xfrm>
            <a:custGeom>
              <a:avLst/>
              <a:gdLst/>
              <a:ahLst/>
              <a:cxnLst>
                <a:cxn ang="0">
                  <a:pos x="0" y="178"/>
                </a:cxn>
                <a:cxn ang="0">
                  <a:pos x="180" y="0"/>
                </a:cxn>
                <a:cxn ang="0">
                  <a:pos x="358" y="178"/>
                </a:cxn>
                <a:cxn ang="0">
                  <a:pos x="207" y="347"/>
                </a:cxn>
                <a:cxn ang="0">
                  <a:pos x="176" y="407"/>
                </a:cxn>
                <a:cxn ang="0">
                  <a:pos x="148" y="347"/>
                </a:cxn>
                <a:cxn ang="0">
                  <a:pos x="0" y="178"/>
                </a:cxn>
              </a:cxnLst>
              <a:rect l="0" t="0" r="r" b="b"/>
              <a:pathLst>
                <a:path w="358" h="407">
                  <a:moveTo>
                    <a:pt x="0" y="178"/>
                  </a:moveTo>
                  <a:cubicBezTo>
                    <a:pt x="0" y="80"/>
                    <a:pt x="80" y="0"/>
                    <a:pt x="180" y="0"/>
                  </a:cubicBezTo>
                  <a:cubicBezTo>
                    <a:pt x="278" y="0"/>
                    <a:pt x="358" y="80"/>
                    <a:pt x="358" y="178"/>
                  </a:cubicBezTo>
                  <a:cubicBezTo>
                    <a:pt x="358" y="263"/>
                    <a:pt x="293" y="334"/>
                    <a:pt x="207" y="347"/>
                  </a:cubicBezTo>
                  <a:cubicBezTo>
                    <a:pt x="176" y="407"/>
                    <a:pt x="176" y="407"/>
                    <a:pt x="176" y="407"/>
                  </a:cubicBezTo>
                  <a:cubicBezTo>
                    <a:pt x="148" y="347"/>
                    <a:pt x="148" y="347"/>
                    <a:pt x="148" y="347"/>
                  </a:cubicBezTo>
                  <a:cubicBezTo>
                    <a:pt x="63" y="331"/>
                    <a:pt x="0" y="260"/>
                    <a:pt x="0" y="178"/>
                  </a:cubicBezTo>
                  <a:close/>
                </a:path>
              </a:pathLst>
            </a:custGeom>
            <a:noFill/>
            <a:ln w="9525">
              <a:solidFill>
                <a:schemeClr val="tx1">
                  <a:lumMod val="75000"/>
                  <a:lumOff val="2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C9ECAF49-F8B8-931F-251C-E5BE34DBECA0}"/>
              </a:ext>
            </a:extLst>
          </p:cNvPr>
          <p:cNvGrpSpPr/>
          <p:nvPr/>
        </p:nvGrpSpPr>
        <p:grpSpPr>
          <a:xfrm>
            <a:off x="7581809" y="3719799"/>
            <a:ext cx="2958311" cy="816522"/>
            <a:chOff x="283598" y="1906534"/>
            <a:chExt cx="2958311" cy="816522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10A031E7-3FA9-D598-257B-9B1BCCC98AC0}"/>
                </a:ext>
              </a:extLst>
            </p:cNvPr>
            <p:cNvSpPr txBox="1"/>
            <p:nvPr/>
          </p:nvSpPr>
          <p:spPr>
            <a:xfrm>
              <a:off x="283598" y="2190603"/>
              <a:ext cx="295831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1666EEFF-1447-5CF8-4D46-264D6FEEBA0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E06E33F6-5AEF-EFCC-C46D-831A759593C7}"/>
              </a:ext>
            </a:extLst>
          </p:cNvPr>
          <p:cNvGrpSpPr/>
          <p:nvPr/>
        </p:nvGrpSpPr>
        <p:grpSpPr>
          <a:xfrm>
            <a:off x="1558812" y="4625029"/>
            <a:ext cx="3045788" cy="816522"/>
            <a:chOff x="222349" y="1906534"/>
            <a:chExt cx="3045788" cy="816522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704F76E8-8C13-D753-F284-8ABE372527C7}"/>
                </a:ext>
              </a:extLst>
            </p:cNvPr>
            <p:cNvSpPr txBox="1"/>
            <p:nvPr/>
          </p:nvSpPr>
          <p:spPr>
            <a:xfrm>
              <a:off x="222349" y="2190603"/>
              <a:ext cx="302767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30FFB1C3-C3F1-C90D-C018-D00CBD4DE40B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2371818A-A821-4AD2-2692-95738D067E9B}"/>
              </a:ext>
            </a:extLst>
          </p:cNvPr>
          <p:cNvGrpSpPr/>
          <p:nvPr/>
        </p:nvGrpSpPr>
        <p:grpSpPr>
          <a:xfrm>
            <a:off x="2331865" y="1430041"/>
            <a:ext cx="7904336" cy="585690"/>
            <a:chOff x="-2189414" y="1906534"/>
            <a:chExt cx="7904336" cy="585690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F454F777-24D9-A58F-6890-BDE255150E72}"/>
                </a:ext>
              </a:extLst>
            </p:cNvPr>
            <p:cNvSpPr txBox="1"/>
            <p:nvPr/>
          </p:nvSpPr>
          <p:spPr>
            <a:xfrm>
              <a:off x="-2189414" y="2190603"/>
              <a:ext cx="7904336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6408B0A6-BCD8-62B0-F75D-6303B78FA238}"/>
                </a:ext>
              </a:extLst>
            </p:cNvPr>
            <p:cNvSpPr txBox="1"/>
            <p:nvPr/>
          </p:nvSpPr>
          <p:spPr>
            <a:xfrm>
              <a:off x="444237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459684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2BA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70A375B-BABC-D80C-BD16-FFF79BC60D5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5FF8E207-C733-FEDA-1EE6-12D7DB9FA098}"/>
              </a:ext>
            </a:extLst>
          </p:cNvPr>
          <p:cNvSpPr txBox="1"/>
          <p:nvPr/>
        </p:nvSpPr>
        <p:spPr>
          <a:xfrm>
            <a:off x="4267200" y="139198"/>
            <a:ext cx="36576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完成情况</a:t>
            </a:r>
          </a:p>
        </p:txBody>
      </p:sp>
      <p:sp>
        <p:nvSpPr>
          <p:cNvPr id="38" name="任意多边形: 形状 37" descr="D:\51PPT模板网\51pptmoban.com\图片.jpg">
            <a:extLst>
              <a:ext uri="{FF2B5EF4-FFF2-40B4-BE49-F238E27FC236}">
                <a16:creationId xmlns:a16="http://schemas.microsoft.com/office/drawing/2014/main" id="{06C802F2-5B6A-325B-69B9-4D8DD6BD4788}"/>
              </a:ext>
            </a:extLst>
          </p:cNvPr>
          <p:cNvSpPr/>
          <p:nvPr/>
        </p:nvSpPr>
        <p:spPr>
          <a:xfrm>
            <a:off x="982664" y="2051007"/>
            <a:ext cx="5113337" cy="3937084"/>
          </a:xfrm>
          <a:custGeom>
            <a:avLst/>
            <a:gdLst>
              <a:gd name="connsiteX0" fmla="*/ 0 w 5113337"/>
              <a:gd name="connsiteY0" fmla="*/ 0 h 3937084"/>
              <a:gd name="connsiteX1" fmla="*/ 103533 w 5113337"/>
              <a:gd name="connsiteY1" fmla="*/ 15854 h 3937084"/>
              <a:gd name="connsiteX2" fmla="*/ 4642001 w 5113337"/>
              <a:gd name="connsiteY2" fmla="*/ 370791 h 3937084"/>
              <a:gd name="connsiteX3" fmla="*/ 5111051 w 5113337"/>
              <a:gd name="connsiteY3" fmla="*/ 375269 h 3937084"/>
              <a:gd name="connsiteX4" fmla="*/ 5113337 w 5113337"/>
              <a:gd name="connsiteY4" fmla="*/ 413909 h 3937084"/>
              <a:gd name="connsiteX5" fmla="*/ 5113337 w 5113337"/>
              <a:gd name="connsiteY5" fmla="*/ 3523175 h 3937084"/>
              <a:gd name="connsiteX6" fmla="*/ 5111051 w 5113337"/>
              <a:gd name="connsiteY6" fmla="*/ 3561815 h 3937084"/>
              <a:gd name="connsiteX7" fmla="*/ 4642001 w 5113337"/>
              <a:gd name="connsiteY7" fmla="*/ 3566293 h 3937084"/>
              <a:gd name="connsiteX8" fmla="*/ 103534 w 5113337"/>
              <a:gd name="connsiteY8" fmla="*/ 3921230 h 3937084"/>
              <a:gd name="connsiteX9" fmla="*/ 0 w 5113337"/>
              <a:gd name="connsiteY9" fmla="*/ 3937084 h 3937084"/>
              <a:gd name="connsiteX10" fmla="*/ 0 w 5113337"/>
              <a:gd name="connsiteY10" fmla="*/ 0 h 3937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113337" h="3937084">
                <a:moveTo>
                  <a:pt x="0" y="0"/>
                </a:moveTo>
                <a:lnTo>
                  <a:pt x="103533" y="15854"/>
                </a:lnTo>
                <a:cubicBezTo>
                  <a:pt x="1500311" y="215987"/>
                  <a:pt x="3031099" y="339939"/>
                  <a:pt x="4642001" y="370791"/>
                </a:cubicBezTo>
                <a:lnTo>
                  <a:pt x="5111051" y="375269"/>
                </a:lnTo>
                <a:lnTo>
                  <a:pt x="5113337" y="413909"/>
                </a:lnTo>
                <a:lnTo>
                  <a:pt x="5113337" y="3523175"/>
                </a:lnTo>
                <a:lnTo>
                  <a:pt x="5111051" y="3561815"/>
                </a:lnTo>
                <a:lnTo>
                  <a:pt x="4642001" y="3566293"/>
                </a:lnTo>
                <a:cubicBezTo>
                  <a:pt x="3031098" y="3597145"/>
                  <a:pt x="1500312" y="3721096"/>
                  <a:pt x="103534" y="3921230"/>
                </a:cubicBezTo>
                <a:lnTo>
                  <a:pt x="0" y="3937084"/>
                </a:lnTo>
                <a:lnTo>
                  <a:pt x="0" y="0"/>
                </a:lnTo>
                <a:close/>
              </a:path>
            </a:pathLst>
          </a:custGeom>
          <a:blipFill dpi="0" rotWithShape="0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5460986A-5A43-B356-ABBE-CAC8FB51EC40}"/>
              </a:ext>
            </a:extLst>
          </p:cNvPr>
          <p:cNvSpPr/>
          <p:nvPr/>
        </p:nvSpPr>
        <p:spPr>
          <a:xfrm>
            <a:off x="6096001" y="2051007"/>
            <a:ext cx="5113337" cy="3937084"/>
          </a:xfrm>
          <a:custGeom>
            <a:avLst/>
            <a:gdLst>
              <a:gd name="connsiteX0" fmla="*/ 5113337 w 5113337"/>
              <a:gd name="connsiteY0" fmla="*/ 0 h 3937084"/>
              <a:gd name="connsiteX1" fmla="*/ 5113337 w 5113337"/>
              <a:gd name="connsiteY1" fmla="*/ 3937084 h 3937084"/>
              <a:gd name="connsiteX2" fmla="*/ 5009804 w 5113337"/>
              <a:gd name="connsiteY2" fmla="*/ 3921230 h 3937084"/>
              <a:gd name="connsiteX3" fmla="*/ 471336 w 5113337"/>
              <a:gd name="connsiteY3" fmla="*/ 3566293 h 3937084"/>
              <a:gd name="connsiteX4" fmla="*/ 2287 w 5113337"/>
              <a:gd name="connsiteY4" fmla="*/ 3561815 h 3937084"/>
              <a:gd name="connsiteX5" fmla="*/ 0 w 5113337"/>
              <a:gd name="connsiteY5" fmla="*/ 3523175 h 3937084"/>
              <a:gd name="connsiteX6" fmla="*/ 0 w 5113337"/>
              <a:gd name="connsiteY6" fmla="*/ 413909 h 3937084"/>
              <a:gd name="connsiteX7" fmla="*/ 2287 w 5113337"/>
              <a:gd name="connsiteY7" fmla="*/ 375269 h 3937084"/>
              <a:gd name="connsiteX8" fmla="*/ 471336 w 5113337"/>
              <a:gd name="connsiteY8" fmla="*/ 370791 h 3937084"/>
              <a:gd name="connsiteX9" fmla="*/ 5009803 w 5113337"/>
              <a:gd name="connsiteY9" fmla="*/ 15854 h 3937084"/>
              <a:gd name="connsiteX10" fmla="*/ 5113337 w 5113337"/>
              <a:gd name="connsiteY10" fmla="*/ 0 h 3937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5113337" h="3937084">
                <a:moveTo>
                  <a:pt x="5113337" y="0"/>
                </a:moveTo>
                <a:lnTo>
                  <a:pt x="5113337" y="3937084"/>
                </a:lnTo>
                <a:lnTo>
                  <a:pt x="5009804" y="3921230"/>
                </a:lnTo>
                <a:cubicBezTo>
                  <a:pt x="3613026" y="3721097"/>
                  <a:pt x="2082238" y="3597145"/>
                  <a:pt x="471336" y="3566293"/>
                </a:cubicBezTo>
                <a:lnTo>
                  <a:pt x="2287" y="3561815"/>
                </a:lnTo>
                <a:lnTo>
                  <a:pt x="0" y="3523175"/>
                </a:lnTo>
                <a:lnTo>
                  <a:pt x="0" y="413909"/>
                </a:lnTo>
                <a:lnTo>
                  <a:pt x="2287" y="375269"/>
                </a:lnTo>
                <a:lnTo>
                  <a:pt x="471336" y="370791"/>
                </a:lnTo>
                <a:cubicBezTo>
                  <a:pt x="2082239" y="339939"/>
                  <a:pt x="3613025" y="215988"/>
                  <a:pt x="5009803" y="15854"/>
                </a:cubicBezTo>
                <a:lnTo>
                  <a:pt x="5113337" y="0"/>
                </a:lnTo>
                <a:close/>
              </a:path>
            </a:pathLst>
          </a:custGeom>
          <a:solidFill>
            <a:srgbClr val="012BA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A0EB1827-1BE9-6CDB-02CB-F55FC3C6E6A4}"/>
              </a:ext>
            </a:extLst>
          </p:cNvPr>
          <p:cNvGrpSpPr/>
          <p:nvPr/>
        </p:nvGrpSpPr>
        <p:grpSpPr>
          <a:xfrm>
            <a:off x="6681897" y="3070100"/>
            <a:ext cx="4203591" cy="1898897"/>
            <a:chOff x="283598" y="1906534"/>
            <a:chExt cx="4203591" cy="1898897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5636A09-DF48-33C0-0EA9-3BE863C51988}"/>
                </a:ext>
              </a:extLst>
            </p:cNvPr>
            <p:cNvSpPr txBox="1"/>
            <p:nvPr/>
          </p:nvSpPr>
          <p:spPr>
            <a:xfrm>
              <a:off x="283598" y="2354008"/>
              <a:ext cx="4203591" cy="145142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2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200</a:t>
              </a:r>
              <a:r>
                <a:rPr lang="zh-CN" altLang="en-US" sz="12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5</a:t>
              </a:r>
              <a:r>
                <a:rPr lang="zh-CN" altLang="en-US" sz="12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200" dirty="0">
                <a:solidFill>
                  <a:schemeClr val="bg1"/>
                </a:solidFill>
                <a:sym typeface="HarmonyOS Sans SC Light" panose="00000400000000000000" pitchFamily="2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EA120137-B2A3-109A-4628-87CE1E4250CE}"/>
                </a:ext>
              </a:extLst>
            </p:cNvPr>
            <p:cNvSpPr txBox="1"/>
            <p:nvPr/>
          </p:nvSpPr>
          <p:spPr>
            <a:xfrm>
              <a:off x="283599" y="1906534"/>
              <a:ext cx="381465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24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单击此处添加标题文本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6DA98EEF-B511-987C-F777-BDE08ED1EBAE}"/>
              </a:ext>
            </a:extLst>
          </p:cNvPr>
          <p:cNvGrpSpPr/>
          <p:nvPr/>
        </p:nvGrpSpPr>
        <p:grpSpPr>
          <a:xfrm>
            <a:off x="2331865" y="1547984"/>
            <a:ext cx="7904336" cy="585690"/>
            <a:chOff x="-2189414" y="1906534"/>
            <a:chExt cx="7904336" cy="585690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73E09F56-1E50-A5F3-3FE3-EE3942E7EBBA}"/>
                </a:ext>
              </a:extLst>
            </p:cNvPr>
            <p:cNvSpPr txBox="1"/>
            <p:nvPr/>
          </p:nvSpPr>
          <p:spPr>
            <a:xfrm>
              <a:off x="-2189414" y="2190603"/>
              <a:ext cx="7904336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B0A68764-3E8B-2A72-4E78-61A8863A28D2}"/>
                </a:ext>
              </a:extLst>
            </p:cNvPr>
            <p:cNvSpPr txBox="1"/>
            <p:nvPr/>
          </p:nvSpPr>
          <p:spPr>
            <a:xfrm>
              <a:off x="444237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0274925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2BA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2BFE09F-BBB7-33A6-29CD-760A355164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5C93DBBB-B483-5E62-B875-0FE0AC784459}"/>
              </a:ext>
            </a:extLst>
          </p:cNvPr>
          <p:cNvSpPr txBox="1"/>
          <p:nvPr/>
        </p:nvSpPr>
        <p:spPr>
          <a:xfrm>
            <a:off x="4267200" y="139198"/>
            <a:ext cx="36576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完成情况</a:t>
            </a:r>
          </a:p>
        </p:txBody>
      </p:sp>
      <p:sp>
        <p:nvSpPr>
          <p:cNvPr id="3" name="PA_任意多边形 9">
            <a:extLst>
              <a:ext uri="{FF2B5EF4-FFF2-40B4-BE49-F238E27FC236}">
                <a16:creationId xmlns:a16="http://schemas.microsoft.com/office/drawing/2014/main" id="{523340D7-6751-4C9F-2CE8-001224D0B795}"/>
              </a:ext>
            </a:extLst>
          </p:cNvPr>
          <p:cNvSpPr>
            <a:spLocks/>
          </p:cNvSpPr>
          <p:nvPr>
            <p:custDataLst>
              <p:tags r:id="rId2"/>
            </p:custDataLst>
          </p:nvPr>
        </p:nvSpPr>
        <p:spPr bwMode="auto">
          <a:xfrm>
            <a:off x="1215231" y="1446213"/>
            <a:ext cx="2249900" cy="4301589"/>
          </a:xfrm>
          <a:custGeom>
            <a:avLst/>
            <a:gdLst>
              <a:gd name="T0" fmla="*/ 363 w 4716"/>
              <a:gd name="T1" fmla="*/ 193 h 9007"/>
              <a:gd name="T2" fmla="*/ 3621 w 4716"/>
              <a:gd name="T3" fmla="*/ 193 h 9007"/>
              <a:gd name="T4" fmla="*/ 4716 w 4716"/>
              <a:gd name="T5" fmla="*/ 1288 h 9007"/>
              <a:gd name="T6" fmla="*/ 4716 w 4716"/>
              <a:gd name="T7" fmla="*/ 7718 h 9007"/>
              <a:gd name="T8" fmla="*/ 3621 w 4716"/>
              <a:gd name="T9" fmla="*/ 8813 h 9007"/>
              <a:gd name="T10" fmla="*/ 363 w 4716"/>
              <a:gd name="T11" fmla="*/ 8813 h 9007"/>
              <a:gd name="T12" fmla="*/ 0 w 4716"/>
              <a:gd name="T13" fmla="*/ 9007 h 9007"/>
              <a:gd name="T14" fmla="*/ 0 w 4716"/>
              <a:gd name="T15" fmla="*/ 0 h 9007"/>
              <a:gd name="T16" fmla="*/ 363 w 4716"/>
              <a:gd name="T17" fmla="*/ 193 h 90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16" h="9007">
                <a:moveTo>
                  <a:pt x="363" y="193"/>
                </a:moveTo>
                <a:lnTo>
                  <a:pt x="3621" y="193"/>
                </a:lnTo>
                <a:cubicBezTo>
                  <a:pt x="4223" y="193"/>
                  <a:pt x="4716" y="686"/>
                  <a:pt x="4716" y="1288"/>
                </a:cubicBezTo>
                <a:lnTo>
                  <a:pt x="4716" y="7718"/>
                </a:lnTo>
                <a:cubicBezTo>
                  <a:pt x="4716" y="8320"/>
                  <a:pt x="4223" y="8813"/>
                  <a:pt x="3621" y="8813"/>
                </a:cubicBezTo>
                <a:lnTo>
                  <a:pt x="363" y="8813"/>
                </a:lnTo>
                <a:cubicBezTo>
                  <a:pt x="212" y="8813"/>
                  <a:pt x="78" y="8890"/>
                  <a:pt x="0" y="9007"/>
                </a:cubicBezTo>
                <a:lnTo>
                  <a:pt x="0" y="0"/>
                </a:lnTo>
                <a:cubicBezTo>
                  <a:pt x="78" y="117"/>
                  <a:pt x="212" y="193"/>
                  <a:pt x="363" y="193"/>
                </a:cubicBezTo>
                <a:close/>
              </a:path>
            </a:pathLst>
          </a:custGeom>
          <a:solidFill>
            <a:srgbClr val="012BAF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PA_同侧圆角矩形 6">
            <a:extLst>
              <a:ext uri="{FF2B5EF4-FFF2-40B4-BE49-F238E27FC236}">
                <a16:creationId xmlns:a16="http://schemas.microsoft.com/office/drawing/2014/main" id="{AE9679F9-7781-F7A7-C587-ADA6093B2FFD}"/>
              </a:ext>
            </a:extLst>
          </p:cNvPr>
          <p:cNvSpPr/>
          <p:nvPr>
            <p:custDataLst>
              <p:tags r:id="rId3"/>
            </p:custDataLst>
          </p:nvPr>
        </p:nvSpPr>
        <p:spPr>
          <a:xfrm rot="5400000">
            <a:off x="1522302" y="1548532"/>
            <a:ext cx="613409" cy="122754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lt"/>
            </a:endParaRPr>
          </a:p>
        </p:txBody>
      </p:sp>
      <p:sp>
        <p:nvSpPr>
          <p:cNvPr id="6" name="PA_椭圆 10">
            <a:extLst>
              <a:ext uri="{FF2B5EF4-FFF2-40B4-BE49-F238E27FC236}">
                <a16:creationId xmlns:a16="http://schemas.microsoft.com/office/drawing/2014/main" id="{28A5B796-2537-815F-8E71-119FA014A689}"/>
              </a:ext>
            </a:extLst>
          </p:cNvPr>
          <p:cNvSpPr/>
          <p:nvPr>
            <p:custDataLst>
              <p:tags r:id="rId4"/>
            </p:custDataLst>
          </p:nvPr>
        </p:nvSpPr>
        <p:spPr>
          <a:xfrm>
            <a:off x="1904088" y="1925540"/>
            <a:ext cx="473529" cy="473529"/>
          </a:xfrm>
          <a:prstGeom prst="ellipse">
            <a:avLst/>
          </a:prstGeom>
          <a:solidFill>
            <a:srgbClr val="012B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>
                <a:latin typeface="+mj-lt"/>
              </a:rPr>
              <a:t>1</a:t>
            </a:r>
            <a:endParaRPr lang="zh-CN" altLang="en-US" dirty="0">
              <a:latin typeface="+mj-lt"/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F091CC2E-38C1-F906-8D24-7C4E54EED14B}"/>
              </a:ext>
            </a:extLst>
          </p:cNvPr>
          <p:cNvGrpSpPr/>
          <p:nvPr/>
        </p:nvGrpSpPr>
        <p:grpSpPr>
          <a:xfrm>
            <a:off x="2182131" y="4967032"/>
            <a:ext cx="316098" cy="363469"/>
            <a:chOff x="660400" y="3861275"/>
            <a:chExt cx="582613" cy="669925"/>
          </a:xfrm>
          <a:solidFill>
            <a:schemeClr val="bg1"/>
          </a:solidFill>
        </p:grpSpPr>
        <p:sp>
          <p:nvSpPr>
            <p:cNvPr id="10" name="Freeform 6">
              <a:extLst>
                <a:ext uri="{FF2B5EF4-FFF2-40B4-BE49-F238E27FC236}">
                  <a16:creationId xmlns:a16="http://schemas.microsoft.com/office/drawing/2014/main" id="{9EE2AE28-2EA9-D1AD-C96B-C4915BA32FF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95338" y="4129563"/>
              <a:ext cx="312738" cy="177800"/>
            </a:xfrm>
            <a:custGeom>
              <a:avLst/>
              <a:gdLst>
                <a:gd name="T0" fmla="*/ 113 w 1581"/>
                <a:gd name="T1" fmla="*/ 676 h 901"/>
                <a:gd name="T2" fmla="*/ 1468 w 1581"/>
                <a:gd name="T3" fmla="*/ 676 h 901"/>
                <a:gd name="T4" fmla="*/ 1493 w 1581"/>
                <a:gd name="T5" fmla="*/ 679 h 901"/>
                <a:gd name="T6" fmla="*/ 1518 w 1581"/>
                <a:gd name="T7" fmla="*/ 687 h 901"/>
                <a:gd name="T8" fmla="*/ 1539 w 1581"/>
                <a:gd name="T9" fmla="*/ 700 h 901"/>
                <a:gd name="T10" fmla="*/ 1556 w 1581"/>
                <a:gd name="T11" fmla="*/ 718 h 901"/>
                <a:gd name="T12" fmla="*/ 1569 w 1581"/>
                <a:gd name="T13" fmla="*/ 739 h 901"/>
                <a:gd name="T14" fmla="*/ 1578 w 1581"/>
                <a:gd name="T15" fmla="*/ 763 h 901"/>
                <a:gd name="T16" fmla="*/ 1581 w 1581"/>
                <a:gd name="T17" fmla="*/ 788 h 901"/>
                <a:gd name="T18" fmla="*/ 1578 w 1581"/>
                <a:gd name="T19" fmla="*/ 814 h 901"/>
                <a:gd name="T20" fmla="*/ 1569 w 1581"/>
                <a:gd name="T21" fmla="*/ 837 h 901"/>
                <a:gd name="T22" fmla="*/ 1556 w 1581"/>
                <a:gd name="T23" fmla="*/ 859 h 901"/>
                <a:gd name="T24" fmla="*/ 1539 w 1581"/>
                <a:gd name="T25" fmla="*/ 876 h 901"/>
                <a:gd name="T26" fmla="*/ 1518 w 1581"/>
                <a:gd name="T27" fmla="*/ 889 h 901"/>
                <a:gd name="T28" fmla="*/ 1493 w 1581"/>
                <a:gd name="T29" fmla="*/ 898 h 901"/>
                <a:gd name="T30" fmla="*/ 1468 w 1581"/>
                <a:gd name="T31" fmla="*/ 901 h 901"/>
                <a:gd name="T32" fmla="*/ 113 w 1581"/>
                <a:gd name="T33" fmla="*/ 901 h 901"/>
                <a:gd name="T34" fmla="*/ 88 w 1581"/>
                <a:gd name="T35" fmla="*/ 898 h 901"/>
                <a:gd name="T36" fmla="*/ 64 w 1581"/>
                <a:gd name="T37" fmla="*/ 889 h 901"/>
                <a:gd name="T38" fmla="*/ 42 w 1581"/>
                <a:gd name="T39" fmla="*/ 876 h 901"/>
                <a:gd name="T40" fmla="*/ 25 w 1581"/>
                <a:gd name="T41" fmla="*/ 859 h 901"/>
                <a:gd name="T42" fmla="*/ 12 w 1581"/>
                <a:gd name="T43" fmla="*/ 837 h 901"/>
                <a:gd name="T44" fmla="*/ 3 w 1581"/>
                <a:gd name="T45" fmla="*/ 814 h 901"/>
                <a:gd name="T46" fmla="*/ 0 w 1581"/>
                <a:gd name="T47" fmla="*/ 788 h 901"/>
                <a:gd name="T48" fmla="*/ 3 w 1581"/>
                <a:gd name="T49" fmla="*/ 763 h 901"/>
                <a:gd name="T50" fmla="*/ 12 w 1581"/>
                <a:gd name="T51" fmla="*/ 739 h 901"/>
                <a:gd name="T52" fmla="*/ 25 w 1581"/>
                <a:gd name="T53" fmla="*/ 718 h 901"/>
                <a:gd name="T54" fmla="*/ 42 w 1581"/>
                <a:gd name="T55" fmla="*/ 700 h 901"/>
                <a:gd name="T56" fmla="*/ 64 w 1581"/>
                <a:gd name="T57" fmla="*/ 687 h 901"/>
                <a:gd name="T58" fmla="*/ 88 w 1581"/>
                <a:gd name="T59" fmla="*/ 679 h 901"/>
                <a:gd name="T60" fmla="*/ 113 w 1581"/>
                <a:gd name="T61" fmla="*/ 676 h 901"/>
                <a:gd name="T62" fmla="*/ 113 w 1581"/>
                <a:gd name="T63" fmla="*/ 0 h 901"/>
                <a:gd name="T64" fmla="*/ 1468 w 1581"/>
                <a:gd name="T65" fmla="*/ 0 h 901"/>
                <a:gd name="T66" fmla="*/ 1493 w 1581"/>
                <a:gd name="T67" fmla="*/ 3 h 901"/>
                <a:gd name="T68" fmla="*/ 1518 w 1581"/>
                <a:gd name="T69" fmla="*/ 12 h 901"/>
                <a:gd name="T70" fmla="*/ 1539 w 1581"/>
                <a:gd name="T71" fmla="*/ 25 h 901"/>
                <a:gd name="T72" fmla="*/ 1556 w 1581"/>
                <a:gd name="T73" fmla="*/ 42 h 901"/>
                <a:gd name="T74" fmla="*/ 1569 w 1581"/>
                <a:gd name="T75" fmla="*/ 64 h 901"/>
                <a:gd name="T76" fmla="*/ 1578 w 1581"/>
                <a:gd name="T77" fmla="*/ 87 h 901"/>
                <a:gd name="T78" fmla="*/ 1581 w 1581"/>
                <a:gd name="T79" fmla="*/ 113 h 901"/>
                <a:gd name="T80" fmla="*/ 1578 w 1581"/>
                <a:gd name="T81" fmla="*/ 139 h 901"/>
                <a:gd name="T82" fmla="*/ 1569 w 1581"/>
                <a:gd name="T83" fmla="*/ 162 h 901"/>
                <a:gd name="T84" fmla="*/ 1556 w 1581"/>
                <a:gd name="T85" fmla="*/ 184 h 901"/>
                <a:gd name="T86" fmla="*/ 1539 w 1581"/>
                <a:gd name="T87" fmla="*/ 201 h 901"/>
                <a:gd name="T88" fmla="*/ 1518 w 1581"/>
                <a:gd name="T89" fmla="*/ 214 h 901"/>
                <a:gd name="T90" fmla="*/ 1493 w 1581"/>
                <a:gd name="T91" fmla="*/ 222 h 901"/>
                <a:gd name="T92" fmla="*/ 1468 w 1581"/>
                <a:gd name="T93" fmla="*/ 225 h 901"/>
                <a:gd name="T94" fmla="*/ 113 w 1581"/>
                <a:gd name="T95" fmla="*/ 225 h 901"/>
                <a:gd name="T96" fmla="*/ 88 w 1581"/>
                <a:gd name="T97" fmla="*/ 222 h 901"/>
                <a:gd name="T98" fmla="*/ 64 w 1581"/>
                <a:gd name="T99" fmla="*/ 214 h 901"/>
                <a:gd name="T100" fmla="*/ 42 w 1581"/>
                <a:gd name="T101" fmla="*/ 201 h 901"/>
                <a:gd name="T102" fmla="*/ 25 w 1581"/>
                <a:gd name="T103" fmla="*/ 184 h 901"/>
                <a:gd name="T104" fmla="*/ 12 w 1581"/>
                <a:gd name="T105" fmla="*/ 162 h 901"/>
                <a:gd name="T106" fmla="*/ 3 w 1581"/>
                <a:gd name="T107" fmla="*/ 139 h 901"/>
                <a:gd name="T108" fmla="*/ 0 w 1581"/>
                <a:gd name="T109" fmla="*/ 113 h 901"/>
                <a:gd name="T110" fmla="*/ 3 w 1581"/>
                <a:gd name="T111" fmla="*/ 87 h 901"/>
                <a:gd name="T112" fmla="*/ 12 w 1581"/>
                <a:gd name="T113" fmla="*/ 64 h 901"/>
                <a:gd name="T114" fmla="*/ 25 w 1581"/>
                <a:gd name="T115" fmla="*/ 42 h 901"/>
                <a:gd name="T116" fmla="*/ 42 w 1581"/>
                <a:gd name="T117" fmla="*/ 25 h 901"/>
                <a:gd name="T118" fmla="*/ 64 w 1581"/>
                <a:gd name="T119" fmla="*/ 12 h 901"/>
                <a:gd name="T120" fmla="*/ 88 w 1581"/>
                <a:gd name="T121" fmla="*/ 3 h 901"/>
                <a:gd name="T122" fmla="*/ 113 w 1581"/>
                <a:gd name="T123" fmla="*/ 0 h 9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1581" h="901">
                  <a:moveTo>
                    <a:pt x="113" y="676"/>
                  </a:moveTo>
                  <a:lnTo>
                    <a:pt x="1468" y="676"/>
                  </a:lnTo>
                  <a:lnTo>
                    <a:pt x="1493" y="679"/>
                  </a:lnTo>
                  <a:lnTo>
                    <a:pt x="1518" y="687"/>
                  </a:lnTo>
                  <a:lnTo>
                    <a:pt x="1539" y="700"/>
                  </a:lnTo>
                  <a:lnTo>
                    <a:pt x="1556" y="718"/>
                  </a:lnTo>
                  <a:lnTo>
                    <a:pt x="1569" y="739"/>
                  </a:lnTo>
                  <a:lnTo>
                    <a:pt x="1578" y="763"/>
                  </a:lnTo>
                  <a:lnTo>
                    <a:pt x="1581" y="788"/>
                  </a:lnTo>
                  <a:lnTo>
                    <a:pt x="1578" y="814"/>
                  </a:lnTo>
                  <a:lnTo>
                    <a:pt x="1569" y="837"/>
                  </a:lnTo>
                  <a:lnTo>
                    <a:pt x="1556" y="859"/>
                  </a:lnTo>
                  <a:lnTo>
                    <a:pt x="1539" y="876"/>
                  </a:lnTo>
                  <a:lnTo>
                    <a:pt x="1518" y="889"/>
                  </a:lnTo>
                  <a:lnTo>
                    <a:pt x="1493" y="898"/>
                  </a:lnTo>
                  <a:lnTo>
                    <a:pt x="1468" y="901"/>
                  </a:lnTo>
                  <a:lnTo>
                    <a:pt x="113" y="901"/>
                  </a:lnTo>
                  <a:lnTo>
                    <a:pt x="88" y="898"/>
                  </a:lnTo>
                  <a:lnTo>
                    <a:pt x="64" y="889"/>
                  </a:lnTo>
                  <a:lnTo>
                    <a:pt x="42" y="876"/>
                  </a:lnTo>
                  <a:lnTo>
                    <a:pt x="25" y="859"/>
                  </a:lnTo>
                  <a:lnTo>
                    <a:pt x="12" y="837"/>
                  </a:lnTo>
                  <a:lnTo>
                    <a:pt x="3" y="814"/>
                  </a:lnTo>
                  <a:lnTo>
                    <a:pt x="0" y="788"/>
                  </a:lnTo>
                  <a:lnTo>
                    <a:pt x="3" y="763"/>
                  </a:lnTo>
                  <a:lnTo>
                    <a:pt x="12" y="739"/>
                  </a:lnTo>
                  <a:lnTo>
                    <a:pt x="25" y="718"/>
                  </a:lnTo>
                  <a:lnTo>
                    <a:pt x="42" y="700"/>
                  </a:lnTo>
                  <a:lnTo>
                    <a:pt x="64" y="687"/>
                  </a:lnTo>
                  <a:lnTo>
                    <a:pt x="88" y="679"/>
                  </a:lnTo>
                  <a:lnTo>
                    <a:pt x="113" y="676"/>
                  </a:lnTo>
                  <a:close/>
                  <a:moveTo>
                    <a:pt x="113" y="0"/>
                  </a:moveTo>
                  <a:lnTo>
                    <a:pt x="1468" y="0"/>
                  </a:lnTo>
                  <a:lnTo>
                    <a:pt x="1493" y="3"/>
                  </a:lnTo>
                  <a:lnTo>
                    <a:pt x="1518" y="12"/>
                  </a:lnTo>
                  <a:lnTo>
                    <a:pt x="1539" y="25"/>
                  </a:lnTo>
                  <a:lnTo>
                    <a:pt x="1556" y="42"/>
                  </a:lnTo>
                  <a:lnTo>
                    <a:pt x="1569" y="64"/>
                  </a:lnTo>
                  <a:lnTo>
                    <a:pt x="1578" y="87"/>
                  </a:lnTo>
                  <a:lnTo>
                    <a:pt x="1581" y="113"/>
                  </a:lnTo>
                  <a:lnTo>
                    <a:pt x="1578" y="139"/>
                  </a:lnTo>
                  <a:lnTo>
                    <a:pt x="1569" y="162"/>
                  </a:lnTo>
                  <a:lnTo>
                    <a:pt x="1556" y="184"/>
                  </a:lnTo>
                  <a:lnTo>
                    <a:pt x="1539" y="201"/>
                  </a:lnTo>
                  <a:lnTo>
                    <a:pt x="1518" y="214"/>
                  </a:lnTo>
                  <a:lnTo>
                    <a:pt x="1493" y="222"/>
                  </a:lnTo>
                  <a:lnTo>
                    <a:pt x="1468" y="225"/>
                  </a:lnTo>
                  <a:lnTo>
                    <a:pt x="113" y="225"/>
                  </a:lnTo>
                  <a:lnTo>
                    <a:pt x="88" y="222"/>
                  </a:lnTo>
                  <a:lnTo>
                    <a:pt x="64" y="214"/>
                  </a:lnTo>
                  <a:lnTo>
                    <a:pt x="42" y="201"/>
                  </a:lnTo>
                  <a:lnTo>
                    <a:pt x="25" y="184"/>
                  </a:lnTo>
                  <a:lnTo>
                    <a:pt x="12" y="162"/>
                  </a:lnTo>
                  <a:lnTo>
                    <a:pt x="3" y="139"/>
                  </a:lnTo>
                  <a:lnTo>
                    <a:pt x="0" y="113"/>
                  </a:lnTo>
                  <a:lnTo>
                    <a:pt x="3" y="87"/>
                  </a:lnTo>
                  <a:lnTo>
                    <a:pt x="12" y="64"/>
                  </a:lnTo>
                  <a:lnTo>
                    <a:pt x="25" y="42"/>
                  </a:lnTo>
                  <a:lnTo>
                    <a:pt x="42" y="25"/>
                  </a:lnTo>
                  <a:lnTo>
                    <a:pt x="64" y="12"/>
                  </a:lnTo>
                  <a:lnTo>
                    <a:pt x="88" y="3"/>
                  </a:lnTo>
                  <a:lnTo>
                    <a:pt x="11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">
              <a:extLst>
                <a:ext uri="{FF2B5EF4-FFF2-40B4-BE49-F238E27FC236}">
                  <a16:creationId xmlns:a16="http://schemas.microsoft.com/office/drawing/2014/main" id="{BA36AF20-93A9-9B77-C512-0FFD9275041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0400" y="3861275"/>
              <a:ext cx="582613" cy="669925"/>
            </a:xfrm>
            <a:custGeom>
              <a:avLst/>
              <a:gdLst>
                <a:gd name="T0" fmla="*/ 790 w 2935"/>
                <a:gd name="T1" fmla="*/ 563 h 3376"/>
                <a:gd name="T2" fmla="*/ 2145 w 2935"/>
                <a:gd name="T3" fmla="*/ 225 h 3376"/>
                <a:gd name="T4" fmla="*/ 339 w 2935"/>
                <a:gd name="T5" fmla="*/ 225 h 3376"/>
                <a:gd name="T6" fmla="*/ 289 w 2935"/>
                <a:gd name="T7" fmla="*/ 236 h 3376"/>
                <a:gd name="T8" fmla="*/ 250 w 2935"/>
                <a:gd name="T9" fmla="*/ 267 h 3376"/>
                <a:gd name="T10" fmla="*/ 229 w 2935"/>
                <a:gd name="T11" fmla="*/ 312 h 3376"/>
                <a:gd name="T12" fmla="*/ 226 w 2935"/>
                <a:gd name="T13" fmla="*/ 3038 h 3376"/>
                <a:gd name="T14" fmla="*/ 237 w 2935"/>
                <a:gd name="T15" fmla="*/ 3088 h 3376"/>
                <a:gd name="T16" fmla="*/ 268 w 2935"/>
                <a:gd name="T17" fmla="*/ 3126 h 3376"/>
                <a:gd name="T18" fmla="*/ 313 w 2935"/>
                <a:gd name="T19" fmla="*/ 3148 h 3376"/>
                <a:gd name="T20" fmla="*/ 2596 w 2935"/>
                <a:gd name="T21" fmla="*/ 3151 h 3376"/>
                <a:gd name="T22" fmla="*/ 2647 w 2935"/>
                <a:gd name="T23" fmla="*/ 3140 h 3376"/>
                <a:gd name="T24" fmla="*/ 2685 w 2935"/>
                <a:gd name="T25" fmla="*/ 3109 h 3376"/>
                <a:gd name="T26" fmla="*/ 2706 w 2935"/>
                <a:gd name="T27" fmla="*/ 3064 h 3376"/>
                <a:gd name="T28" fmla="*/ 2709 w 2935"/>
                <a:gd name="T29" fmla="*/ 338 h 3376"/>
                <a:gd name="T30" fmla="*/ 2698 w 2935"/>
                <a:gd name="T31" fmla="*/ 288 h 3376"/>
                <a:gd name="T32" fmla="*/ 2667 w 2935"/>
                <a:gd name="T33" fmla="*/ 250 h 3376"/>
                <a:gd name="T34" fmla="*/ 2622 w 2935"/>
                <a:gd name="T35" fmla="*/ 228 h 3376"/>
                <a:gd name="T36" fmla="*/ 2371 w 2935"/>
                <a:gd name="T37" fmla="*/ 225 h 3376"/>
                <a:gd name="T38" fmla="*/ 2367 w 2935"/>
                <a:gd name="T39" fmla="*/ 599 h 3376"/>
                <a:gd name="T40" fmla="*/ 2346 w 2935"/>
                <a:gd name="T41" fmla="*/ 666 h 3376"/>
                <a:gd name="T42" fmla="*/ 2305 w 2935"/>
                <a:gd name="T43" fmla="*/ 721 h 3376"/>
                <a:gd name="T44" fmla="*/ 2248 w 2935"/>
                <a:gd name="T45" fmla="*/ 762 h 3376"/>
                <a:gd name="T46" fmla="*/ 2182 w 2935"/>
                <a:gd name="T47" fmla="*/ 785 h 3376"/>
                <a:gd name="T48" fmla="*/ 790 w 2935"/>
                <a:gd name="T49" fmla="*/ 788 h 3376"/>
                <a:gd name="T50" fmla="*/ 719 w 2935"/>
                <a:gd name="T51" fmla="*/ 776 h 3376"/>
                <a:gd name="T52" fmla="*/ 657 w 2935"/>
                <a:gd name="T53" fmla="*/ 745 h 3376"/>
                <a:gd name="T54" fmla="*/ 609 w 2935"/>
                <a:gd name="T55" fmla="*/ 696 h 3376"/>
                <a:gd name="T56" fmla="*/ 576 w 2935"/>
                <a:gd name="T57" fmla="*/ 633 h 3376"/>
                <a:gd name="T58" fmla="*/ 564 w 2935"/>
                <a:gd name="T59" fmla="*/ 563 h 3376"/>
                <a:gd name="T60" fmla="*/ 339 w 2935"/>
                <a:gd name="T61" fmla="*/ 225 h 3376"/>
                <a:gd name="T62" fmla="*/ 2596 w 2935"/>
                <a:gd name="T63" fmla="*/ 0 h 3376"/>
                <a:gd name="T64" fmla="*/ 2687 w 2935"/>
                <a:gd name="T65" fmla="*/ 12 h 3376"/>
                <a:gd name="T66" fmla="*/ 2768 w 2935"/>
                <a:gd name="T67" fmla="*/ 46 h 3376"/>
                <a:gd name="T68" fmla="*/ 2835 w 2935"/>
                <a:gd name="T69" fmla="*/ 99 h 3376"/>
                <a:gd name="T70" fmla="*/ 2889 w 2935"/>
                <a:gd name="T71" fmla="*/ 168 h 3376"/>
                <a:gd name="T72" fmla="*/ 2923 w 2935"/>
                <a:gd name="T73" fmla="*/ 248 h 3376"/>
                <a:gd name="T74" fmla="*/ 2935 w 2935"/>
                <a:gd name="T75" fmla="*/ 338 h 3376"/>
                <a:gd name="T76" fmla="*/ 2932 w 2935"/>
                <a:gd name="T77" fmla="*/ 3084 h 3376"/>
                <a:gd name="T78" fmla="*/ 2908 w 2935"/>
                <a:gd name="T79" fmla="*/ 3169 h 3376"/>
                <a:gd name="T80" fmla="*/ 2864 w 2935"/>
                <a:gd name="T81" fmla="*/ 3245 h 3376"/>
                <a:gd name="T82" fmla="*/ 2804 w 2935"/>
                <a:gd name="T83" fmla="*/ 3305 h 3376"/>
                <a:gd name="T84" fmla="*/ 2728 w 2935"/>
                <a:gd name="T85" fmla="*/ 3349 h 3376"/>
                <a:gd name="T86" fmla="*/ 2642 w 2935"/>
                <a:gd name="T87" fmla="*/ 3373 h 3376"/>
                <a:gd name="T88" fmla="*/ 339 w 2935"/>
                <a:gd name="T89" fmla="*/ 3376 h 3376"/>
                <a:gd name="T90" fmla="*/ 249 w 2935"/>
                <a:gd name="T91" fmla="*/ 3364 h 3376"/>
                <a:gd name="T92" fmla="*/ 168 w 2935"/>
                <a:gd name="T93" fmla="*/ 3330 h 3376"/>
                <a:gd name="T94" fmla="*/ 100 w 2935"/>
                <a:gd name="T95" fmla="*/ 3277 h 3376"/>
                <a:gd name="T96" fmla="*/ 46 w 2935"/>
                <a:gd name="T97" fmla="*/ 3208 h 3376"/>
                <a:gd name="T98" fmla="*/ 12 w 2935"/>
                <a:gd name="T99" fmla="*/ 3128 h 3376"/>
                <a:gd name="T100" fmla="*/ 0 w 2935"/>
                <a:gd name="T101" fmla="*/ 3038 h 3376"/>
                <a:gd name="T102" fmla="*/ 3 w 2935"/>
                <a:gd name="T103" fmla="*/ 292 h 3376"/>
                <a:gd name="T104" fmla="*/ 27 w 2935"/>
                <a:gd name="T105" fmla="*/ 207 h 3376"/>
                <a:gd name="T106" fmla="*/ 71 w 2935"/>
                <a:gd name="T107" fmla="*/ 131 h 3376"/>
                <a:gd name="T108" fmla="*/ 132 w 2935"/>
                <a:gd name="T109" fmla="*/ 71 h 3376"/>
                <a:gd name="T110" fmla="*/ 207 w 2935"/>
                <a:gd name="T111" fmla="*/ 27 h 3376"/>
                <a:gd name="T112" fmla="*/ 292 w 2935"/>
                <a:gd name="T113" fmla="*/ 3 h 33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935" h="3376">
                  <a:moveTo>
                    <a:pt x="790" y="225"/>
                  </a:moveTo>
                  <a:lnTo>
                    <a:pt x="790" y="563"/>
                  </a:lnTo>
                  <a:lnTo>
                    <a:pt x="2145" y="563"/>
                  </a:lnTo>
                  <a:lnTo>
                    <a:pt x="2145" y="225"/>
                  </a:lnTo>
                  <a:lnTo>
                    <a:pt x="790" y="225"/>
                  </a:lnTo>
                  <a:close/>
                  <a:moveTo>
                    <a:pt x="339" y="225"/>
                  </a:moveTo>
                  <a:lnTo>
                    <a:pt x="313" y="228"/>
                  </a:lnTo>
                  <a:lnTo>
                    <a:pt x="289" y="236"/>
                  </a:lnTo>
                  <a:lnTo>
                    <a:pt x="268" y="250"/>
                  </a:lnTo>
                  <a:lnTo>
                    <a:pt x="250" y="267"/>
                  </a:lnTo>
                  <a:lnTo>
                    <a:pt x="237" y="288"/>
                  </a:lnTo>
                  <a:lnTo>
                    <a:pt x="229" y="312"/>
                  </a:lnTo>
                  <a:lnTo>
                    <a:pt x="226" y="338"/>
                  </a:lnTo>
                  <a:lnTo>
                    <a:pt x="226" y="3038"/>
                  </a:lnTo>
                  <a:lnTo>
                    <a:pt x="229" y="3064"/>
                  </a:lnTo>
                  <a:lnTo>
                    <a:pt x="237" y="3088"/>
                  </a:lnTo>
                  <a:lnTo>
                    <a:pt x="250" y="3109"/>
                  </a:lnTo>
                  <a:lnTo>
                    <a:pt x="268" y="3126"/>
                  </a:lnTo>
                  <a:lnTo>
                    <a:pt x="289" y="3140"/>
                  </a:lnTo>
                  <a:lnTo>
                    <a:pt x="313" y="3148"/>
                  </a:lnTo>
                  <a:lnTo>
                    <a:pt x="339" y="3151"/>
                  </a:lnTo>
                  <a:lnTo>
                    <a:pt x="2596" y="3151"/>
                  </a:lnTo>
                  <a:lnTo>
                    <a:pt x="2622" y="3148"/>
                  </a:lnTo>
                  <a:lnTo>
                    <a:pt x="2647" y="3140"/>
                  </a:lnTo>
                  <a:lnTo>
                    <a:pt x="2667" y="3126"/>
                  </a:lnTo>
                  <a:lnTo>
                    <a:pt x="2685" y="3109"/>
                  </a:lnTo>
                  <a:lnTo>
                    <a:pt x="2698" y="3088"/>
                  </a:lnTo>
                  <a:lnTo>
                    <a:pt x="2706" y="3064"/>
                  </a:lnTo>
                  <a:lnTo>
                    <a:pt x="2709" y="3038"/>
                  </a:lnTo>
                  <a:lnTo>
                    <a:pt x="2709" y="338"/>
                  </a:lnTo>
                  <a:lnTo>
                    <a:pt x="2706" y="312"/>
                  </a:lnTo>
                  <a:lnTo>
                    <a:pt x="2698" y="288"/>
                  </a:lnTo>
                  <a:lnTo>
                    <a:pt x="2685" y="267"/>
                  </a:lnTo>
                  <a:lnTo>
                    <a:pt x="2667" y="250"/>
                  </a:lnTo>
                  <a:lnTo>
                    <a:pt x="2646" y="236"/>
                  </a:lnTo>
                  <a:lnTo>
                    <a:pt x="2622" y="228"/>
                  </a:lnTo>
                  <a:lnTo>
                    <a:pt x="2596" y="225"/>
                  </a:lnTo>
                  <a:lnTo>
                    <a:pt x="2371" y="225"/>
                  </a:lnTo>
                  <a:lnTo>
                    <a:pt x="2371" y="563"/>
                  </a:lnTo>
                  <a:lnTo>
                    <a:pt x="2367" y="599"/>
                  </a:lnTo>
                  <a:lnTo>
                    <a:pt x="2359" y="633"/>
                  </a:lnTo>
                  <a:lnTo>
                    <a:pt x="2346" y="666"/>
                  </a:lnTo>
                  <a:lnTo>
                    <a:pt x="2327" y="696"/>
                  </a:lnTo>
                  <a:lnTo>
                    <a:pt x="2305" y="721"/>
                  </a:lnTo>
                  <a:lnTo>
                    <a:pt x="2278" y="745"/>
                  </a:lnTo>
                  <a:lnTo>
                    <a:pt x="2248" y="762"/>
                  </a:lnTo>
                  <a:lnTo>
                    <a:pt x="2217" y="776"/>
                  </a:lnTo>
                  <a:lnTo>
                    <a:pt x="2182" y="785"/>
                  </a:lnTo>
                  <a:lnTo>
                    <a:pt x="2145" y="788"/>
                  </a:lnTo>
                  <a:lnTo>
                    <a:pt x="790" y="788"/>
                  </a:lnTo>
                  <a:lnTo>
                    <a:pt x="753" y="785"/>
                  </a:lnTo>
                  <a:lnTo>
                    <a:pt x="719" y="776"/>
                  </a:lnTo>
                  <a:lnTo>
                    <a:pt x="687" y="762"/>
                  </a:lnTo>
                  <a:lnTo>
                    <a:pt x="657" y="745"/>
                  </a:lnTo>
                  <a:lnTo>
                    <a:pt x="631" y="721"/>
                  </a:lnTo>
                  <a:lnTo>
                    <a:pt x="609" y="696"/>
                  </a:lnTo>
                  <a:lnTo>
                    <a:pt x="590" y="666"/>
                  </a:lnTo>
                  <a:lnTo>
                    <a:pt x="576" y="633"/>
                  </a:lnTo>
                  <a:lnTo>
                    <a:pt x="567" y="599"/>
                  </a:lnTo>
                  <a:lnTo>
                    <a:pt x="564" y="563"/>
                  </a:lnTo>
                  <a:lnTo>
                    <a:pt x="564" y="225"/>
                  </a:lnTo>
                  <a:lnTo>
                    <a:pt x="339" y="225"/>
                  </a:lnTo>
                  <a:close/>
                  <a:moveTo>
                    <a:pt x="339" y="0"/>
                  </a:moveTo>
                  <a:lnTo>
                    <a:pt x="2596" y="0"/>
                  </a:lnTo>
                  <a:lnTo>
                    <a:pt x="2642" y="3"/>
                  </a:lnTo>
                  <a:lnTo>
                    <a:pt x="2687" y="12"/>
                  </a:lnTo>
                  <a:lnTo>
                    <a:pt x="2728" y="27"/>
                  </a:lnTo>
                  <a:lnTo>
                    <a:pt x="2768" y="46"/>
                  </a:lnTo>
                  <a:lnTo>
                    <a:pt x="2804" y="71"/>
                  </a:lnTo>
                  <a:lnTo>
                    <a:pt x="2835" y="99"/>
                  </a:lnTo>
                  <a:lnTo>
                    <a:pt x="2864" y="131"/>
                  </a:lnTo>
                  <a:lnTo>
                    <a:pt x="2889" y="168"/>
                  </a:lnTo>
                  <a:lnTo>
                    <a:pt x="2908" y="207"/>
                  </a:lnTo>
                  <a:lnTo>
                    <a:pt x="2923" y="248"/>
                  </a:lnTo>
                  <a:lnTo>
                    <a:pt x="2932" y="292"/>
                  </a:lnTo>
                  <a:lnTo>
                    <a:pt x="2935" y="338"/>
                  </a:lnTo>
                  <a:lnTo>
                    <a:pt x="2935" y="3038"/>
                  </a:lnTo>
                  <a:lnTo>
                    <a:pt x="2932" y="3084"/>
                  </a:lnTo>
                  <a:lnTo>
                    <a:pt x="2923" y="3128"/>
                  </a:lnTo>
                  <a:lnTo>
                    <a:pt x="2908" y="3169"/>
                  </a:lnTo>
                  <a:lnTo>
                    <a:pt x="2889" y="3208"/>
                  </a:lnTo>
                  <a:lnTo>
                    <a:pt x="2864" y="3245"/>
                  </a:lnTo>
                  <a:lnTo>
                    <a:pt x="2835" y="3277"/>
                  </a:lnTo>
                  <a:lnTo>
                    <a:pt x="2804" y="3305"/>
                  </a:lnTo>
                  <a:lnTo>
                    <a:pt x="2768" y="3330"/>
                  </a:lnTo>
                  <a:lnTo>
                    <a:pt x="2728" y="3349"/>
                  </a:lnTo>
                  <a:lnTo>
                    <a:pt x="2687" y="3364"/>
                  </a:lnTo>
                  <a:lnTo>
                    <a:pt x="2642" y="3373"/>
                  </a:lnTo>
                  <a:lnTo>
                    <a:pt x="2596" y="3376"/>
                  </a:lnTo>
                  <a:lnTo>
                    <a:pt x="339" y="3376"/>
                  </a:lnTo>
                  <a:lnTo>
                    <a:pt x="292" y="3373"/>
                  </a:lnTo>
                  <a:lnTo>
                    <a:pt x="249" y="3364"/>
                  </a:lnTo>
                  <a:lnTo>
                    <a:pt x="207" y="3349"/>
                  </a:lnTo>
                  <a:lnTo>
                    <a:pt x="168" y="3330"/>
                  </a:lnTo>
                  <a:lnTo>
                    <a:pt x="132" y="3305"/>
                  </a:lnTo>
                  <a:lnTo>
                    <a:pt x="100" y="3277"/>
                  </a:lnTo>
                  <a:lnTo>
                    <a:pt x="71" y="3245"/>
                  </a:lnTo>
                  <a:lnTo>
                    <a:pt x="46" y="3208"/>
                  </a:lnTo>
                  <a:lnTo>
                    <a:pt x="27" y="3169"/>
                  </a:lnTo>
                  <a:lnTo>
                    <a:pt x="12" y="3128"/>
                  </a:lnTo>
                  <a:lnTo>
                    <a:pt x="3" y="3084"/>
                  </a:lnTo>
                  <a:lnTo>
                    <a:pt x="0" y="3038"/>
                  </a:lnTo>
                  <a:lnTo>
                    <a:pt x="0" y="338"/>
                  </a:lnTo>
                  <a:lnTo>
                    <a:pt x="3" y="292"/>
                  </a:lnTo>
                  <a:lnTo>
                    <a:pt x="12" y="248"/>
                  </a:lnTo>
                  <a:lnTo>
                    <a:pt x="27" y="207"/>
                  </a:lnTo>
                  <a:lnTo>
                    <a:pt x="46" y="168"/>
                  </a:lnTo>
                  <a:lnTo>
                    <a:pt x="71" y="131"/>
                  </a:lnTo>
                  <a:lnTo>
                    <a:pt x="100" y="99"/>
                  </a:lnTo>
                  <a:lnTo>
                    <a:pt x="132" y="71"/>
                  </a:lnTo>
                  <a:lnTo>
                    <a:pt x="168" y="46"/>
                  </a:lnTo>
                  <a:lnTo>
                    <a:pt x="207" y="27"/>
                  </a:lnTo>
                  <a:lnTo>
                    <a:pt x="249" y="12"/>
                  </a:lnTo>
                  <a:lnTo>
                    <a:pt x="292" y="3"/>
                  </a:lnTo>
                  <a:lnTo>
                    <a:pt x="33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PA_任意多边形 9">
            <a:extLst>
              <a:ext uri="{FF2B5EF4-FFF2-40B4-BE49-F238E27FC236}">
                <a16:creationId xmlns:a16="http://schemas.microsoft.com/office/drawing/2014/main" id="{B1683356-492D-F2B5-13E1-3F43DA9C7C25}"/>
              </a:ext>
            </a:extLst>
          </p:cNvPr>
          <p:cNvSpPr>
            <a:spLocks/>
          </p:cNvSpPr>
          <p:nvPr>
            <p:custDataLst>
              <p:tags r:id="rId5"/>
            </p:custDataLst>
          </p:nvPr>
        </p:nvSpPr>
        <p:spPr bwMode="auto">
          <a:xfrm>
            <a:off x="3719110" y="1446213"/>
            <a:ext cx="2249900" cy="4301589"/>
          </a:xfrm>
          <a:custGeom>
            <a:avLst/>
            <a:gdLst>
              <a:gd name="T0" fmla="*/ 363 w 4716"/>
              <a:gd name="T1" fmla="*/ 193 h 9007"/>
              <a:gd name="T2" fmla="*/ 3621 w 4716"/>
              <a:gd name="T3" fmla="*/ 193 h 9007"/>
              <a:gd name="T4" fmla="*/ 4716 w 4716"/>
              <a:gd name="T5" fmla="*/ 1288 h 9007"/>
              <a:gd name="T6" fmla="*/ 4716 w 4716"/>
              <a:gd name="T7" fmla="*/ 7718 h 9007"/>
              <a:gd name="T8" fmla="*/ 3621 w 4716"/>
              <a:gd name="T9" fmla="*/ 8813 h 9007"/>
              <a:gd name="T10" fmla="*/ 363 w 4716"/>
              <a:gd name="T11" fmla="*/ 8813 h 9007"/>
              <a:gd name="T12" fmla="*/ 0 w 4716"/>
              <a:gd name="T13" fmla="*/ 9007 h 9007"/>
              <a:gd name="T14" fmla="*/ 0 w 4716"/>
              <a:gd name="T15" fmla="*/ 0 h 9007"/>
              <a:gd name="T16" fmla="*/ 363 w 4716"/>
              <a:gd name="T17" fmla="*/ 193 h 90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16" h="9007">
                <a:moveTo>
                  <a:pt x="363" y="193"/>
                </a:moveTo>
                <a:lnTo>
                  <a:pt x="3621" y="193"/>
                </a:lnTo>
                <a:cubicBezTo>
                  <a:pt x="4223" y="193"/>
                  <a:pt x="4716" y="686"/>
                  <a:pt x="4716" y="1288"/>
                </a:cubicBezTo>
                <a:lnTo>
                  <a:pt x="4716" y="7718"/>
                </a:lnTo>
                <a:cubicBezTo>
                  <a:pt x="4716" y="8320"/>
                  <a:pt x="4223" y="8813"/>
                  <a:pt x="3621" y="8813"/>
                </a:cubicBezTo>
                <a:lnTo>
                  <a:pt x="363" y="8813"/>
                </a:lnTo>
                <a:cubicBezTo>
                  <a:pt x="212" y="8813"/>
                  <a:pt x="78" y="8890"/>
                  <a:pt x="0" y="9007"/>
                </a:cubicBezTo>
                <a:lnTo>
                  <a:pt x="0" y="0"/>
                </a:lnTo>
                <a:cubicBezTo>
                  <a:pt x="78" y="117"/>
                  <a:pt x="212" y="193"/>
                  <a:pt x="363" y="193"/>
                </a:cubicBezTo>
                <a:close/>
              </a:path>
            </a:pathLst>
          </a:custGeom>
          <a:solidFill>
            <a:srgbClr val="FFCA6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4" name="PA_同侧圆角矩形 31">
            <a:extLst>
              <a:ext uri="{FF2B5EF4-FFF2-40B4-BE49-F238E27FC236}">
                <a16:creationId xmlns:a16="http://schemas.microsoft.com/office/drawing/2014/main" id="{05CEB0C1-64A3-2BA0-A16A-D8148D6E49A7}"/>
              </a:ext>
            </a:extLst>
          </p:cNvPr>
          <p:cNvSpPr/>
          <p:nvPr>
            <p:custDataLst>
              <p:tags r:id="rId6"/>
            </p:custDataLst>
          </p:nvPr>
        </p:nvSpPr>
        <p:spPr>
          <a:xfrm rot="5400000">
            <a:off x="4026180" y="1548532"/>
            <a:ext cx="613409" cy="122754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lt"/>
            </a:endParaRPr>
          </a:p>
        </p:txBody>
      </p:sp>
      <p:sp>
        <p:nvSpPr>
          <p:cNvPr id="15" name="PA_椭圆 32">
            <a:extLst>
              <a:ext uri="{FF2B5EF4-FFF2-40B4-BE49-F238E27FC236}">
                <a16:creationId xmlns:a16="http://schemas.microsoft.com/office/drawing/2014/main" id="{F0FBE893-BE7E-02F8-5175-5211985562FC}"/>
              </a:ext>
            </a:extLst>
          </p:cNvPr>
          <p:cNvSpPr/>
          <p:nvPr>
            <p:custDataLst>
              <p:tags r:id="rId7"/>
            </p:custDataLst>
          </p:nvPr>
        </p:nvSpPr>
        <p:spPr>
          <a:xfrm>
            <a:off x="4407966" y="1925540"/>
            <a:ext cx="473529" cy="473529"/>
          </a:xfrm>
          <a:prstGeom prst="ellipse">
            <a:avLst/>
          </a:prstGeom>
          <a:solidFill>
            <a:srgbClr val="FFCA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+mj-lt"/>
              </a:rPr>
              <a:t>2</a:t>
            </a:r>
            <a:endParaRPr lang="zh-CN" altLang="en-US" dirty="0">
              <a:latin typeface="+mj-lt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9D6EE0C3-F7F3-066C-B581-8D78605314D7}"/>
              </a:ext>
            </a:extLst>
          </p:cNvPr>
          <p:cNvGrpSpPr/>
          <p:nvPr/>
        </p:nvGrpSpPr>
        <p:grpSpPr>
          <a:xfrm>
            <a:off x="4662325" y="4967463"/>
            <a:ext cx="363469" cy="362608"/>
            <a:chOff x="1722438" y="4133465"/>
            <a:chExt cx="669925" cy="668338"/>
          </a:xfrm>
          <a:solidFill>
            <a:schemeClr val="bg1"/>
          </a:solidFill>
        </p:grpSpPr>
        <p:sp>
          <p:nvSpPr>
            <p:cNvPr id="19" name="Freeform 12">
              <a:extLst>
                <a:ext uri="{FF2B5EF4-FFF2-40B4-BE49-F238E27FC236}">
                  <a16:creationId xmlns:a16="http://schemas.microsoft.com/office/drawing/2014/main" id="{4F3F61F4-6AC9-EB0D-E654-D0FCEEFB8EB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817688" y="4254115"/>
              <a:ext cx="479425" cy="452438"/>
            </a:xfrm>
            <a:custGeom>
              <a:avLst/>
              <a:gdLst>
                <a:gd name="T0" fmla="*/ 2365 w 2410"/>
                <a:gd name="T1" fmla="*/ 1857 h 2283"/>
                <a:gd name="T2" fmla="*/ 2407 w 2410"/>
                <a:gd name="T3" fmla="*/ 1979 h 2283"/>
                <a:gd name="T4" fmla="*/ 2317 w 2410"/>
                <a:gd name="T5" fmla="*/ 2069 h 2283"/>
                <a:gd name="T6" fmla="*/ 1419 w 2410"/>
                <a:gd name="T7" fmla="*/ 2046 h 2283"/>
                <a:gd name="T8" fmla="*/ 1377 w 2410"/>
                <a:gd name="T9" fmla="*/ 1924 h 2283"/>
                <a:gd name="T10" fmla="*/ 1466 w 2410"/>
                <a:gd name="T11" fmla="*/ 1835 h 2283"/>
                <a:gd name="T12" fmla="*/ 425 w 2410"/>
                <a:gd name="T13" fmla="*/ 1464 h 2283"/>
                <a:gd name="T14" fmla="*/ 281 w 2410"/>
                <a:gd name="T15" fmla="*/ 1589 h 2283"/>
                <a:gd name="T16" fmla="*/ 243 w 2410"/>
                <a:gd name="T17" fmla="*/ 1782 h 2283"/>
                <a:gd name="T18" fmla="*/ 329 w 2410"/>
                <a:gd name="T19" fmla="*/ 1954 h 2283"/>
                <a:gd name="T20" fmla="*/ 502 w 2410"/>
                <a:gd name="T21" fmla="*/ 2040 h 2283"/>
                <a:gd name="T22" fmla="*/ 694 w 2410"/>
                <a:gd name="T23" fmla="*/ 2001 h 2283"/>
                <a:gd name="T24" fmla="*/ 819 w 2410"/>
                <a:gd name="T25" fmla="*/ 1859 h 2283"/>
                <a:gd name="T26" fmla="*/ 833 w 2410"/>
                <a:gd name="T27" fmla="*/ 1661 h 2283"/>
                <a:gd name="T28" fmla="*/ 726 w 2410"/>
                <a:gd name="T29" fmla="*/ 1502 h 2283"/>
                <a:gd name="T30" fmla="*/ 542 w 2410"/>
                <a:gd name="T31" fmla="*/ 1440 h 2283"/>
                <a:gd name="T32" fmla="*/ 2365 w 2410"/>
                <a:gd name="T33" fmla="*/ 1346 h 2283"/>
                <a:gd name="T34" fmla="*/ 2407 w 2410"/>
                <a:gd name="T35" fmla="*/ 1468 h 2283"/>
                <a:gd name="T36" fmla="*/ 2317 w 2410"/>
                <a:gd name="T37" fmla="*/ 1558 h 2283"/>
                <a:gd name="T38" fmla="*/ 1419 w 2410"/>
                <a:gd name="T39" fmla="*/ 1534 h 2283"/>
                <a:gd name="T40" fmla="*/ 1377 w 2410"/>
                <a:gd name="T41" fmla="*/ 1412 h 2283"/>
                <a:gd name="T42" fmla="*/ 1466 w 2410"/>
                <a:gd name="T43" fmla="*/ 1323 h 2283"/>
                <a:gd name="T44" fmla="*/ 714 w 2410"/>
                <a:gd name="T45" fmla="*/ 1227 h 2283"/>
                <a:gd name="T46" fmla="*/ 944 w 2410"/>
                <a:gd name="T47" fmla="*/ 1379 h 2283"/>
                <a:gd name="T48" fmla="*/ 1072 w 2410"/>
                <a:gd name="T49" fmla="*/ 1625 h 2283"/>
                <a:gd name="T50" fmla="*/ 1057 w 2410"/>
                <a:gd name="T51" fmla="*/ 1912 h 2283"/>
                <a:gd name="T52" fmla="*/ 905 w 2410"/>
                <a:gd name="T53" fmla="*/ 2143 h 2283"/>
                <a:gd name="T54" fmla="*/ 658 w 2410"/>
                <a:gd name="T55" fmla="*/ 2271 h 2283"/>
                <a:gd name="T56" fmla="*/ 370 w 2410"/>
                <a:gd name="T57" fmla="*/ 2255 h 2283"/>
                <a:gd name="T58" fmla="*/ 140 w 2410"/>
                <a:gd name="T59" fmla="*/ 2104 h 2283"/>
                <a:gd name="T60" fmla="*/ 12 w 2410"/>
                <a:gd name="T61" fmla="*/ 1857 h 2283"/>
                <a:gd name="T62" fmla="*/ 27 w 2410"/>
                <a:gd name="T63" fmla="*/ 1570 h 2283"/>
                <a:gd name="T64" fmla="*/ 179 w 2410"/>
                <a:gd name="T65" fmla="*/ 1339 h 2283"/>
                <a:gd name="T66" fmla="*/ 426 w 2410"/>
                <a:gd name="T67" fmla="*/ 1212 h 2283"/>
                <a:gd name="T68" fmla="*/ 2317 w 2410"/>
                <a:gd name="T69" fmla="*/ 601 h 2283"/>
                <a:gd name="T70" fmla="*/ 2407 w 2410"/>
                <a:gd name="T71" fmla="*/ 690 h 2283"/>
                <a:gd name="T72" fmla="*/ 2365 w 2410"/>
                <a:gd name="T73" fmla="*/ 812 h 2283"/>
                <a:gd name="T74" fmla="*/ 1466 w 2410"/>
                <a:gd name="T75" fmla="*/ 835 h 2283"/>
                <a:gd name="T76" fmla="*/ 1377 w 2410"/>
                <a:gd name="T77" fmla="*/ 745 h 2283"/>
                <a:gd name="T78" fmla="*/ 1419 w 2410"/>
                <a:gd name="T79" fmla="*/ 624 h 2283"/>
                <a:gd name="T80" fmla="*/ 2289 w 2410"/>
                <a:gd name="T81" fmla="*/ 116 h 2283"/>
                <a:gd name="T82" fmla="*/ 2398 w 2410"/>
                <a:gd name="T83" fmla="*/ 184 h 2283"/>
                <a:gd name="T84" fmla="*/ 2384 w 2410"/>
                <a:gd name="T85" fmla="*/ 312 h 2283"/>
                <a:gd name="T86" fmla="*/ 1493 w 2410"/>
                <a:gd name="T87" fmla="*/ 357 h 2283"/>
                <a:gd name="T88" fmla="*/ 1385 w 2410"/>
                <a:gd name="T89" fmla="*/ 289 h 2283"/>
                <a:gd name="T90" fmla="*/ 1399 w 2410"/>
                <a:gd name="T91" fmla="*/ 161 h 2283"/>
                <a:gd name="T92" fmla="*/ 1014 w 2410"/>
                <a:gd name="T93" fmla="*/ 0 h 2283"/>
                <a:gd name="T94" fmla="*/ 1117 w 2410"/>
                <a:gd name="T95" fmla="*/ 43 h 2283"/>
                <a:gd name="T96" fmla="*/ 1141 w 2410"/>
                <a:gd name="T97" fmla="*/ 150 h 2283"/>
                <a:gd name="T98" fmla="*/ 612 w 2410"/>
                <a:gd name="T99" fmla="*/ 800 h 2283"/>
                <a:gd name="T100" fmla="*/ 444 w 2410"/>
                <a:gd name="T101" fmla="*/ 838 h 2283"/>
                <a:gd name="T102" fmla="*/ 298 w 2410"/>
                <a:gd name="T103" fmla="*/ 759 h 2283"/>
                <a:gd name="T104" fmla="*/ 1 w 2410"/>
                <a:gd name="T105" fmla="*/ 370 h 2283"/>
                <a:gd name="T106" fmla="*/ 61 w 2410"/>
                <a:gd name="T107" fmla="*/ 273 h 2283"/>
                <a:gd name="T108" fmla="*/ 172 w 2410"/>
                <a:gd name="T109" fmla="*/ 269 h 2283"/>
                <a:gd name="T110" fmla="*/ 951 w 2410"/>
                <a:gd name="T111" fmla="*/ 24 h 2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410" h="2283">
                  <a:moveTo>
                    <a:pt x="1493" y="1832"/>
                  </a:moveTo>
                  <a:lnTo>
                    <a:pt x="2289" y="1832"/>
                  </a:lnTo>
                  <a:lnTo>
                    <a:pt x="2317" y="1835"/>
                  </a:lnTo>
                  <a:lnTo>
                    <a:pt x="2343" y="1843"/>
                  </a:lnTo>
                  <a:lnTo>
                    <a:pt x="2365" y="1857"/>
                  </a:lnTo>
                  <a:lnTo>
                    <a:pt x="2384" y="1877"/>
                  </a:lnTo>
                  <a:lnTo>
                    <a:pt x="2398" y="1898"/>
                  </a:lnTo>
                  <a:lnTo>
                    <a:pt x="2407" y="1924"/>
                  </a:lnTo>
                  <a:lnTo>
                    <a:pt x="2410" y="1952"/>
                  </a:lnTo>
                  <a:lnTo>
                    <a:pt x="2407" y="1979"/>
                  </a:lnTo>
                  <a:lnTo>
                    <a:pt x="2398" y="2005"/>
                  </a:lnTo>
                  <a:lnTo>
                    <a:pt x="2384" y="2027"/>
                  </a:lnTo>
                  <a:lnTo>
                    <a:pt x="2365" y="2046"/>
                  </a:lnTo>
                  <a:lnTo>
                    <a:pt x="2343" y="2060"/>
                  </a:lnTo>
                  <a:lnTo>
                    <a:pt x="2317" y="2069"/>
                  </a:lnTo>
                  <a:lnTo>
                    <a:pt x="2289" y="2072"/>
                  </a:lnTo>
                  <a:lnTo>
                    <a:pt x="1493" y="2072"/>
                  </a:lnTo>
                  <a:lnTo>
                    <a:pt x="1466" y="2069"/>
                  </a:lnTo>
                  <a:lnTo>
                    <a:pt x="1440" y="2060"/>
                  </a:lnTo>
                  <a:lnTo>
                    <a:pt x="1419" y="2046"/>
                  </a:lnTo>
                  <a:lnTo>
                    <a:pt x="1399" y="2027"/>
                  </a:lnTo>
                  <a:lnTo>
                    <a:pt x="1385" y="2005"/>
                  </a:lnTo>
                  <a:lnTo>
                    <a:pt x="1377" y="1979"/>
                  </a:lnTo>
                  <a:lnTo>
                    <a:pt x="1372" y="1952"/>
                  </a:lnTo>
                  <a:lnTo>
                    <a:pt x="1377" y="1924"/>
                  </a:lnTo>
                  <a:lnTo>
                    <a:pt x="1385" y="1898"/>
                  </a:lnTo>
                  <a:lnTo>
                    <a:pt x="1399" y="1877"/>
                  </a:lnTo>
                  <a:lnTo>
                    <a:pt x="1419" y="1857"/>
                  </a:lnTo>
                  <a:lnTo>
                    <a:pt x="1440" y="1843"/>
                  </a:lnTo>
                  <a:lnTo>
                    <a:pt x="1466" y="1835"/>
                  </a:lnTo>
                  <a:lnTo>
                    <a:pt x="1493" y="1832"/>
                  </a:lnTo>
                  <a:close/>
                  <a:moveTo>
                    <a:pt x="542" y="1440"/>
                  </a:moveTo>
                  <a:lnTo>
                    <a:pt x="502" y="1443"/>
                  </a:lnTo>
                  <a:lnTo>
                    <a:pt x="462" y="1451"/>
                  </a:lnTo>
                  <a:lnTo>
                    <a:pt x="425" y="1464"/>
                  </a:lnTo>
                  <a:lnTo>
                    <a:pt x="390" y="1481"/>
                  </a:lnTo>
                  <a:lnTo>
                    <a:pt x="358" y="1502"/>
                  </a:lnTo>
                  <a:lnTo>
                    <a:pt x="329" y="1528"/>
                  </a:lnTo>
                  <a:lnTo>
                    <a:pt x="304" y="1558"/>
                  </a:lnTo>
                  <a:lnTo>
                    <a:pt x="281" y="1589"/>
                  </a:lnTo>
                  <a:lnTo>
                    <a:pt x="264" y="1624"/>
                  </a:lnTo>
                  <a:lnTo>
                    <a:pt x="252" y="1661"/>
                  </a:lnTo>
                  <a:lnTo>
                    <a:pt x="243" y="1700"/>
                  </a:lnTo>
                  <a:lnTo>
                    <a:pt x="240" y="1741"/>
                  </a:lnTo>
                  <a:lnTo>
                    <a:pt x="243" y="1782"/>
                  </a:lnTo>
                  <a:lnTo>
                    <a:pt x="252" y="1821"/>
                  </a:lnTo>
                  <a:lnTo>
                    <a:pt x="264" y="1859"/>
                  </a:lnTo>
                  <a:lnTo>
                    <a:pt x="281" y="1893"/>
                  </a:lnTo>
                  <a:lnTo>
                    <a:pt x="304" y="1925"/>
                  </a:lnTo>
                  <a:lnTo>
                    <a:pt x="329" y="1954"/>
                  </a:lnTo>
                  <a:lnTo>
                    <a:pt x="358" y="1979"/>
                  </a:lnTo>
                  <a:lnTo>
                    <a:pt x="390" y="2001"/>
                  </a:lnTo>
                  <a:lnTo>
                    <a:pt x="425" y="2018"/>
                  </a:lnTo>
                  <a:lnTo>
                    <a:pt x="462" y="2031"/>
                  </a:lnTo>
                  <a:lnTo>
                    <a:pt x="502" y="2040"/>
                  </a:lnTo>
                  <a:lnTo>
                    <a:pt x="542" y="2042"/>
                  </a:lnTo>
                  <a:lnTo>
                    <a:pt x="583" y="2040"/>
                  </a:lnTo>
                  <a:lnTo>
                    <a:pt x="621" y="2031"/>
                  </a:lnTo>
                  <a:lnTo>
                    <a:pt x="659" y="2018"/>
                  </a:lnTo>
                  <a:lnTo>
                    <a:pt x="694" y="2001"/>
                  </a:lnTo>
                  <a:lnTo>
                    <a:pt x="726" y="1979"/>
                  </a:lnTo>
                  <a:lnTo>
                    <a:pt x="755" y="1954"/>
                  </a:lnTo>
                  <a:lnTo>
                    <a:pt x="780" y="1925"/>
                  </a:lnTo>
                  <a:lnTo>
                    <a:pt x="802" y="1893"/>
                  </a:lnTo>
                  <a:lnTo>
                    <a:pt x="819" y="1859"/>
                  </a:lnTo>
                  <a:lnTo>
                    <a:pt x="833" y="1821"/>
                  </a:lnTo>
                  <a:lnTo>
                    <a:pt x="841" y="1782"/>
                  </a:lnTo>
                  <a:lnTo>
                    <a:pt x="844" y="1741"/>
                  </a:lnTo>
                  <a:lnTo>
                    <a:pt x="841" y="1700"/>
                  </a:lnTo>
                  <a:lnTo>
                    <a:pt x="833" y="1661"/>
                  </a:lnTo>
                  <a:lnTo>
                    <a:pt x="819" y="1624"/>
                  </a:lnTo>
                  <a:lnTo>
                    <a:pt x="802" y="1589"/>
                  </a:lnTo>
                  <a:lnTo>
                    <a:pt x="780" y="1558"/>
                  </a:lnTo>
                  <a:lnTo>
                    <a:pt x="755" y="1528"/>
                  </a:lnTo>
                  <a:lnTo>
                    <a:pt x="726" y="1502"/>
                  </a:lnTo>
                  <a:lnTo>
                    <a:pt x="694" y="1481"/>
                  </a:lnTo>
                  <a:lnTo>
                    <a:pt x="659" y="1464"/>
                  </a:lnTo>
                  <a:lnTo>
                    <a:pt x="621" y="1451"/>
                  </a:lnTo>
                  <a:lnTo>
                    <a:pt x="583" y="1443"/>
                  </a:lnTo>
                  <a:lnTo>
                    <a:pt x="542" y="1440"/>
                  </a:lnTo>
                  <a:close/>
                  <a:moveTo>
                    <a:pt x="1493" y="1319"/>
                  </a:moveTo>
                  <a:lnTo>
                    <a:pt x="2289" y="1319"/>
                  </a:lnTo>
                  <a:lnTo>
                    <a:pt x="2317" y="1323"/>
                  </a:lnTo>
                  <a:lnTo>
                    <a:pt x="2343" y="1332"/>
                  </a:lnTo>
                  <a:lnTo>
                    <a:pt x="2365" y="1346"/>
                  </a:lnTo>
                  <a:lnTo>
                    <a:pt x="2384" y="1365"/>
                  </a:lnTo>
                  <a:lnTo>
                    <a:pt x="2398" y="1387"/>
                  </a:lnTo>
                  <a:lnTo>
                    <a:pt x="2407" y="1412"/>
                  </a:lnTo>
                  <a:lnTo>
                    <a:pt x="2410" y="1440"/>
                  </a:lnTo>
                  <a:lnTo>
                    <a:pt x="2407" y="1468"/>
                  </a:lnTo>
                  <a:lnTo>
                    <a:pt x="2398" y="1493"/>
                  </a:lnTo>
                  <a:lnTo>
                    <a:pt x="2384" y="1516"/>
                  </a:lnTo>
                  <a:lnTo>
                    <a:pt x="2365" y="1534"/>
                  </a:lnTo>
                  <a:lnTo>
                    <a:pt x="2343" y="1549"/>
                  </a:lnTo>
                  <a:lnTo>
                    <a:pt x="2317" y="1558"/>
                  </a:lnTo>
                  <a:lnTo>
                    <a:pt x="2289" y="1561"/>
                  </a:lnTo>
                  <a:lnTo>
                    <a:pt x="1493" y="1561"/>
                  </a:lnTo>
                  <a:lnTo>
                    <a:pt x="1466" y="1558"/>
                  </a:lnTo>
                  <a:lnTo>
                    <a:pt x="1440" y="1549"/>
                  </a:lnTo>
                  <a:lnTo>
                    <a:pt x="1419" y="1534"/>
                  </a:lnTo>
                  <a:lnTo>
                    <a:pt x="1399" y="1516"/>
                  </a:lnTo>
                  <a:lnTo>
                    <a:pt x="1385" y="1493"/>
                  </a:lnTo>
                  <a:lnTo>
                    <a:pt x="1377" y="1468"/>
                  </a:lnTo>
                  <a:lnTo>
                    <a:pt x="1372" y="1440"/>
                  </a:lnTo>
                  <a:lnTo>
                    <a:pt x="1377" y="1412"/>
                  </a:lnTo>
                  <a:lnTo>
                    <a:pt x="1385" y="1387"/>
                  </a:lnTo>
                  <a:lnTo>
                    <a:pt x="1399" y="1365"/>
                  </a:lnTo>
                  <a:lnTo>
                    <a:pt x="1419" y="1346"/>
                  </a:lnTo>
                  <a:lnTo>
                    <a:pt x="1440" y="1332"/>
                  </a:lnTo>
                  <a:lnTo>
                    <a:pt x="1466" y="1323"/>
                  </a:lnTo>
                  <a:lnTo>
                    <a:pt x="1493" y="1319"/>
                  </a:lnTo>
                  <a:close/>
                  <a:moveTo>
                    <a:pt x="542" y="1200"/>
                  </a:moveTo>
                  <a:lnTo>
                    <a:pt x="601" y="1203"/>
                  </a:lnTo>
                  <a:lnTo>
                    <a:pt x="658" y="1212"/>
                  </a:lnTo>
                  <a:lnTo>
                    <a:pt x="714" y="1227"/>
                  </a:lnTo>
                  <a:lnTo>
                    <a:pt x="766" y="1248"/>
                  </a:lnTo>
                  <a:lnTo>
                    <a:pt x="815" y="1273"/>
                  </a:lnTo>
                  <a:lnTo>
                    <a:pt x="862" y="1304"/>
                  </a:lnTo>
                  <a:lnTo>
                    <a:pt x="905" y="1339"/>
                  </a:lnTo>
                  <a:lnTo>
                    <a:pt x="944" y="1379"/>
                  </a:lnTo>
                  <a:lnTo>
                    <a:pt x="980" y="1422"/>
                  </a:lnTo>
                  <a:lnTo>
                    <a:pt x="1010" y="1468"/>
                  </a:lnTo>
                  <a:lnTo>
                    <a:pt x="1036" y="1518"/>
                  </a:lnTo>
                  <a:lnTo>
                    <a:pt x="1057" y="1570"/>
                  </a:lnTo>
                  <a:lnTo>
                    <a:pt x="1072" y="1625"/>
                  </a:lnTo>
                  <a:lnTo>
                    <a:pt x="1082" y="1683"/>
                  </a:lnTo>
                  <a:lnTo>
                    <a:pt x="1085" y="1741"/>
                  </a:lnTo>
                  <a:lnTo>
                    <a:pt x="1082" y="1800"/>
                  </a:lnTo>
                  <a:lnTo>
                    <a:pt x="1072" y="1857"/>
                  </a:lnTo>
                  <a:lnTo>
                    <a:pt x="1057" y="1912"/>
                  </a:lnTo>
                  <a:lnTo>
                    <a:pt x="1036" y="1965"/>
                  </a:lnTo>
                  <a:lnTo>
                    <a:pt x="1010" y="2014"/>
                  </a:lnTo>
                  <a:lnTo>
                    <a:pt x="980" y="2061"/>
                  </a:lnTo>
                  <a:lnTo>
                    <a:pt x="944" y="2104"/>
                  </a:lnTo>
                  <a:lnTo>
                    <a:pt x="905" y="2143"/>
                  </a:lnTo>
                  <a:lnTo>
                    <a:pt x="862" y="2178"/>
                  </a:lnTo>
                  <a:lnTo>
                    <a:pt x="815" y="2208"/>
                  </a:lnTo>
                  <a:lnTo>
                    <a:pt x="766" y="2235"/>
                  </a:lnTo>
                  <a:lnTo>
                    <a:pt x="714" y="2255"/>
                  </a:lnTo>
                  <a:lnTo>
                    <a:pt x="658" y="2271"/>
                  </a:lnTo>
                  <a:lnTo>
                    <a:pt x="601" y="2280"/>
                  </a:lnTo>
                  <a:lnTo>
                    <a:pt x="542" y="2283"/>
                  </a:lnTo>
                  <a:lnTo>
                    <a:pt x="483" y="2280"/>
                  </a:lnTo>
                  <a:lnTo>
                    <a:pt x="426" y="2271"/>
                  </a:lnTo>
                  <a:lnTo>
                    <a:pt x="370" y="2255"/>
                  </a:lnTo>
                  <a:lnTo>
                    <a:pt x="318" y="2235"/>
                  </a:lnTo>
                  <a:lnTo>
                    <a:pt x="268" y="2208"/>
                  </a:lnTo>
                  <a:lnTo>
                    <a:pt x="222" y="2178"/>
                  </a:lnTo>
                  <a:lnTo>
                    <a:pt x="179" y="2143"/>
                  </a:lnTo>
                  <a:lnTo>
                    <a:pt x="140" y="2104"/>
                  </a:lnTo>
                  <a:lnTo>
                    <a:pt x="104" y="2061"/>
                  </a:lnTo>
                  <a:lnTo>
                    <a:pt x="73" y="2014"/>
                  </a:lnTo>
                  <a:lnTo>
                    <a:pt x="48" y="1965"/>
                  </a:lnTo>
                  <a:lnTo>
                    <a:pt x="27" y="1912"/>
                  </a:lnTo>
                  <a:lnTo>
                    <a:pt x="12" y="1857"/>
                  </a:lnTo>
                  <a:lnTo>
                    <a:pt x="3" y="1800"/>
                  </a:lnTo>
                  <a:lnTo>
                    <a:pt x="0" y="1741"/>
                  </a:lnTo>
                  <a:lnTo>
                    <a:pt x="3" y="1683"/>
                  </a:lnTo>
                  <a:lnTo>
                    <a:pt x="12" y="1625"/>
                  </a:lnTo>
                  <a:lnTo>
                    <a:pt x="27" y="1570"/>
                  </a:lnTo>
                  <a:lnTo>
                    <a:pt x="48" y="1518"/>
                  </a:lnTo>
                  <a:lnTo>
                    <a:pt x="73" y="1468"/>
                  </a:lnTo>
                  <a:lnTo>
                    <a:pt x="104" y="1422"/>
                  </a:lnTo>
                  <a:lnTo>
                    <a:pt x="140" y="1379"/>
                  </a:lnTo>
                  <a:lnTo>
                    <a:pt x="179" y="1339"/>
                  </a:lnTo>
                  <a:lnTo>
                    <a:pt x="222" y="1304"/>
                  </a:lnTo>
                  <a:lnTo>
                    <a:pt x="268" y="1273"/>
                  </a:lnTo>
                  <a:lnTo>
                    <a:pt x="318" y="1248"/>
                  </a:lnTo>
                  <a:lnTo>
                    <a:pt x="370" y="1227"/>
                  </a:lnTo>
                  <a:lnTo>
                    <a:pt x="426" y="1212"/>
                  </a:lnTo>
                  <a:lnTo>
                    <a:pt x="483" y="1203"/>
                  </a:lnTo>
                  <a:lnTo>
                    <a:pt x="542" y="1200"/>
                  </a:lnTo>
                  <a:close/>
                  <a:moveTo>
                    <a:pt x="1493" y="598"/>
                  </a:moveTo>
                  <a:lnTo>
                    <a:pt x="2289" y="598"/>
                  </a:lnTo>
                  <a:lnTo>
                    <a:pt x="2317" y="601"/>
                  </a:lnTo>
                  <a:lnTo>
                    <a:pt x="2343" y="609"/>
                  </a:lnTo>
                  <a:lnTo>
                    <a:pt x="2365" y="624"/>
                  </a:lnTo>
                  <a:lnTo>
                    <a:pt x="2384" y="643"/>
                  </a:lnTo>
                  <a:lnTo>
                    <a:pt x="2398" y="665"/>
                  </a:lnTo>
                  <a:lnTo>
                    <a:pt x="2407" y="690"/>
                  </a:lnTo>
                  <a:lnTo>
                    <a:pt x="2410" y="718"/>
                  </a:lnTo>
                  <a:lnTo>
                    <a:pt x="2407" y="745"/>
                  </a:lnTo>
                  <a:lnTo>
                    <a:pt x="2398" y="771"/>
                  </a:lnTo>
                  <a:lnTo>
                    <a:pt x="2384" y="794"/>
                  </a:lnTo>
                  <a:lnTo>
                    <a:pt x="2365" y="812"/>
                  </a:lnTo>
                  <a:lnTo>
                    <a:pt x="2343" y="826"/>
                  </a:lnTo>
                  <a:lnTo>
                    <a:pt x="2317" y="835"/>
                  </a:lnTo>
                  <a:lnTo>
                    <a:pt x="2289" y="839"/>
                  </a:lnTo>
                  <a:lnTo>
                    <a:pt x="1493" y="839"/>
                  </a:lnTo>
                  <a:lnTo>
                    <a:pt x="1466" y="835"/>
                  </a:lnTo>
                  <a:lnTo>
                    <a:pt x="1440" y="826"/>
                  </a:lnTo>
                  <a:lnTo>
                    <a:pt x="1419" y="812"/>
                  </a:lnTo>
                  <a:lnTo>
                    <a:pt x="1399" y="794"/>
                  </a:lnTo>
                  <a:lnTo>
                    <a:pt x="1385" y="771"/>
                  </a:lnTo>
                  <a:lnTo>
                    <a:pt x="1377" y="745"/>
                  </a:lnTo>
                  <a:lnTo>
                    <a:pt x="1372" y="718"/>
                  </a:lnTo>
                  <a:lnTo>
                    <a:pt x="1377" y="690"/>
                  </a:lnTo>
                  <a:lnTo>
                    <a:pt x="1385" y="665"/>
                  </a:lnTo>
                  <a:lnTo>
                    <a:pt x="1399" y="643"/>
                  </a:lnTo>
                  <a:lnTo>
                    <a:pt x="1419" y="624"/>
                  </a:lnTo>
                  <a:lnTo>
                    <a:pt x="1440" y="609"/>
                  </a:lnTo>
                  <a:lnTo>
                    <a:pt x="1466" y="601"/>
                  </a:lnTo>
                  <a:lnTo>
                    <a:pt x="1493" y="598"/>
                  </a:lnTo>
                  <a:close/>
                  <a:moveTo>
                    <a:pt x="1493" y="116"/>
                  </a:moveTo>
                  <a:lnTo>
                    <a:pt x="2289" y="116"/>
                  </a:lnTo>
                  <a:lnTo>
                    <a:pt x="2317" y="119"/>
                  </a:lnTo>
                  <a:lnTo>
                    <a:pt x="2343" y="129"/>
                  </a:lnTo>
                  <a:lnTo>
                    <a:pt x="2365" y="143"/>
                  </a:lnTo>
                  <a:lnTo>
                    <a:pt x="2384" y="161"/>
                  </a:lnTo>
                  <a:lnTo>
                    <a:pt x="2398" y="184"/>
                  </a:lnTo>
                  <a:lnTo>
                    <a:pt x="2407" y="209"/>
                  </a:lnTo>
                  <a:lnTo>
                    <a:pt x="2410" y="237"/>
                  </a:lnTo>
                  <a:lnTo>
                    <a:pt x="2407" y="265"/>
                  </a:lnTo>
                  <a:lnTo>
                    <a:pt x="2398" y="289"/>
                  </a:lnTo>
                  <a:lnTo>
                    <a:pt x="2384" y="312"/>
                  </a:lnTo>
                  <a:lnTo>
                    <a:pt x="2365" y="330"/>
                  </a:lnTo>
                  <a:lnTo>
                    <a:pt x="2343" y="344"/>
                  </a:lnTo>
                  <a:lnTo>
                    <a:pt x="2317" y="354"/>
                  </a:lnTo>
                  <a:lnTo>
                    <a:pt x="2289" y="357"/>
                  </a:lnTo>
                  <a:lnTo>
                    <a:pt x="1493" y="357"/>
                  </a:lnTo>
                  <a:lnTo>
                    <a:pt x="1466" y="354"/>
                  </a:lnTo>
                  <a:lnTo>
                    <a:pt x="1440" y="344"/>
                  </a:lnTo>
                  <a:lnTo>
                    <a:pt x="1419" y="330"/>
                  </a:lnTo>
                  <a:lnTo>
                    <a:pt x="1399" y="312"/>
                  </a:lnTo>
                  <a:lnTo>
                    <a:pt x="1385" y="289"/>
                  </a:lnTo>
                  <a:lnTo>
                    <a:pt x="1377" y="265"/>
                  </a:lnTo>
                  <a:lnTo>
                    <a:pt x="1372" y="237"/>
                  </a:lnTo>
                  <a:lnTo>
                    <a:pt x="1377" y="209"/>
                  </a:lnTo>
                  <a:lnTo>
                    <a:pt x="1385" y="184"/>
                  </a:lnTo>
                  <a:lnTo>
                    <a:pt x="1399" y="161"/>
                  </a:lnTo>
                  <a:lnTo>
                    <a:pt x="1419" y="143"/>
                  </a:lnTo>
                  <a:lnTo>
                    <a:pt x="1440" y="129"/>
                  </a:lnTo>
                  <a:lnTo>
                    <a:pt x="1466" y="119"/>
                  </a:lnTo>
                  <a:lnTo>
                    <a:pt x="1493" y="116"/>
                  </a:lnTo>
                  <a:close/>
                  <a:moveTo>
                    <a:pt x="1014" y="0"/>
                  </a:moveTo>
                  <a:lnTo>
                    <a:pt x="1037" y="0"/>
                  </a:lnTo>
                  <a:lnTo>
                    <a:pt x="1059" y="4"/>
                  </a:lnTo>
                  <a:lnTo>
                    <a:pt x="1080" y="13"/>
                  </a:lnTo>
                  <a:lnTo>
                    <a:pt x="1101" y="26"/>
                  </a:lnTo>
                  <a:lnTo>
                    <a:pt x="1117" y="43"/>
                  </a:lnTo>
                  <a:lnTo>
                    <a:pt x="1131" y="62"/>
                  </a:lnTo>
                  <a:lnTo>
                    <a:pt x="1140" y="83"/>
                  </a:lnTo>
                  <a:lnTo>
                    <a:pt x="1144" y="105"/>
                  </a:lnTo>
                  <a:lnTo>
                    <a:pt x="1145" y="128"/>
                  </a:lnTo>
                  <a:lnTo>
                    <a:pt x="1141" y="150"/>
                  </a:lnTo>
                  <a:lnTo>
                    <a:pt x="1133" y="172"/>
                  </a:lnTo>
                  <a:lnTo>
                    <a:pt x="1120" y="192"/>
                  </a:lnTo>
                  <a:lnTo>
                    <a:pt x="665" y="752"/>
                  </a:lnTo>
                  <a:lnTo>
                    <a:pt x="640" y="777"/>
                  </a:lnTo>
                  <a:lnTo>
                    <a:pt x="612" y="800"/>
                  </a:lnTo>
                  <a:lnTo>
                    <a:pt x="582" y="817"/>
                  </a:lnTo>
                  <a:lnTo>
                    <a:pt x="549" y="829"/>
                  </a:lnTo>
                  <a:lnTo>
                    <a:pt x="514" y="838"/>
                  </a:lnTo>
                  <a:lnTo>
                    <a:pt x="478" y="840"/>
                  </a:lnTo>
                  <a:lnTo>
                    <a:pt x="444" y="838"/>
                  </a:lnTo>
                  <a:lnTo>
                    <a:pt x="410" y="830"/>
                  </a:lnTo>
                  <a:lnTo>
                    <a:pt x="379" y="819"/>
                  </a:lnTo>
                  <a:lnTo>
                    <a:pt x="349" y="803"/>
                  </a:lnTo>
                  <a:lnTo>
                    <a:pt x="321" y="782"/>
                  </a:lnTo>
                  <a:lnTo>
                    <a:pt x="298" y="759"/>
                  </a:lnTo>
                  <a:lnTo>
                    <a:pt x="29" y="457"/>
                  </a:lnTo>
                  <a:lnTo>
                    <a:pt x="16" y="436"/>
                  </a:lnTo>
                  <a:lnTo>
                    <a:pt x="7" y="415"/>
                  </a:lnTo>
                  <a:lnTo>
                    <a:pt x="2" y="393"/>
                  </a:lnTo>
                  <a:lnTo>
                    <a:pt x="1" y="370"/>
                  </a:lnTo>
                  <a:lnTo>
                    <a:pt x="5" y="346"/>
                  </a:lnTo>
                  <a:lnTo>
                    <a:pt x="12" y="325"/>
                  </a:lnTo>
                  <a:lnTo>
                    <a:pt x="24" y="306"/>
                  </a:lnTo>
                  <a:lnTo>
                    <a:pt x="41" y="287"/>
                  </a:lnTo>
                  <a:lnTo>
                    <a:pt x="61" y="273"/>
                  </a:lnTo>
                  <a:lnTo>
                    <a:pt x="83" y="264"/>
                  </a:lnTo>
                  <a:lnTo>
                    <a:pt x="105" y="258"/>
                  </a:lnTo>
                  <a:lnTo>
                    <a:pt x="128" y="257"/>
                  </a:lnTo>
                  <a:lnTo>
                    <a:pt x="150" y="261"/>
                  </a:lnTo>
                  <a:lnTo>
                    <a:pt x="172" y="269"/>
                  </a:lnTo>
                  <a:lnTo>
                    <a:pt x="192" y="281"/>
                  </a:lnTo>
                  <a:lnTo>
                    <a:pt x="211" y="297"/>
                  </a:lnTo>
                  <a:lnTo>
                    <a:pt x="478" y="599"/>
                  </a:lnTo>
                  <a:lnTo>
                    <a:pt x="934" y="41"/>
                  </a:lnTo>
                  <a:lnTo>
                    <a:pt x="951" y="24"/>
                  </a:lnTo>
                  <a:lnTo>
                    <a:pt x="971" y="12"/>
                  </a:lnTo>
                  <a:lnTo>
                    <a:pt x="992" y="4"/>
                  </a:lnTo>
                  <a:lnTo>
                    <a:pt x="1014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3">
              <a:extLst>
                <a:ext uri="{FF2B5EF4-FFF2-40B4-BE49-F238E27FC236}">
                  <a16:creationId xmlns:a16="http://schemas.microsoft.com/office/drawing/2014/main" id="{4FC07ECB-D452-7F88-A24D-D863E4450B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722438" y="4133465"/>
              <a:ext cx="669925" cy="668338"/>
            </a:xfrm>
            <a:custGeom>
              <a:avLst/>
              <a:gdLst>
                <a:gd name="T0" fmla="*/ 242 w 3376"/>
                <a:gd name="T1" fmla="*/ 240 h 3370"/>
                <a:gd name="T2" fmla="*/ 242 w 3376"/>
                <a:gd name="T3" fmla="*/ 3129 h 3370"/>
                <a:gd name="T4" fmla="*/ 3135 w 3376"/>
                <a:gd name="T5" fmla="*/ 3129 h 3370"/>
                <a:gd name="T6" fmla="*/ 3134 w 3376"/>
                <a:gd name="T7" fmla="*/ 240 h 3370"/>
                <a:gd name="T8" fmla="*/ 242 w 3376"/>
                <a:gd name="T9" fmla="*/ 240 h 3370"/>
                <a:gd name="T10" fmla="*/ 242 w 3376"/>
                <a:gd name="T11" fmla="*/ 0 h 3370"/>
                <a:gd name="T12" fmla="*/ 3134 w 3376"/>
                <a:gd name="T13" fmla="*/ 0 h 3370"/>
                <a:gd name="T14" fmla="*/ 3174 w 3376"/>
                <a:gd name="T15" fmla="*/ 3 h 3370"/>
                <a:gd name="T16" fmla="*/ 3211 w 3376"/>
                <a:gd name="T17" fmla="*/ 12 h 3370"/>
                <a:gd name="T18" fmla="*/ 3246 w 3376"/>
                <a:gd name="T19" fmla="*/ 27 h 3370"/>
                <a:gd name="T20" fmla="*/ 3277 w 3376"/>
                <a:gd name="T21" fmla="*/ 46 h 3370"/>
                <a:gd name="T22" fmla="*/ 3305 w 3376"/>
                <a:gd name="T23" fmla="*/ 71 h 3370"/>
                <a:gd name="T24" fmla="*/ 3329 w 3376"/>
                <a:gd name="T25" fmla="*/ 98 h 3370"/>
                <a:gd name="T26" fmla="*/ 3348 w 3376"/>
                <a:gd name="T27" fmla="*/ 130 h 3370"/>
                <a:gd name="T28" fmla="*/ 3364 w 3376"/>
                <a:gd name="T29" fmla="*/ 165 h 3370"/>
                <a:gd name="T30" fmla="*/ 3373 w 3376"/>
                <a:gd name="T31" fmla="*/ 202 h 3370"/>
                <a:gd name="T32" fmla="*/ 3376 w 3376"/>
                <a:gd name="T33" fmla="*/ 240 h 3370"/>
                <a:gd name="T34" fmla="*/ 3376 w 3376"/>
                <a:gd name="T35" fmla="*/ 3129 h 3370"/>
                <a:gd name="T36" fmla="*/ 3373 w 3376"/>
                <a:gd name="T37" fmla="*/ 3168 h 3370"/>
                <a:gd name="T38" fmla="*/ 3364 w 3376"/>
                <a:gd name="T39" fmla="*/ 3205 h 3370"/>
                <a:gd name="T40" fmla="*/ 3348 w 3376"/>
                <a:gd name="T41" fmla="*/ 3240 h 3370"/>
                <a:gd name="T42" fmla="*/ 3329 w 3376"/>
                <a:gd name="T43" fmla="*/ 3272 h 3370"/>
                <a:gd name="T44" fmla="*/ 3305 w 3376"/>
                <a:gd name="T45" fmla="*/ 3299 h 3370"/>
                <a:gd name="T46" fmla="*/ 3277 w 3376"/>
                <a:gd name="T47" fmla="*/ 3324 h 3370"/>
                <a:gd name="T48" fmla="*/ 3246 w 3376"/>
                <a:gd name="T49" fmla="*/ 3343 h 3370"/>
                <a:gd name="T50" fmla="*/ 3211 w 3376"/>
                <a:gd name="T51" fmla="*/ 3358 h 3370"/>
                <a:gd name="T52" fmla="*/ 3174 w 3376"/>
                <a:gd name="T53" fmla="*/ 3367 h 3370"/>
                <a:gd name="T54" fmla="*/ 3134 w 3376"/>
                <a:gd name="T55" fmla="*/ 3370 h 3370"/>
                <a:gd name="T56" fmla="*/ 242 w 3376"/>
                <a:gd name="T57" fmla="*/ 3370 h 3370"/>
                <a:gd name="T58" fmla="*/ 202 w 3376"/>
                <a:gd name="T59" fmla="*/ 3367 h 3370"/>
                <a:gd name="T60" fmla="*/ 165 w 3376"/>
                <a:gd name="T61" fmla="*/ 3358 h 3370"/>
                <a:gd name="T62" fmla="*/ 131 w 3376"/>
                <a:gd name="T63" fmla="*/ 3343 h 3370"/>
                <a:gd name="T64" fmla="*/ 99 w 3376"/>
                <a:gd name="T65" fmla="*/ 3324 h 3370"/>
                <a:gd name="T66" fmla="*/ 71 w 3376"/>
                <a:gd name="T67" fmla="*/ 3299 h 3370"/>
                <a:gd name="T68" fmla="*/ 47 w 3376"/>
                <a:gd name="T69" fmla="*/ 3272 h 3370"/>
                <a:gd name="T70" fmla="*/ 28 w 3376"/>
                <a:gd name="T71" fmla="*/ 3240 h 3370"/>
                <a:gd name="T72" fmla="*/ 12 w 3376"/>
                <a:gd name="T73" fmla="*/ 3205 h 3370"/>
                <a:gd name="T74" fmla="*/ 3 w 3376"/>
                <a:gd name="T75" fmla="*/ 3168 h 3370"/>
                <a:gd name="T76" fmla="*/ 0 w 3376"/>
                <a:gd name="T77" fmla="*/ 3129 h 3370"/>
                <a:gd name="T78" fmla="*/ 0 w 3376"/>
                <a:gd name="T79" fmla="*/ 240 h 3370"/>
                <a:gd name="T80" fmla="*/ 3 w 3376"/>
                <a:gd name="T81" fmla="*/ 202 h 3370"/>
                <a:gd name="T82" fmla="*/ 12 w 3376"/>
                <a:gd name="T83" fmla="*/ 165 h 3370"/>
                <a:gd name="T84" fmla="*/ 28 w 3376"/>
                <a:gd name="T85" fmla="*/ 130 h 3370"/>
                <a:gd name="T86" fmla="*/ 47 w 3376"/>
                <a:gd name="T87" fmla="*/ 98 h 3370"/>
                <a:gd name="T88" fmla="*/ 71 w 3376"/>
                <a:gd name="T89" fmla="*/ 71 h 3370"/>
                <a:gd name="T90" fmla="*/ 99 w 3376"/>
                <a:gd name="T91" fmla="*/ 46 h 3370"/>
                <a:gd name="T92" fmla="*/ 131 w 3376"/>
                <a:gd name="T93" fmla="*/ 27 h 3370"/>
                <a:gd name="T94" fmla="*/ 165 w 3376"/>
                <a:gd name="T95" fmla="*/ 12 h 3370"/>
                <a:gd name="T96" fmla="*/ 202 w 3376"/>
                <a:gd name="T97" fmla="*/ 3 h 3370"/>
                <a:gd name="T98" fmla="*/ 242 w 3376"/>
                <a:gd name="T99" fmla="*/ 0 h 3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3376" h="3370">
                  <a:moveTo>
                    <a:pt x="242" y="240"/>
                  </a:moveTo>
                  <a:lnTo>
                    <a:pt x="242" y="3129"/>
                  </a:lnTo>
                  <a:lnTo>
                    <a:pt x="3135" y="3129"/>
                  </a:lnTo>
                  <a:lnTo>
                    <a:pt x="3134" y="240"/>
                  </a:lnTo>
                  <a:lnTo>
                    <a:pt x="242" y="240"/>
                  </a:lnTo>
                  <a:close/>
                  <a:moveTo>
                    <a:pt x="242" y="0"/>
                  </a:moveTo>
                  <a:lnTo>
                    <a:pt x="3134" y="0"/>
                  </a:lnTo>
                  <a:lnTo>
                    <a:pt x="3174" y="3"/>
                  </a:lnTo>
                  <a:lnTo>
                    <a:pt x="3211" y="12"/>
                  </a:lnTo>
                  <a:lnTo>
                    <a:pt x="3246" y="27"/>
                  </a:lnTo>
                  <a:lnTo>
                    <a:pt x="3277" y="46"/>
                  </a:lnTo>
                  <a:lnTo>
                    <a:pt x="3305" y="71"/>
                  </a:lnTo>
                  <a:lnTo>
                    <a:pt x="3329" y="98"/>
                  </a:lnTo>
                  <a:lnTo>
                    <a:pt x="3348" y="130"/>
                  </a:lnTo>
                  <a:lnTo>
                    <a:pt x="3364" y="165"/>
                  </a:lnTo>
                  <a:lnTo>
                    <a:pt x="3373" y="202"/>
                  </a:lnTo>
                  <a:lnTo>
                    <a:pt x="3376" y="240"/>
                  </a:lnTo>
                  <a:lnTo>
                    <a:pt x="3376" y="3129"/>
                  </a:lnTo>
                  <a:lnTo>
                    <a:pt x="3373" y="3168"/>
                  </a:lnTo>
                  <a:lnTo>
                    <a:pt x="3364" y="3205"/>
                  </a:lnTo>
                  <a:lnTo>
                    <a:pt x="3348" y="3240"/>
                  </a:lnTo>
                  <a:lnTo>
                    <a:pt x="3329" y="3272"/>
                  </a:lnTo>
                  <a:lnTo>
                    <a:pt x="3305" y="3299"/>
                  </a:lnTo>
                  <a:lnTo>
                    <a:pt x="3277" y="3324"/>
                  </a:lnTo>
                  <a:lnTo>
                    <a:pt x="3246" y="3343"/>
                  </a:lnTo>
                  <a:lnTo>
                    <a:pt x="3211" y="3358"/>
                  </a:lnTo>
                  <a:lnTo>
                    <a:pt x="3174" y="3367"/>
                  </a:lnTo>
                  <a:lnTo>
                    <a:pt x="3134" y="3370"/>
                  </a:lnTo>
                  <a:lnTo>
                    <a:pt x="242" y="3370"/>
                  </a:lnTo>
                  <a:lnTo>
                    <a:pt x="202" y="3367"/>
                  </a:lnTo>
                  <a:lnTo>
                    <a:pt x="165" y="3358"/>
                  </a:lnTo>
                  <a:lnTo>
                    <a:pt x="131" y="3343"/>
                  </a:lnTo>
                  <a:lnTo>
                    <a:pt x="99" y="3324"/>
                  </a:lnTo>
                  <a:lnTo>
                    <a:pt x="71" y="3299"/>
                  </a:lnTo>
                  <a:lnTo>
                    <a:pt x="47" y="3272"/>
                  </a:lnTo>
                  <a:lnTo>
                    <a:pt x="28" y="3240"/>
                  </a:lnTo>
                  <a:lnTo>
                    <a:pt x="12" y="3205"/>
                  </a:lnTo>
                  <a:lnTo>
                    <a:pt x="3" y="3168"/>
                  </a:lnTo>
                  <a:lnTo>
                    <a:pt x="0" y="3129"/>
                  </a:lnTo>
                  <a:lnTo>
                    <a:pt x="0" y="240"/>
                  </a:lnTo>
                  <a:lnTo>
                    <a:pt x="3" y="202"/>
                  </a:lnTo>
                  <a:lnTo>
                    <a:pt x="12" y="165"/>
                  </a:lnTo>
                  <a:lnTo>
                    <a:pt x="28" y="130"/>
                  </a:lnTo>
                  <a:lnTo>
                    <a:pt x="47" y="98"/>
                  </a:lnTo>
                  <a:lnTo>
                    <a:pt x="71" y="71"/>
                  </a:lnTo>
                  <a:lnTo>
                    <a:pt x="99" y="46"/>
                  </a:lnTo>
                  <a:lnTo>
                    <a:pt x="131" y="27"/>
                  </a:lnTo>
                  <a:lnTo>
                    <a:pt x="165" y="12"/>
                  </a:lnTo>
                  <a:lnTo>
                    <a:pt x="202" y="3"/>
                  </a:lnTo>
                  <a:lnTo>
                    <a:pt x="24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2" name="PA_任意多边形 9">
            <a:extLst>
              <a:ext uri="{FF2B5EF4-FFF2-40B4-BE49-F238E27FC236}">
                <a16:creationId xmlns:a16="http://schemas.microsoft.com/office/drawing/2014/main" id="{B691A427-8924-4F54-4533-FC32E793C991}"/>
              </a:ext>
            </a:extLst>
          </p:cNvPr>
          <p:cNvSpPr>
            <a:spLocks/>
          </p:cNvSpPr>
          <p:nvPr>
            <p:custDataLst>
              <p:tags r:id="rId8"/>
            </p:custDataLst>
          </p:nvPr>
        </p:nvSpPr>
        <p:spPr bwMode="auto">
          <a:xfrm>
            <a:off x="6222989" y="1446213"/>
            <a:ext cx="2249900" cy="4301589"/>
          </a:xfrm>
          <a:custGeom>
            <a:avLst/>
            <a:gdLst>
              <a:gd name="T0" fmla="*/ 363 w 4716"/>
              <a:gd name="T1" fmla="*/ 193 h 9007"/>
              <a:gd name="T2" fmla="*/ 3621 w 4716"/>
              <a:gd name="T3" fmla="*/ 193 h 9007"/>
              <a:gd name="T4" fmla="*/ 4716 w 4716"/>
              <a:gd name="T5" fmla="*/ 1288 h 9007"/>
              <a:gd name="T6" fmla="*/ 4716 w 4716"/>
              <a:gd name="T7" fmla="*/ 7718 h 9007"/>
              <a:gd name="T8" fmla="*/ 3621 w 4716"/>
              <a:gd name="T9" fmla="*/ 8813 h 9007"/>
              <a:gd name="T10" fmla="*/ 363 w 4716"/>
              <a:gd name="T11" fmla="*/ 8813 h 9007"/>
              <a:gd name="T12" fmla="*/ 0 w 4716"/>
              <a:gd name="T13" fmla="*/ 9007 h 9007"/>
              <a:gd name="T14" fmla="*/ 0 w 4716"/>
              <a:gd name="T15" fmla="*/ 0 h 9007"/>
              <a:gd name="T16" fmla="*/ 363 w 4716"/>
              <a:gd name="T17" fmla="*/ 193 h 90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16" h="9007">
                <a:moveTo>
                  <a:pt x="363" y="193"/>
                </a:moveTo>
                <a:lnTo>
                  <a:pt x="3621" y="193"/>
                </a:lnTo>
                <a:cubicBezTo>
                  <a:pt x="4223" y="193"/>
                  <a:pt x="4716" y="686"/>
                  <a:pt x="4716" y="1288"/>
                </a:cubicBezTo>
                <a:lnTo>
                  <a:pt x="4716" y="7718"/>
                </a:lnTo>
                <a:cubicBezTo>
                  <a:pt x="4716" y="8320"/>
                  <a:pt x="4223" y="8813"/>
                  <a:pt x="3621" y="8813"/>
                </a:cubicBezTo>
                <a:lnTo>
                  <a:pt x="363" y="8813"/>
                </a:lnTo>
                <a:cubicBezTo>
                  <a:pt x="212" y="8813"/>
                  <a:pt x="78" y="8890"/>
                  <a:pt x="0" y="9007"/>
                </a:cubicBezTo>
                <a:lnTo>
                  <a:pt x="0" y="0"/>
                </a:lnTo>
                <a:cubicBezTo>
                  <a:pt x="78" y="117"/>
                  <a:pt x="212" y="193"/>
                  <a:pt x="363" y="193"/>
                </a:cubicBezTo>
                <a:close/>
              </a:path>
            </a:pathLst>
          </a:custGeom>
          <a:solidFill>
            <a:srgbClr val="2982E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3" name="PA_同侧圆角矩形 37">
            <a:extLst>
              <a:ext uri="{FF2B5EF4-FFF2-40B4-BE49-F238E27FC236}">
                <a16:creationId xmlns:a16="http://schemas.microsoft.com/office/drawing/2014/main" id="{BE7872C6-CF3F-E395-2BA8-55A7630AD872}"/>
              </a:ext>
            </a:extLst>
          </p:cNvPr>
          <p:cNvSpPr/>
          <p:nvPr>
            <p:custDataLst>
              <p:tags r:id="rId9"/>
            </p:custDataLst>
          </p:nvPr>
        </p:nvSpPr>
        <p:spPr>
          <a:xfrm rot="5400000">
            <a:off x="6530059" y="1548532"/>
            <a:ext cx="613409" cy="122754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lt"/>
            </a:endParaRPr>
          </a:p>
        </p:txBody>
      </p:sp>
      <p:sp>
        <p:nvSpPr>
          <p:cNvPr id="34" name="PA_椭圆 38">
            <a:extLst>
              <a:ext uri="{FF2B5EF4-FFF2-40B4-BE49-F238E27FC236}">
                <a16:creationId xmlns:a16="http://schemas.microsoft.com/office/drawing/2014/main" id="{4D186C93-0929-4906-AE9F-E446D06D9CC3}"/>
              </a:ext>
            </a:extLst>
          </p:cNvPr>
          <p:cNvSpPr/>
          <p:nvPr>
            <p:custDataLst>
              <p:tags r:id="rId10"/>
            </p:custDataLst>
          </p:nvPr>
        </p:nvSpPr>
        <p:spPr>
          <a:xfrm>
            <a:off x="6911845" y="1925540"/>
            <a:ext cx="473529" cy="473529"/>
          </a:xfrm>
          <a:prstGeom prst="ellipse">
            <a:avLst/>
          </a:prstGeom>
          <a:solidFill>
            <a:srgbClr val="2982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+mj-lt"/>
              </a:rPr>
              <a:t>3</a:t>
            </a:r>
            <a:endParaRPr lang="zh-CN" altLang="en-US" dirty="0">
              <a:latin typeface="+mj-lt"/>
            </a:endParaRPr>
          </a:p>
        </p:txBody>
      </p:sp>
      <p:sp>
        <p:nvSpPr>
          <p:cNvPr id="37" name="Freeform 24">
            <a:extLst>
              <a:ext uri="{FF2B5EF4-FFF2-40B4-BE49-F238E27FC236}">
                <a16:creationId xmlns:a16="http://schemas.microsoft.com/office/drawing/2014/main" id="{A7D11BF8-2E5A-0D75-44FC-9C2B16CB17BA}"/>
              </a:ext>
            </a:extLst>
          </p:cNvPr>
          <p:cNvSpPr>
            <a:spLocks noEditPoints="1"/>
          </p:cNvSpPr>
          <p:nvPr/>
        </p:nvSpPr>
        <p:spPr bwMode="auto">
          <a:xfrm>
            <a:off x="7116601" y="4991534"/>
            <a:ext cx="352470" cy="314466"/>
          </a:xfrm>
          <a:custGeom>
            <a:avLst/>
            <a:gdLst>
              <a:gd name="T0" fmla="*/ 3219 w 3310"/>
              <a:gd name="T1" fmla="*/ 2603 h 2955"/>
              <a:gd name="T2" fmla="*/ 3284 w 3310"/>
              <a:gd name="T3" fmla="*/ 2644 h 2955"/>
              <a:gd name="T4" fmla="*/ 3310 w 3310"/>
              <a:gd name="T5" fmla="*/ 2718 h 2955"/>
              <a:gd name="T6" fmla="*/ 3284 w 3310"/>
              <a:gd name="T7" fmla="*/ 2793 h 2955"/>
              <a:gd name="T8" fmla="*/ 3219 w 3310"/>
              <a:gd name="T9" fmla="*/ 2834 h 2955"/>
              <a:gd name="T10" fmla="*/ 1683 w 3310"/>
              <a:gd name="T11" fmla="*/ 2834 h 2955"/>
              <a:gd name="T12" fmla="*/ 1617 w 3310"/>
              <a:gd name="T13" fmla="*/ 2793 h 2955"/>
              <a:gd name="T14" fmla="*/ 1591 w 3310"/>
              <a:gd name="T15" fmla="*/ 2718 h 2955"/>
              <a:gd name="T16" fmla="*/ 1617 w 3310"/>
              <a:gd name="T17" fmla="*/ 2644 h 2955"/>
              <a:gd name="T18" fmla="*/ 1683 w 3310"/>
              <a:gd name="T19" fmla="*/ 2603 h 2955"/>
              <a:gd name="T20" fmla="*/ 237 w 3310"/>
              <a:gd name="T21" fmla="*/ 2718 h 2955"/>
              <a:gd name="T22" fmla="*/ 237 w 3310"/>
              <a:gd name="T23" fmla="*/ 1891 h 2955"/>
              <a:gd name="T24" fmla="*/ 3219 w 3310"/>
              <a:gd name="T25" fmla="*/ 1776 h 2955"/>
              <a:gd name="T26" fmla="*/ 3284 w 3310"/>
              <a:gd name="T27" fmla="*/ 1818 h 2955"/>
              <a:gd name="T28" fmla="*/ 3310 w 3310"/>
              <a:gd name="T29" fmla="*/ 1891 h 2955"/>
              <a:gd name="T30" fmla="*/ 3284 w 3310"/>
              <a:gd name="T31" fmla="*/ 1965 h 2955"/>
              <a:gd name="T32" fmla="*/ 3219 w 3310"/>
              <a:gd name="T33" fmla="*/ 2006 h 2955"/>
              <a:gd name="T34" fmla="*/ 1683 w 3310"/>
              <a:gd name="T35" fmla="*/ 2006 h 2955"/>
              <a:gd name="T36" fmla="*/ 1617 w 3310"/>
              <a:gd name="T37" fmla="*/ 1965 h 2955"/>
              <a:gd name="T38" fmla="*/ 1591 w 3310"/>
              <a:gd name="T39" fmla="*/ 1891 h 2955"/>
              <a:gd name="T40" fmla="*/ 1617 w 3310"/>
              <a:gd name="T41" fmla="*/ 1818 h 2955"/>
              <a:gd name="T42" fmla="*/ 1683 w 3310"/>
              <a:gd name="T43" fmla="*/ 1776 h 2955"/>
              <a:gd name="T44" fmla="*/ 1300 w 3310"/>
              <a:gd name="T45" fmla="*/ 1655 h 2955"/>
              <a:gd name="T46" fmla="*/ 0 w 3310"/>
              <a:gd name="T47" fmla="*/ 1655 h 2955"/>
              <a:gd name="T48" fmla="*/ 3219 w 3310"/>
              <a:gd name="T49" fmla="*/ 949 h 2955"/>
              <a:gd name="T50" fmla="*/ 3284 w 3310"/>
              <a:gd name="T51" fmla="*/ 990 h 2955"/>
              <a:gd name="T52" fmla="*/ 3310 w 3310"/>
              <a:gd name="T53" fmla="*/ 1064 h 2955"/>
              <a:gd name="T54" fmla="*/ 3284 w 3310"/>
              <a:gd name="T55" fmla="*/ 1137 h 2955"/>
              <a:gd name="T56" fmla="*/ 3219 w 3310"/>
              <a:gd name="T57" fmla="*/ 1179 h 2955"/>
              <a:gd name="T58" fmla="*/ 1683 w 3310"/>
              <a:gd name="T59" fmla="*/ 1179 h 2955"/>
              <a:gd name="T60" fmla="*/ 1617 w 3310"/>
              <a:gd name="T61" fmla="*/ 1137 h 2955"/>
              <a:gd name="T62" fmla="*/ 1591 w 3310"/>
              <a:gd name="T63" fmla="*/ 1064 h 2955"/>
              <a:gd name="T64" fmla="*/ 1617 w 3310"/>
              <a:gd name="T65" fmla="*/ 990 h 2955"/>
              <a:gd name="T66" fmla="*/ 1683 w 3310"/>
              <a:gd name="T67" fmla="*/ 949 h 2955"/>
              <a:gd name="T68" fmla="*/ 237 w 3310"/>
              <a:gd name="T69" fmla="*/ 1064 h 2955"/>
              <a:gd name="T70" fmla="*/ 237 w 3310"/>
              <a:gd name="T71" fmla="*/ 237 h 2955"/>
              <a:gd name="T72" fmla="*/ 3219 w 3310"/>
              <a:gd name="T73" fmla="*/ 121 h 2955"/>
              <a:gd name="T74" fmla="*/ 3284 w 3310"/>
              <a:gd name="T75" fmla="*/ 162 h 2955"/>
              <a:gd name="T76" fmla="*/ 3310 w 3310"/>
              <a:gd name="T77" fmla="*/ 237 h 2955"/>
              <a:gd name="T78" fmla="*/ 3284 w 3310"/>
              <a:gd name="T79" fmla="*/ 311 h 2955"/>
              <a:gd name="T80" fmla="*/ 3219 w 3310"/>
              <a:gd name="T81" fmla="*/ 352 h 2955"/>
              <a:gd name="T82" fmla="*/ 1683 w 3310"/>
              <a:gd name="T83" fmla="*/ 352 h 2955"/>
              <a:gd name="T84" fmla="*/ 1617 w 3310"/>
              <a:gd name="T85" fmla="*/ 311 h 2955"/>
              <a:gd name="T86" fmla="*/ 1591 w 3310"/>
              <a:gd name="T87" fmla="*/ 237 h 2955"/>
              <a:gd name="T88" fmla="*/ 1617 w 3310"/>
              <a:gd name="T89" fmla="*/ 162 h 2955"/>
              <a:gd name="T90" fmla="*/ 1683 w 3310"/>
              <a:gd name="T91" fmla="*/ 121 h 2955"/>
              <a:gd name="T92" fmla="*/ 1300 w 3310"/>
              <a:gd name="T93" fmla="*/ 0 h 2955"/>
              <a:gd name="T94" fmla="*/ 0 w 3310"/>
              <a:gd name="T95" fmla="*/ 0 h 295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310" h="2955">
                <a:moveTo>
                  <a:pt x="1710" y="2600"/>
                </a:moveTo>
                <a:lnTo>
                  <a:pt x="3192" y="2600"/>
                </a:lnTo>
                <a:lnTo>
                  <a:pt x="3219" y="2603"/>
                </a:lnTo>
                <a:lnTo>
                  <a:pt x="3244" y="2612"/>
                </a:lnTo>
                <a:lnTo>
                  <a:pt x="3266" y="2626"/>
                </a:lnTo>
                <a:lnTo>
                  <a:pt x="3284" y="2644"/>
                </a:lnTo>
                <a:lnTo>
                  <a:pt x="3298" y="2666"/>
                </a:lnTo>
                <a:lnTo>
                  <a:pt x="3307" y="2691"/>
                </a:lnTo>
                <a:lnTo>
                  <a:pt x="3310" y="2718"/>
                </a:lnTo>
                <a:lnTo>
                  <a:pt x="3307" y="2745"/>
                </a:lnTo>
                <a:lnTo>
                  <a:pt x="3298" y="2770"/>
                </a:lnTo>
                <a:lnTo>
                  <a:pt x="3284" y="2793"/>
                </a:lnTo>
                <a:lnTo>
                  <a:pt x="3266" y="2811"/>
                </a:lnTo>
                <a:lnTo>
                  <a:pt x="3244" y="2825"/>
                </a:lnTo>
                <a:lnTo>
                  <a:pt x="3219" y="2834"/>
                </a:lnTo>
                <a:lnTo>
                  <a:pt x="3192" y="2837"/>
                </a:lnTo>
                <a:lnTo>
                  <a:pt x="1710" y="2837"/>
                </a:lnTo>
                <a:lnTo>
                  <a:pt x="1683" y="2834"/>
                </a:lnTo>
                <a:lnTo>
                  <a:pt x="1658" y="2825"/>
                </a:lnTo>
                <a:lnTo>
                  <a:pt x="1636" y="2811"/>
                </a:lnTo>
                <a:lnTo>
                  <a:pt x="1617" y="2793"/>
                </a:lnTo>
                <a:lnTo>
                  <a:pt x="1603" y="2770"/>
                </a:lnTo>
                <a:lnTo>
                  <a:pt x="1595" y="2745"/>
                </a:lnTo>
                <a:lnTo>
                  <a:pt x="1591" y="2718"/>
                </a:lnTo>
                <a:lnTo>
                  <a:pt x="1595" y="2691"/>
                </a:lnTo>
                <a:lnTo>
                  <a:pt x="1603" y="2666"/>
                </a:lnTo>
                <a:lnTo>
                  <a:pt x="1617" y="2644"/>
                </a:lnTo>
                <a:lnTo>
                  <a:pt x="1636" y="2626"/>
                </a:lnTo>
                <a:lnTo>
                  <a:pt x="1658" y="2612"/>
                </a:lnTo>
                <a:lnTo>
                  <a:pt x="1683" y="2603"/>
                </a:lnTo>
                <a:lnTo>
                  <a:pt x="1710" y="2600"/>
                </a:lnTo>
                <a:close/>
                <a:moveTo>
                  <a:pt x="237" y="1891"/>
                </a:moveTo>
                <a:lnTo>
                  <a:pt x="237" y="2718"/>
                </a:lnTo>
                <a:lnTo>
                  <a:pt x="1064" y="2718"/>
                </a:lnTo>
                <a:lnTo>
                  <a:pt x="1064" y="1891"/>
                </a:lnTo>
                <a:lnTo>
                  <a:pt x="237" y="1891"/>
                </a:lnTo>
                <a:close/>
                <a:moveTo>
                  <a:pt x="1710" y="1773"/>
                </a:moveTo>
                <a:lnTo>
                  <a:pt x="3192" y="1773"/>
                </a:lnTo>
                <a:lnTo>
                  <a:pt x="3219" y="1776"/>
                </a:lnTo>
                <a:lnTo>
                  <a:pt x="3244" y="1785"/>
                </a:lnTo>
                <a:lnTo>
                  <a:pt x="3266" y="1798"/>
                </a:lnTo>
                <a:lnTo>
                  <a:pt x="3284" y="1818"/>
                </a:lnTo>
                <a:lnTo>
                  <a:pt x="3298" y="1840"/>
                </a:lnTo>
                <a:lnTo>
                  <a:pt x="3307" y="1864"/>
                </a:lnTo>
                <a:lnTo>
                  <a:pt x="3310" y="1891"/>
                </a:lnTo>
                <a:lnTo>
                  <a:pt x="3307" y="1918"/>
                </a:lnTo>
                <a:lnTo>
                  <a:pt x="3298" y="1943"/>
                </a:lnTo>
                <a:lnTo>
                  <a:pt x="3284" y="1965"/>
                </a:lnTo>
                <a:lnTo>
                  <a:pt x="3266" y="1983"/>
                </a:lnTo>
                <a:lnTo>
                  <a:pt x="3244" y="1997"/>
                </a:lnTo>
                <a:lnTo>
                  <a:pt x="3219" y="2006"/>
                </a:lnTo>
                <a:lnTo>
                  <a:pt x="3192" y="2009"/>
                </a:lnTo>
                <a:lnTo>
                  <a:pt x="1710" y="2009"/>
                </a:lnTo>
                <a:lnTo>
                  <a:pt x="1683" y="2006"/>
                </a:lnTo>
                <a:lnTo>
                  <a:pt x="1658" y="1997"/>
                </a:lnTo>
                <a:lnTo>
                  <a:pt x="1636" y="1983"/>
                </a:lnTo>
                <a:lnTo>
                  <a:pt x="1617" y="1965"/>
                </a:lnTo>
                <a:lnTo>
                  <a:pt x="1603" y="1943"/>
                </a:lnTo>
                <a:lnTo>
                  <a:pt x="1595" y="1918"/>
                </a:lnTo>
                <a:lnTo>
                  <a:pt x="1591" y="1891"/>
                </a:lnTo>
                <a:lnTo>
                  <a:pt x="1595" y="1864"/>
                </a:lnTo>
                <a:lnTo>
                  <a:pt x="1603" y="1840"/>
                </a:lnTo>
                <a:lnTo>
                  <a:pt x="1617" y="1818"/>
                </a:lnTo>
                <a:lnTo>
                  <a:pt x="1636" y="1798"/>
                </a:lnTo>
                <a:lnTo>
                  <a:pt x="1658" y="1785"/>
                </a:lnTo>
                <a:lnTo>
                  <a:pt x="1683" y="1776"/>
                </a:lnTo>
                <a:lnTo>
                  <a:pt x="1710" y="1773"/>
                </a:lnTo>
                <a:close/>
                <a:moveTo>
                  <a:pt x="0" y="1655"/>
                </a:moveTo>
                <a:lnTo>
                  <a:pt x="1300" y="1655"/>
                </a:lnTo>
                <a:lnTo>
                  <a:pt x="1300" y="2955"/>
                </a:lnTo>
                <a:lnTo>
                  <a:pt x="0" y="2955"/>
                </a:lnTo>
                <a:lnTo>
                  <a:pt x="0" y="1655"/>
                </a:lnTo>
                <a:close/>
                <a:moveTo>
                  <a:pt x="1710" y="946"/>
                </a:moveTo>
                <a:lnTo>
                  <a:pt x="3192" y="946"/>
                </a:lnTo>
                <a:lnTo>
                  <a:pt x="3219" y="949"/>
                </a:lnTo>
                <a:lnTo>
                  <a:pt x="3244" y="958"/>
                </a:lnTo>
                <a:lnTo>
                  <a:pt x="3266" y="972"/>
                </a:lnTo>
                <a:lnTo>
                  <a:pt x="3284" y="990"/>
                </a:lnTo>
                <a:lnTo>
                  <a:pt x="3298" y="1012"/>
                </a:lnTo>
                <a:lnTo>
                  <a:pt x="3307" y="1037"/>
                </a:lnTo>
                <a:lnTo>
                  <a:pt x="3310" y="1064"/>
                </a:lnTo>
                <a:lnTo>
                  <a:pt x="3307" y="1091"/>
                </a:lnTo>
                <a:lnTo>
                  <a:pt x="3298" y="1115"/>
                </a:lnTo>
                <a:lnTo>
                  <a:pt x="3284" y="1137"/>
                </a:lnTo>
                <a:lnTo>
                  <a:pt x="3266" y="1157"/>
                </a:lnTo>
                <a:lnTo>
                  <a:pt x="3244" y="1170"/>
                </a:lnTo>
                <a:lnTo>
                  <a:pt x="3219" y="1179"/>
                </a:lnTo>
                <a:lnTo>
                  <a:pt x="3192" y="1182"/>
                </a:lnTo>
                <a:lnTo>
                  <a:pt x="1710" y="1182"/>
                </a:lnTo>
                <a:lnTo>
                  <a:pt x="1683" y="1179"/>
                </a:lnTo>
                <a:lnTo>
                  <a:pt x="1658" y="1170"/>
                </a:lnTo>
                <a:lnTo>
                  <a:pt x="1636" y="1157"/>
                </a:lnTo>
                <a:lnTo>
                  <a:pt x="1617" y="1137"/>
                </a:lnTo>
                <a:lnTo>
                  <a:pt x="1603" y="1115"/>
                </a:lnTo>
                <a:lnTo>
                  <a:pt x="1595" y="1091"/>
                </a:lnTo>
                <a:lnTo>
                  <a:pt x="1591" y="1064"/>
                </a:lnTo>
                <a:lnTo>
                  <a:pt x="1595" y="1037"/>
                </a:lnTo>
                <a:lnTo>
                  <a:pt x="1603" y="1012"/>
                </a:lnTo>
                <a:lnTo>
                  <a:pt x="1617" y="990"/>
                </a:lnTo>
                <a:lnTo>
                  <a:pt x="1636" y="972"/>
                </a:lnTo>
                <a:lnTo>
                  <a:pt x="1658" y="958"/>
                </a:lnTo>
                <a:lnTo>
                  <a:pt x="1683" y="949"/>
                </a:lnTo>
                <a:lnTo>
                  <a:pt x="1710" y="946"/>
                </a:lnTo>
                <a:close/>
                <a:moveTo>
                  <a:pt x="237" y="237"/>
                </a:moveTo>
                <a:lnTo>
                  <a:pt x="237" y="1064"/>
                </a:lnTo>
                <a:lnTo>
                  <a:pt x="1064" y="1064"/>
                </a:lnTo>
                <a:lnTo>
                  <a:pt x="1064" y="237"/>
                </a:lnTo>
                <a:lnTo>
                  <a:pt x="237" y="237"/>
                </a:lnTo>
                <a:close/>
                <a:moveTo>
                  <a:pt x="1710" y="118"/>
                </a:moveTo>
                <a:lnTo>
                  <a:pt x="3192" y="118"/>
                </a:lnTo>
                <a:lnTo>
                  <a:pt x="3219" y="121"/>
                </a:lnTo>
                <a:lnTo>
                  <a:pt x="3244" y="130"/>
                </a:lnTo>
                <a:lnTo>
                  <a:pt x="3266" y="144"/>
                </a:lnTo>
                <a:lnTo>
                  <a:pt x="3284" y="162"/>
                </a:lnTo>
                <a:lnTo>
                  <a:pt x="3298" y="185"/>
                </a:lnTo>
                <a:lnTo>
                  <a:pt x="3307" y="210"/>
                </a:lnTo>
                <a:lnTo>
                  <a:pt x="3310" y="237"/>
                </a:lnTo>
                <a:lnTo>
                  <a:pt x="3307" y="264"/>
                </a:lnTo>
                <a:lnTo>
                  <a:pt x="3298" y="289"/>
                </a:lnTo>
                <a:lnTo>
                  <a:pt x="3284" y="311"/>
                </a:lnTo>
                <a:lnTo>
                  <a:pt x="3266" y="329"/>
                </a:lnTo>
                <a:lnTo>
                  <a:pt x="3244" y="343"/>
                </a:lnTo>
                <a:lnTo>
                  <a:pt x="3219" y="352"/>
                </a:lnTo>
                <a:lnTo>
                  <a:pt x="3192" y="355"/>
                </a:lnTo>
                <a:lnTo>
                  <a:pt x="1710" y="355"/>
                </a:lnTo>
                <a:lnTo>
                  <a:pt x="1683" y="352"/>
                </a:lnTo>
                <a:lnTo>
                  <a:pt x="1658" y="343"/>
                </a:lnTo>
                <a:lnTo>
                  <a:pt x="1636" y="329"/>
                </a:lnTo>
                <a:lnTo>
                  <a:pt x="1617" y="311"/>
                </a:lnTo>
                <a:lnTo>
                  <a:pt x="1603" y="289"/>
                </a:lnTo>
                <a:lnTo>
                  <a:pt x="1595" y="264"/>
                </a:lnTo>
                <a:lnTo>
                  <a:pt x="1591" y="237"/>
                </a:lnTo>
                <a:lnTo>
                  <a:pt x="1595" y="210"/>
                </a:lnTo>
                <a:lnTo>
                  <a:pt x="1603" y="185"/>
                </a:lnTo>
                <a:lnTo>
                  <a:pt x="1617" y="162"/>
                </a:lnTo>
                <a:lnTo>
                  <a:pt x="1636" y="144"/>
                </a:lnTo>
                <a:lnTo>
                  <a:pt x="1658" y="130"/>
                </a:lnTo>
                <a:lnTo>
                  <a:pt x="1683" y="121"/>
                </a:lnTo>
                <a:lnTo>
                  <a:pt x="1710" y="118"/>
                </a:lnTo>
                <a:close/>
                <a:moveTo>
                  <a:pt x="0" y="0"/>
                </a:moveTo>
                <a:lnTo>
                  <a:pt x="1300" y="0"/>
                </a:lnTo>
                <a:lnTo>
                  <a:pt x="1300" y="1300"/>
                </a:lnTo>
                <a:lnTo>
                  <a:pt x="0" y="1300"/>
                </a:lnTo>
                <a:lnTo>
                  <a:pt x="0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9" name="PA_任意多边形 9">
            <a:extLst>
              <a:ext uri="{FF2B5EF4-FFF2-40B4-BE49-F238E27FC236}">
                <a16:creationId xmlns:a16="http://schemas.microsoft.com/office/drawing/2014/main" id="{4102A180-47B1-9035-49F3-9C213ED91E7F}"/>
              </a:ext>
            </a:extLst>
          </p:cNvPr>
          <p:cNvSpPr>
            <a:spLocks/>
          </p:cNvSpPr>
          <p:nvPr>
            <p:custDataLst>
              <p:tags r:id="rId11"/>
            </p:custDataLst>
          </p:nvPr>
        </p:nvSpPr>
        <p:spPr bwMode="auto">
          <a:xfrm>
            <a:off x="8726868" y="1446213"/>
            <a:ext cx="2249900" cy="4301589"/>
          </a:xfrm>
          <a:custGeom>
            <a:avLst/>
            <a:gdLst>
              <a:gd name="T0" fmla="*/ 363 w 4716"/>
              <a:gd name="T1" fmla="*/ 193 h 9007"/>
              <a:gd name="T2" fmla="*/ 3621 w 4716"/>
              <a:gd name="T3" fmla="*/ 193 h 9007"/>
              <a:gd name="T4" fmla="*/ 4716 w 4716"/>
              <a:gd name="T5" fmla="*/ 1288 h 9007"/>
              <a:gd name="T6" fmla="*/ 4716 w 4716"/>
              <a:gd name="T7" fmla="*/ 7718 h 9007"/>
              <a:gd name="T8" fmla="*/ 3621 w 4716"/>
              <a:gd name="T9" fmla="*/ 8813 h 9007"/>
              <a:gd name="T10" fmla="*/ 363 w 4716"/>
              <a:gd name="T11" fmla="*/ 8813 h 9007"/>
              <a:gd name="T12" fmla="*/ 0 w 4716"/>
              <a:gd name="T13" fmla="*/ 9007 h 9007"/>
              <a:gd name="T14" fmla="*/ 0 w 4716"/>
              <a:gd name="T15" fmla="*/ 0 h 9007"/>
              <a:gd name="T16" fmla="*/ 363 w 4716"/>
              <a:gd name="T17" fmla="*/ 193 h 90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4716" h="9007">
                <a:moveTo>
                  <a:pt x="363" y="193"/>
                </a:moveTo>
                <a:lnTo>
                  <a:pt x="3621" y="193"/>
                </a:lnTo>
                <a:cubicBezTo>
                  <a:pt x="4223" y="193"/>
                  <a:pt x="4716" y="686"/>
                  <a:pt x="4716" y="1288"/>
                </a:cubicBezTo>
                <a:lnTo>
                  <a:pt x="4716" y="7718"/>
                </a:lnTo>
                <a:cubicBezTo>
                  <a:pt x="4716" y="8320"/>
                  <a:pt x="4223" y="8813"/>
                  <a:pt x="3621" y="8813"/>
                </a:cubicBezTo>
                <a:lnTo>
                  <a:pt x="363" y="8813"/>
                </a:lnTo>
                <a:cubicBezTo>
                  <a:pt x="212" y="8813"/>
                  <a:pt x="78" y="8890"/>
                  <a:pt x="0" y="9007"/>
                </a:cubicBezTo>
                <a:lnTo>
                  <a:pt x="0" y="0"/>
                </a:lnTo>
                <a:cubicBezTo>
                  <a:pt x="78" y="117"/>
                  <a:pt x="212" y="193"/>
                  <a:pt x="363" y="193"/>
                </a:cubicBezTo>
                <a:close/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0" name="PA_同侧圆角矩形 43">
            <a:extLst>
              <a:ext uri="{FF2B5EF4-FFF2-40B4-BE49-F238E27FC236}">
                <a16:creationId xmlns:a16="http://schemas.microsoft.com/office/drawing/2014/main" id="{F252330C-3512-B8C5-FB4A-0EC85416C3B9}"/>
              </a:ext>
            </a:extLst>
          </p:cNvPr>
          <p:cNvSpPr/>
          <p:nvPr>
            <p:custDataLst>
              <p:tags r:id="rId12"/>
            </p:custDataLst>
          </p:nvPr>
        </p:nvSpPr>
        <p:spPr>
          <a:xfrm rot="5400000">
            <a:off x="9033939" y="1548532"/>
            <a:ext cx="613409" cy="1227548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+mj-lt"/>
            </a:endParaRPr>
          </a:p>
        </p:txBody>
      </p:sp>
      <p:sp>
        <p:nvSpPr>
          <p:cNvPr id="41" name="PA_椭圆 44">
            <a:extLst>
              <a:ext uri="{FF2B5EF4-FFF2-40B4-BE49-F238E27FC236}">
                <a16:creationId xmlns:a16="http://schemas.microsoft.com/office/drawing/2014/main" id="{B48198A6-2459-0292-441F-E6A1DBE0557B}"/>
              </a:ext>
            </a:extLst>
          </p:cNvPr>
          <p:cNvSpPr/>
          <p:nvPr>
            <p:custDataLst>
              <p:tags r:id="rId13"/>
            </p:custDataLst>
          </p:nvPr>
        </p:nvSpPr>
        <p:spPr>
          <a:xfrm>
            <a:off x="9415725" y="1925540"/>
            <a:ext cx="473529" cy="473529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+mj-lt"/>
              </a:rPr>
              <a:t>4</a:t>
            </a:r>
            <a:endParaRPr lang="zh-CN" altLang="en-US" dirty="0">
              <a:latin typeface="+mj-lt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ECD48543-F061-6D25-7F1E-25D59605EA9D}"/>
              </a:ext>
            </a:extLst>
          </p:cNvPr>
          <p:cNvGrpSpPr/>
          <p:nvPr/>
        </p:nvGrpSpPr>
        <p:grpSpPr>
          <a:xfrm>
            <a:off x="9697615" y="4967463"/>
            <a:ext cx="383278" cy="362608"/>
            <a:chOff x="5534025" y="4307363"/>
            <a:chExt cx="706438" cy="668338"/>
          </a:xfrm>
          <a:solidFill>
            <a:schemeClr val="bg1"/>
          </a:solidFill>
        </p:grpSpPr>
        <p:sp>
          <p:nvSpPr>
            <p:cNvPr id="45" name="Freeform 29">
              <a:extLst>
                <a:ext uri="{FF2B5EF4-FFF2-40B4-BE49-F238E27FC236}">
                  <a16:creationId xmlns:a16="http://schemas.microsoft.com/office/drawing/2014/main" id="{77C08CDB-29F8-5D87-B122-7E9A6DE4699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34025" y="4307363"/>
              <a:ext cx="681038" cy="668338"/>
            </a:xfrm>
            <a:custGeom>
              <a:avLst/>
              <a:gdLst>
                <a:gd name="T0" fmla="*/ 422 w 3436"/>
                <a:gd name="T1" fmla="*/ 240 h 3371"/>
                <a:gd name="T2" fmla="*/ 422 w 3436"/>
                <a:gd name="T3" fmla="*/ 3129 h 3371"/>
                <a:gd name="T4" fmla="*/ 1868 w 3436"/>
                <a:gd name="T5" fmla="*/ 3129 h 3371"/>
                <a:gd name="T6" fmla="*/ 1868 w 3436"/>
                <a:gd name="T7" fmla="*/ 240 h 3371"/>
                <a:gd name="T8" fmla="*/ 422 w 3436"/>
                <a:gd name="T9" fmla="*/ 240 h 3371"/>
                <a:gd name="T10" fmla="*/ 422 w 3436"/>
                <a:gd name="T11" fmla="*/ 0 h 3371"/>
                <a:gd name="T12" fmla="*/ 1868 w 3436"/>
                <a:gd name="T13" fmla="*/ 0 h 3371"/>
                <a:gd name="T14" fmla="*/ 1907 w 3436"/>
                <a:gd name="T15" fmla="*/ 3 h 3371"/>
                <a:gd name="T16" fmla="*/ 1945 w 3436"/>
                <a:gd name="T17" fmla="*/ 12 h 3371"/>
                <a:gd name="T18" fmla="*/ 1980 w 3436"/>
                <a:gd name="T19" fmla="*/ 27 h 3371"/>
                <a:gd name="T20" fmla="*/ 2011 w 3436"/>
                <a:gd name="T21" fmla="*/ 46 h 3371"/>
                <a:gd name="T22" fmla="*/ 2039 w 3436"/>
                <a:gd name="T23" fmla="*/ 70 h 3371"/>
                <a:gd name="T24" fmla="*/ 2063 w 3436"/>
                <a:gd name="T25" fmla="*/ 98 h 3371"/>
                <a:gd name="T26" fmla="*/ 2083 w 3436"/>
                <a:gd name="T27" fmla="*/ 130 h 3371"/>
                <a:gd name="T28" fmla="*/ 2097 w 3436"/>
                <a:gd name="T29" fmla="*/ 165 h 3371"/>
                <a:gd name="T30" fmla="*/ 2107 w 3436"/>
                <a:gd name="T31" fmla="*/ 202 h 3371"/>
                <a:gd name="T32" fmla="*/ 2110 w 3436"/>
                <a:gd name="T33" fmla="*/ 240 h 3371"/>
                <a:gd name="T34" fmla="*/ 2110 w 3436"/>
                <a:gd name="T35" fmla="*/ 3129 h 3371"/>
                <a:gd name="T36" fmla="*/ 3075 w 3436"/>
                <a:gd name="T37" fmla="*/ 3129 h 3371"/>
                <a:gd name="T38" fmla="*/ 3075 w 3436"/>
                <a:gd name="T39" fmla="*/ 1565 h 3371"/>
                <a:gd name="T40" fmla="*/ 3315 w 3436"/>
                <a:gd name="T41" fmla="*/ 1565 h 3371"/>
                <a:gd name="T42" fmla="*/ 3315 w 3436"/>
                <a:gd name="T43" fmla="*/ 3129 h 3371"/>
                <a:gd name="T44" fmla="*/ 3343 w 3436"/>
                <a:gd name="T45" fmla="*/ 3133 h 3371"/>
                <a:gd name="T46" fmla="*/ 3368 w 3436"/>
                <a:gd name="T47" fmla="*/ 3142 h 3371"/>
                <a:gd name="T48" fmla="*/ 3391 w 3436"/>
                <a:gd name="T49" fmla="*/ 3156 h 3371"/>
                <a:gd name="T50" fmla="*/ 3409 w 3436"/>
                <a:gd name="T51" fmla="*/ 3175 h 3371"/>
                <a:gd name="T52" fmla="*/ 3423 w 3436"/>
                <a:gd name="T53" fmla="*/ 3197 h 3371"/>
                <a:gd name="T54" fmla="*/ 3433 w 3436"/>
                <a:gd name="T55" fmla="*/ 3222 h 3371"/>
                <a:gd name="T56" fmla="*/ 3436 w 3436"/>
                <a:gd name="T57" fmla="*/ 3250 h 3371"/>
                <a:gd name="T58" fmla="*/ 3433 w 3436"/>
                <a:gd name="T59" fmla="*/ 3278 h 3371"/>
                <a:gd name="T60" fmla="*/ 3423 w 3436"/>
                <a:gd name="T61" fmla="*/ 3303 h 3371"/>
                <a:gd name="T62" fmla="*/ 3409 w 3436"/>
                <a:gd name="T63" fmla="*/ 3325 h 3371"/>
                <a:gd name="T64" fmla="*/ 3391 w 3436"/>
                <a:gd name="T65" fmla="*/ 3344 h 3371"/>
                <a:gd name="T66" fmla="*/ 3368 w 3436"/>
                <a:gd name="T67" fmla="*/ 3358 h 3371"/>
                <a:gd name="T68" fmla="*/ 3343 w 3436"/>
                <a:gd name="T69" fmla="*/ 3367 h 3371"/>
                <a:gd name="T70" fmla="*/ 3315 w 3436"/>
                <a:gd name="T71" fmla="*/ 3371 h 3371"/>
                <a:gd name="T72" fmla="*/ 121 w 3436"/>
                <a:gd name="T73" fmla="*/ 3371 h 3371"/>
                <a:gd name="T74" fmla="*/ 93 w 3436"/>
                <a:gd name="T75" fmla="*/ 3367 h 3371"/>
                <a:gd name="T76" fmla="*/ 68 w 3436"/>
                <a:gd name="T77" fmla="*/ 3358 h 3371"/>
                <a:gd name="T78" fmla="*/ 45 w 3436"/>
                <a:gd name="T79" fmla="*/ 3344 h 3371"/>
                <a:gd name="T80" fmla="*/ 27 w 3436"/>
                <a:gd name="T81" fmla="*/ 3325 h 3371"/>
                <a:gd name="T82" fmla="*/ 12 w 3436"/>
                <a:gd name="T83" fmla="*/ 3303 h 3371"/>
                <a:gd name="T84" fmla="*/ 3 w 3436"/>
                <a:gd name="T85" fmla="*/ 3278 h 3371"/>
                <a:gd name="T86" fmla="*/ 0 w 3436"/>
                <a:gd name="T87" fmla="*/ 3250 h 3371"/>
                <a:gd name="T88" fmla="*/ 3 w 3436"/>
                <a:gd name="T89" fmla="*/ 3222 h 3371"/>
                <a:gd name="T90" fmla="*/ 12 w 3436"/>
                <a:gd name="T91" fmla="*/ 3197 h 3371"/>
                <a:gd name="T92" fmla="*/ 27 w 3436"/>
                <a:gd name="T93" fmla="*/ 3175 h 3371"/>
                <a:gd name="T94" fmla="*/ 45 w 3436"/>
                <a:gd name="T95" fmla="*/ 3156 h 3371"/>
                <a:gd name="T96" fmla="*/ 68 w 3436"/>
                <a:gd name="T97" fmla="*/ 3142 h 3371"/>
                <a:gd name="T98" fmla="*/ 93 w 3436"/>
                <a:gd name="T99" fmla="*/ 3133 h 3371"/>
                <a:gd name="T100" fmla="*/ 121 w 3436"/>
                <a:gd name="T101" fmla="*/ 3129 h 3371"/>
                <a:gd name="T102" fmla="*/ 181 w 3436"/>
                <a:gd name="T103" fmla="*/ 3129 h 3371"/>
                <a:gd name="T104" fmla="*/ 181 w 3436"/>
                <a:gd name="T105" fmla="*/ 240 h 3371"/>
                <a:gd name="T106" fmla="*/ 184 w 3436"/>
                <a:gd name="T107" fmla="*/ 202 h 3371"/>
                <a:gd name="T108" fmla="*/ 193 w 3436"/>
                <a:gd name="T109" fmla="*/ 165 h 3371"/>
                <a:gd name="T110" fmla="*/ 208 w 3436"/>
                <a:gd name="T111" fmla="*/ 130 h 3371"/>
                <a:gd name="T112" fmla="*/ 228 w 3436"/>
                <a:gd name="T113" fmla="*/ 98 h 3371"/>
                <a:gd name="T114" fmla="*/ 251 w 3436"/>
                <a:gd name="T115" fmla="*/ 70 h 3371"/>
                <a:gd name="T116" fmla="*/ 279 w 3436"/>
                <a:gd name="T117" fmla="*/ 46 h 3371"/>
                <a:gd name="T118" fmla="*/ 311 w 3436"/>
                <a:gd name="T119" fmla="*/ 27 h 3371"/>
                <a:gd name="T120" fmla="*/ 345 w 3436"/>
                <a:gd name="T121" fmla="*/ 12 h 3371"/>
                <a:gd name="T122" fmla="*/ 383 w 3436"/>
                <a:gd name="T123" fmla="*/ 3 h 3371"/>
                <a:gd name="T124" fmla="*/ 422 w 3436"/>
                <a:gd name="T125" fmla="*/ 0 h 3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436" h="3371">
                  <a:moveTo>
                    <a:pt x="422" y="240"/>
                  </a:moveTo>
                  <a:lnTo>
                    <a:pt x="422" y="3129"/>
                  </a:lnTo>
                  <a:lnTo>
                    <a:pt x="1868" y="3129"/>
                  </a:lnTo>
                  <a:lnTo>
                    <a:pt x="1868" y="240"/>
                  </a:lnTo>
                  <a:lnTo>
                    <a:pt x="422" y="240"/>
                  </a:lnTo>
                  <a:close/>
                  <a:moveTo>
                    <a:pt x="422" y="0"/>
                  </a:moveTo>
                  <a:lnTo>
                    <a:pt x="1868" y="0"/>
                  </a:lnTo>
                  <a:lnTo>
                    <a:pt x="1907" y="3"/>
                  </a:lnTo>
                  <a:lnTo>
                    <a:pt x="1945" y="12"/>
                  </a:lnTo>
                  <a:lnTo>
                    <a:pt x="1980" y="27"/>
                  </a:lnTo>
                  <a:lnTo>
                    <a:pt x="2011" y="46"/>
                  </a:lnTo>
                  <a:lnTo>
                    <a:pt x="2039" y="70"/>
                  </a:lnTo>
                  <a:lnTo>
                    <a:pt x="2063" y="98"/>
                  </a:lnTo>
                  <a:lnTo>
                    <a:pt x="2083" y="130"/>
                  </a:lnTo>
                  <a:lnTo>
                    <a:pt x="2097" y="165"/>
                  </a:lnTo>
                  <a:lnTo>
                    <a:pt x="2107" y="202"/>
                  </a:lnTo>
                  <a:lnTo>
                    <a:pt x="2110" y="240"/>
                  </a:lnTo>
                  <a:lnTo>
                    <a:pt x="2110" y="3129"/>
                  </a:lnTo>
                  <a:lnTo>
                    <a:pt x="3075" y="3129"/>
                  </a:lnTo>
                  <a:lnTo>
                    <a:pt x="3075" y="1565"/>
                  </a:lnTo>
                  <a:lnTo>
                    <a:pt x="3315" y="1565"/>
                  </a:lnTo>
                  <a:lnTo>
                    <a:pt x="3315" y="3129"/>
                  </a:lnTo>
                  <a:lnTo>
                    <a:pt x="3343" y="3133"/>
                  </a:lnTo>
                  <a:lnTo>
                    <a:pt x="3368" y="3142"/>
                  </a:lnTo>
                  <a:lnTo>
                    <a:pt x="3391" y="3156"/>
                  </a:lnTo>
                  <a:lnTo>
                    <a:pt x="3409" y="3175"/>
                  </a:lnTo>
                  <a:lnTo>
                    <a:pt x="3423" y="3197"/>
                  </a:lnTo>
                  <a:lnTo>
                    <a:pt x="3433" y="3222"/>
                  </a:lnTo>
                  <a:lnTo>
                    <a:pt x="3436" y="3250"/>
                  </a:lnTo>
                  <a:lnTo>
                    <a:pt x="3433" y="3278"/>
                  </a:lnTo>
                  <a:lnTo>
                    <a:pt x="3423" y="3303"/>
                  </a:lnTo>
                  <a:lnTo>
                    <a:pt x="3409" y="3325"/>
                  </a:lnTo>
                  <a:lnTo>
                    <a:pt x="3391" y="3344"/>
                  </a:lnTo>
                  <a:lnTo>
                    <a:pt x="3368" y="3358"/>
                  </a:lnTo>
                  <a:lnTo>
                    <a:pt x="3343" y="3367"/>
                  </a:lnTo>
                  <a:lnTo>
                    <a:pt x="3315" y="3371"/>
                  </a:lnTo>
                  <a:lnTo>
                    <a:pt x="121" y="3371"/>
                  </a:lnTo>
                  <a:lnTo>
                    <a:pt x="93" y="3367"/>
                  </a:lnTo>
                  <a:lnTo>
                    <a:pt x="68" y="3358"/>
                  </a:lnTo>
                  <a:lnTo>
                    <a:pt x="45" y="3344"/>
                  </a:lnTo>
                  <a:lnTo>
                    <a:pt x="27" y="3325"/>
                  </a:lnTo>
                  <a:lnTo>
                    <a:pt x="12" y="3303"/>
                  </a:lnTo>
                  <a:lnTo>
                    <a:pt x="3" y="3278"/>
                  </a:lnTo>
                  <a:lnTo>
                    <a:pt x="0" y="3250"/>
                  </a:lnTo>
                  <a:lnTo>
                    <a:pt x="3" y="3222"/>
                  </a:lnTo>
                  <a:lnTo>
                    <a:pt x="12" y="3197"/>
                  </a:lnTo>
                  <a:lnTo>
                    <a:pt x="27" y="3175"/>
                  </a:lnTo>
                  <a:lnTo>
                    <a:pt x="45" y="3156"/>
                  </a:lnTo>
                  <a:lnTo>
                    <a:pt x="68" y="3142"/>
                  </a:lnTo>
                  <a:lnTo>
                    <a:pt x="93" y="3133"/>
                  </a:lnTo>
                  <a:lnTo>
                    <a:pt x="121" y="3129"/>
                  </a:lnTo>
                  <a:lnTo>
                    <a:pt x="181" y="3129"/>
                  </a:lnTo>
                  <a:lnTo>
                    <a:pt x="181" y="240"/>
                  </a:lnTo>
                  <a:lnTo>
                    <a:pt x="184" y="202"/>
                  </a:lnTo>
                  <a:lnTo>
                    <a:pt x="193" y="165"/>
                  </a:lnTo>
                  <a:lnTo>
                    <a:pt x="208" y="130"/>
                  </a:lnTo>
                  <a:lnTo>
                    <a:pt x="228" y="98"/>
                  </a:lnTo>
                  <a:lnTo>
                    <a:pt x="251" y="70"/>
                  </a:lnTo>
                  <a:lnTo>
                    <a:pt x="279" y="46"/>
                  </a:lnTo>
                  <a:lnTo>
                    <a:pt x="311" y="27"/>
                  </a:lnTo>
                  <a:lnTo>
                    <a:pt x="345" y="12"/>
                  </a:lnTo>
                  <a:lnTo>
                    <a:pt x="383" y="3"/>
                  </a:lnTo>
                  <a:lnTo>
                    <a:pt x="42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30">
              <a:extLst>
                <a:ext uri="{FF2B5EF4-FFF2-40B4-BE49-F238E27FC236}">
                  <a16:creationId xmlns:a16="http://schemas.microsoft.com/office/drawing/2014/main" id="{A00197C0-9203-9755-AA70-8E438FFB936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689600" y="4450238"/>
              <a:ext cx="550863" cy="501650"/>
            </a:xfrm>
            <a:custGeom>
              <a:avLst/>
              <a:gdLst>
                <a:gd name="T0" fmla="*/ 1742 w 2774"/>
                <a:gd name="T1" fmla="*/ 1735 h 2528"/>
                <a:gd name="T2" fmla="*/ 1807 w 2774"/>
                <a:gd name="T3" fmla="*/ 1816 h 2528"/>
                <a:gd name="T4" fmla="*/ 1783 w 2774"/>
                <a:gd name="T5" fmla="*/ 1918 h 2528"/>
                <a:gd name="T6" fmla="*/ 1690 w 2774"/>
                <a:gd name="T7" fmla="*/ 1964 h 2528"/>
                <a:gd name="T8" fmla="*/ 1130 w 2774"/>
                <a:gd name="T9" fmla="*/ 1938 h 2528"/>
                <a:gd name="T10" fmla="*/ 1084 w 2774"/>
                <a:gd name="T11" fmla="*/ 1843 h 2528"/>
                <a:gd name="T12" fmla="*/ 1130 w 2774"/>
                <a:gd name="T13" fmla="*/ 1749 h 2528"/>
                <a:gd name="T14" fmla="*/ 0 w 2774"/>
                <a:gd name="T15" fmla="*/ 1723 h 2528"/>
                <a:gd name="T16" fmla="*/ 519 w 2774"/>
                <a:gd name="T17" fmla="*/ 1964 h 2528"/>
                <a:gd name="T18" fmla="*/ 0 w 2774"/>
                <a:gd name="T19" fmla="*/ 1723 h 2528"/>
                <a:gd name="T20" fmla="*/ 1742 w 2774"/>
                <a:gd name="T21" fmla="*/ 1254 h 2528"/>
                <a:gd name="T22" fmla="*/ 1807 w 2774"/>
                <a:gd name="T23" fmla="*/ 1334 h 2528"/>
                <a:gd name="T24" fmla="*/ 1783 w 2774"/>
                <a:gd name="T25" fmla="*/ 1437 h 2528"/>
                <a:gd name="T26" fmla="*/ 1690 w 2774"/>
                <a:gd name="T27" fmla="*/ 1482 h 2528"/>
                <a:gd name="T28" fmla="*/ 1130 w 2774"/>
                <a:gd name="T29" fmla="*/ 1456 h 2528"/>
                <a:gd name="T30" fmla="*/ 1084 w 2774"/>
                <a:gd name="T31" fmla="*/ 1361 h 2528"/>
                <a:gd name="T32" fmla="*/ 1130 w 2774"/>
                <a:gd name="T33" fmla="*/ 1268 h 2528"/>
                <a:gd name="T34" fmla="*/ 603 w 2774"/>
                <a:gd name="T35" fmla="*/ 843 h 2528"/>
                <a:gd name="T36" fmla="*/ 697 w 2774"/>
                <a:gd name="T37" fmla="*/ 887 h 2528"/>
                <a:gd name="T38" fmla="*/ 724 w 2774"/>
                <a:gd name="T39" fmla="*/ 1204 h 2528"/>
                <a:gd name="T40" fmla="*/ 679 w 2774"/>
                <a:gd name="T41" fmla="*/ 1298 h 2528"/>
                <a:gd name="T42" fmla="*/ 575 w 2774"/>
                <a:gd name="T43" fmla="*/ 1322 h 2528"/>
                <a:gd name="T44" fmla="*/ 495 w 2774"/>
                <a:gd name="T45" fmla="*/ 1257 h 2528"/>
                <a:gd name="T46" fmla="*/ 486 w 2774"/>
                <a:gd name="T47" fmla="*/ 936 h 2528"/>
                <a:gd name="T48" fmla="*/ 550 w 2774"/>
                <a:gd name="T49" fmla="*/ 855 h 2528"/>
                <a:gd name="T50" fmla="*/ 149 w 2774"/>
                <a:gd name="T51" fmla="*/ 845 h 2528"/>
                <a:gd name="T52" fmla="*/ 229 w 2774"/>
                <a:gd name="T53" fmla="*/ 910 h 2528"/>
                <a:gd name="T54" fmla="*/ 239 w 2774"/>
                <a:gd name="T55" fmla="*/ 1231 h 2528"/>
                <a:gd name="T56" fmla="*/ 174 w 2774"/>
                <a:gd name="T57" fmla="*/ 1312 h 2528"/>
                <a:gd name="T58" fmla="*/ 68 w 2774"/>
                <a:gd name="T59" fmla="*/ 1312 h 2528"/>
                <a:gd name="T60" fmla="*/ 3 w 2774"/>
                <a:gd name="T61" fmla="*/ 1231 h 2528"/>
                <a:gd name="T62" fmla="*/ 13 w 2774"/>
                <a:gd name="T63" fmla="*/ 910 h 2528"/>
                <a:gd name="T64" fmla="*/ 93 w 2774"/>
                <a:gd name="T65" fmla="*/ 845 h 2528"/>
                <a:gd name="T66" fmla="*/ 1249 w 2774"/>
                <a:gd name="T67" fmla="*/ 286 h 2528"/>
                <a:gd name="T68" fmla="*/ 2737 w 2774"/>
                <a:gd name="T69" fmla="*/ 877 h 2528"/>
                <a:gd name="T70" fmla="*/ 2774 w 2774"/>
                <a:gd name="T71" fmla="*/ 960 h 2528"/>
                <a:gd name="T72" fmla="*/ 2739 w 2774"/>
                <a:gd name="T73" fmla="*/ 1047 h 2528"/>
                <a:gd name="T74" fmla="*/ 2656 w 2774"/>
                <a:gd name="T75" fmla="*/ 1083 h 2528"/>
                <a:gd name="T76" fmla="*/ 1140 w 2774"/>
                <a:gd name="T77" fmla="*/ 500 h 2528"/>
                <a:gd name="T78" fmla="*/ 1089 w 2774"/>
                <a:gd name="T79" fmla="*/ 425 h 2528"/>
                <a:gd name="T80" fmla="*/ 1106 w 2774"/>
                <a:gd name="T81" fmla="*/ 334 h 2528"/>
                <a:gd name="T82" fmla="*/ 1179 w 2774"/>
                <a:gd name="T83" fmla="*/ 282 h 2528"/>
                <a:gd name="T84" fmla="*/ 656 w 2774"/>
                <a:gd name="T85" fmla="*/ 13 h 2528"/>
                <a:gd name="T86" fmla="*/ 721 w 2774"/>
                <a:gd name="T87" fmla="*/ 92 h 2528"/>
                <a:gd name="T88" fmla="*/ 711 w 2774"/>
                <a:gd name="T89" fmla="*/ 415 h 2528"/>
                <a:gd name="T90" fmla="*/ 631 w 2774"/>
                <a:gd name="T91" fmla="*/ 478 h 2528"/>
                <a:gd name="T92" fmla="*/ 528 w 2774"/>
                <a:gd name="T93" fmla="*/ 455 h 2528"/>
                <a:gd name="T94" fmla="*/ 482 w 2774"/>
                <a:gd name="T95" fmla="*/ 362 h 2528"/>
                <a:gd name="T96" fmla="*/ 509 w 2774"/>
                <a:gd name="T97" fmla="*/ 45 h 2528"/>
                <a:gd name="T98" fmla="*/ 603 w 2774"/>
                <a:gd name="T99" fmla="*/ 0 h 2528"/>
                <a:gd name="T100" fmla="*/ 197 w 2774"/>
                <a:gd name="T101" fmla="*/ 27 h 2528"/>
                <a:gd name="T102" fmla="*/ 242 w 2774"/>
                <a:gd name="T103" fmla="*/ 120 h 2528"/>
                <a:gd name="T104" fmla="*/ 215 w 2774"/>
                <a:gd name="T105" fmla="*/ 436 h 2528"/>
                <a:gd name="T106" fmla="*/ 121 w 2774"/>
                <a:gd name="T107" fmla="*/ 481 h 2528"/>
                <a:gd name="T108" fmla="*/ 27 w 2774"/>
                <a:gd name="T109" fmla="*/ 436 h 2528"/>
                <a:gd name="T110" fmla="*/ 0 w 2774"/>
                <a:gd name="T111" fmla="*/ 120 h 2528"/>
                <a:gd name="T112" fmla="*/ 46 w 2774"/>
                <a:gd name="T113" fmla="*/ 27 h 25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774" h="2528">
                  <a:moveTo>
                    <a:pt x="1205" y="1723"/>
                  </a:moveTo>
                  <a:lnTo>
                    <a:pt x="1690" y="1723"/>
                  </a:lnTo>
                  <a:lnTo>
                    <a:pt x="1718" y="1727"/>
                  </a:lnTo>
                  <a:lnTo>
                    <a:pt x="1742" y="1735"/>
                  </a:lnTo>
                  <a:lnTo>
                    <a:pt x="1765" y="1749"/>
                  </a:lnTo>
                  <a:lnTo>
                    <a:pt x="1783" y="1769"/>
                  </a:lnTo>
                  <a:lnTo>
                    <a:pt x="1799" y="1790"/>
                  </a:lnTo>
                  <a:lnTo>
                    <a:pt x="1807" y="1816"/>
                  </a:lnTo>
                  <a:lnTo>
                    <a:pt x="1810" y="1843"/>
                  </a:lnTo>
                  <a:lnTo>
                    <a:pt x="1807" y="1871"/>
                  </a:lnTo>
                  <a:lnTo>
                    <a:pt x="1799" y="1897"/>
                  </a:lnTo>
                  <a:lnTo>
                    <a:pt x="1783" y="1918"/>
                  </a:lnTo>
                  <a:lnTo>
                    <a:pt x="1765" y="1938"/>
                  </a:lnTo>
                  <a:lnTo>
                    <a:pt x="1742" y="1952"/>
                  </a:lnTo>
                  <a:lnTo>
                    <a:pt x="1718" y="1960"/>
                  </a:lnTo>
                  <a:lnTo>
                    <a:pt x="1690" y="1964"/>
                  </a:lnTo>
                  <a:lnTo>
                    <a:pt x="1205" y="1964"/>
                  </a:lnTo>
                  <a:lnTo>
                    <a:pt x="1177" y="1960"/>
                  </a:lnTo>
                  <a:lnTo>
                    <a:pt x="1152" y="1952"/>
                  </a:lnTo>
                  <a:lnTo>
                    <a:pt x="1130" y="1938"/>
                  </a:lnTo>
                  <a:lnTo>
                    <a:pt x="1111" y="1918"/>
                  </a:lnTo>
                  <a:lnTo>
                    <a:pt x="1097" y="1897"/>
                  </a:lnTo>
                  <a:lnTo>
                    <a:pt x="1088" y="1871"/>
                  </a:lnTo>
                  <a:lnTo>
                    <a:pt x="1084" y="1843"/>
                  </a:lnTo>
                  <a:lnTo>
                    <a:pt x="1088" y="1816"/>
                  </a:lnTo>
                  <a:lnTo>
                    <a:pt x="1097" y="1790"/>
                  </a:lnTo>
                  <a:lnTo>
                    <a:pt x="1111" y="1769"/>
                  </a:lnTo>
                  <a:lnTo>
                    <a:pt x="1130" y="1749"/>
                  </a:lnTo>
                  <a:lnTo>
                    <a:pt x="1152" y="1735"/>
                  </a:lnTo>
                  <a:lnTo>
                    <a:pt x="1177" y="1727"/>
                  </a:lnTo>
                  <a:lnTo>
                    <a:pt x="1205" y="1723"/>
                  </a:lnTo>
                  <a:close/>
                  <a:moveTo>
                    <a:pt x="0" y="1723"/>
                  </a:moveTo>
                  <a:lnTo>
                    <a:pt x="760" y="1723"/>
                  </a:lnTo>
                  <a:lnTo>
                    <a:pt x="760" y="2528"/>
                  </a:lnTo>
                  <a:lnTo>
                    <a:pt x="519" y="2528"/>
                  </a:lnTo>
                  <a:lnTo>
                    <a:pt x="519" y="1964"/>
                  </a:lnTo>
                  <a:lnTo>
                    <a:pt x="242" y="1964"/>
                  </a:lnTo>
                  <a:lnTo>
                    <a:pt x="242" y="2528"/>
                  </a:lnTo>
                  <a:lnTo>
                    <a:pt x="0" y="2528"/>
                  </a:lnTo>
                  <a:lnTo>
                    <a:pt x="0" y="1723"/>
                  </a:lnTo>
                  <a:close/>
                  <a:moveTo>
                    <a:pt x="1205" y="1242"/>
                  </a:moveTo>
                  <a:lnTo>
                    <a:pt x="1690" y="1242"/>
                  </a:lnTo>
                  <a:lnTo>
                    <a:pt x="1718" y="1245"/>
                  </a:lnTo>
                  <a:lnTo>
                    <a:pt x="1742" y="1254"/>
                  </a:lnTo>
                  <a:lnTo>
                    <a:pt x="1765" y="1268"/>
                  </a:lnTo>
                  <a:lnTo>
                    <a:pt x="1783" y="1287"/>
                  </a:lnTo>
                  <a:lnTo>
                    <a:pt x="1799" y="1309"/>
                  </a:lnTo>
                  <a:lnTo>
                    <a:pt x="1807" y="1334"/>
                  </a:lnTo>
                  <a:lnTo>
                    <a:pt x="1810" y="1361"/>
                  </a:lnTo>
                  <a:lnTo>
                    <a:pt x="1807" y="1389"/>
                  </a:lnTo>
                  <a:lnTo>
                    <a:pt x="1799" y="1415"/>
                  </a:lnTo>
                  <a:lnTo>
                    <a:pt x="1783" y="1437"/>
                  </a:lnTo>
                  <a:lnTo>
                    <a:pt x="1765" y="1456"/>
                  </a:lnTo>
                  <a:lnTo>
                    <a:pt x="1742" y="1470"/>
                  </a:lnTo>
                  <a:lnTo>
                    <a:pt x="1718" y="1479"/>
                  </a:lnTo>
                  <a:lnTo>
                    <a:pt x="1690" y="1482"/>
                  </a:lnTo>
                  <a:lnTo>
                    <a:pt x="1205" y="1482"/>
                  </a:lnTo>
                  <a:lnTo>
                    <a:pt x="1177" y="1479"/>
                  </a:lnTo>
                  <a:lnTo>
                    <a:pt x="1152" y="1470"/>
                  </a:lnTo>
                  <a:lnTo>
                    <a:pt x="1130" y="1456"/>
                  </a:lnTo>
                  <a:lnTo>
                    <a:pt x="1111" y="1437"/>
                  </a:lnTo>
                  <a:lnTo>
                    <a:pt x="1097" y="1415"/>
                  </a:lnTo>
                  <a:lnTo>
                    <a:pt x="1088" y="1389"/>
                  </a:lnTo>
                  <a:lnTo>
                    <a:pt x="1084" y="1361"/>
                  </a:lnTo>
                  <a:lnTo>
                    <a:pt x="1088" y="1334"/>
                  </a:lnTo>
                  <a:lnTo>
                    <a:pt x="1097" y="1309"/>
                  </a:lnTo>
                  <a:lnTo>
                    <a:pt x="1111" y="1287"/>
                  </a:lnTo>
                  <a:lnTo>
                    <a:pt x="1130" y="1268"/>
                  </a:lnTo>
                  <a:lnTo>
                    <a:pt x="1152" y="1254"/>
                  </a:lnTo>
                  <a:lnTo>
                    <a:pt x="1177" y="1245"/>
                  </a:lnTo>
                  <a:lnTo>
                    <a:pt x="1205" y="1242"/>
                  </a:lnTo>
                  <a:close/>
                  <a:moveTo>
                    <a:pt x="603" y="843"/>
                  </a:moveTo>
                  <a:lnTo>
                    <a:pt x="631" y="845"/>
                  </a:lnTo>
                  <a:lnTo>
                    <a:pt x="656" y="855"/>
                  </a:lnTo>
                  <a:lnTo>
                    <a:pt x="679" y="869"/>
                  </a:lnTo>
                  <a:lnTo>
                    <a:pt x="697" y="887"/>
                  </a:lnTo>
                  <a:lnTo>
                    <a:pt x="711" y="910"/>
                  </a:lnTo>
                  <a:lnTo>
                    <a:pt x="721" y="936"/>
                  </a:lnTo>
                  <a:lnTo>
                    <a:pt x="724" y="963"/>
                  </a:lnTo>
                  <a:lnTo>
                    <a:pt x="724" y="1204"/>
                  </a:lnTo>
                  <a:lnTo>
                    <a:pt x="721" y="1231"/>
                  </a:lnTo>
                  <a:lnTo>
                    <a:pt x="711" y="1257"/>
                  </a:lnTo>
                  <a:lnTo>
                    <a:pt x="697" y="1280"/>
                  </a:lnTo>
                  <a:lnTo>
                    <a:pt x="679" y="1298"/>
                  </a:lnTo>
                  <a:lnTo>
                    <a:pt x="656" y="1312"/>
                  </a:lnTo>
                  <a:lnTo>
                    <a:pt x="631" y="1322"/>
                  </a:lnTo>
                  <a:lnTo>
                    <a:pt x="603" y="1324"/>
                  </a:lnTo>
                  <a:lnTo>
                    <a:pt x="575" y="1322"/>
                  </a:lnTo>
                  <a:lnTo>
                    <a:pt x="550" y="1312"/>
                  </a:lnTo>
                  <a:lnTo>
                    <a:pt x="528" y="1298"/>
                  </a:lnTo>
                  <a:lnTo>
                    <a:pt x="509" y="1280"/>
                  </a:lnTo>
                  <a:lnTo>
                    <a:pt x="495" y="1257"/>
                  </a:lnTo>
                  <a:lnTo>
                    <a:pt x="486" y="1231"/>
                  </a:lnTo>
                  <a:lnTo>
                    <a:pt x="482" y="1204"/>
                  </a:lnTo>
                  <a:lnTo>
                    <a:pt x="482" y="963"/>
                  </a:lnTo>
                  <a:lnTo>
                    <a:pt x="486" y="936"/>
                  </a:lnTo>
                  <a:lnTo>
                    <a:pt x="495" y="910"/>
                  </a:lnTo>
                  <a:lnTo>
                    <a:pt x="509" y="887"/>
                  </a:lnTo>
                  <a:lnTo>
                    <a:pt x="528" y="869"/>
                  </a:lnTo>
                  <a:lnTo>
                    <a:pt x="550" y="855"/>
                  </a:lnTo>
                  <a:lnTo>
                    <a:pt x="575" y="845"/>
                  </a:lnTo>
                  <a:lnTo>
                    <a:pt x="603" y="843"/>
                  </a:lnTo>
                  <a:close/>
                  <a:moveTo>
                    <a:pt x="121" y="843"/>
                  </a:moveTo>
                  <a:lnTo>
                    <a:pt x="149" y="845"/>
                  </a:lnTo>
                  <a:lnTo>
                    <a:pt x="174" y="855"/>
                  </a:lnTo>
                  <a:lnTo>
                    <a:pt x="197" y="869"/>
                  </a:lnTo>
                  <a:lnTo>
                    <a:pt x="215" y="887"/>
                  </a:lnTo>
                  <a:lnTo>
                    <a:pt x="229" y="910"/>
                  </a:lnTo>
                  <a:lnTo>
                    <a:pt x="239" y="936"/>
                  </a:lnTo>
                  <a:lnTo>
                    <a:pt x="242" y="963"/>
                  </a:lnTo>
                  <a:lnTo>
                    <a:pt x="242" y="1204"/>
                  </a:lnTo>
                  <a:lnTo>
                    <a:pt x="239" y="1231"/>
                  </a:lnTo>
                  <a:lnTo>
                    <a:pt x="229" y="1257"/>
                  </a:lnTo>
                  <a:lnTo>
                    <a:pt x="215" y="1280"/>
                  </a:lnTo>
                  <a:lnTo>
                    <a:pt x="197" y="1298"/>
                  </a:lnTo>
                  <a:lnTo>
                    <a:pt x="174" y="1312"/>
                  </a:lnTo>
                  <a:lnTo>
                    <a:pt x="149" y="1322"/>
                  </a:lnTo>
                  <a:lnTo>
                    <a:pt x="121" y="1324"/>
                  </a:lnTo>
                  <a:lnTo>
                    <a:pt x="93" y="1322"/>
                  </a:lnTo>
                  <a:lnTo>
                    <a:pt x="68" y="1312"/>
                  </a:lnTo>
                  <a:lnTo>
                    <a:pt x="46" y="1298"/>
                  </a:lnTo>
                  <a:lnTo>
                    <a:pt x="27" y="1280"/>
                  </a:lnTo>
                  <a:lnTo>
                    <a:pt x="13" y="1257"/>
                  </a:lnTo>
                  <a:lnTo>
                    <a:pt x="3" y="1231"/>
                  </a:lnTo>
                  <a:lnTo>
                    <a:pt x="0" y="1204"/>
                  </a:lnTo>
                  <a:lnTo>
                    <a:pt x="0" y="963"/>
                  </a:lnTo>
                  <a:lnTo>
                    <a:pt x="3" y="936"/>
                  </a:lnTo>
                  <a:lnTo>
                    <a:pt x="13" y="910"/>
                  </a:lnTo>
                  <a:lnTo>
                    <a:pt x="27" y="887"/>
                  </a:lnTo>
                  <a:lnTo>
                    <a:pt x="46" y="869"/>
                  </a:lnTo>
                  <a:lnTo>
                    <a:pt x="68" y="855"/>
                  </a:lnTo>
                  <a:lnTo>
                    <a:pt x="93" y="845"/>
                  </a:lnTo>
                  <a:lnTo>
                    <a:pt x="121" y="843"/>
                  </a:lnTo>
                  <a:close/>
                  <a:moveTo>
                    <a:pt x="1202" y="279"/>
                  </a:moveTo>
                  <a:lnTo>
                    <a:pt x="1226" y="281"/>
                  </a:lnTo>
                  <a:lnTo>
                    <a:pt x="1249" y="286"/>
                  </a:lnTo>
                  <a:lnTo>
                    <a:pt x="2697" y="851"/>
                  </a:lnTo>
                  <a:lnTo>
                    <a:pt x="2696" y="851"/>
                  </a:lnTo>
                  <a:lnTo>
                    <a:pt x="2719" y="862"/>
                  </a:lnTo>
                  <a:lnTo>
                    <a:pt x="2737" y="877"/>
                  </a:lnTo>
                  <a:lnTo>
                    <a:pt x="2752" y="895"/>
                  </a:lnTo>
                  <a:lnTo>
                    <a:pt x="2763" y="914"/>
                  </a:lnTo>
                  <a:lnTo>
                    <a:pt x="2771" y="937"/>
                  </a:lnTo>
                  <a:lnTo>
                    <a:pt x="2774" y="960"/>
                  </a:lnTo>
                  <a:lnTo>
                    <a:pt x="2772" y="983"/>
                  </a:lnTo>
                  <a:lnTo>
                    <a:pt x="2765" y="1007"/>
                  </a:lnTo>
                  <a:lnTo>
                    <a:pt x="2754" y="1029"/>
                  </a:lnTo>
                  <a:lnTo>
                    <a:pt x="2739" y="1047"/>
                  </a:lnTo>
                  <a:lnTo>
                    <a:pt x="2721" y="1062"/>
                  </a:lnTo>
                  <a:lnTo>
                    <a:pt x="2701" y="1074"/>
                  </a:lnTo>
                  <a:lnTo>
                    <a:pt x="2679" y="1080"/>
                  </a:lnTo>
                  <a:lnTo>
                    <a:pt x="2656" y="1083"/>
                  </a:lnTo>
                  <a:lnTo>
                    <a:pt x="2632" y="1081"/>
                  </a:lnTo>
                  <a:lnTo>
                    <a:pt x="2609" y="1075"/>
                  </a:lnTo>
                  <a:lnTo>
                    <a:pt x="1161" y="511"/>
                  </a:lnTo>
                  <a:lnTo>
                    <a:pt x="1140" y="500"/>
                  </a:lnTo>
                  <a:lnTo>
                    <a:pt x="1122" y="485"/>
                  </a:lnTo>
                  <a:lnTo>
                    <a:pt x="1107" y="467"/>
                  </a:lnTo>
                  <a:lnTo>
                    <a:pt x="1096" y="447"/>
                  </a:lnTo>
                  <a:lnTo>
                    <a:pt x="1089" y="425"/>
                  </a:lnTo>
                  <a:lnTo>
                    <a:pt x="1087" y="403"/>
                  </a:lnTo>
                  <a:lnTo>
                    <a:pt x="1088" y="379"/>
                  </a:lnTo>
                  <a:lnTo>
                    <a:pt x="1094" y="355"/>
                  </a:lnTo>
                  <a:lnTo>
                    <a:pt x="1106" y="334"/>
                  </a:lnTo>
                  <a:lnTo>
                    <a:pt x="1120" y="315"/>
                  </a:lnTo>
                  <a:lnTo>
                    <a:pt x="1137" y="301"/>
                  </a:lnTo>
                  <a:lnTo>
                    <a:pt x="1158" y="290"/>
                  </a:lnTo>
                  <a:lnTo>
                    <a:pt x="1179" y="282"/>
                  </a:lnTo>
                  <a:lnTo>
                    <a:pt x="1202" y="279"/>
                  </a:lnTo>
                  <a:close/>
                  <a:moveTo>
                    <a:pt x="603" y="0"/>
                  </a:moveTo>
                  <a:lnTo>
                    <a:pt x="631" y="3"/>
                  </a:lnTo>
                  <a:lnTo>
                    <a:pt x="656" y="13"/>
                  </a:lnTo>
                  <a:lnTo>
                    <a:pt x="679" y="27"/>
                  </a:lnTo>
                  <a:lnTo>
                    <a:pt x="697" y="45"/>
                  </a:lnTo>
                  <a:lnTo>
                    <a:pt x="711" y="68"/>
                  </a:lnTo>
                  <a:lnTo>
                    <a:pt x="721" y="92"/>
                  </a:lnTo>
                  <a:lnTo>
                    <a:pt x="724" y="120"/>
                  </a:lnTo>
                  <a:lnTo>
                    <a:pt x="724" y="362"/>
                  </a:lnTo>
                  <a:lnTo>
                    <a:pt x="721" y="389"/>
                  </a:lnTo>
                  <a:lnTo>
                    <a:pt x="711" y="415"/>
                  </a:lnTo>
                  <a:lnTo>
                    <a:pt x="697" y="436"/>
                  </a:lnTo>
                  <a:lnTo>
                    <a:pt x="679" y="455"/>
                  </a:lnTo>
                  <a:lnTo>
                    <a:pt x="656" y="469"/>
                  </a:lnTo>
                  <a:lnTo>
                    <a:pt x="631" y="478"/>
                  </a:lnTo>
                  <a:lnTo>
                    <a:pt x="603" y="481"/>
                  </a:lnTo>
                  <a:lnTo>
                    <a:pt x="575" y="478"/>
                  </a:lnTo>
                  <a:lnTo>
                    <a:pt x="550" y="469"/>
                  </a:lnTo>
                  <a:lnTo>
                    <a:pt x="528" y="455"/>
                  </a:lnTo>
                  <a:lnTo>
                    <a:pt x="509" y="436"/>
                  </a:lnTo>
                  <a:lnTo>
                    <a:pt x="495" y="415"/>
                  </a:lnTo>
                  <a:lnTo>
                    <a:pt x="486" y="389"/>
                  </a:lnTo>
                  <a:lnTo>
                    <a:pt x="482" y="362"/>
                  </a:lnTo>
                  <a:lnTo>
                    <a:pt x="482" y="120"/>
                  </a:lnTo>
                  <a:lnTo>
                    <a:pt x="486" y="92"/>
                  </a:lnTo>
                  <a:lnTo>
                    <a:pt x="495" y="68"/>
                  </a:lnTo>
                  <a:lnTo>
                    <a:pt x="509" y="45"/>
                  </a:lnTo>
                  <a:lnTo>
                    <a:pt x="528" y="27"/>
                  </a:lnTo>
                  <a:lnTo>
                    <a:pt x="550" y="13"/>
                  </a:lnTo>
                  <a:lnTo>
                    <a:pt x="575" y="3"/>
                  </a:lnTo>
                  <a:lnTo>
                    <a:pt x="603" y="0"/>
                  </a:lnTo>
                  <a:close/>
                  <a:moveTo>
                    <a:pt x="121" y="0"/>
                  </a:moveTo>
                  <a:lnTo>
                    <a:pt x="149" y="3"/>
                  </a:lnTo>
                  <a:lnTo>
                    <a:pt x="174" y="13"/>
                  </a:lnTo>
                  <a:lnTo>
                    <a:pt x="197" y="27"/>
                  </a:lnTo>
                  <a:lnTo>
                    <a:pt x="215" y="45"/>
                  </a:lnTo>
                  <a:lnTo>
                    <a:pt x="229" y="68"/>
                  </a:lnTo>
                  <a:lnTo>
                    <a:pt x="239" y="92"/>
                  </a:lnTo>
                  <a:lnTo>
                    <a:pt x="242" y="120"/>
                  </a:lnTo>
                  <a:lnTo>
                    <a:pt x="242" y="362"/>
                  </a:lnTo>
                  <a:lnTo>
                    <a:pt x="239" y="389"/>
                  </a:lnTo>
                  <a:lnTo>
                    <a:pt x="229" y="415"/>
                  </a:lnTo>
                  <a:lnTo>
                    <a:pt x="215" y="436"/>
                  </a:lnTo>
                  <a:lnTo>
                    <a:pt x="197" y="455"/>
                  </a:lnTo>
                  <a:lnTo>
                    <a:pt x="174" y="469"/>
                  </a:lnTo>
                  <a:lnTo>
                    <a:pt x="149" y="478"/>
                  </a:lnTo>
                  <a:lnTo>
                    <a:pt x="121" y="481"/>
                  </a:lnTo>
                  <a:lnTo>
                    <a:pt x="93" y="478"/>
                  </a:lnTo>
                  <a:lnTo>
                    <a:pt x="68" y="469"/>
                  </a:lnTo>
                  <a:lnTo>
                    <a:pt x="46" y="455"/>
                  </a:lnTo>
                  <a:lnTo>
                    <a:pt x="27" y="436"/>
                  </a:lnTo>
                  <a:lnTo>
                    <a:pt x="13" y="415"/>
                  </a:lnTo>
                  <a:lnTo>
                    <a:pt x="3" y="389"/>
                  </a:lnTo>
                  <a:lnTo>
                    <a:pt x="0" y="362"/>
                  </a:lnTo>
                  <a:lnTo>
                    <a:pt x="0" y="120"/>
                  </a:lnTo>
                  <a:lnTo>
                    <a:pt x="3" y="92"/>
                  </a:lnTo>
                  <a:lnTo>
                    <a:pt x="13" y="68"/>
                  </a:lnTo>
                  <a:lnTo>
                    <a:pt x="27" y="45"/>
                  </a:lnTo>
                  <a:lnTo>
                    <a:pt x="46" y="27"/>
                  </a:lnTo>
                  <a:lnTo>
                    <a:pt x="68" y="13"/>
                  </a:lnTo>
                  <a:lnTo>
                    <a:pt x="93" y="3"/>
                  </a:lnTo>
                  <a:lnTo>
                    <a:pt x="121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D222179D-EAFC-D30C-8F1D-7883A785452E}"/>
              </a:ext>
            </a:extLst>
          </p:cNvPr>
          <p:cNvGrpSpPr/>
          <p:nvPr/>
        </p:nvGrpSpPr>
        <p:grpSpPr>
          <a:xfrm>
            <a:off x="1590164" y="3087943"/>
            <a:ext cx="1574906" cy="1301047"/>
            <a:chOff x="283599" y="1883674"/>
            <a:chExt cx="1574906" cy="1301047"/>
          </a:xfrm>
        </p:grpSpPr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329F30A4-DC69-4600-028F-1E523F99227A}"/>
                </a:ext>
              </a:extLst>
            </p:cNvPr>
            <p:cNvSpPr txBox="1"/>
            <p:nvPr/>
          </p:nvSpPr>
          <p:spPr>
            <a:xfrm>
              <a:off x="283599" y="2190603"/>
              <a:ext cx="157490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369BE48B-B31C-0584-ACC2-679ED2B6A5BC}"/>
                </a:ext>
              </a:extLst>
            </p:cNvPr>
            <p:cNvSpPr txBox="1"/>
            <p:nvPr/>
          </p:nvSpPr>
          <p:spPr>
            <a:xfrm>
              <a:off x="283599" y="1883674"/>
              <a:ext cx="14682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0EA8B101-D8E6-373E-A393-64682A5E323D}"/>
              </a:ext>
            </a:extLst>
          </p:cNvPr>
          <p:cNvGrpSpPr/>
          <p:nvPr/>
        </p:nvGrpSpPr>
        <p:grpSpPr>
          <a:xfrm>
            <a:off x="4094042" y="3087943"/>
            <a:ext cx="1574906" cy="1301047"/>
            <a:chOff x="283599" y="1883674"/>
            <a:chExt cx="1574906" cy="1301047"/>
          </a:xfrm>
        </p:grpSpPr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04FC1C1A-F72F-0672-7314-83230940E794}"/>
                </a:ext>
              </a:extLst>
            </p:cNvPr>
            <p:cNvSpPr txBox="1"/>
            <p:nvPr/>
          </p:nvSpPr>
          <p:spPr>
            <a:xfrm>
              <a:off x="283599" y="2190603"/>
              <a:ext cx="157490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322541D7-3088-33C6-1257-455129CA5CE2}"/>
                </a:ext>
              </a:extLst>
            </p:cNvPr>
            <p:cNvSpPr txBox="1"/>
            <p:nvPr/>
          </p:nvSpPr>
          <p:spPr>
            <a:xfrm>
              <a:off x="283599" y="1883674"/>
              <a:ext cx="14682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6510C14F-92D0-F3EB-164F-8397F34462E9}"/>
              </a:ext>
            </a:extLst>
          </p:cNvPr>
          <p:cNvGrpSpPr/>
          <p:nvPr/>
        </p:nvGrpSpPr>
        <p:grpSpPr>
          <a:xfrm>
            <a:off x="6560486" y="3087943"/>
            <a:ext cx="1574906" cy="1301047"/>
            <a:chOff x="283599" y="1883674"/>
            <a:chExt cx="1574906" cy="1301047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079AD128-D874-7514-6E94-725DF857DF43}"/>
                </a:ext>
              </a:extLst>
            </p:cNvPr>
            <p:cNvSpPr txBox="1"/>
            <p:nvPr/>
          </p:nvSpPr>
          <p:spPr>
            <a:xfrm>
              <a:off x="283599" y="2190603"/>
              <a:ext cx="157490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51542F60-DD80-57DA-E869-C82F0CBCD2B9}"/>
                </a:ext>
              </a:extLst>
            </p:cNvPr>
            <p:cNvSpPr txBox="1"/>
            <p:nvPr/>
          </p:nvSpPr>
          <p:spPr>
            <a:xfrm>
              <a:off x="283599" y="1883674"/>
              <a:ext cx="14682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4CAA3575-0F45-9AE3-9E4F-BF12314CBA88}"/>
              </a:ext>
            </a:extLst>
          </p:cNvPr>
          <p:cNvGrpSpPr/>
          <p:nvPr/>
        </p:nvGrpSpPr>
        <p:grpSpPr>
          <a:xfrm>
            <a:off x="9094910" y="3087943"/>
            <a:ext cx="1574906" cy="1301047"/>
            <a:chOff x="283599" y="1883674"/>
            <a:chExt cx="1574906" cy="1301047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4E71BBEC-4E4A-B635-E769-8A747B1967BB}"/>
                </a:ext>
              </a:extLst>
            </p:cNvPr>
            <p:cNvSpPr txBox="1"/>
            <p:nvPr/>
          </p:nvSpPr>
          <p:spPr>
            <a:xfrm>
              <a:off x="283599" y="2190603"/>
              <a:ext cx="157490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BE716003-2051-600F-7B66-A40913773382}"/>
                </a:ext>
              </a:extLst>
            </p:cNvPr>
            <p:cNvSpPr txBox="1"/>
            <p:nvPr/>
          </p:nvSpPr>
          <p:spPr>
            <a:xfrm>
              <a:off x="283599" y="1883674"/>
              <a:ext cx="14682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724057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D0D36A-896E-BD31-78DE-0FFAA58AD1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2317CEBC-6AEA-FFB6-1DEA-B80065ECF92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  <a:alphaModFix amt="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98" t="31922" r="6898" b="31412"/>
          <a:stretch/>
        </p:blipFill>
        <p:spPr>
          <a:xfrm>
            <a:off x="0" y="1"/>
            <a:ext cx="12192000" cy="5185767"/>
          </a:xfrm>
          <a:custGeom>
            <a:avLst/>
            <a:gdLst>
              <a:gd name="connsiteX0" fmla="*/ 0 w 12192000"/>
              <a:gd name="connsiteY0" fmla="*/ 0 h 5185767"/>
              <a:gd name="connsiteX1" fmla="*/ 12192000 w 12192000"/>
              <a:gd name="connsiteY1" fmla="*/ 0 h 5185767"/>
              <a:gd name="connsiteX2" fmla="*/ 12192000 w 12192000"/>
              <a:gd name="connsiteY2" fmla="*/ 5185767 h 5185767"/>
              <a:gd name="connsiteX3" fmla="*/ 0 w 12192000"/>
              <a:gd name="connsiteY3" fmla="*/ 5185767 h 5185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185767">
                <a:moveTo>
                  <a:pt x="0" y="0"/>
                </a:moveTo>
                <a:lnTo>
                  <a:pt x="12192000" y="0"/>
                </a:lnTo>
                <a:lnTo>
                  <a:pt x="12192000" y="5185767"/>
                </a:lnTo>
                <a:lnTo>
                  <a:pt x="0" y="5185767"/>
                </a:lnTo>
                <a:close/>
              </a:path>
            </a:pathLst>
          </a:custGeom>
        </p:spPr>
      </p:pic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548E739F-35E8-EA92-FCC3-09007B879E83}"/>
              </a:ext>
            </a:extLst>
          </p:cNvPr>
          <p:cNvSpPr/>
          <p:nvPr/>
        </p:nvSpPr>
        <p:spPr>
          <a:xfrm>
            <a:off x="0" y="4016876"/>
            <a:ext cx="12192000" cy="2841124"/>
          </a:xfrm>
          <a:custGeom>
            <a:avLst/>
            <a:gdLst>
              <a:gd name="connsiteX0" fmla="*/ 0 w 12192000"/>
              <a:gd name="connsiteY0" fmla="*/ 0 h 2841124"/>
              <a:gd name="connsiteX1" fmla="*/ 54556 w 12192000"/>
              <a:gd name="connsiteY1" fmla="*/ 28140 h 2841124"/>
              <a:gd name="connsiteX2" fmla="*/ 6096000 w 12192000"/>
              <a:gd name="connsiteY2" fmla="*/ 978044 h 2841124"/>
              <a:gd name="connsiteX3" fmla="*/ 12137444 w 12192000"/>
              <a:gd name="connsiteY3" fmla="*/ 28140 h 2841124"/>
              <a:gd name="connsiteX4" fmla="*/ 12192000 w 12192000"/>
              <a:gd name="connsiteY4" fmla="*/ 0 h 2841124"/>
              <a:gd name="connsiteX5" fmla="*/ 12192000 w 12192000"/>
              <a:gd name="connsiteY5" fmla="*/ 2841124 h 2841124"/>
              <a:gd name="connsiteX6" fmla="*/ 0 w 12192000"/>
              <a:gd name="connsiteY6" fmla="*/ 2841124 h 2841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841124">
                <a:moveTo>
                  <a:pt x="0" y="0"/>
                </a:moveTo>
                <a:lnTo>
                  <a:pt x="54556" y="28140"/>
                </a:lnTo>
                <a:cubicBezTo>
                  <a:pt x="1218036" y="593946"/>
                  <a:pt x="3487224" y="978044"/>
                  <a:pt x="6096000" y="978044"/>
                </a:cubicBezTo>
                <a:cubicBezTo>
                  <a:pt x="8704776" y="978044"/>
                  <a:pt x="10973964" y="593946"/>
                  <a:pt x="12137444" y="28140"/>
                </a:cubicBezTo>
                <a:lnTo>
                  <a:pt x="12192000" y="0"/>
                </a:lnTo>
                <a:lnTo>
                  <a:pt x="12192000" y="2841124"/>
                </a:lnTo>
                <a:lnTo>
                  <a:pt x="0" y="2841124"/>
                </a:lnTo>
                <a:close/>
              </a:path>
            </a:pathLst>
          </a:custGeom>
          <a:solidFill>
            <a:srgbClr val="012BA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C4D7A7C5-B12E-F199-82C8-B8CECE8FBD1B}"/>
              </a:ext>
            </a:extLst>
          </p:cNvPr>
          <p:cNvSpPr/>
          <p:nvPr/>
        </p:nvSpPr>
        <p:spPr>
          <a:xfrm>
            <a:off x="0" y="4001889"/>
            <a:ext cx="12192000" cy="1246137"/>
          </a:xfrm>
          <a:custGeom>
            <a:avLst/>
            <a:gdLst>
              <a:gd name="connsiteX0" fmla="*/ 0 w 12192000"/>
              <a:gd name="connsiteY0" fmla="*/ 0 h 1048569"/>
              <a:gd name="connsiteX1" fmla="*/ 106062 w 12192000"/>
              <a:gd name="connsiteY1" fmla="*/ 24862 h 1048569"/>
              <a:gd name="connsiteX2" fmla="*/ 6096000 w 12192000"/>
              <a:gd name="connsiteY2" fmla="*/ 553460 h 1048569"/>
              <a:gd name="connsiteX3" fmla="*/ 12085938 w 12192000"/>
              <a:gd name="connsiteY3" fmla="*/ 24862 h 1048569"/>
              <a:gd name="connsiteX4" fmla="*/ 12192000 w 12192000"/>
              <a:gd name="connsiteY4" fmla="*/ 0 h 1048569"/>
              <a:gd name="connsiteX5" fmla="*/ 12192000 w 12192000"/>
              <a:gd name="connsiteY5" fmla="*/ 70525 h 1048569"/>
              <a:gd name="connsiteX6" fmla="*/ 12137444 w 12192000"/>
              <a:gd name="connsiteY6" fmla="*/ 98665 h 1048569"/>
              <a:gd name="connsiteX7" fmla="*/ 6096000 w 12192000"/>
              <a:gd name="connsiteY7" fmla="*/ 1048569 h 1048569"/>
              <a:gd name="connsiteX8" fmla="*/ 54556 w 12192000"/>
              <a:gd name="connsiteY8" fmla="*/ 98665 h 1048569"/>
              <a:gd name="connsiteX9" fmla="*/ 0 w 12192000"/>
              <a:gd name="connsiteY9" fmla="*/ 70525 h 1048569"/>
              <a:gd name="connsiteX10" fmla="*/ 0 w 12192000"/>
              <a:gd name="connsiteY10" fmla="*/ 0 h 1048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048569">
                <a:moveTo>
                  <a:pt x="0" y="0"/>
                </a:moveTo>
                <a:lnTo>
                  <a:pt x="106062" y="24862"/>
                </a:lnTo>
                <a:cubicBezTo>
                  <a:pt x="1639021" y="351457"/>
                  <a:pt x="3756784" y="553460"/>
                  <a:pt x="6096000" y="553460"/>
                </a:cubicBezTo>
                <a:cubicBezTo>
                  <a:pt x="8435216" y="553460"/>
                  <a:pt x="10552980" y="351457"/>
                  <a:pt x="12085938" y="24862"/>
                </a:cubicBezTo>
                <a:lnTo>
                  <a:pt x="12192000" y="0"/>
                </a:lnTo>
                <a:lnTo>
                  <a:pt x="12192000" y="70525"/>
                </a:lnTo>
                <a:lnTo>
                  <a:pt x="12137444" y="98665"/>
                </a:lnTo>
                <a:cubicBezTo>
                  <a:pt x="10973964" y="664471"/>
                  <a:pt x="8704776" y="1048569"/>
                  <a:pt x="6096000" y="1048569"/>
                </a:cubicBezTo>
                <a:cubicBezTo>
                  <a:pt x="3487224" y="1048569"/>
                  <a:pt x="1218036" y="664471"/>
                  <a:pt x="54556" y="98665"/>
                </a:cubicBezTo>
                <a:lnTo>
                  <a:pt x="0" y="70525"/>
                </a:lnTo>
                <a:lnTo>
                  <a:pt x="0" y="0"/>
                </a:lnTo>
                <a:close/>
              </a:path>
            </a:pathLst>
          </a:custGeom>
          <a:solidFill>
            <a:srgbClr val="FFCA6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07C2B839-F308-24C3-7A1F-20B94AC2BB80}"/>
              </a:ext>
            </a:extLst>
          </p:cNvPr>
          <p:cNvSpPr/>
          <p:nvPr/>
        </p:nvSpPr>
        <p:spPr>
          <a:xfrm>
            <a:off x="4762500" y="1713458"/>
            <a:ext cx="2667000" cy="773177"/>
          </a:xfrm>
          <a:prstGeom prst="roundRect">
            <a:avLst>
              <a:gd name="adj" fmla="val 0"/>
            </a:avLst>
          </a:prstGeom>
          <a:gradFill>
            <a:gsLst>
              <a:gs pos="100000">
                <a:srgbClr val="012BAF">
                  <a:alpha val="0"/>
                </a:srgbClr>
              </a:gs>
              <a:gs pos="44042">
                <a:srgbClr val="0532BA">
                  <a:alpha val="34000"/>
                </a:srgbClr>
              </a:gs>
              <a:gs pos="2000">
                <a:srgbClr val="0837C3">
                  <a:alpha val="82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D96E3DC-6955-9A61-9DD4-111A7CBAD988}"/>
              </a:ext>
            </a:extLst>
          </p:cNvPr>
          <p:cNvGrpSpPr/>
          <p:nvPr/>
        </p:nvGrpSpPr>
        <p:grpSpPr>
          <a:xfrm>
            <a:off x="5024776" y="322082"/>
            <a:ext cx="2142448" cy="752234"/>
            <a:chOff x="2684082" y="1201764"/>
            <a:chExt cx="6517101" cy="2288213"/>
          </a:xfrm>
        </p:grpSpPr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149BBC81-6400-B414-2804-9C89BFD302B5}"/>
                </a:ext>
              </a:extLst>
            </p:cNvPr>
            <p:cNvGrpSpPr/>
            <p:nvPr/>
          </p:nvGrpSpPr>
          <p:grpSpPr>
            <a:xfrm>
              <a:off x="2684082" y="1201764"/>
              <a:ext cx="6517101" cy="2288213"/>
              <a:chOff x="2684082" y="1201764"/>
              <a:chExt cx="6517101" cy="2288213"/>
            </a:xfrm>
            <a:solidFill>
              <a:srgbClr val="012BAF"/>
            </a:solidFill>
            <a:effectLst>
              <a:outerShdw dist="76200" dir="2700000" algn="tl" rotWithShape="0">
                <a:schemeClr val="bg1"/>
              </a:outerShdw>
            </a:effectLst>
          </p:grpSpPr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id="{DE5F4D5A-EE79-8CC2-BD92-B5A3DB10E92F}"/>
                  </a:ext>
                </a:extLst>
              </p:cNvPr>
              <p:cNvGrpSpPr/>
              <p:nvPr/>
            </p:nvGrpSpPr>
            <p:grpSpPr>
              <a:xfrm>
                <a:off x="2684082" y="1201764"/>
                <a:ext cx="2062357" cy="1671543"/>
                <a:chOff x="1030432" y="0"/>
                <a:chExt cx="3374824" cy="2735299"/>
              </a:xfrm>
              <a:grpFill/>
            </p:grpSpPr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E96862D7-40E4-C8CB-B30D-E6BDD7B3D77C}"/>
                    </a:ext>
                  </a:extLst>
                </p:cNvPr>
                <p:cNvSpPr/>
                <p:nvPr/>
              </p:nvSpPr>
              <p:spPr>
                <a:xfrm>
                  <a:off x="1030432" y="0"/>
                  <a:ext cx="3374824" cy="2735299"/>
                </a:xfrm>
                <a:custGeom>
                  <a:avLst/>
                  <a:gdLst>
                    <a:gd name="connsiteX0" fmla="*/ 1810974 w 3374824"/>
                    <a:gd name="connsiteY0" fmla="*/ 0 h 2735299"/>
                    <a:gd name="connsiteX1" fmla="*/ 1907717 w 3374824"/>
                    <a:gd name="connsiteY1" fmla="*/ 16124 h 2735299"/>
                    <a:gd name="connsiteX2" fmla="*/ 1966838 w 3374824"/>
                    <a:gd name="connsiteY2" fmla="*/ 53746 h 2735299"/>
                    <a:gd name="connsiteX3" fmla="*/ 2025959 w 3374824"/>
                    <a:gd name="connsiteY3" fmla="*/ 80619 h 2735299"/>
                    <a:gd name="connsiteX4" fmla="*/ 2063581 w 3374824"/>
                    <a:gd name="connsiteY4" fmla="*/ 139686 h 2735299"/>
                    <a:gd name="connsiteX5" fmla="*/ 2085079 w 3374824"/>
                    <a:gd name="connsiteY5" fmla="*/ 220305 h 2735299"/>
                    <a:gd name="connsiteX6" fmla="*/ 2042082 w 3374824"/>
                    <a:gd name="connsiteY6" fmla="*/ 322423 h 2735299"/>
                    <a:gd name="connsiteX7" fmla="*/ 1574545 w 3374824"/>
                    <a:gd name="connsiteY7" fmla="*/ 698592 h 2735299"/>
                    <a:gd name="connsiteX8" fmla="*/ 1133881 w 3374824"/>
                    <a:gd name="connsiteY8" fmla="*/ 1047887 h 2735299"/>
                    <a:gd name="connsiteX9" fmla="*/ 360045 w 3374824"/>
                    <a:gd name="connsiteY9" fmla="*/ 1821724 h 2735299"/>
                    <a:gd name="connsiteX10" fmla="*/ 365420 w 3374824"/>
                    <a:gd name="connsiteY10" fmla="*/ 1832473 h 2735299"/>
                    <a:gd name="connsiteX11" fmla="*/ 1123132 w 3374824"/>
                    <a:gd name="connsiteY11" fmla="*/ 1235999 h 2735299"/>
                    <a:gd name="connsiteX12" fmla="*/ 1176878 w 3374824"/>
                    <a:gd name="connsiteY12" fmla="*/ 1257497 h 2735299"/>
                    <a:gd name="connsiteX13" fmla="*/ 1219875 w 3374824"/>
                    <a:gd name="connsiteY13" fmla="*/ 1284370 h 2735299"/>
                    <a:gd name="connsiteX14" fmla="*/ 1246748 w 3374824"/>
                    <a:gd name="connsiteY14" fmla="*/ 1364989 h 2735299"/>
                    <a:gd name="connsiteX15" fmla="*/ 1053262 w 3374824"/>
                    <a:gd name="connsiteY15" fmla="*/ 1848597 h 2735299"/>
                    <a:gd name="connsiteX16" fmla="*/ 945770 w 3374824"/>
                    <a:gd name="connsiteY16" fmla="*/ 2106578 h 2735299"/>
                    <a:gd name="connsiteX17" fmla="*/ 892024 w 3374824"/>
                    <a:gd name="connsiteY17" fmla="*/ 2294635 h 2735299"/>
                    <a:gd name="connsiteX18" fmla="*/ 1284370 w 3374824"/>
                    <a:gd name="connsiteY18" fmla="*/ 1789530 h 2735299"/>
                    <a:gd name="connsiteX19" fmla="*/ 1295119 w 3374824"/>
                    <a:gd name="connsiteY19" fmla="*/ 1746533 h 2735299"/>
                    <a:gd name="connsiteX20" fmla="*/ 1316564 w 3374824"/>
                    <a:gd name="connsiteY20" fmla="*/ 1617542 h 2735299"/>
                    <a:gd name="connsiteX21" fmla="*/ 1472428 w 3374824"/>
                    <a:gd name="connsiteY21" fmla="*/ 1235999 h 2735299"/>
                    <a:gd name="connsiteX22" fmla="*/ 1542298 w 3374824"/>
                    <a:gd name="connsiteY22" fmla="*/ 1273621 h 2735299"/>
                    <a:gd name="connsiteX23" fmla="*/ 1558421 w 3374824"/>
                    <a:gd name="connsiteY23" fmla="*/ 1359615 h 2735299"/>
                    <a:gd name="connsiteX24" fmla="*/ 1547672 w 3374824"/>
                    <a:gd name="connsiteY24" fmla="*/ 1547672 h 2735299"/>
                    <a:gd name="connsiteX25" fmla="*/ 1999086 w 3374824"/>
                    <a:gd name="connsiteY25" fmla="*/ 1037138 h 2735299"/>
                    <a:gd name="connsiteX26" fmla="*/ 2074330 w 3374824"/>
                    <a:gd name="connsiteY26" fmla="*/ 1069386 h 2735299"/>
                    <a:gd name="connsiteX27" fmla="*/ 2133451 w 3374824"/>
                    <a:gd name="connsiteY27" fmla="*/ 1090884 h 2735299"/>
                    <a:gd name="connsiteX28" fmla="*/ 2197892 w 3374824"/>
                    <a:gd name="connsiteY28" fmla="*/ 1257497 h 2735299"/>
                    <a:gd name="connsiteX29" fmla="*/ 1972213 w 3374824"/>
                    <a:gd name="connsiteY29" fmla="*/ 2224819 h 2735299"/>
                    <a:gd name="connsiteX30" fmla="*/ 2187143 w 3374824"/>
                    <a:gd name="connsiteY30" fmla="*/ 2402128 h 2735299"/>
                    <a:gd name="connsiteX31" fmla="*/ 2423626 w 3374824"/>
                    <a:gd name="connsiteY31" fmla="*/ 2359131 h 2735299"/>
                    <a:gd name="connsiteX32" fmla="*/ 2713801 w 3374824"/>
                    <a:gd name="connsiteY32" fmla="*/ 2219445 h 2735299"/>
                    <a:gd name="connsiteX33" fmla="*/ 2950284 w 3374824"/>
                    <a:gd name="connsiteY33" fmla="*/ 2047457 h 2735299"/>
                    <a:gd name="connsiteX34" fmla="*/ 3165214 w 3374824"/>
                    <a:gd name="connsiteY34" fmla="*/ 1800279 h 2735299"/>
                    <a:gd name="connsiteX35" fmla="*/ 3046973 w 3374824"/>
                    <a:gd name="connsiteY35" fmla="*/ 1703536 h 2735299"/>
                    <a:gd name="connsiteX36" fmla="*/ 2869665 w 3374824"/>
                    <a:gd name="connsiteY36" fmla="*/ 1687412 h 2735299"/>
                    <a:gd name="connsiteX37" fmla="*/ 2321508 w 3374824"/>
                    <a:gd name="connsiteY37" fmla="*/ 1762657 h 2735299"/>
                    <a:gd name="connsiteX38" fmla="*/ 3100719 w 3374824"/>
                    <a:gd name="connsiteY38" fmla="*/ 1579920 h 2735299"/>
                    <a:gd name="connsiteX39" fmla="*/ 3229709 w 3374824"/>
                    <a:gd name="connsiteY39" fmla="*/ 1606793 h 2735299"/>
                    <a:gd name="connsiteX40" fmla="*/ 3326452 w 3374824"/>
                    <a:gd name="connsiteY40" fmla="*/ 1676663 h 2735299"/>
                    <a:gd name="connsiteX41" fmla="*/ 3374824 w 3374824"/>
                    <a:gd name="connsiteY41" fmla="*/ 1821724 h 2735299"/>
                    <a:gd name="connsiteX42" fmla="*/ 3310329 w 3374824"/>
                    <a:gd name="connsiteY42" fmla="*/ 2042082 h 2735299"/>
                    <a:gd name="connsiteX43" fmla="*/ 2348381 w 3374824"/>
                    <a:gd name="connsiteY43" fmla="*/ 2729925 h 2735299"/>
                    <a:gd name="connsiteX44" fmla="*/ 2235515 w 3374824"/>
                    <a:gd name="connsiteY44" fmla="*/ 2735299 h 2735299"/>
                    <a:gd name="connsiteX45" fmla="*/ 2020584 w 3374824"/>
                    <a:gd name="connsiteY45" fmla="*/ 2692303 h 2735299"/>
                    <a:gd name="connsiteX46" fmla="*/ 1698161 w 3374824"/>
                    <a:gd name="connsiteY46" fmla="*/ 2283886 h 2735299"/>
                    <a:gd name="connsiteX47" fmla="*/ 1757228 w 3374824"/>
                    <a:gd name="connsiteY47" fmla="*/ 1929216 h 2735299"/>
                    <a:gd name="connsiteX48" fmla="*/ 1751854 w 3374824"/>
                    <a:gd name="connsiteY48" fmla="*/ 1918467 h 2735299"/>
                    <a:gd name="connsiteX49" fmla="*/ 1644415 w 3374824"/>
                    <a:gd name="connsiteY49" fmla="*/ 1956089 h 2735299"/>
                    <a:gd name="connsiteX50" fmla="*/ 1542298 w 3374824"/>
                    <a:gd name="connsiteY50" fmla="*/ 1918467 h 2735299"/>
                    <a:gd name="connsiteX51" fmla="*/ 1526174 w 3374824"/>
                    <a:gd name="connsiteY51" fmla="*/ 1886219 h 2735299"/>
                    <a:gd name="connsiteX52" fmla="*/ 1472428 w 3374824"/>
                    <a:gd name="connsiteY52" fmla="*/ 2042082 h 2735299"/>
                    <a:gd name="connsiteX53" fmla="*/ 1445555 w 3374824"/>
                    <a:gd name="connsiteY53" fmla="*/ 2197946 h 2735299"/>
                    <a:gd name="connsiteX54" fmla="*/ 1397183 w 3374824"/>
                    <a:gd name="connsiteY54" fmla="*/ 2267762 h 2735299"/>
                    <a:gd name="connsiteX55" fmla="*/ 1359561 w 3374824"/>
                    <a:gd name="connsiteY55" fmla="*/ 2278512 h 2735299"/>
                    <a:gd name="connsiteX56" fmla="*/ 1257497 w 3374824"/>
                    <a:gd name="connsiteY56" fmla="*/ 2251638 h 2735299"/>
                    <a:gd name="connsiteX57" fmla="*/ 1235999 w 3374824"/>
                    <a:gd name="connsiteY57" fmla="*/ 2214070 h 2735299"/>
                    <a:gd name="connsiteX58" fmla="*/ 763087 w 3374824"/>
                    <a:gd name="connsiteY58" fmla="*/ 2703052 h 2735299"/>
                    <a:gd name="connsiteX59" fmla="*/ 634096 w 3374824"/>
                    <a:gd name="connsiteY59" fmla="*/ 2654734 h 2735299"/>
                    <a:gd name="connsiteX60" fmla="*/ 607223 w 3374824"/>
                    <a:gd name="connsiteY60" fmla="*/ 2547242 h 2735299"/>
                    <a:gd name="connsiteX61" fmla="*/ 945770 w 3374824"/>
                    <a:gd name="connsiteY61" fmla="*/ 1655164 h 2735299"/>
                    <a:gd name="connsiteX62" fmla="*/ 945770 w 3374824"/>
                    <a:gd name="connsiteY62" fmla="*/ 1649790 h 2735299"/>
                    <a:gd name="connsiteX63" fmla="*/ 171934 w 3374824"/>
                    <a:gd name="connsiteY63" fmla="*/ 2251638 h 2735299"/>
                    <a:gd name="connsiteX64" fmla="*/ 0 w 3374824"/>
                    <a:gd name="connsiteY64" fmla="*/ 2138826 h 2735299"/>
                    <a:gd name="connsiteX65" fmla="*/ 10749 w 3374824"/>
                    <a:gd name="connsiteY65" fmla="*/ 2079705 h 2735299"/>
                    <a:gd name="connsiteX66" fmla="*/ 548103 w 3374824"/>
                    <a:gd name="connsiteY66" fmla="*/ 1407932 h 2735299"/>
                    <a:gd name="connsiteX67" fmla="*/ 935021 w 3374824"/>
                    <a:gd name="connsiteY67" fmla="*/ 1047887 h 2735299"/>
                    <a:gd name="connsiteX68" fmla="*/ 1784101 w 3374824"/>
                    <a:gd name="connsiteY68" fmla="*/ 279426 h 2735299"/>
                    <a:gd name="connsiteX69" fmla="*/ 1687412 w 3374824"/>
                    <a:gd name="connsiteY69" fmla="*/ 268677 h 2735299"/>
                    <a:gd name="connsiteX70" fmla="*/ 1053262 w 3374824"/>
                    <a:gd name="connsiteY70" fmla="*/ 462163 h 2735299"/>
                    <a:gd name="connsiteX71" fmla="*/ 1810974 w 3374824"/>
                    <a:gd name="connsiteY71" fmla="*/ 0 h 2735299"/>
                    <a:gd name="connsiteX72" fmla="*/ 1923841 w 3374824"/>
                    <a:gd name="connsiteY72" fmla="*/ 1375739 h 2735299"/>
                    <a:gd name="connsiteX73" fmla="*/ 1633666 w 3374824"/>
                    <a:gd name="connsiteY73" fmla="*/ 1665914 h 2735299"/>
                    <a:gd name="connsiteX74" fmla="*/ 1800225 w 3374824"/>
                    <a:gd name="connsiteY74" fmla="*/ 1741158 h 2735299"/>
                    <a:gd name="connsiteX75" fmla="*/ 1923841 w 3374824"/>
                    <a:gd name="connsiteY75" fmla="*/ 1375739 h 2735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</a:cxnLst>
                  <a:rect l="l" t="t" r="r" b="b"/>
                  <a:pathLst>
                    <a:path w="3374824" h="2735299">
                      <a:moveTo>
                        <a:pt x="1810974" y="0"/>
                      </a:moveTo>
                      <a:cubicBezTo>
                        <a:pt x="1821723" y="0"/>
                        <a:pt x="1875470" y="0"/>
                        <a:pt x="1907717" y="16124"/>
                      </a:cubicBezTo>
                      <a:cubicBezTo>
                        <a:pt x="1923841" y="21498"/>
                        <a:pt x="1939965" y="37622"/>
                        <a:pt x="1966838" y="53746"/>
                      </a:cubicBezTo>
                      <a:cubicBezTo>
                        <a:pt x="1977587" y="64495"/>
                        <a:pt x="2004460" y="64495"/>
                        <a:pt x="2025959" y="80619"/>
                      </a:cubicBezTo>
                      <a:cubicBezTo>
                        <a:pt x="2036708" y="91368"/>
                        <a:pt x="2058206" y="112813"/>
                        <a:pt x="2063581" y="139686"/>
                      </a:cubicBezTo>
                      <a:cubicBezTo>
                        <a:pt x="2068955" y="161185"/>
                        <a:pt x="2085079" y="204181"/>
                        <a:pt x="2085079" y="220305"/>
                      </a:cubicBezTo>
                      <a:cubicBezTo>
                        <a:pt x="2085079" y="236429"/>
                        <a:pt x="2052832" y="306299"/>
                        <a:pt x="2042082" y="322423"/>
                      </a:cubicBezTo>
                      <a:cubicBezTo>
                        <a:pt x="1907717" y="483661"/>
                        <a:pt x="1730409" y="585725"/>
                        <a:pt x="1574545" y="698592"/>
                      </a:cubicBezTo>
                      <a:cubicBezTo>
                        <a:pt x="1434805" y="795335"/>
                        <a:pt x="1268246" y="935074"/>
                        <a:pt x="1133881" y="1047887"/>
                      </a:cubicBezTo>
                      <a:cubicBezTo>
                        <a:pt x="897398" y="1252123"/>
                        <a:pt x="591099" y="1563796"/>
                        <a:pt x="360045" y="1821724"/>
                      </a:cubicBezTo>
                      <a:lnTo>
                        <a:pt x="365420" y="1832473"/>
                      </a:lnTo>
                      <a:cubicBezTo>
                        <a:pt x="537353" y="1682037"/>
                        <a:pt x="956519" y="1235999"/>
                        <a:pt x="1123132" y="1235999"/>
                      </a:cubicBezTo>
                      <a:cubicBezTo>
                        <a:pt x="1133881" y="1235999"/>
                        <a:pt x="1155380" y="1246748"/>
                        <a:pt x="1176878" y="1257497"/>
                      </a:cubicBezTo>
                      <a:cubicBezTo>
                        <a:pt x="1187627" y="1268246"/>
                        <a:pt x="1209126" y="1268246"/>
                        <a:pt x="1219875" y="1284370"/>
                      </a:cubicBezTo>
                      <a:cubicBezTo>
                        <a:pt x="1241373" y="1300494"/>
                        <a:pt x="1246748" y="1348865"/>
                        <a:pt x="1246748" y="1364989"/>
                      </a:cubicBezTo>
                      <a:cubicBezTo>
                        <a:pt x="1246748" y="1467053"/>
                        <a:pt x="1074760" y="1800279"/>
                        <a:pt x="1053262" y="1848597"/>
                      </a:cubicBezTo>
                      <a:cubicBezTo>
                        <a:pt x="1010265" y="1929216"/>
                        <a:pt x="978017" y="2020584"/>
                        <a:pt x="945770" y="2106578"/>
                      </a:cubicBezTo>
                      <a:cubicBezTo>
                        <a:pt x="929646" y="2154949"/>
                        <a:pt x="892024" y="2230194"/>
                        <a:pt x="892024" y="2294635"/>
                      </a:cubicBezTo>
                      <a:cubicBezTo>
                        <a:pt x="1042513" y="2133451"/>
                        <a:pt x="1203751" y="1945340"/>
                        <a:pt x="1284370" y="1789530"/>
                      </a:cubicBezTo>
                      <a:cubicBezTo>
                        <a:pt x="1289745" y="1778780"/>
                        <a:pt x="1295119" y="1762657"/>
                        <a:pt x="1295119" y="1746533"/>
                      </a:cubicBezTo>
                      <a:cubicBezTo>
                        <a:pt x="1305815" y="1703536"/>
                        <a:pt x="1311189" y="1660539"/>
                        <a:pt x="1316564" y="1617542"/>
                      </a:cubicBezTo>
                      <a:cubicBezTo>
                        <a:pt x="1316564" y="1596044"/>
                        <a:pt x="1413307" y="1235999"/>
                        <a:pt x="1472428" y="1235999"/>
                      </a:cubicBezTo>
                      <a:cubicBezTo>
                        <a:pt x="1488551" y="1235999"/>
                        <a:pt x="1531548" y="1252123"/>
                        <a:pt x="1542298" y="1273621"/>
                      </a:cubicBezTo>
                      <a:cubicBezTo>
                        <a:pt x="1558421" y="1295119"/>
                        <a:pt x="1558421" y="1348865"/>
                        <a:pt x="1558421" y="1359615"/>
                      </a:cubicBezTo>
                      <a:cubicBezTo>
                        <a:pt x="1558421" y="1375739"/>
                        <a:pt x="1547672" y="1467053"/>
                        <a:pt x="1547672" y="1547672"/>
                      </a:cubicBezTo>
                      <a:cubicBezTo>
                        <a:pt x="1590669" y="1483177"/>
                        <a:pt x="1816349" y="1037138"/>
                        <a:pt x="1999086" y="1037138"/>
                      </a:cubicBezTo>
                      <a:cubicBezTo>
                        <a:pt x="2020584" y="1037138"/>
                        <a:pt x="2025959" y="1042513"/>
                        <a:pt x="2074330" y="1069386"/>
                      </a:cubicBezTo>
                      <a:cubicBezTo>
                        <a:pt x="2085079" y="1080135"/>
                        <a:pt x="2111952" y="1080135"/>
                        <a:pt x="2133451" y="1090884"/>
                      </a:cubicBezTo>
                      <a:cubicBezTo>
                        <a:pt x="2176394" y="1112383"/>
                        <a:pt x="2197892" y="1214500"/>
                        <a:pt x="2197892" y="1257497"/>
                      </a:cubicBezTo>
                      <a:cubicBezTo>
                        <a:pt x="2197892" y="1440180"/>
                        <a:pt x="1972213" y="1956089"/>
                        <a:pt x="1972213" y="2224819"/>
                      </a:cubicBezTo>
                      <a:cubicBezTo>
                        <a:pt x="1972213" y="2391378"/>
                        <a:pt x="2058206" y="2402128"/>
                        <a:pt x="2187143" y="2402128"/>
                      </a:cubicBezTo>
                      <a:cubicBezTo>
                        <a:pt x="2257013" y="2402128"/>
                        <a:pt x="2343007" y="2380629"/>
                        <a:pt x="2423626" y="2359131"/>
                      </a:cubicBezTo>
                      <a:cubicBezTo>
                        <a:pt x="2514994" y="2332258"/>
                        <a:pt x="2617058" y="2283886"/>
                        <a:pt x="2713801" y="2219445"/>
                      </a:cubicBezTo>
                      <a:cubicBezTo>
                        <a:pt x="2789045" y="2171073"/>
                        <a:pt x="2869665" y="2111952"/>
                        <a:pt x="2950284" y="2047457"/>
                      </a:cubicBezTo>
                      <a:cubicBezTo>
                        <a:pt x="2955658" y="2042082"/>
                        <a:pt x="3165214" y="1837847"/>
                        <a:pt x="3165214" y="1800279"/>
                      </a:cubicBezTo>
                      <a:cubicBezTo>
                        <a:pt x="3165214" y="1757282"/>
                        <a:pt x="3052347" y="1703536"/>
                        <a:pt x="3046973" y="1703536"/>
                      </a:cubicBezTo>
                      <a:cubicBezTo>
                        <a:pt x="2987906" y="1687412"/>
                        <a:pt x="2885788" y="1687412"/>
                        <a:pt x="2869665" y="1687412"/>
                      </a:cubicBezTo>
                      <a:cubicBezTo>
                        <a:pt x="2681553" y="1687412"/>
                        <a:pt x="2504245" y="1725034"/>
                        <a:pt x="2321508" y="1762657"/>
                      </a:cubicBezTo>
                      <a:cubicBezTo>
                        <a:pt x="2461248" y="1719660"/>
                        <a:pt x="2880414" y="1579920"/>
                        <a:pt x="3100719" y="1579920"/>
                      </a:cubicBezTo>
                      <a:cubicBezTo>
                        <a:pt x="3159840" y="1579920"/>
                        <a:pt x="3154465" y="1574545"/>
                        <a:pt x="3229709" y="1606793"/>
                      </a:cubicBezTo>
                      <a:cubicBezTo>
                        <a:pt x="3245833" y="1617542"/>
                        <a:pt x="3304954" y="1639041"/>
                        <a:pt x="3326452" y="1676663"/>
                      </a:cubicBezTo>
                      <a:cubicBezTo>
                        <a:pt x="3353325" y="1714285"/>
                        <a:pt x="3374824" y="1784155"/>
                        <a:pt x="3374824" y="1821724"/>
                      </a:cubicBezTo>
                      <a:cubicBezTo>
                        <a:pt x="3374824" y="1880844"/>
                        <a:pt x="3337202" y="1993711"/>
                        <a:pt x="3310329" y="2042082"/>
                      </a:cubicBezTo>
                      <a:cubicBezTo>
                        <a:pt x="3116843" y="2418251"/>
                        <a:pt x="2665429" y="2713801"/>
                        <a:pt x="2348381" y="2729925"/>
                      </a:cubicBezTo>
                      <a:cubicBezTo>
                        <a:pt x="2251638" y="2729925"/>
                        <a:pt x="2246264" y="2735299"/>
                        <a:pt x="2235515" y="2735299"/>
                      </a:cubicBezTo>
                      <a:cubicBezTo>
                        <a:pt x="2171019" y="2735299"/>
                        <a:pt x="2085079" y="2708426"/>
                        <a:pt x="2020584" y="2692303"/>
                      </a:cubicBezTo>
                      <a:cubicBezTo>
                        <a:pt x="1778727" y="2627861"/>
                        <a:pt x="1698161" y="2455874"/>
                        <a:pt x="1698161" y="2283886"/>
                      </a:cubicBezTo>
                      <a:cubicBezTo>
                        <a:pt x="1698161" y="2176448"/>
                        <a:pt x="1741104" y="2015209"/>
                        <a:pt x="1757228" y="1929216"/>
                      </a:cubicBezTo>
                      <a:cubicBezTo>
                        <a:pt x="1757228" y="1929216"/>
                        <a:pt x="1757228" y="1923841"/>
                        <a:pt x="1751854" y="1918467"/>
                      </a:cubicBezTo>
                      <a:cubicBezTo>
                        <a:pt x="1741104" y="1934590"/>
                        <a:pt x="1665913" y="1956089"/>
                        <a:pt x="1644415" y="1956089"/>
                      </a:cubicBezTo>
                      <a:cubicBezTo>
                        <a:pt x="1633666" y="1956089"/>
                        <a:pt x="1569171" y="1934590"/>
                        <a:pt x="1542298" y="1918467"/>
                      </a:cubicBezTo>
                      <a:cubicBezTo>
                        <a:pt x="1531548" y="1913092"/>
                        <a:pt x="1531548" y="1896968"/>
                        <a:pt x="1526174" y="1886219"/>
                      </a:cubicBezTo>
                      <a:cubicBezTo>
                        <a:pt x="1504675" y="1934590"/>
                        <a:pt x="1483177" y="1988336"/>
                        <a:pt x="1472428" y="2042082"/>
                      </a:cubicBezTo>
                      <a:cubicBezTo>
                        <a:pt x="1461678" y="2085079"/>
                        <a:pt x="1461678" y="2144200"/>
                        <a:pt x="1445555" y="2197946"/>
                      </a:cubicBezTo>
                      <a:cubicBezTo>
                        <a:pt x="1440180" y="2219445"/>
                        <a:pt x="1418682" y="2246318"/>
                        <a:pt x="1397183" y="2267762"/>
                      </a:cubicBezTo>
                      <a:cubicBezTo>
                        <a:pt x="1391808" y="2278512"/>
                        <a:pt x="1370310" y="2278512"/>
                        <a:pt x="1359561" y="2278512"/>
                      </a:cubicBezTo>
                      <a:cubicBezTo>
                        <a:pt x="1343437" y="2278512"/>
                        <a:pt x="1284370" y="2267762"/>
                        <a:pt x="1257497" y="2251638"/>
                      </a:cubicBezTo>
                      <a:cubicBezTo>
                        <a:pt x="1241373" y="2246318"/>
                        <a:pt x="1241373" y="2230194"/>
                        <a:pt x="1235999" y="2214070"/>
                      </a:cubicBezTo>
                      <a:cubicBezTo>
                        <a:pt x="1133881" y="2348381"/>
                        <a:pt x="978017" y="2703052"/>
                        <a:pt x="763087" y="2703052"/>
                      </a:cubicBezTo>
                      <a:cubicBezTo>
                        <a:pt x="730839" y="2703052"/>
                        <a:pt x="639471" y="2660109"/>
                        <a:pt x="634096" y="2654734"/>
                      </a:cubicBezTo>
                      <a:cubicBezTo>
                        <a:pt x="601849" y="2611737"/>
                        <a:pt x="607223" y="2590239"/>
                        <a:pt x="607223" y="2547242"/>
                      </a:cubicBezTo>
                      <a:cubicBezTo>
                        <a:pt x="607223" y="2278512"/>
                        <a:pt x="806084" y="1891593"/>
                        <a:pt x="945770" y="1655164"/>
                      </a:cubicBezTo>
                      <a:lnTo>
                        <a:pt x="945770" y="1649790"/>
                      </a:lnTo>
                      <a:cubicBezTo>
                        <a:pt x="730839" y="1821724"/>
                        <a:pt x="413791" y="2251638"/>
                        <a:pt x="171934" y="2251638"/>
                      </a:cubicBezTo>
                      <a:cubicBezTo>
                        <a:pt x="96689" y="2251638"/>
                        <a:pt x="0" y="2224819"/>
                        <a:pt x="0" y="2138826"/>
                      </a:cubicBezTo>
                      <a:cubicBezTo>
                        <a:pt x="0" y="2122702"/>
                        <a:pt x="5375" y="2101203"/>
                        <a:pt x="10749" y="2079705"/>
                      </a:cubicBezTo>
                      <a:cubicBezTo>
                        <a:pt x="59067" y="1859346"/>
                        <a:pt x="333172" y="1617542"/>
                        <a:pt x="548103" y="1407932"/>
                      </a:cubicBezTo>
                      <a:cubicBezTo>
                        <a:pt x="671719" y="1284370"/>
                        <a:pt x="800709" y="1160754"/>
                        <a:pt x="935021" y="1047887"/>
                      </a:cubicBezTo>
                      <a:cubicBezTo>
                        <a:pt x="1203751" y="806084"/>
                        <a:pt x="1520799" y="574976"/>
                        <a:pt x="1784101" y="279426"/>
                      </a:cubicBezTo>
                      <a:cubicBezTo>
                        <a:pt x="1751854" y="274051"/>
                        <a:pt x="1703536" y="268677"/>
                        <a:pt x="1687412" y="268677"/>
                      </a:cubicBezTo>
                      <a:cubicBezTo>
                        <a:pt x="1504675" y="268677"/>
                        <a:pt x="1209126" y="354670"/>
                        <a:pt x="1053262" y="462163"/>
                      </a:cubicBezTo>
                      <a:cubicBezTo>
                        <a:pt x="1289745" y="263302"/>
                        <a:pt x="1563796" y="0"/>
                        <a:pt x="1810974" y="0"/>
                      </a:cubicBezTo>
                      <a:close/>
                      <a:moveTo>
                        <a:pt x="1923841" y="1375739"/>
                      </a:moveTo>
                      <a:cubicBezTo>
                        <a:pt x="1827098" y="1424056"/>
                        <a:pt x="1682037" y="1569171"/>
                        <a:pt x="1633666" y="1665914"/>
                      </a:cubicBezTo>
                      <a:cubicBezTo>
                        <a:pt x="1692787" y="1660539"/>
                        <a:pt x="1735730" y="1698161"/>
                        <a:pt x="1800225" y="1741158"/>
                      </a:cubicBezTo>
                      <a:lnTo>
                        <a:pt x="1923841" y="1375739"/>
                      </a:lnTo>
                      <a:close/>
                    </a:path>
                  </a:pathLst>
                </a:custGeom>
                <a:grpFill/>
                <a:ln w="53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E165C658-193E-3360-D9EA-7DED11816A4A}"/>
                    </a:ext>
                  </a:extLst>
                </p:cNvPr>
                <p:cNvSpPr/>
                <p:nvPr/>
              </p:nvSpPr>
              <p:spPr>
                <a:xfrm>
                  <a:off x="1282985" y="392293"/>
                  <a:ext cx="736214" cy="515908"/>
                </a:xfrm>
                <a:custGeom>
                  <a:avLst/>
                  <a:gdLst>
                    <a:gd name="connsiteX0" fmla="*/ 64495 w 736214"/>
                    <a:gd name="connsiteY0" fmla="*/ 0 h 515908"/>
                    <a:gd name="connsiteX1" fmla="*/ 155863 w 736214"/>
                    <a:gd name="connsiteY1" fmla="*/ 32247 h 515908"/>
                    <a:gd name="connsiteX2" fmla="*/ 381543 w 736214"/>
                    <a:gd name="connsiteY2" fmla="*/ 231054 h 515908"/>
                    <a:gd name="connsiteX3" fmla="*/ 440664 w 736214"/>
                    <a:gd name="connsiteY3" fmla="*/ 241803 h 515908"/>
                    <a:gd name="connsiteX4" fmla="*/ 736214 w 736214"/>
                    <a:gd name="connsiteY4" fmla="*/ 118241 h 515908"/>
                    <a:gd name="connsiteX5" fmla="*/ 618026 w 736214"/>
                    <a:gd name="connsiteY5" fmla="*/ 257927 h 515908"/>
                    <a:gd name="connsiteX6" fmla="*/ 365419 w 736214"/>
                    <a:gd name="connsiteY6" fmla="*/ 515908 h 515908"/>
                    <a:gd name="connsiteX7" fmla="*/ 0 w 736214"/>
                    <a:gd name="connsiteY7" fmla="*/ 198806 h 515908"/>
                    <a:gd name="connsiteX8" fmla="*/ 10749 w 736214"/>
                    <a:gd name="connsiteY8" fmla="*/ 107492 h 515908"/>
                    <a:gd name="connsiteX9" fmla="*/ 64495 w 736214"/>
                    <a:gd name="connsiteY9" fmla="*/ 0 h 515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36214" h="515908">
                      <a:moveTo>
                        <a:pt x="64495" y="0"/>
                      </a:moveTo>
                      <a:cubicBezTo>
                        <a:pt x="91368" y="10749"/>
                        <a:pt x="128990" y="10749"/>
                        <a:pt x="155863" y="32247"/>
                      </a:cubicBezTo>
                      <a:cubicBezTo>
                        <a:pt x="236429" y="91368"/>
                        <a:pt x="300924" y="177308"/>
                        <a:pt x="381543" y="231054"/>
                      </a:cubicBezTo>
                      <a:cubicBezTo>
                        <a:pt x="397667" y="241803"/>
                        <a:pt x="429915" y="241803"/>
                        <a:pt x="440664" y="241803"/>
                      </a:cubicBezTo>
                      <a:cubicBezTo>
                        <a:pt x="542781" y="241803"/>
                        <a:pt x="634096" y="193432"/>
                        <a:pt x="736214" y="118241"/>
                      </a:cubicBezTo>
                      <a:cubicBezTo>
                        <a:pt x="693217" y="161184"/>
                        <a:pt x="650220" y="204181"/>
                        <a:pt x="618026" y="257927"/>
                      </a:cubicBezTo>
                      <a:cubicBezTo>
                        <a:pt x="537407" y="386918"/>
                        <a:pt x="494410" y="515908"/>
                        <a:pt x="365419" y="515908"/>
                      </a:cubicBezTo>
                      <a:cubicBezTo>
                        <a:pt x="247178" y="515908"/>
                        <a:pt x="0" y="360045"/>
                        <a:pt x="0" y="198806"/>
                      </a:cubicBezTo>
                      <a:cubicBezTo>
                        <a:pt x="0" y="150435"/>
                        <a:pt x="26873" y="161184"/>
                        <a:pt x="10749" y="107492"/>
                      </a:cubicBezTo>
                      <a:cubicBezTo>
                        <a:pt x="21498" y="75244"/>
                        <a:pt x="37622" y="37622"/>
                        <a:pt x="64495" y="0"/>
                      </a:cubicBezTo>
                      <a:close/>
                    </a:path>
                  </a:pathLst>
                </a:custGeom>
                <a:grpFill/>
                <a:ln w="53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id="{987BA566-CF4F-73A5-C3A1-CC50507EEAA9}"/>
                  </a:ext>
                </a:extLst>
              </p:cNvPr>
              <p:cNvGrpSpPr/>
              <p:nvPr/>
            </p:nvGrpSpPr>
            <p:grpSpPr>
              <a:xfrm>
                <a:off x="7488439" y="1358900"/>
                <a:ext cx="1712744" cy="2074895"/>
                <a:chOff x="7033118" y="3713370"/>
                <a:chExt cx="2160323" cy="2617112"/>
              </a:xfrm>
              <a:grpFill/>
            </p:grpSpPr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1BFD8464-F78B-E265-BD75-74793D944EFB}"/>
                    </a:ext>
                  </a:extLst>
                </p:cNvPr>
                <p:cNvSpPr/>
                <p:nvPr/>
              </p:nvSpPr>
              <p:spPr>
                <a:xfrm>
                  <a:off x="7033118" y="3713370"/>
                  <a:ext cx="730839" cy="1897022"/>
                </a:xfrm>
                <a:custGeom>
                  <a:avLst/>
                  <a:gdLst>
                    <a:gd name="connsiteX0" fmla="*/ 591099 w 730839"/>
                    <a:gd name="connsiteY0" fmla="*/ 0 h 1897022"/>
                    <a:gd name="connsiteX1" fmla="*/ 693217 w 730839"/>
                    <a:gd name="connsiteY1" fmla="*/ 59121 h 1897022"/>
                    <a:gd name="connsiteX2" fmla="*/ 714715 w 730839"/>
                    <a:gd name="connsiteY2" fmla="*/ 123616 h 1897022"/>
                    <a:gd name="connsiteX3" fmla="*/ 730839 w 730839"/>
                    <a:gd name="connsiteY3" fmla="*/ 161239 h 1897022"/>
                    <a:gd name="connsiteX4" fmla="*/ 585724 w 730839"/>
                    <a:gd name="connsiteY4" fmla="*/ 354671 h 1897022"/>
                    <a:gd name="connsiteX5" fmla="*/ 263302 w 730839"/>
                    <a:gd name="connsiteY5" fmla="*/ 677148 h 1897022"/>
                    <a:gd name="connsiteX6" fmla="*/ 360045 w 730839"/>
                    <a:gd name="connsiteY6" fmla="*/ 865205 h 1897022"/>
                    <a:gd name="connsiteX7" fmla="*/ 322422 w 730839"/>
                    <a:gd name="connsiteY7" fmla="*/ 1107063 h 1897022"/>
                    <a:gd name="connsiteX8" fmla="*/ 521229 w 730839"/>
                    <a:gd name="connsiteY8" fmla="*/ 1300495 h 1897022"/>
                    <a:gd name="connsiteX9" fmla="*/ 585724 w 730839"/>
                    <a:gd name="connsiteY9" fmla="*/ 1456358 h 1897022"/>
                    <a:gd name="connsiteX10" fmla="*/ 682467 w 730839"/>
                    <a:gd name="connsiteY10" fmla="*/ 1316619 h 1897022"/>
                    <a:gd name="connsiteX11" fmla="*/ 472858 w 730839"/>
                    <a:gd name="connsiteY11" fmla="*/ 1816403 h 1897022"/>
                    <a:gd name="connsiteX12" fmla="*/ 419165 w 730839"/>
                    <a:gd name="connsiteY12" fmla="*/ 1886273 h 1897022"/>
                    <a:gd name="connsiteX13" fmla="*/ 376169 w 730839"/>
                    <a:gd name="connsiteY13" fmla="*/ 1897022 h 1897022"/>
                    <a:gd name="connsiteX14" fmla="*/ 247178 w 730839"/>
                    <a:gd name="connsiteY14" fmla="*/ 1843276 h 1897022"/>
                    <a:gd name="connsiteX15" fmla="*/ 241803 w 730839"/>
                    <a:gd name="connsiteY15" fmla="*/ 1794905 h 1897022"/>
                    <a:gd name="connsiteX16" fmla="*/ 263302 w 730839"/>
                    <a:gd name="connsiteY16" fmla="*/ 1708911 h 1897022"/>
                    <a:gd name="connsiteX17" fmla="*/ 365419 w 730839"/>
                    <a:gd name="connsiteY17" fmla="*/ 1467108 h 1897022"/>
                    <a:gd name="connsiteX18" fmla="*/ 107438 w 730839"/>
                    <a:gd name="connsiteY18" fmla="*/ 1150006 h 1897022"/>
                    <a:gd name="connsiteX19" fmla="*/ 112813 w 730839"/>
                    <a:gd name="connsiteY19" fmla="*/ 1101688 h 1897022"/>
                    <a:gd name="connsiteX20" fmla="*/ 198807 w 730839"/>
                    <a:gd name="connsiteY20" fmla="*/ 865205 h 1897022"/>
                    <a:gd name="connsiteX21" fmla="*/ 198807 w 730839"/>
                    <a:gd name="connsiteY21" fmla="*/ 843707 h 1897022"/>
                    <a:gd name="connsiteX22" fmla="*/ 0 w 730839"/>
                    <a:gd name="connsiteY22" fmla="*/ 741589 h 1897022"/>
                    <a:gd name="connsiteX23" fmla="*/ 21498 w 730839"/>
                    <a:gd name="connsiteY23" fmla="*/ 661024 h 1897022"/>
                    <a:gd name="connsiteX24" fmla="*/ 91314 w 730839"/>
                    <a:gd name="connsiteY24" fmla="*/ 526659 h 1897022"/>
                    <a:gd name="connsiteX25" fmla="*/ 591099 w 730839"/>
                    <a:gd name="connsiteY25" fmla="*/ 0 h 1897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730839" h="1897022">
                      <a:moveTo>
                        <a:pt x="591099" y="0"/>
                      </a:moveTo>
                      <a:cubicBezTo>
                        <a:pt x="601848" y="0"/>
                        <a:pt x="660969" y="32248"/>
                        <a:pt x="693217" y="59121"/>
                      </a:cubicBezTo>
                      <a:cubicBezTo>
                        <a:pt x="736214" y="91369"/>
                        <a:pt x="714715" y="107493"/>
                        <a:pt x="714715" y="123616"/>
                      </a:cubicBezTo>
                      <a:cubicBezTo>
                        <a:pt x="714715" y="139740"/>
                        <a:pt x="730839" y="150490"/>
                        <a:pt x="730839" y="161239"/>
                      </a:cubicBezTo>
                      <a:cubicBezTo>
                        <a:pt x="730839" y="220359"/>
                        <a:pt x="628721" y="311674"/>
                        <a:pt x="585724" y="354671"/>
                      </a:cubicBezTo>
                      <a:cubicBezTo>
                        <a:pt x="483607" y="462163"/>
                        <a:pt x="376169" y="575030"/>
                        <a:pt x="263302" y="677148"/>
                      </a:cubicBezTo>
                      <a:cubicBezTo>
                        <a:pt x="354670" y="703967"/>
                        <a:pt x="360045" y="795335"/>
                        <a:pt x="360045" y="865205"/>
                      </a:cubicBezTo>
                      <a:cubicBezTo>
                        <a:pt x="360045" y="967323"/>
                        <a:pt x="322422" y="1026444"/>
                        <a:pt x="322422" y="1107063"/>
                      </a:cubicBezTo>
                      <a:cubicBezTo>
                        <a:pt x="322422" y="1187628"/>
                        <a:pt x="472858" y="1257498"/>
                        <a:pt x="521229" y="1300495"/>
                      </a:cubicBezTo>
                      <a:cubicBezTo>
                        <a:pt x="569601" y="1338117"/>
                        <a:pt x="564226" y="1402612"/>
                        <a:pt x="585724" y="1456358"/>
                      </a:cubicBezTo>
                      <a:cubicBezTo>
                        <a:pt x="623347" y="1413361"/>
                        <a:pt x="655594" y="1364990"/>
                        <a:pt x="682467" y="1316619"/>
                      </a:cubicBezTo>
                      <a:cubicBezTo>
                        <a:pt x="612598" y="1483231"/>
                        <a:pt x="526604" y="1649790"/>
                        <a:pt x="472858" y="1816403"/>
                      </a:cubicBezTo>
                      <a:cubicBezTo>
                        <a:pt x="467483" y="1837902"/>
                        <a:pt x="435289" y="1864775"/>
                        <a:pt x="419165" y="1886273"/>
                      </a:cubicBezTo>
                      <a:cubicBezTo>
                        <a:pt x="408416" y="1897022"/>
                        <a:pt x="392292" y="1897022"/>
                        <a:pt x="376169" y="1897022"/>
                      </a:cubicBezTo>
                      <a:cubicBezTo>
                        <a:pt x="338546" y="1897022"/>
                        <a:pt x="257927" y="1870149"/>
                        <a:pt x="247178" y="1843276"/>
                      </a:cubicBezTo>
                      <a:cubicBezTo>
                        <a:pt x="241803" y="1827153"/>
                        <a:pt x="241803" y="1811029"/>
                        <a:pt x="241803" y="1794905"/>
                      </a:cubicBezTo>
                      <a:cubicBezTo>
                        <a:pt x="241803" y="1784156"/>
                        <a:pt x="263302" y="1735784"/>
                        <a:pt x="263302" y="1708911"/>
                      </a:cubicBezTo>
                      <a:cubicBezTo>
                        <a:pt x="268676" y="1660540"/>
                        <a:pt x="365419" y="1493981"/>
                        <a:pt x="365419" y="1467108"/>
                      </a:cubicBezTo>
                      <a:cubicBezTo>
                        <a:pt x="365419" y="1424111"/>
                        <a:pt x="107438" y="1381114"/>
                        <a:pt x="107438" y="1150006"/>
                      </a:cubicBezTo>
                      <a:cubicBezTo>
                        <a:pt x="107438" y="1139256"/>
                        <a:pt x="112813" y="1117758"/>
                        <a:pt x="112813" y="1101688"/>
                      </a:cubicBezTo>
                      <a:cubicBezTo>
                        <a:pt x="128937" y="1042567"/>
                        <a:pt x="198807" y="865205"/>
                        <a:pt x="198807" y="865205"/>
                      </a:cubicBezTo>
                      <a:lnTo>
                        <a:pt x="198807" y="843707"/>
                      </a:lnTo>
                      <a:cubicBezTo>
                        <a:pt x="134311" y="849081"/>
                        <a:pt x="0" y="843707"/>
                        <a:pt x="0" y="741589"/>
                      </a:cubicBezTo>
                      <a:cubicBezTo>
                        <a:pt x="0" y="730840"/>
                        <a:pt x="21498" y="687843"/>
                        <a:pt x="21498" y="661024"/>
                      </a:cubicBezTo>
                      <a:cubicBezTo>
                        <a:pt x="21498" y="623402"/>
                        <a:pt x="59067" y="558906"/>
                        <a:pt x="91314" y="526659"/>
                      </a:cubicBezTo>
                      <a:cubicBezTo>
                        <a:pt x="257927" y="343922"/>
                        <a:pt x="574975" y="0"/>
                        <a:pt x="591099" y="0"/>
                      </a:cubicBezTo>
                      <a:close/>
                    </a:path>
                  </a:pathLst>
                </a:custGeom>
                <a:grpFill/>
                <a:ln w="53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17F8F0DB-78BD-A36C-C905-2997751D3A3D}"/>
                    </a:ext>
                  </a:extLst>
                </p:cNvPr>
                <p:cNvSpPr/>
                <p:nvPr/>
              </p:nvSpPr>
              <p:spPr>
                <a:xfrm>
                  <a:off x="7618841" y="3772491"/>
                  <a:ext cx="1574600" cy="2557991"/>
                </a:xfrm>
                <a:custGeom>
                  <a:avLst/>
                  <a:gdLst>
                    <a:gd name="connsiteX0" fmla="*/ 1160808 w 1574600"/>
                    <a:gd name="connsiteY0" fmla="*/ 0 h 2557991"/>
                    <a:gd name="connsiteX1" fmla="*/ 1289746 w 1574600"/>
                    <a:gd name="connsiteY1" fmla="*/ 48372 h 2557991"/>
                    <a:gd name="connsiteX2" fmla="*/ 1332743 w 1574600"/>
                    <a:gd name="connsiteY2" fmla="*/ 69870 h 2557991"/>
                    <a:gd name="connsiteX3" fmla="*/ 1354241 w 1574600"/>
                    <a:gd name="connsiteY3" fmla="*/ 112867 h 2557991"/>
                    <a:gd name="connsiteX4" fmla="*/ 1364990 w 1574600"/>
                    <a:gd name="connsiteY4" fmla="*/ 171988 h 2557991"/>
                    <a:gd name="connsiteX5" fmla="*/ 1300495 w 1574600"/>
                    <a:gd name="connsiteY5" fmla="*/ 268677 h 2557991"/>
                    <a:gd name="connsiteX6" fmla="*/ 736214 w 1574600"/>
                    <a:gd name="connsiteY6" fmla="*/ 687843 h 2557991"/>
                    <a:gd name="connsiteX7" fmla="*/ 746963 w 1574600"/>
                    <a:gd name="connsiteY7" fmla="*/ 693217 h 2557991"/>
                    <a:gd name="connsiteX8" fmla="*/ 1397238 w 1574600"/>
                    <a:gd name="connsiteY8" fmla="*/ 478287 h 2557991"/>
                    <a:gd name="connsiteX9" fmla="*/ 1510105 w 1574600"/>
                    <a:gd name="connsiteY9" fmla="*/ 515909 h 2557991"/>
                    <a:gd name="connsiteX10" fmla="*/ 1563851 w 1574600"/>
                    <a:gd name="connsiteY10" fmla="*/ 564281 h 2557991"/>
                    <a:gd name="connsiteX11" fmla="*/ 1563851 w 1574600"/>
                    <a:gd name="connsiteY11" fmla="*/ 591154 h 2557991"/>
                    <a:gd name="connsiteX12" fmla="*/ 1574600 w 1574600"/>
                    <a:gd name="connsiteY12" fmla="*/ 612652 h 2557991"/>
                    <a:gd name="connsiteX13" fmla="*/ 1364990 w 1574600"/>
                    <a:gd name="connsiteY13" fmla="*/ 784586 h 2557991"/>
                    <a:gd name="connsiteX14" fmla="*/ 1429485 w 1574600"/>
                    <a:gd name="connsiteY14" fmla="*/ 1359615 h 2557991"/>
                    <a:gd name="connsiteX15" fmla="*/ 1434860 w 1574600"/>
                    <a:gd name="connsiteY15" fmla="*/ 2197946 h 2557991"/>
                    <a:gd name="connsiteX16" fmla="*/ 1424111 w 1574600"/>
                    <a:gd name="connsiteY16" fmla="*/ 2262442 h 2557991"/>
                    <a:gd name="connsiteX17" fmla="*/ 1289746 w 1574600"/>
                    <a:gd name="connsiteY17" fmla="*/ 2536493 h 2557991"/>
                    <a:gd name="connsiteX18" fmla="*/ 1209127 w 1574600"/>
                    <a:gd name="connsiteY18" fmla="*/ 2557991 h 2557991"/>
                    <a:gd name="connsiteX19" fmla="*/ 1042567 w 1574600"/>
                    <a:gd name="connsiteY19" fmla="*/ 2504245 h 2557991"/>
                    <a:gd name="connsiteX20" fmla="*/ 376169 w 1574600"/>
                    <a:gd name="connsiteY20" fmla="*/ 1977587 h 2557991"/>
                    <a:gd name="connsiteX21" fmla="*/ 1031818 w 1574600"/>
                    <a:gd name="connsiteY21" fmla="*/ 2240943 h 2557991"/>
                    <a:gd name="connsiteX22" fmla="*/ 1150059 w 1574600"/>
                    <a:gd name="connsiteY22" fmla="*/ 2214070 h 2557991"/>
                    <a:gd name="connsiteX23" fmla="*/ 1150059 w 1574600"/>
                    <a:gd name="connsiteY23" fmla="*/ 2187197 h 2557991"/>
                    <a:gd name="connsiteX24" fmla="*/ 1155434 w 1574600"/>
                    <a:gd name="connsiteY24" fmla="*/ 2154950 h 2557991"/>
                    <a:gd name="connsiteX25" fmla="*/ 1160808 w 1574600"/>
                    <a:gd name="connsiteY25" fmla="*/ 2085080 h 2557991"/>
                    <a:gd name="connsiteX26" fmla="*/ 1160808 w 1574600"/>
                    <a:gd name="connsiteY26" fmla="*/ 859830 h 2557991"/>
                    <a:gd name="connsiteX27" fmla="*/ 155864 w 1574600"/>
                    <a:gd name="connsiteY27" fmla="*/ 1252123 h 2557991"/>
                    <a:gd name="connsiteX28" fmla="*/ 80620 w 1574600"/>
                    <a:gd name="connsiteY28" fmla="*/ 1230625 h 2557991"/>
                    <a:gd name="connsiteX29" fmla="*/ 10750 w 1574600"/>
                    <a:gd name="connsiteY29" fmla="*/ 1193002 h 2557991"/>
                    <a:gd name="connsiteX30" fmla="*/ 0 w 1574600"/>
                    <a:gd name="connsiteY30" fmla="*/ 1139256 h 2557991"/>
                    <a:gd name="connsiteX31" fmla="*/ 26874 w 1574600"/>
                    <a:gd name="connsiteY31" fmla="*/ 1090885 h 2557991"/>
                    <a:gd name="connsiteX32" fmla="*/ 26874 w 1574600"/>
                    <a:gd name="connsiteY32" fmla="*/ 1064012 h 2557991"/>
                    <a:gd name="connsiteX33" fmla="*/ 510534 w 1574600"/>
                    <a:gd name="connsiteY33" fmla="*/ 671719 h 2557991"/>
                    <a:gd name="connsiteX34" fmla="*/ 999570 w 1574600"/>
                    <a:gd name="connsiteY34" fmla="*/ 376169 h 2557991"/>
                    <a:gd name="connsiteX35" fmla="*/ 988821 w 1574600"/>
                    <a:gd name="connsiteY35" fmla="*/ 370795 h 2557991"/>
                    <a:gd name="connsiteX36" fmla="*/ 661023 w 1574600"/>
                    <a:gd name="connsiteY36" fmla="*/ 451414 h 2557991"/>
                    <a:gd name="connsiteX37" fmla="*/ 580404 w 1574600"/>
                    <a:gd name="connsiteY37" fmla="*/ 429915 h 2557991"/>
                    <a:gd name="connsiteX38" fmla="*/ 521284 w 1574600"/>
                    <a:gd name="connsiteY38" fmla="*/ 403042 h 2557991"/>
                    <a:gd name="connsiteX39" fmla="*/ 515909 w 1574600"/>
                    <a:gd name="connsiteY39" fmla="*/ 370795 h 2557991"/>
                    <a:gd name="connsiteX40" fmla="*/ 532033 w 1574600"/>
                    <a:gd name="connsiteY40" fmla="*/ 295550 h 2557991"/>
                    <a:gd name="connsiteX41" fmla="*/ 628776 w 1574600"/>
                    <a:gd name="connsiteY41" fmla="*/ 145115 h 2557991"/>
                    <a:gd name="connsiteX42" fmla="*/ 1160808 w 1574600"/>
                    <a:gd name="connsiteY42" fmla="*/ 0 h 25579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1574600" h="2557991">
                      <a:moveTo>
                        <a:pt x="1160808" y="0"/>
                      </a:moveTo>
                      <a:cubicBezTo>
                        <a:pt x="1203752" y="0"/>
                        <a:pt x="1241374" y="5375"/>
                        <a:pt x="1289746" y="48372"/>
                      </a:cubicBezTo>
                      <a:cubicBezTo>
                        <a:pt x="1295120" y="59121"/>
                        <a:pt x="1316619" y="59121"/>
                        <a:pt x="1332743" y="69870"/>
                      </a:cubicBezTo>
                      <a:cubicBezTo>
                        <a:pt x="1338117" y="75245"/>
                        <a:pt x="1348866" y="91369"/>
                        <a:pt x="1354241" y="112867"/>
                      </a:cubicBezTo>
                      <a:cubicBezTo>
                        <a:pt x="1359616" y="123616"/>
                        <a:pt x="1364990" y="155864"/>
                        <a:pt x="1364990" y="171988"/>
                      </a:cubicBezTo>
                      <a:cubicBezTo>
                        <a:pt x="1364990" y="204182"/>
                        <a:pt x="1343492" y="236429"/>
                        <a:pt x="1300495" y="268677"/>
                      </a:cubicBezTo>
                      <a:cubicBezTo>
                        <a:pt x="1128561" y="403042"/>
                        <a:pt x="913576" y="526658"/>
                        <a:pt x="736214" y="687843"/>
                      </a:cubicBezTo>
                      <a:cubicBezTo>
                        <a:pt x="736214" y="687843"/>
                        <a:pt x="730893" y="693217"/>
                        <a:pt x="746963" y="693217"/>
                      </a:cubicBezTo>
                      <a:cubicBezTo>
                        <a:pt x="746963" y="693217"/>
                        <a:pt x="1241374" y="478287"/>
                        <a:pt x="1397238" y="478287"/>
                      </a:cubicBezTo>
                      <a:cubicBezTo>
                        <a:pt x="1429485" y="478287"/>
                        <a:pt x="1483232" y="494411"/>
                        <a:pt x="1510105" y="515909"/>
                      </a:cubicBezTo>
                      <a:cubicBezTo>
                        <a:pt x="1531603" y="532033"/>
                        <a:pt x="1553101" y="532033"/>
                        <a:pt x="1563851" y="564281"/>
                      </a:cubicBezTo>
                      <a:cubicBezTo>
                        <a:pt x="1569225" y="569655"/>
                        <a:pt x="1563851" y="580405"/>
                        <a:pt x="1563851" y="591154"/>
                      </a:cubicBezTo>
                      <a:cubicBezTo>
                        <a:pt x="1563851" y="607278"/>
                        <a:pt x="1574600" y="601903"/>
                        <a:pt x="1574600" y="612652"/>
                      </a:cubicBezTo>
                      <a:cubicBezTo>
                        <a:pt x="1574600" y="698592"/>
                        <a:pt x="1364990" y="768462"/>
                        <a:pt x="1364990" y="784586"/>
                      </a:cubicBezTo>
                      <a:lnTo>
                        <a:pt x="1429485" y="1359615"/>
                      </a:lnTo>
                      <a:lnTo>
                        <a:pt x="1434860" y="2197946"/>
                      </a:lnTo>
                      <a:cubicBezTo>
                        <a:pt x="1429485" y="2219445"/>
                        <a:pt x="1424111" y="2240943"/>
                        <a:pt x="1424111" y="2262442"/>
                      </a:cubicBezTo>
                      <a:cubicBezTo>
                        <a:pt x="1407987" y="2343061"/>
                        <a:pt x="1397238" y="2455874"/>
                        <a:pt x="1289746" y="2536493"/>
                      </a:cubicBezTo>
                      <a:cubicBezTo>
                        <a:pt x="1262873" y="2557991"/>
                        <a:pt x="1230625" y="2557991"/>
                        <a:pt x="1209127" y="2557991"/>
                      </a:cubicBezTo>
                      <a:cubicBezTo>
                        <a:pt x="1150059" y="2557991"/>
                        <a:pt x="1101688" y="2541868"/>
                        <a:pt x="1042567" y="2504245"/>
                      </a:cubicBezTo>
                      <a:cubicBezTo>
                        <a:pt x="822208" y="2369880"/>
                        <a:pt x="585779" y="2111953"/>
                        <a:pt x="376169" y="1977587"/>
                      </a:cubicBezTo>
                      <a:cubicBezTo>
                        <a:pt x="526658" y="2058207"/>
                        <a:pt x="849081" y="2240943"/>
                        <a:pt x="1031818" y="2240943"/>
                      </a:cubicBezTo>
                      <a:cubicBezTo>
                        <a:pt x="1042567" y="2240943"/>
                        <a:pt x="1128561" y="2230194"/>
                        <a:pt x="1150059" y="2214070"/>
                      </a:cubicBezTo>
                      <a:lnTo>
                        <a:pt x="1150059" y="2187197"/>
                      </a:lnTo>
                      <a:cubicBezTo>
                        <a:pt x="1155434" y="2176448"/>
                        <a:pt x="1155434" y="2165699"/>
                        <a:pt x="1155434" y="2154950"/>
                      </a:cubicBezTo>
                      <a:cubicBezTo>
                        <a:pt x="1155434" y="2133451"/>
                        <a:pt x="1155434" y="2106578"/>
                        <a:pt x="1160808" y="2085080"/>
                      </a:cubicBezTo>
                      <a:lnTo>
                        <a:pt x="1160808" y="859830"/>
                      </a:lnTo>
                      <a:cubicBezTo>
                        <a:pt x="1150059" y="859830"/>
                        <a:pt x="317049" y="1252123"/>
                        <a:pt x="155864" y="1252123"/>
                      </a:cubicBezTo>
                      <a:cubicBezTo>
                        <a:pt x="134366" y="1252123"/>
                        <a:pt x="107493" y="1252123"/>
                        <a:pt x="80620" y="1230625"/>
                      </a:cubicBezTo>
                      <a:cubicBezTo>
                        <a:pt x="64496" y="1219875"/>
                        <a:pt x="21499" y="1214501"/>
                        <a:pt x="10750" y="1193002"/>
                      </a:cubicBezTo>
                      <a:cubicBezTo>
                        <a:pt x="0" y="1176878"/>
                        <a:pt x="0" y="1155380"/>
                        <a:pt x="0" y="1139256"/>
                      </a:cubicBezTo>
                      <a:cubicBezTo>
                        <a:pt x="0" y="1128507"/>
                        <a:pt x="21499" y="1107009"/>
                        <a:pt x="26874" y="1090885"/>
                      </a:cubicBezTo>
                      <a:cubicBezTo>
                        <a:pt x="32248" y="1085510"/>
                        <a:pt x="26874" y="1080135"/>
                        <a:pt x="26874" y="1064012"/>
                      </a:cubicBezTo>
                      <a:cubicBezTo>
                        <a:pt x="26874" y="918951"/>
                        <a:pt x="494411" y="682468"/>
                        <a:pt x="510534" y="671719"/>
                      </a:cubicBezTo>
                      <a:cubicBezTo>
                        <a:pt x="661023" y="591154"/>
                        <a:pt x="843706" y="483662"/>
                        <a:pt x="999570" y="376169"/>
                      </a:cubicBezTo>
                      <a:cubicBezTo>
                        <a:pt x="999570" y="376169"/>
                        <a:pt x="999570" y="370795"/>
                        <a:pt x="988821" y="370795"/>
                      </a:cubicBezTo>
                      <a:cubicBezTo>
                        <a:pt x="940449" y="370795"/>
                        <a:pt x="741589" y="451414"/>
                        <a:pt x="661023" y="451414"/>
                      </a:cubicBezTo>
                      <a:cubicBezTo>
                        <a:pt x="623401" y="451414"/>
                        <a:pt x="623401" y="451414"/>
                        <a:pt x="580404" y="429915"/>
                      </a:cubicBezTo>
                      <a:cubicBezTo>
                        <a:pt x="564281" y="419166"/>
                        <a:pt x="537407" y="419166"/>
                        <a:pt x="521284" y="403042"/>
                      </a:cubicBezTo>
                      <a:cubicBezTo>
                        <a:pt x="510534" y="392293"/>
                        <a:pt x="515909" y="381544"/>
                        <a:pt x="515909" y="370795"/>
                      </a:cubicBezTo>
                      <a:cubicBezTo>
                        <a:pt x="515909" y="327798"/>
                        <a:pt x="532033" y="343922"/>
                        <a:pt x="532033" y="295550"/>
                      </a:cubicBezTo>
                      <a:cubicBezTo>
                        <a:pt x="532033" y="257928"/>
                        <a:pt x="585779" y="161238"/>
                        <a:pt x="628776" y="145115"/>
                      </a:cubicBezTo>
                      <a:cubicBezTo>
                        <a:pt x="704020" y="107492"/>
                        <a:pt x="1031818" y="0"/>
                        <a:pt x="1160808" y="0"/>
                      </a:cubicBezTo>
                      <a:close/>
                    </a:path>
                  </a:pathLst>
                </a:custGeom>
                <a:grpFill/>
                <a:ln w="53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116C9DF1-4A99-8B75-5516-6D7F13452557}"/>
                  </a:ext>
                </a:extLst>
              </p:cNvPr>
              <p:cNvSpPr/>
              <p:nvPr/>
            </p:nvSpPr>
            <p:spPr>
              <a:xfrm>
                <a:off x="5830202" y="1358900"/>
                <a:ext cx="1511567" cy="1681914"/>
              </a:xfrm>
              <a:custGeom>
                <a:avLst/>
                <a:gdLst>
                  <a:gd name="connsiteX0" fmla="*/ 728098 w 994201"/>
                  <a:gd name="connsiteY0" fmla="*/ 0 h 1106243"/>
                  <a:gd name="connsiteX1" fmla="*/ 739187 w 994201"/>
                  <a:gd name="connsiteY1" fmla="*/ 20330 h 1106243"/>
                  <a:gd name="connsiteX2" fmla="*/ 604287 w 994201"/>
                  <a:gd name="connsiteY2" fmla="*/ 184801 h 1106243"/>
                  <a:gd name="connsiteX3" fmla="*/ 604287 w 994201"/>
                  <a:gd name="connsiteY3" fmla="*/ 188498 h 1106243"/>
                  <a:gd name="connsiteX4" fmla="*/ 853757 w 994201"/>
                  <a:gd name="connsiteY4" fmla="*/ 114570 h 1106243"/>
                  <a:gd name="connsiteX5" fmla="*/ 916577 w 994201"/>
                  <a:gd name="connsiteY5" fmla="*/ 149686 h 1106243"/>
                  <a:gd name="connsiteX6" fmla="*/ 842668 w 994201"/>
                  <a:gd name="connsiteY6" fmla="*/ 210658 h 1106243"/>
                  <a:gd name="connsiteX7" fmla="*/ 757669 w 994201"/>
                  <a:gd name="connsiteY7" fmla="*/ 240229 h 1106243"/>
                  <a:gd name="connsiteX8" fmla="*/ 826034 w 994201"/>
                  <a:gd name="connsiteY8" fmla="*/ 203265 h 1106243"/>
                  <a:gd name="connsiteX9" fmla="*/ 822337 w 994201"/>
                  <a:gd name="connsiteY9" fmla="*/ 201417 h 1106243"/>
                  <a:gd name="connsiteX10" fmla="*/ 800159 w 994201"/>
                  <a:gd name="connsiteY10" fmla="*/ 208809 h 1106243"/>
                  <a:gd name="connsiteX11" fmla="*/ 524815 w 994201"/>
                  <a:gd name="connsiteY11" fmla="*/ 332639 h 1106243"/>
                  <a:gd name="connsiteX12" fmla="*/ 487851 w 994201"/>
                  <a:gd name="connsiteY12" fmla="*/ 384370 h 1106243"/>
                  <a:gd name="connsiteX13" fmla="*/ 465691 w 994201"/>
                  <a:gd name="connsiteY13" fmla="*/ 537752 h 1106243"/>
                  <a:gd name="connsiteX14" fmla="*/ 465691 w 994201"/>
                  <a:gd name="connsiteY14" fmla="*/ 622769 h 1106243"/>
                  <a:gd name="connsiteX15" fmla="*/ 644929 w 994201"/>
                  <a:gd name="connsiteY15" fmla="*/ 419486 h 1106243"/>
                  <a:gd name="connsiteX16" fmla="*/ 672652 w 994201"/>
                  <a:gd name="connsiteY16" fmla="*/ 430575 h 1106243"/>
                  <a:gd name="connsiteX17" fmla="*/ 753973 w 994201"/>
                  <a:gd name="connsiteY17" fmla="*/ 360343 h 1106243"/>
                  <a:gd name="connsiteX18" fmla="*/ 783525 w 994201"/>
                  <a:gd name="connsiteY18" fmla="*/ 373281 h 1106243"/>
                  <a:gd name="connsiteX19" fmla="*/ 798311 w 994201"/>
                  <a:gd name="connsiteY19" fmla="*/ 380673 h 1106243"/>
                  <a:gd name="connsiteX20" fmla="*/ 813096 w 994201"/>
                  <a:gd name="connsiteY20" fmla="*/ 397307 h 1106243"/>
                  <a:gd name="connsiteX21" fmla="*/ 874087 w 994201"/>
                  <a:gd name="connsiteY21" fmla="*/ 304916 h 1106243"/>
                  <a:gd name="connsiteX22" fmla="*/ 898113 w 994201"/>
                  <a:gd name="connsiteY22" fmla="*/ 317853 h 1106243"/>
                  <a:gd name="connsiteX23" fmla="*/ 923970 w 994201"/>
                  <a:gd name="connsiteY23" fmla="*/ 336335 h 1106243"/>
                  <a:gd name="connsiteX24" fmla="*/ 942452 w 994201"/>
                  <a:gd name="connsiteY24" fmla="*/ 369584 h 1106243"/>
                  <a:gd name="connsiteX25" fmla="*/ 994201 w 994201"/>
                  <a:gd name="connsiteY25" fmla="*/ 698526 h 1106243"/>
                  <a:gd name="connsiteX26" fmla="*/ 992353 w 994201"/>
                  <a:gd name="connsiteY26" fmla="*/ 955389 h 1106243"/>
                  <a:gd name="connsiteX27" fmla="*/ 990808 w 994201"/>
                  <a:gd name="connsiteY27" fmla="*/ 972131 h 1106243"/>
                  <a:gd name="connsiteX28" fmla="*/ 965154 w 994201"/>
                  <a:gd name="connsiteY28" fmla="*/ 995096 h 1106243"/>
                  <a:gd name="connsiteX29" fmla="*/ 910981 w 994201"/>
                  <a:gd name="connsiteY29" fmla="*/ 1067923 h 1106243"/>
                  <a:gd name="connsiteX30" fmla="*/ 887175 w 994201"/>
                  <a:gd name="connsiteY30" fmla="*/ 1106243 h 1106243"/>
                  <a:gd name="connsiteX31" fmla="*/ 885176 w 994201"/>
                  <a:gd name="connsiteY31" fmla="*/ 674500 h 1106243"/>
                  <a:gd name="connsiteX32" fmla="*/ 859301 w 994201"/>
                  <a:gd name="connsiteY32" fmla="*/ 432423 h 1106243"/>
                  <a:gd name="connsiteX33" fmla="*/ 850061 w 994201"/>
                  <a:gd name="connsiteY33" fmla="*/ 449057 h 1106243"/>
                  <a:gd name="connsiteX34" fmla="*/ 840819 w 994201"/>
                  <a:gd name="connsiteY34" fmla="*/ 541448 h 1106243"/>
                  <a:gd name="connsiteX35" fmla="*/ 835275 w 994201"/>
                  <a:gd name="connsiteY35" fmla="*/ 633858 h 1106243"/>
                  <a:gd name="connsiteX36" fmla="*/ 824186 w 994201"/>
                  <a:gd name="connsiteY36" fmla="*/ 663411 h 1106243"/>
                  <a:gd name="connsiteX37" fmla="*/ 794614 w 994201"/>
                  <a:gd name="connsiteY37" fmla="*/ 685589 h 1106243"/>
                  <a:gd name="connsiteX38" fmla="*/ 744732 w 994201"/>
                  <a:gd name="connsiteY38" fmla="*/ 665259 h 1106243"/>
                  <a:gd name="connsiteX39" fmla="*/ 737339 w 994201"/>
                  <a:gd name="connsiteY39" fmla="*/ 643080 h 1106243"/>
                  <a:gd name="connsiteX40" fmla="*/ 748428 w 994201"/>
                  <a:gd name="connsiteY40" fmla="*/ 554386 h 1106243"/>
                  <a:gd name="connsiteX41" fmla="*/ 748428 w 994201"/>
                  <a:gd name="connsiteY41" fmla="*/ 471235 h 1106243"/>
                  <a:gd name="connsiteX42" fmla="*/ 737339 w 994201"/>
                  <a:gd name="connsiteY42" fmla="*/ 439816 h 1106243"/>
                  <a:gd name="connsiteX43" fmla="*/ 694830 w 994201"/>
                  <a:gd name="connsiteY43" fmla="*/ 469387 h 1106243"/>
                  <a:gd name="connsiteX44" fmla="*/ 696678 w 994201"/>
                  <a:gd name="connsiteY44" fmla="*/ 484172 h 1106243"/>
                  <a:gd name="connsiteX45" fmla="*/ 691134 w 994201"/>
                  <a:gd name="connsiteY45" fmla="*/ 526663 h 1106243"/>
                  <a:gd name="connsiteX46" fmla="*/ 604287 w 994201"/>
                  <a:gd name="connsiteY46" fmla="*/ 707767 h 1106243"/>
                  <a:gd name="connsiteX47" fmla="*/ 589501 w 994201"/>
                  <a:gd name="connsiteY47" fmla="*/ 711464 h 1106243"/>
                  <a:gd name="connsiteX48" fmla="*/ 545145 w 994201"/>
                  <a:gd name="connsiteY48" fmla="*/ 678196 h 1106243"/>
                  <a:gd name="connsiteX49" fmla="*/ 552537 w 994201"/>
                  <a:gd name="connsiteY49" fmla="*/ 657866 h 1106243"/>
                  <a:gd name="connsiteX50" fmla="*/ 554386 w 994201"/>
                  <a:gd name="connsiteY50" fmla="*/ 643080 h 1106243"/>
                  <a:gd name="connsiteX51" fmla="*/ 633840 w 994201"/>
                  <a:gd name="connsiteY51" fmla="*/ 493395 h 1106243"/>
                  <a:gd name="connsiteX52" fmla="*/ 633840 w 994201"/>
                  <a:gd name="connsiteY52" fmla="*/ 482324 h 1106243"/>
                  <a:gd name="connsiteX53" fmla="*/ 630143 w 994201"/>
                  <a:gd name="connsiteY53" fmla="*/ 480476 h 1106243"/>
                  <a:gd name="connsiteX54" fmla="*/ 611680 w 994201"/>
                  <a:gd name="connsiteY54" fmla="*/ 487869 h 1106243"/>
                  <a:gd name="connsiteX55" fmla="*/ 511877 w 994201"/>
                  <a:gd name="connsiteY55" fmla="*/ 615376 h 1106243"/>
                  <a:gd name="connsiteX56" fmla="*/ 465691 w 994201"/>
                  <a:gd name="connsiteY56" fmla="*/ 757669 h 1106243"/>
                  <a:gd name="connsiteX57" fmla="*/ 434271 w 994201"/>
                  <a:gd name="connsiteY57" fmla="*/ 794614 h 1106243"/>
                  <a:gd name="connsiteX58" fmla="*/ 417638 w 994201"/>
                  <a:gd name="connsiteY58" fmla="*/ 790918 h 1106243"/>
                  <a:gd name="connsiteX59" fmla="*/ 395459 w 994201"/>
                  <a:gd name="connsiteY59" fmla="*/ 779847 h 1106243"/>
                  <a:gd name="connsiteX60" fmla="*/ 384370 w 994201"/>
                  <a:gd name="connsiteY60" fmla="*/ 766910 h 1106243"/>
                  <a:gd name="connsiteX61" fmla="*/ 380674 w 994201"/>
                  <a:gd name="connsiteY61" fmla="*/ 737338 h 1106243"/>
                  <a:gd name="connsiteX62" fmla="*/ 380674 w 994201"/>
                  <a:gd name="connsiteY62" fmla="*/ 683741 h 1106243"/>
                  <a:gd name="connsiteX63" fmla="*/ 386218 w 994201"/>
                  <a:gd name="connsiteY63" fmla="*/ 619072 h 1106243"/>
                  <a:gd name="connsiteX64" fmla="*/ 391763 w 994201"/>
                  <a:gd name="connsiteY64" fmla="*/ 567323 h 1106243"/>
                  <a:gd name="connsiteX65" fmla="*/ 399156 w 994201"/>
                  <a:gd name="connsiteY65" fmla="*/ 515573 h 1106243"/>
                  <a:gd name="connsiteX66" fmla="*/ 445361 w 994201"/>
                  <a:gd name="connsiteY66" fmla="*/ 376977 h 1106243"/>
                  <a:gd name="connsiteX67" fmla="*/ 443512 w 994201"/>
                  <a:gd name="connsiteY67" fmla="*/ 375129 h 1106243"/>
                  <a:gd name="connsiteX68" fmla="*/ 373281 w 994201"/>
                  <a:gd name="connsiteY68" fmla="*/ 413941 h 1106243"/>
                  <a:gd name="connsiteX69" fmla="*/ 316005 w 994201"/>
                  <a:gd name="connsiteY69" fmla="*/ 447208 h 1106243"/>
                  <a:gd name="connsiteX70" fmla="*/ 59124 w 994201"/>
                  <a:gd name="connsiteY70" fmla="*/ 611680 h 1106243"/>
                  <a:gd name="connsiteX71" fmla="*/ 38794 w 994201"/>
                  <a:gd name="connsiteY71" fmla="*/ 622769 h 1106243"/>
                  <a:gd name="connsiteX72" fmla="*/ 0 w 994201"/>
                  <a:gd name="connsiteY72" fmla="*/ 604287 h 1106243"/>
                  <a:gd name="connsiteX73" fmla="*/ 0 w 994201"/>
                  <a:gd name="connsiteY73" fmla="*/ 595046 h 1106243"/>
                  <a:gd name="connsiteX74" fmla="*/ 9241 w 994201"/>
                  <a:gd name="connsiteY74" fmla="*/ 567323 h 1106243"/>
                  <a:gd name="connsiteX75" fmla="*/ 147838 w 994201"/>
                  <a:gd name="connsiteY75" fmla="*/ 447208 h 1106243"/>
                  <a:gd name="connsiteX76" fmla="*/ 417638 w 994201"/>
                  <a:gd name="connsiteY76" fmla="*/ 280889 h 1106243"/>
                  <a:gd name="connsiteX77" fmla="*/ 513725 w 994201"/>
                  <a:gd name="connsiteY77" fmla="*/ 203265 h 1106243"/>
                  <a:gd name="connsiteX78" fmla="*/ 498940 w 994201"/>
                  <a:gd name="connsiteY78" fmla="*/ 199568 h 1106243"/>
                  <a:gd name="connsiteX79" fmla="*/ 461994 w 994201"/>
                  <a:gd name="connsiteY79" fmla="*/ 179257 h 1106243"/>
                  <a:gd name="connsiteX80" fmla="*/ 421334 w 994201"/>
                  <a:gd name="connsiteY80" fmla="*/ 110874 h 1106243"/>
                  <a:gd name="connsiteX81" fmla="*/ 428727 w 994201"/>
                  <a:gd name="connsiteY81" fmla="*/ 90543 h 1106243"/>
                  <a:gd name="connsiteX82" fmla="*/ 428727 w 994201"/>
                  <a:gd name="connsiteY82" fmla="*/ 83151 h 1106243"/>
                  <a:gd name="connsiteX83" fmla="*/ 452753 w 994201"/>
                  <a:gd name="connsiteY83" fmla="*/ 49883 h 1106243"/>
                  <a:gd name="connsiteX84" fmla="*/ 480458 w 994201"/>
                  <a:gd name="connsiteY84" fmla="*/ 66517 h 1106243"/>
                  <a:gd name="connsiteX85" fmla="*/ 537752 w 994201"/>
                  <a:gd name="connsiteY85" fmla="*/ 158927 h 1106243"/>
                  <a:gd name="connsiteX86" fmla="*/ 532208 w 994201"/>
                  <a:gd name="connsiteY86" fmla="*/ 186650 h 1106243"/>
                  <a:gd name="connsiteX87" fmla="*/ 728098 w 994201"/>
                  <a:gd name="connsiteY87" fmla="*/ 0 h 1106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</a:cxnLst>
                <a:rect l="l" t="t" r="r" b="b"/>
                <a:pathLst>
                  <a:path w="994201" h="1106243">
                    <a:moveTo>
                      <a:pt x="728098" y="0"/>
                    </a:moveTo>
                    <a:cubicBezTo>
                      <a:pt x="741035" y="5545"/>
                      <a:pt x="739187" y="14786"/>
                      <a:pt x="739187" y="20330"/>
                    </a:cubicBezTo>
                    <a:cubicBezTo>
                      <a:pt x="739187" y="83151"/>
                      <a:pt x="661563" y="123811"/>
                      <a:pt x="604287" y="184801"/>
                    </a:cubicBezTo>
                    <a:lnTo>
                      <a:pt x="604287" y="188498"/>
                    </a:lnTo>
                    <a:cubicBezTo>
                      <a:pt x="683741" y="157078"/>
                      <a:pt x="774284" y="114570"/>
                      <a:pt x="853757" y="114570"/>
                    </a:cubicBezTo>
                    <a:cubicBezTo>
                      <a:pt x="877783" y="114570"/>
                      <a:pt x="916577" y="121963"/>
                      <a:pt x="916577" y="149686"/>
                    </a:cubicBezTo>
                    <a:cubicBezTo>
                      <a:pt x="916577" y="182953"/>
                      <a:pt x="861149" y="203265"/>
                      <a:pt x="842668" y="210658"/>
                    </a:cubicBezTo>
                    <a:cubicBezTo>
                      <a:pt x="814945" y="219899"/>
                      <a:pt x="785373" y="230988"/>
                      <a:pt x="757669" y="240229"/>
                    </a:cubicBezTo>
                    <a:lnTo>
                      <a:pt x="826034" y="203265"/>
                    </a:lnTo>
                    <a:cubicBezTo>
                      <a:pt x="826034" y="203265"/>
                      <a:pt x="826034" y="201417"/>
                      <a:pt x="822337" y="201417"/>
                    </a:cubicBezTo>
                    <a:cubicBezTo>
                      <a:pt x="816793" y="201417"/>
                      <a:pt x="805704" y="206961"/>
                      <a:pt x="800159" y="208809"/>
                    </a:cubicBezTo>
                    <a:cubicBezTo>
                      <a:pt x="709616" y="242077"/>
                      <a:pt x="613528" y="284585"/>
                      <a:pt x="524815" y="332639"/>
                    </a:cubicBezTo>
                    <a:cubicBezTo>
                      <a:pt x="504484" y="341861"/>
                      <a:pt x="493395" y="369584"/>
                      <a:pt x="487851" y="384370"/>
                    </a:cubicBezTo>
                    <a:cubicBezTo>
                      <a:pt x="469387" y="432423"/>
                      <a:pt x="467539" y="486021"/>
                      <a:pt x="465691" y="537752"/>
                    </a:cubicBezTo>
                    <a:cubicBezTo>
                      <a:pt x="463843" y="571019"/>
                      <a:pt x="463843" y="576564"/>
                      <a:pt x="465691" y="622769"/>
                    </a:cubicBezTo>
                    <a:cubicBezTo>
                      <a:pt x="480458" y="593198"/>
                      <a:pt x="569171" y="419486"/>
                      <a:pt x="644929" y="419486"/>
                    </a:cubicBezTo>
                    <a:cubicBezTo>
                      <a:pt x="661563" y="419486"/>
                      <a:pt x="661563" y="430575"/>
                      <a:pt x="672652" y="430575"/>
                    </a:cubicBezTo>
                    <a:cubicBezTo>
                      <a:pt x="681893" y="430575"/>
                      <a:pt x="720705" y="360343"/>
                      <a:pt x="753973" y="360343"/>
                    </a:cubicBezTo>
                    <a:cubicBezTo>
                      <a:pt x="765062" y="360343"/>
                      <a:pt x="772436" y="365888"/>
                      <a:pt x="783525" y="373281"/>
                    </a:cubicBezTo>
                    <a:cubicBezTo>
                      <a:pt x="785373" y="376977"/>
                      <a:pt x="792766" y="376977"/>
                      <a:pt x="798311" y="380673"/>
                    </a:cubicBezTo>
                    <a:cubicBezTo>
                      <a:pt x="803855" y="384370"/>
                      <a:pt x="809400" y="391763"/>
                      <a:pt x="813096" y="397307"/>
                    </a:cubicBezTo>
                    <a:cubicBezTo>
                      <a:pt x="816793" y="389914"/>
                      <a:pt x="853757" y="304916"/>
                      <a:pt x="874087" y="304916"/>
                    </a:cubicBezTo>
                    <a:cubicBezTo>
                      <a:pt x="877783" y="304916"/>
                      <a:pt x="888872" y="314157"/>
                      <a:pt x="898113" y="317853"/>
                    </a:cubicBezTo>
                    <a:cubicBezTo>
                      <a:pt x="907354" y="325246"/>
                      <a:pt x="916577" y="323398"/>
                      <a:pt x="923970" y="336335"/>
                    </a:cubicBezTo>
                    <a:cubicBezTo>
                      <a:pt x="931362" y="347406"/>
                      <a:pt x="938755" y="356647"/>
                      <a:pt x="942452" y="369584"/>
                    </a:cubicBezTo>
                    <a:cubicBezTo>
                      <a:pt x="977568" y="474931"/>
                      <a:pt x="984960" y="591349"/>
                      <a:pt x="994201" y="698526"/>
                    </a:cubicBezTo>
                    <a:lnTo>
                      <a:pt x="992353" y="955389"/>
                    </a:lnTo>
                    <a:lnTo>
                      <a:pt x="990808" y="972131"/>
                    </a:lnTo>
                    <a:lnTo>
                      <a:pt x="965154" y="995096"/>
                    </a:lnTo>
                    <a:cubicBezTo>
                      <a:pt x="937638" y="1019703"/>
                      <a:pt x="925864" y="1041663"/>
                      <a:pt x="910981" y="1067923"/>
                    </a:cubicBezTo>
                    <a:lnTo>
                      <a:pt x="887175" y="1106243"/>
                    </a:lnTo>
                    <a:lnTo>
                      <a:pt x="885176" y="674500"/>
                    </a:lnTo>
                    <a:cubicBezTo>
                      <a:pt x="877783" y="595046"/>
                      <a:pt x="875935" y="511877"/>
                      <a:pt x="859301" y="432423"/>
                    </a:cubicBezTo>
                    <a:cubicBezTo>
                      <a:pt x="855605" y="436119"/>
                      <a:pt x="851909" y="443512"/>
                      <a:pt x="850061" y="449057"/>
                    </a:cubicBezTo>
                    <a:cubicBezTo>
                      <a:pt x="837123" y="476780"/>
                      <a:pt x="840819" y="510029"/>
                      <a:pt x="840819" y="541448"/>
                    </a:cubicBezTo>
                    <a:cubicBezTo>
                      <a:pt x="840819" y="546993"/>
                      <a:pt x="838971" y="604287"/>
                      <a:pt x="835275" y="633858"/>
                    </a:cubicBezTo>
                    <a:cubicBezTo>
                      <a:pt x="835275" y="643080"/>
                      <a:pt x="831578" y="656018"/>
                      <a:pt x="824186" y="663411"/>
                    </a:cubicBezTo>
                    <a:cubicBezTo>
                      <a:pt x="803855" y="685589"/>
                      <a:pt x="813096" y="685589"/>
                      <a:pt x="794614" y="685589"/>
                    </a:cubicBezTo>
                    <a:cubicBezTo>
                      <a:pt x="777981" y="685589"/>
                      <a:pt x="755821" y="676348"/>
                      <a:pt x="744732" y="665259"/>
                    </a:cubicBezTo>
                    <a:cubicBezTo>
                      <a:pt x="737339" y="659714"/>
                      <a:pt x="739187" y="648625"/>
                      <a:pt x="737339" y="643080"/>
                    </a:cubicBezTo>
                    <a:lnTo>
                      <a:pt x="748428" y="554386"/>
                    </a:lnTo>
                    <a:lnTo>
                      <a:pt x="748428" y="471235"/>
                    </a:lnTo>
                    <a:cubicBezTo>
                      <a:pt x="744732" y="461994"/>
                      <a:pt x="744732" y="449057"/>
                      <a:pt x="737339" y="439816"/>
                    </a:cubicBezTo>
                    <a:cubicBezTo>
                      <a:pt x="724401" y="441664"/>
                      <a:pt x="705919" y="450905"/>
                      <a:pt x="694830" y="469387"/>
                    </a:cubicBezTo>
                    <a:cubicBezTo>
                      <a:pt x="692982" y="471235"/>
                      <a:pt x="694830" y="476780"/>
                      <a:pt x="696678" y="484172"/>
                    </a:cubicBezTo>
                    <a:cubicBezTo>
                      <a:pt x="696678" y="497091"/>
                      <a:pt x="694830" y="511877"/>
                      <a:pt x="691134" y="526663"/>
                    </a:cubicBezTo>
                    <a:cubicBezTo>
                      <a:pt x="674500" y="589501"/>
                      <a:pt x="644929" y="668955"/>
                      <a:pt x="604287" y="707767"/>
                    </a:cubicBezTo>
                    <a:cubicBezTo>
                      <a:pt x="600591" y="711464"/>
                      <a:pt x="595046" y="711464"/>
                      <a:pt x="589501" y="711464"/>
                    </a:cubicBezTo>
                    <a:cubicBezTo>
                      <a:pt x="569171" y="711464"/>
                      <a:pt x="545145" y="698526"/>
                      <a:pt x="545145" y="678196"/>
                    </a:cubicBezTo>
                    <a:cubicBezTo>
                      <a:pt x="545145" y="674500"/>
                      <a:pt x="552537" y="665259"/>
                      <a:pt x="552537" y="657866"/>
                    </a:cubicBezTo>
                    <a:cubicBezTo>
                      <a:pt x="552537" y="654170"/>
                      <a:pt x="552537" y="646777"/>
                      <a:pt x="554386" y="643080"/>
                    </a:cubicBezTo>
                    <a:cubicBezTo>
                      <a:pt x="578412" y="591349"/>
                      <a:pt x="606135" y="543296"/>
                      <a:pt x="633840" y="493395"/>
                    </a:cubicBezTo>
                    <a:lnTo>
                      <a:pt x="633840" y="482324"/>
                    </a:lnTo>
                    <a:cubicBezTo>
                      <a:pt x="633840" y="482324"/>
                      <a:pt x="633840" y="480476"/>
                      <a:pt x="630143" y="480476"/>
                    </a:cubicBezTo>
                    <a:cubicBezTo>
                      <a:pt x="624599" y="480476"/>
                      <a:pt x="615376" y="484172"/>
                      <a:pt x="611680" y="487869"/>
                    </a:cubicBezTo>
                    <a:cubicBezTo>
                      <a:pt x="559930" y="519270"/>
                      <a:pt x="535904" y="572868"/>
                      <a:pt x="511877" y="615376"/>
                    </a:cubicBezTo>
                    <a:cubicBezTo>
                      <a:pt x="486002" y="657866"/>
                      <a:pt x="478610" y="709616"/>
                      <a:pt x="465691" y="757669"/>
                    </a:cubicBezTo>
                    <a:cubicBezTo>
                      <a:pt x="463843" y="768758"/>
                      <a:pt x="437968" y="794614"/>
                      <a:pt x="434271" y="794614"/>
                    </a:cubicBezTo>
                    <a:cubicBezTo>
                      <a:pt x="428727" y="794614"/>
                      <a:pt x="421334" y="792766"/>
                      <a:pt x="417638" y="790918"/>
                    </a:cubicBezTo>
                    <a:cubicBezTo>
                      <a:pt x="408397" y="787221"/>
                      <a:pt x="401004" y="783543"/>
                      <a:pt x="395459" y="779847"/>
                    </a:cubicBezTo>
                    <a:cubicBezTo>
                      <a:pt x="389915" y="777999"/>
                      <a:pt x="386218" y="772454"/>
                      <a:pt x="384370" y="766910"/>
                    </a:cubicBezTo>
                    <a:cubicBezTo>
                      <a:pt x="380674" y="757669"/>
                      <a:pt x="380674" y="741035"/>
                      <a:pt x="380674" y="737338"/>
                    </a:cubicBezTo>
                    <a:lnTo>
                      <a:pt x="380674" y="683741"/>
                    </a:lnTo>
                    <a:cubicBezTo>
                      <a:pt x="382522" y="663411"/>
                      <a:pt x="384370" y="641232"/>
                      <a:pt x="386218" y="619072"/>
                    </a:cubicBezTo>
                    <a:cubicBezTo>
                      <a:pt x="388066" y="602439"/>
                      <a:pt x="389915" y="583957"/>
                      <a:pt x="391763" y="567323"/>
                    </a:cubicBezTo>
                    <a:cubicBezTo>
                      <a:pt x="393611" y="550689"/>
                      <a:pt x="397307" y="532207"/>
                      <a:pt x="399156" y="515573"/>
                    </a:cubicBezTo>
                    <a:cubicBezTo>
                      <a:pt x="404700" y="471235"/>
                      <a:pt x="421334" y="423182"/>
                      <a:pt x="445361" y="376977"/>
                    </a:cubicBezTo>
                    <a:lnTo>
                      <a:pt x="443512" y="375129"/>
                    </a:lnTo>
                    <a:cubicBezTo>
                      <a:pt x="421334" y="388066"/>
                      <a:pt x="397307" y="401004"/>
                      <a:pt x="373281" y="413941"/>
                    </a:cubicBezTo>
                    <a:cubicBezTo>
                      <a:pt x="354799" y="425030"/>
                      <a:pt x="332621" y="436119"/>
                      <a:pt x="316005" y="447208"/>
                    </a:cubicBezTo>
                    <a:cubicBezTo>
                      <a:pt x="232836" y="497091"/>
                      <a:pt x="140445" y="545145"/>
                      <a:pt x="59124" y="611680"/>
                    </a:cubicBezTo>
                    <a:cubicBezTo>
                      <a:pt x="53580" y="615376"/>
                      <a:pt x="42490" y="622769"/>
                      <a:pt x="38794" y="622769"/>
                    </a:cubicBezTo>
                    <a:cubicBezTo>
                      <a:pt x="29553" y="622769"/>
                      <a:pt x="1849" y="609831"/>
                      <a:pt x="0" y="604287"/>
                    </a:cubicBezTo>
                    <a:lnTo>
                      <a:pt x="0" y="595046"/>
                    </a:lnTo>
                    <a:cubicBezTo>
                      <a:pt x="0" y="576564"/>
                      <a:pt x="9241" y="583957"/>
                      <a:pt x="9241" y="567323"/>
                    </a:cubicBezTo>
                    <a:cubicBezTo>
                      <a:pt x="9241" y="532207"/>
                      <a:pt x="134900" y="456449"/>
                      <a:pt x="147838" y="447208"/>
                    </a:cubicBezTo>
                    <a:cubicBezTo>
                      <a:pt x="234685" y="389914"/>
                      <a:pt x="328924" y="334487"/>
                      <a:pt x="417638" y="280889"/>
                    </a:cubicBezTo>
                    <a:cubicBezTo>
                      <a:pt x="450905" y="260559"/>
                      <a:pt x="482306" y="229140"/>
                      <a:pt x="513725" y="203265"/>
                    </a:cubicBezTo>
                    <a:cubicBezTo>
                      <a:pt x="510029" y="201417"/>
                      <a:pt x="502636" y="201417"/>
                      <a:pt x="498940" y="199568"/>
                    </a:cubicBezTo>
                    <a:cubicBezTo>
                      <a:pt x="487851" y="195872"/>
                      <a:pt x="471235" y="192194"/>
                      <a:pt x="461994" y="179257"/>
                    </a:cubicBezTo>
                    <a:cubicBezTo>
                      <a:pt x="450905" y="166319"/>
                      <a:pt x="421334" y="131204"/>
                      <a:pt x="421334" y="110874"/>
                    </a:cubicBezTo>
                    <a:cubicBezTo>
                      <a:pt x="421334" y="103481"/>
                      <a:pt x="421334" y="105329"/>
                      <a:pt x="428727" y="90543"/>
                    </a:cubicBezTo>
                    <a:cubicBezTo>
                      <a:pt x="430575" y="88695"/>
                      <a:pt x="428727" y="84999"/>
                      <a:pt x="428727" y="83151"/>
                    </a:cubicBezTo>
                    <a:cubicBezTo>
                      <a:pt x="430575" y="77606"/>
                      <a:pt x="445361" y="49883"/>
                      <a:pt x="452753" y="49883"/>
                    </a:cubicBezTo>
                    <a:cubicBezTo>
                      <a:pt x="460146" y="49883"/>
                      <a:pt x="478610" y="66517"/>
                      <a:pt x="480458" y="66517"/>
                    </a:cubicBezTo>
                    <a:cubicBezTo>
                      <a:pt x="526663" y="90543"/>
                      <a:pt x="537752" y="125659"/>
                      <a:pt x="537752" y="158927"/>
                    </a:cubicBezTo>
                    <a:cubicBezTo>
                      <a:pt x="537752" y="162623"/>
                      <a:pt x="534056" y="175560"/>
                      <a:pt x="532208" y="186650"/>
                    </a:cubicBezTo>
                    <a:lnTo>
                      <a:pt x="72809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FD92AC20-512F-4B26-C0BA-03621AFC6A10}"/>
                  </a:ext>
                </a:extLst>
              </p:cNvPr>
              <p:cNvSpPr/>
              <p:nvPr/>
            </p:nvSpPr>
            <p:spPr>
              <a:xfrm>
                <a:off x="4459174" y="1328560"/>
                <a:ext cx="1448089" cy="2161417"/>
              </a:xfrm>
              <a:custGeom>
                <a:avLst/>
                <a:gdLst>
                  <a:gd name="connsiteX0" fmla="*/ 1666652 w 2785549"/>
                  <a:gd name="connsiteY0" fmla="*/ 0 h 4157708"/>
                  <a:gd name="connsiteX1" fmla="*/ 1731382 w 2785549"/>
                  <a:gd name="connsiteY1" fmla="*/ 29450 h 4157708"/>
                  <a:gd name="connsiteX2" fmla="*/ 1778501 w 2785549"/>
                  <a:gd name="connsiteY2" fmla="*/ 47119 h 4157708"/>
                  <a:gd name="connsiteX3" fmla="*/ 1825619 w 2785549"/>
                  <a:gd name="connsiteY3" fmla="*/ 153137 h 4157708"/>
                  <a:gd name="connsiteX4" fmla="*/ 1778501 w 2785549"/>
                  <a:gd name="connsiteY4" fmla="*/ 259154 h 4157708"/>
                  <a:gd name="connsiteX5" fmla="*/ 1431058 w 2785549"/>
                  <a:gd name="connsiteY5" fmla="*/ 494689 h 4157708"/>
                  <a:gd name="connsiteX6" fmla="*/ 1407499 w 2785549"/>
                  <a:gd name="connsiteY6" fmla="*/ 871581 h 4157708"/>
                  <a:gd name="connsiteX7" fmla="*/ 1413389 w 2785549"/>
                  <a:gd name="connsiteY7" fmla="*/ 906920 h 4157708"/>
                  <a:gd name="connsiteX8" fmla="*/ 1802060 w 2785549"/>
                  <a:gd name="connsiteY8" fmla="*/ 636046 h 4157708"/>
                  <a:gd name="connsiteX9" fmla="*/ 2237850 w 2785549"/>
                  <a:gd name="connsiteY9" fmla="*/ 400452 h 4157708"/>
                  <a:gd name="connsiteX10" fmla="*/ 2255520 w 2785549"/>
                  <a:gd name="connsiteY10" fmla="*/ 329773 h 4157708"/>
                  <a:gd name="connsiteX11" fmla="*/ 2320308 w 2785549"/>
                  <a:gd name="connsiteY11" fmla="*/ 182586 h 4157708"/>
                  <a:gd name="connsiteX12" fmla="*/ 2379207 w 2785549"/>
                  <a:gd name="connsiteY12" fmla="*/ 200255 h 4157708"/>
                  <a:gd name="connsiteX13" fmla="*/ 2426326 w 2785549"/>
                  <a:gd name="connsiteY13" fmla="*/ 288603 h 4157708"/>
                  <a:gd name="connsiteX14" fmla="*/ 2502894 w 2785549"/>
                  <a:gd name="connsiteY14" fmla="*/ 323884 h 4157708"/>
                  <a:gd name="connsiteX15" fmla="*/ 2608911 w 2785549"/>
                  <a:gd name="connsiteY15" fmla="*/ 300324 h 4157708"/>
                  <a:gd name="connsiteX16" fmla="*/ 2732540 w 2785549"/>
                  <a:gd name="connsiteY16" fmla="*/ 347443 h 4157708"/>
                  <a:gd name="connsiteX17" fmla="*/ 2779659 w 2785549"/>
                  <a:gd name="connsiteY17" fmla="*/ 459350 h 4157708"/>
                  <a:gd name="connsiteX18" fmla="*/ 2703091 w 2785549"/>
                  <a:gd name="connsiteY18" fmla="*/ 594817 h 4157708"/>
                  <a:gd name="connsiteX19" fmla="*/ 2449885 w 2785549"/>
                  <a:gd name="connsiteY19" fmla="*/ 671385 h 4157708"/>
                  <a:gd name="connsiteX20" fmla="*/ 2432216 w 2785549"/>
                  <a:gd name="connsiteY20" fmla="*/ 1018827 h 4157708"/>
                  <a:gd name="connsiteX21" fmla="*/ 2438105 w 2785549"/>
                  <a:gd name="connsiteY21" fmla="*/ 1048277 h 4157708"/>
                  <a:gd name="connsiteX22" fmla="*/ 2655971 w 2785549"/>
                  <a:gd name="connsiteY22" fmla="*/ 942259 h 4157708"/>
                  <a:gd name="connsiteX23" fmla="*/ 2738430 w 2785549"/>
                  <a:gd name="connsiteY23" fmla="*/ 971709 h 4157708"/>
                  <a:gd name="connsiteX24" fmla="*/ 2761989 w 2785549"/>
                  <a:gd name="connsiteY24" fmla="*/ 1001158 h 4157708"/>
                  <a:gd name="connsiteX25" fmla="*/ 2785549 w 2785549"/>
                  <a:gd name="connsiteY25" fmla="*/ 1077726 h 4157708"/>
                  <a:gd name="connsiteX26" fmla="*/ 2396876 w 2785549"/>
                  <a:gd name="connsiteY26" fmla="*/ 1607754 h 4157708"/>
                  <a:gd name="connsiteX27" fmla="*/ 2390987 w 2785549"/>
                  <a:gd name="connsiteY27" fmla="*/ 1690212 h 4157708"/>
                  <a:gd name="connsiteX28" fmla="*/ 2361537 w 2785549"/>
                  <a:gd name="connsiteY28" fmla="*/ 1796171 h 4157708"/>
                  <a:gd name="connsiteX29" fmla="*/ 2443995 w 2785549"/>
                  <a:gd name="connsiteY29" fmla="*/ 1831510 h 4157708"/>
                  <a:gd name="connsiteX30" fmla="*/ 2526453 w 2785549"/>
                  <a:gd name="connsiteY30" fmla="*/ 1860959 h 4157708"/>
                  <a:gd name="connsiteX31" fmla="*/ 2579462 w 2785549"/>
                  <a:gd name="connsiteY31" fmla="*/ 1913968 h 4157708"/>
                  <a:gd name="connsiteX32" fmla="*/ 2608911 w 2785549"/>
                  <a:gd name="connsiteY32" fmla="*/ 1984646 h 4157708"/>
                  <a:gd name="connsiteX33" fmla="*/ 2632412 w 2785549"/>
                  <a:gd name="connsiteY33" fmla="*/ 2072994 h 4157708"/>
                  <a:gd name="connsiteX34" fmla="*/ 2149561 w 2785549"/>
                  <a:gd name="connsiteY34" fmla="*/ 2879786 h 4157708"/>
                  <a:gd name="connsiteX35" fmla="*/ 2355647 w 2785549"/>
                  <a:gd name="connsiteY35" fmla="*/ 2938684 h 4157708"/>
                  <a:gd name="connsiteX36" fmla="*/ 1961086 w 2785549"/>
                  <a:gd name="connsiteY36" fmla="*/ 3085931 h 4157708"/>
                  <a:gd name="connsiteX37" fmla="*/ 1790280 w 2785549"/>
                  <a:gd name="connsiteY37" fmla="*/ 3244898 h 4157708"/>
                  <a:gd name="connsiteX38" fmla="*/ 1136624 w 2785549"/>
                  <a:gd name="connsiteY38" fmla="*/ 3833825 h 4157708"/>
                  <a:gd name="connsiteX39" fmla="*/ 765563 w 2785549"/>
                  <a:gd name="connsiteY39" fmla="*/ 4087030 h 4157708"/>
                  <a:gd name="connsiteX40" fmla="*/ 471130 w 2785549"/>
                  <a:gd name="connsiteY40" fmla="*/ 4157708 h 4157708"/>
                  <a:gd name="connsiteX41" fmla="*/ 0 w 2785549"/>
                  <a:gd name="connsiteY41" fmla="*/ 3851495 h 4157708"/>
                  <a:gd name="connsiteX42" fmla="*/ 206145 w 2785549"/>
                  <a:gd name="connsiteY42" fmla="*/ 3957512 h 4157708"/>
                  <a:gd name="connsiteX43" fmla="*/ 1442838 w 2785549"/>
                  <a:gd name="connsiteY43" fmla="*/ 3038812 h 4157708"/>
                  <a:gd name="connsiteX44" fmla="*/ 518248 w 2785549"/>
                  <a:gd name="connsiteY44" fmla="*/ 2744319 h 4157708"/>
                  <a:gd name="connsiteX45" fmla="*/ 394562 w 2785549"/>
                  <a:gd name="connsiteY45" fmla="*/ 2673641 h 4157708"/>
                  <a:gd name="connsiteX46" fmla="*/ 317993 w 2785549"/>
                  <a:gd name="connsiteY46" fmla="*/ 2614801 h 4157708"/>
                  <a:gd name="connsiteX47" fmla="*/ 506469 w 2785549"/>
                  <a:gd name="connsiteY47" fmla="*/ 2432216 h 4157708"/>
                  <a:gd name="connsiteX48" fmla="*/ 1030607 w 2785549"/>
                  <a:gd name="connsiteY48" fmla="*/ 2573572 h 4157708"/>
                  <a:gd name="connsiteX49" fmla="*/ 1590084 w 2785549"/>
                  <a:gd name="connsiteY49" fmla="*/ 2726650 h 4157708"/>
                  <a:gd name="connsiteX50" fmla="*/ 1731382 w 2785549"/>
                  <a:gd name="connsiteY50" fmla="*/ 2761989 h 4157708"/>
                  <a:gd name="connsiteX51" fmla="*/ 1949306 w 2785549"/>
                  <a:gd name="connsiteY51" fmla="*/ 2550013 h 4157708"/>
                  <a:gd name="connsiteX52" fmla="*/ 2267300 w 2785549"/>
                  <a:gd name="connsiteY52" fmla="*/ 2155452 h 4157708"/>
                  <a:gd name="connsiteX53" fmla="*/ 2267300 w 2785549"/>
                  <a:gd name="connsiteY53" fmla="*/ 2149562 h 4157708"/>
                  <a:gd name="connsiteX54" fmla="*/ 1878628 w 2785549"/>
                  <a:gd name="connsiteY54" fmla="*/ 2320309 h 4157708"/>
                  <a:gd name="connsiteX55" fmla="*/ 1678432 w 2785549"/>
                  <a:gd name="connsiteY55" fmla="*/ 2443996 h 4157708"/>
                  <a:gd name="connsiteX56" fmla="*/ 1366270 w 2785549"/>
                  <a:gd name="connsiteY56" fmla="*/ 2626581 h 4157708"/>
                  <a:gd name="connsiteX57" fmla="*/ 1213133 w 2785549"/>
                  <a:gd name="connsiteY57" fmla="*/ 2526454 h 4157708"/>
                  <a:gd name="connsiteX58" fmla="*/ 1236693 w 2785549"/>
                  <a:gd name="connsiteY58" fmla="*/ 2461665 h 4157708"/>
                  <a:gd name="connsiteX59" fmla="*/ 1224913 w 2785549"/>
                  <a:gd name="connsiteY59" fmla="*/ 2420436 h 4157708"/>
                  <a:gd name="connsiteX60" fmla="*/ 1330931 w 2785549"/>
                  <a:gd name="connsiteY60" fmla="*/ 2202512 h 4157708"/>
                  <a:gd name="connsiteX61" fmla="*/ 1478177 w 2785549"/>
                  <a:gd name="connsiteY61" fmla="*/ 2025875 h 4157708"/>
                  <a:gd name="connsiteX62" fmla="*/ 1619533 w 2785549"/>
                  <a:gd name="connsiteY62" fmla="*/ 1878629 h 4157708"/>
                  <a:gd name="connsiteX63" fmla="*/ 2143672 w 2785549"/>
                  <a:gd name="connsiteY63" fmla="*/ 1401609 h 4157708"/>
                  <a:gd name="connsiteX64" fmla="*/ 2149561 w 2785549"/>
                  <a:gd name="connsiteY64" fmla="*/ 1372160 h 4157708"/>
                  <a:gd name="connsiteX65" fmla="*/ 2143672 w 2785549"/>
                  <a:gd name="connsiteY65" fmla="*/ 1336821 h 4157708"/>
                  <a:gd name="connsiteX66" fmla="*/ 1737272 w 2785549"/>
                  <a:gd name="connsiteY66" fmla="*/ 1690212 h 4157708"/>
                  <a:gd name="connsiteX67" fmla="*/ 1625423 w 2785549"/>
                  <a:gd name="connsiteY67" fmla="*/ 1784391 h 4157708"/>
                  <a:gd name="connsiteX68" fmla="*/ 1525296 w 2785549"/>
                  <a:gd name="connsiteY68" fmla="*/ 1749052 h 4157708"/>
                  <a:gd name="connsiteX69" fmla="*/ 1507626 w 2785549"/>
                  <a:gd name="connsiteY69" fmla="*/ 1684322 h 4157708"/>
                  <a:gd name="connsiteX70" fmla="*/ 1519406 w 2785549"/>
                  <a:gd name="connsiteY70" fmla="*/ 1631314 h 4157708"/>
                  <a:gd name="connsiteX71" fmla="*/ 2137782 w 2785549"/>
                  <a:gd name="connsiteY71" fmla="*/ 812683 h 4157708"/>
                  <a:gd name="connsiteX72" fmla="*/ 2190732 w 2785549"/>
                  <a:gd name="connsiteY72" fmla="*/ 812683 h 4157708"/>
                  <a:gd name="connsiteX73" fmla="*/ 2190732 w 2785549"/>
                  <a:gd name="connsiteY73" fmla="*/ 747953 h 4157708"/>
                  <a:gd name="connsiteX74" fmla="*/ 1383939 w 2785549"/>
                  <a:gd name="connsiteY74" fmla="*/ 1166074 h 4157708"/>
                  <a:gd name="connsiteX75" fmla="*/ 1336820 w 2785549"/>
                  <a:gd name="connsiteY75" fmla="*/ 1542966 h 4157708"/>
                  <a:gd name="connsiteX76" fmla="*/ 1313261 w 2785549"/>
                  <a:gd name="connsiteY76" fmla="*/ 1701992 h 4157708"/>
                  <a:gd name="connsiteX77" fmla="*/ 1166074 w 2785549"/>
                  <a:gd name="connsiteY77" fmla="*/ 2019985 h 4157708"/>
                  <a:gd name="connsiteX78" fmla="*/ 1065946 w 2785549"/>
                  <a:gd name="connsiteY78" fmla="*/ 1990536 h 4157708"/>
                  <a:gd name="connsiteX79" fmla="*/ 1048277 w 2785549"/>
                  <a:gd name="connsiteY79" fmla="*/ 1908078 h 4157708"/>
                  <a:gd name="connsiteX80" fmla="*/ 1101285 w 2785549"/>
                  <a:gd name="connsiteY80" fmla="*/ 1383940 h 4157708"/>
                  <a:gd name="connsiteX81" fmla="*/ 636046 w 2785549"/>
                  <a:gd name="connsiteY81" fmla="*/ 1678432 h 4157708"/>
                  <a:gd name="connsiteX82" fmla="*/ 506469 w 2785549"/>
                  <a:gd name="connsiteY82" fmla="*/ 1631314 h 4157708"/>
                  <a:gd name="connsiteX83" fmla="*/ 488799 w 2785549"/>
                  <a:gd name="connsiteY83" fmla="*/ 1554746 h 4157708"/>
                  <a:gd name="connsiteX84" fmla="*/ 506469 w 2785549"/>
                  <a:gd name="connsiteY84" fmla="*/ 1442838 h 4157708"/>
                  <a:gd name="connsiteX85" fmla="*/ 912810 w 2785549"/>
                  <a:gd name="connsiteY85" fmla="*/ 936370 h 4157708"/>
                  <a:gd name="connsiteX86" fmla="*/ 1089505 w 2785549"/>
                  <a:gd name="connsiteY86" fmla="*/ 859801 h 4157708"/>
                  <a:gd name="connsiteX87" fmla="*/ 1154294 w 2785549"/>
                  <a:gd name="connsiteY87" fmla="*/ 877471 h 4157708"/>
                  <a:gd name="connsiteX88" fmla="*/ 1166074 w 2785549"/>
                  <a:gd name="connsiteY88" fmla="*/ 624266 h 4157708"/>
                  <a:gd name="connsiteX89" fmla="*/ 530028 w 2785549"/>
                  <a:gd name="connsiteY89" fmla="*/ 848022 h 4157708"/>
                  <a:gd name="connsiteX90" fmla="*/ 353333 w 2785549"/>
                  <a:gd name="connsiteY90" fmla="*/ 753843 h 4157708"/>
                  <a:gd name="connsiteX91" fmla="*/ 394562 w 2785549"/>
                  <a:gd name="connsiteY91" fmla="*/ 636046 h 4157708"/>
                  <a:gd name="connsiteX92" fmla="*/ 1183743 w 2785549"/>
                  <a:gd name="connsiteY92" fmla="*/ 206145 h 4157708"/>
                  <a:gd name="connsiteX93" fmla="*/ 1195523 w 2785549"/>
                  <a:gd name="connsiteY93" fmla="*/ 153137 h 4157708"/>
                  <a:gd name="connsiteX94" fmla="*/ 1260252 w 2785549"/>
                  <a:gd name="connsiteY94" fmla="*/ 11780 h 4157708"/>
                  <a:gd name="connsiteX95" fmla="*/ 1372160 w 2785549"/>
                  <a:gd name="connsiteY95" fmla="*/ 70679 h 4157708"/>
                  <a:gd name="connsiteX96" fmla="*/ 1666652 w 2785549"/>
                  <a:gd name="connsiteY96" fmla="*/ 0 h 4157708"/>
                  <a:gd name="connsiteX97" fmla="*/ 1089505 w 2785549"/>
                  <a:gd name="connsiteY97" fmla="*/ 995268 h 4157708"/>
                  <a:gd name="connsiteX98" fmla="*/ 765563 w 2785549"/>
                  <a:gd name="connsiteY98" fmla="*/ 1372160 h 4157708"/>
                  <a:gd name="connsiteX99" fmla="*/ 1124845 w 2785549"/>
                  <a:gd name="connsiteY99" fmla="*/ 1095396 h 4157708"/>
                  <a:gd name="connsiteX100" fmla="*/ 1089505 w 2785549"/>
                  <a:gd name="connsiteY100" fmla="*/ 995268 h 4157708"/>
                  <a:gd name="connsiteX101" fmla="*/ 2167172 w 2785549"/>
                  <a:gd name="connsiteY101" fmla="*/ 1077726 h 4157708"/>
                  <a:gd name="connsiteX102" fmla="*/ 1937527 w 2785549"/>
                  <a:gd name="connsiteY102" fmla="*/ 1372160 h 4157708"/>
                  <a:gd name="connsiteX103" fmla="*/ 2149561 w 2785549"/>
                  <a:gd name="connsiteY103" fmla="*/ 1201413 h 4157708"/>
                  <a:gd name="connsiteX104" fmla="*/ 2167172 w 2785549"/>
                  <a:gd name="connsiteY104" fmla="*/ 1077726 h 415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</a:cxnLst>
                <a:rect l="l" t="t" r="r" b="b"/>
                <a:pathLst>
                  <a:path w="2785549" h="4157708">
                    <a:moveTo>
                      <a:pt x="1666652" y="0"/>
                    </a:moveTo>
                    <a:cubicBezTo>
                      <a:pt x="1684263" y="0"/>
                      <a:pt x="1678432" y="11780"/>
                      <a:pt x="1731382" y="29450"/>
                    </a:cubicBezTo>
                    <a:cubicBezTo>
                      <a:pt x="1743161" y="35340"/>
                      <a:pt x="1766721" y="41229"/>
                      <a:pt x="1778501" y="47119"/>
                    </a:cubicBezTo>
                    <a:cubicBezTo>
                      <a:pt x="1790280" y="47119"/>
                      <a:pt x="1825619" y="129577"/>
                      <a:pt x="1825619" y="153137"/>
                    </a:cubicBezTo>
                    <a:cubicBezTo>
                      <a:pt x="1825619" y="176696"/>
                      <a:pt x="1796170" y="229705"/>
                      <a:pt x="1778501" y="259154"/>
                    </a:cubicBezTo>
                    <a:cubicBezTo>
                      <a:pt x="1696043" y="376892"/>
                      <a:pt x="1548855" y="418121"/>
                      <a:pt x="1431058" y="494689"/>
                    </a:cubicBezTo>
                    <a:cubicBezTo>
                      <a:pt x="1425168" y="618376"/>
                      <a:pt x="1419278" y="747953"/>
                      <a:pt x="1407499" y="871581"/>
                    </a:cubicBezTo>
                    <a:lnTo>
                      <a:pt x="1413389" y="906920"/>
                    </a:lnTo>
                    <a:cubicBezTo>
                      <a:pt x="1542965" y="812683"/>
                      <a:pt x="1666652" y="718504"/>
                      <a:pt x="1802060" y="636046"/>
                    </a:cubicBezTo>
                    <a:cubicBezTo>
                      <a:pt x="1943417" y="547698"/>
                      <a:pt x="2102443" y="488800"/>
                      <a:pt x="2237850" y="400452"/>
                    </a:cubicBezTo>
                    <a:cubicBezTo>
                      <a:pt x="2255520" y="382782"/>
                      <a:pt x="2249630" y="353333"/>
                      <a:pt x="2255520" y="329773"/>
                    </a:cubicBezTo>
                    <a:cubicBezTo>
                      <a:pt x="2261410" y="288603"/>
                      <a:pt x="2279079" y="217925"/>
                      <a:pt x="2320308" y="182586"/>
                    </a:cubicBezTo>
                    <a:cubicBezTo>
                      <a:pt x="2337978" y="182586"/>
                      <a:pt x="2361537" y="188476"/>
                      <a:pt x="2379207" y="200255"/>
                    </a:cubicBezTo>
                    <a:cubicBezTo>
                      <a:pt x="2414546" y="217925"/>
                      <a:pt x="2408656" y="259154"/>
                      <a:pt x="2426326" y="288603"/>
                    </a:cubicBezTo>
                    <a:cubicBezTo>
                      <a:pt x="2443995" y="306214"/>
                      <a:pt x="2485224" y="323884"/>
                      <a:pt x="2502894" y="323884"/>
                    </a:cubicBezTo>
                    <a:cubicBezTo>
                      <a:pt x="2514674" y="323884"/>
                      <a:pt x="2591242" y="300324"/>
                      <a:pt x="2608911" y="300324"/>
                    </a:cubicBezTo>
                    <a:cubicBezTo>
                      <a:pt x="2620691" y="300324"/>
                      <a:pt x="2691311" y="329773"/>
                      <a:pt x="2732540" y="347443"/>
                    </a:cubicBezTo>
                    <a:cubicBezTo>
                      <a:pt x="2738430" y="347443"/>
                      <a:pt x="2779659" y="424011"/>
                      <a:pt x="2779659" y="459350"/>
                    </a:cubicBezTo>
                    <a:cubicBezTo>
                      <a:pt x="2779659" y="512359"/>
                      <a:pt x="2767879" y="553588"/>
                      <a:pt x="2703091" y="594817"/>
                    </a:cubicBezTo>
                    <a:cubicBezTo>
                      <a:pt x="2626522" y="641936"/>
                      <a:pt x="2532343" y="647826"/>
                      <a:pt x="2449885" y="671385"/>
                    </a:cubicBezTo>
                    <a:cubicBezTo>
                      <a:pt x="2443995" y="918700"/>
                      <a:pt x="2438105" y="971709"/>
                      <a:pt x="2432216" y="1018827"/>
                    </a:cubicBezTo>
                    <a:lnTo>
                      <a:pt x="2438105" y="1048277"/>
                    </a:lnTo>
                    <a:lnTo>
                      <a:pt x="2655971" y="942259"/>
                    </a:lnTo>
                    <a:cubicBezTo>
                      <a:pt x="2685421" y="954039"/>
                      <a:pt x="2714870" y="959929"/>
                      <a:pt x="2738430" y="971709"/>
                    </a:cubicBezTo>
                    <a:cubicBezTo>
                      <a:pt x="2744320" y="971709"/>
                      <a:pt x="2756099" y="983488"/>
                      <a:pt x="2761989" y="1001158"/>
                    </a:cubicBezTo>
                    <a:cubicBezTo>
                      <a:pt x="2767879" y="1018827"/>
                      <a:pt x="2785549" y="1060056"/>
                      <a:pt x="2785549" y="1077726"/>
                    </a:cubicBezTo>
                    <a:cubicBezTo>
                      <a:pt x="2785549" y="1242583"/>
                      <a:pt x="2408656" y="1578305"/>
                      <a:pt x="2396876" y="1607754"/>
                    </a:cubicBezTo>
                    <a:cubicBezTo>
                      <a:pt x="2385097" y="1625424"/>
                      <a:pt x="2396876" y="1660763"/>
                      <a:pt x="2390987" y="1690212"/>
                    </a:cubicBezTo>
                    <a:cubicBezTo>
                      <a:pt x="2390987" y="1725492"/>
                      <a:pt x="2379207" y="1760831"/>
                      <a:pt x="2361537" y="1796171"/>
                    </a:cubicBezTo>
                    <a:cubicBezTo>
                      <a:pt x="2385097" y="1802060"/>
                      <a:pt x="2408656" y="1813840"/>
                      <a:pt x="2443995" y="1831510"/>
                    </a:cubicBezTo>
                    <a:cubicBezTo>
                      <a:pt x="2461665" y="1843289"/>
                      <a:pt x="2497004" y="1843289"/>
                      <a:pt x="2526453" y="1860959"/>
                    </a:cubicBezTo>
                    <a:cubicBezTo>
                      <a:pt x="2544123" y="1866849"/>
                      <a:pt x="2561792" y="1890408"/>
                      <a:pt x="2579462" y="1913968"/>
                    </a:cubicBezTo>
                    <a:cubicBezTo>
                      <a:pt x="2597132" y="1931637"/>
                      <a:pt x="2597132" y="1961087"/>
                      <a:pt x="2608911" y="1984646"/>
                    </a:cubicBezTo>
                    <a:cubicBezTo>
                      <a:pt x="2626522" y="2014095"/>
                      <a:pt x="2632412" y="2043545"/>
                      <a:pt x="2632412" y="2072994"/>
                    </a:cubicBezTo>
                    <a:cubicBezTo>
                      <a:pt x="2632412" y="2302639"/>
                      <a:pt x="2343868" y="2661861"/>
                      <a:pt x="2149561" y="2879786"/>
                    </a:cubicBezTo>
                    <a:cubicBezTo>
                      <a:pt x="2208401" y="2903345"/>
                      <a:pt x="2284969" y="2932795"/>
                      <a:pt x="2355647" y="2938684"/>
                    </a:cubicBezTo>
                    <a:cubicBezTo>
                      <a:pt x="2231961" y="3044702"/>
                      <a:pt x="2072993" y="3038812"/>
                      <a:pt x="1961086" y="3085931"/>
                    </a:cubicBezTo>
                    <a:cubicBezTo>
                      <a:pt x="1890408" y="3109490"/>
                      <a:pt x="1849179" y="3191889"/>
                      <a:pt x="1790280" y="3244898"/>
                    </a:cubicBezTo>
                    <a:cubicBezTo>
                      <a:pt x="1572415" y="3445153"/>
                      <a:pt x="1354490" y="3657129"/>
                      <a:pt x="1136624" y="3833825"/>
                    </a:cubicBezTo>
                    <a:cubicBezTo>
                      <a:pt x="1012937" y="3933952"/>
                      <a:pt x="889250" y="4034080"/>
                      <a:pt x="765563" y="4087030"/>
                    </a:cubicBezTo>
                    <a:cubicBezTo>
                      <a:pt x="694944" y="4116479"/>
                      <a:pt x="553588" y="4157708"/>
                      <a:pt x="471130" y="4157708"/>
                    </a:cubicBezTo>
                    <a:cubicBezTo>
                      <a:pt x="282654" y="4157708"/>
                      <a:pt x="147247" y="4104699"/>
                      <a:pt x="0" y="3851495"/>
                    </a:cubicBezTo>
                    <a:cubicBezTo>
                      <a:pt x="82458" y="3928063"/>
                      <a:pt x="135467" y="3957512"/>
                      <a:pt x="206145" y="3957512"/>
                    </a:cubicBezTo>
                    <a:cubicBezTo>
                      <a:pt x="447570" y="3957512"/>
                      <a:pt x="1366270" y="3103600"/>
                      <a:pt x="1442838" y="3038812"/>
                    </a:cubicBezTo>
                    <a:cubicBezTo>
                      <a:pt x="1142514" y="2962244"/>
                      <a:pt x="812682" y="2868006"/>
                      <a:pt x="518248" y="2744319"/>
                    </a:cubicBezTo>
                    <a:cubicBezTo>
                      <a:pt x="471130" y="2726650"/>
                      <a:pt x="435791" y="2697200"/>
                      <a:pt x="394562" y="2673641"/>
                    </a:cubicBezTo>
                    <a:cubicBezTo>
                      <a:pt x="376892" y="2661861"/>
                      <a:pt x="317993" y="2644251"/>
                      <a:pt x="317993" y="2614801"/>
                    </a:cubicBezTo>
                    <a:cubicBezTo>
                      <a:pt x="317993" y="2520564"/>
                      <a:pt x="424011" y="2432216"/>
                      <a:pt x="506469" y="2432216"/>
                    </a:cubicBezTo>
                    <a:cubicBezTo>
                      <a:pt x="612486" y="2432216"/>
                      <a:pt x="989378" y="2561793"/>
                      <a:pt x="1030607" y="2573572"/>
                    </a:cubicBezTo>
                    <a:cubicBezTo>
                      <a:pt x="1213133" y="2632471"/>
                      <a:pt x="1401609" y="2685421"/>
                      <a:pt x="1590084" y="2726650"/>
                    </a:cubicBezTo>
                    <a:cubicBezTo>
                      <a:pt x="1631313" y="2738429"/>
                      <a:pt x="1713712" y="2761989"/>
                      <a:pt x="1731382" y="2761989"/>
                    </a:cubicBezTo>
                    <a:cubicBezTo>
                      <a:pt x="1743161" y="2761989"/>
                      <a:pt x="1878628" y="2626581"/>
                      <a:pt x="1949306" y="2550013"/>
                    </a:cubicBezTo>
                    <a:cubicBezTo>
                      <a:pt x="2067104" y="2420436"/>
                      <a:pt x="2184842" y="2290859"/>
                      <a:pt x="2267300" y="2155452"/>
                    </a:cubicBezTo>
                    <a:lnTo>
                      <a:pt x="2267300" y="2149562"/>
                    </a:lnTo>
                    <a:cubicBezTo>
                      <a:pt x="2137782" y="2184842"/>
                      <a:pt x="2002315" y="2249630"/>
                      <a:pt x="1878628" y="2320309"/>
                    </a:cubicBezTo>
                    <a:cubicBezTo>
                      <a:pt x="1807950" y="2355648"/>
                      <a:pt x="1743161" y="2402767"/>
                      <a:pt x="1678432" y="2443996"/>
                    </a:cubicBezTo>
                    <a:cubicBezTo>
                      <a:pt x="1601864" y="2491114"/>
                      <a:pt x="1460507" y="2626581"/>
                      <a:pt x="1366270" y="2626581"/>
                    </a:cubicBezTo>
                    <a:cubicBezTo>
                      <a:pt x="1301481" y="2626581"/>
                      <a:pt x="1213133" y="2603022"/>
                      <a:pt x="1213133" y="2526454"/>
                    </a:cubicBezTo>
                    <a:cubicBezTo>
                      <a:pt x="1213133" y="2514674"/>
                      <a:pt x="1236693" y="2473445"/>
                      <a:pt x="1236693" y="2461665"/>
                    </a:cubicBezTo>
                    <a:cubicBezTo>
                      <a:pt x="1236693" y="2443996"/>
                      <a:pt x="1224913" y="2438106"/>
                      <a:pt x="1224913" y="2420436"/>
                    </a:cubicBezTo>
                    <a:cubicBezTo>
                      <a:pt x="1224913" y="2349758"/>
                      <a:pt x="1283812" y="2261410"/>
                      <a:pt x="1330931" y="2202512"/>
                    </a:cubicBezTo>
                    <a:cubicBezTo>
                      <a:pt x="1378049" y="2137782"/>
                      <a:pt x="1425168" y="2078884"/>
                      <a:pt x="1478177" y="2025875"/>
                    </a:cubicBezTo>
                    <a:cubicBezTo>
                      <a:pt x="1519406" y="1972866"/>
                      <a:pt x="1572415" y="1919858"/>
                      <a:pt x="1619533" y="1878629"/>
                    </a:cubicBezTo>
                    <a:cubicBezTo>
                      <a:pt x="1790280" y="1713713"/>
                      <a:pt x="1972866" y="1554746"/>
                      <a:pt x="2143672" y="1401609"/>
                    </a:cubicBezTo>
                    <a:cubicBezTo>
                      <a:pt x="2149561" y="1395719"/>
                      <a:pt x="2149561" y="1383940"/>
                      <a:pt x="2149561" y="1372160"/>
                    </a:cubicBezTo>
                    <a:cubicBezTo>
                      <a:pt x="2149561" y="1354490"/>
                      <a:pt x="2149561" y="1348601"/>
                      <a:pt x="2143672" y="1336821"/>
                    </a:cubicBezTo>
                    <a:cubicBezTo>
                      <a:pt x="2014095" y="1413389"/>
                      <a:pt x="1843289" y="1542966"/>
                      <a:pt x="1737272" y="1690212"/>
                    </a:cubicBezTo>
                    <a:cubicBezTo>
                      <a:pt x="1678432" y="1766721"/>
                      <a:pt x="1684263" y="1784391"/>
                      <a:pt x="1625423" y="1784391"/>
                    </a:cubicBezTo>
                    <a:cubicBezTo>
                      <a:pt x="1613644" y="1784391"/>
                      <a:pt x="1554745" y="1772611"/>
                      <a:pt x="1525296" y="1749052"/>
                    </a:cubicBezTo>
                    <a:cubicBezTo>
                      <a:pt x="1507626" y="1731382"/>
                      <a:pt x="1507626" y="1701992"/>
                      <a:pt x="1507626" y="1684322"/>
                    </a:cubicBezTo>
                    <a:cubicBezTo>
                      <a:pt x="1507626" y="1672543"/>
                      <a:pt x="1519406" y="1648983"/>
                      <a:pt x="1519406" y="1631314"/>
                    </a:cubicBezTo>
                    <a:cubicBezTo>
                      <a:pt x="1537076" y="1348601"/>
                      <a:pt x="1849179" y="1001158"/>
                      <a:pt x="2137782" y="812683"/>
                    </a:cubicBezTo>
                    <a:cubicBezTo>
                      <a:pt x="2149561" y="800903"/>
                      <a:pt x="2173062" y="806793"/>
                      <a:pt x="2190732" y="812683"/>
                    </a:cubicBezTo>
                    <a:cubicBezTo>
                      <a:pt x="2190732" y="789123"/>
                      <a:pt x="2196621" y="812683"/>
                      <a:pt x="2190732" y="747953"/>
                    </a:cubicBezTo>
                    <a:cubicBezTo>
                      <a:pt x="1925747" y="842132"/>
                      <a:pt x="1648983" y="977598"/>
                      <a:pt x="1383939" y="1166074"/>
                    </a:cubicBezTo>
                    <a:cubicBezTo>
                      <a:pt x="1372160" y="1289702"/>
                      <a:pt x="1354490" y="1419279"/>
                      <a:pt x="1336820" y="1542966"/>
                    </a:cubicBezTo>
                    <a:cubicBezTo>
                      <a:pt x="1330931" y="1590085"/>
                      <a:pt x="1319151" y="1648983"/>
                      <a:pt x="1313261" y="1701992"/>
                    </a:cubicBezTo>
                    <a:cubicBezTo>
                      <a:pt x="1313261" y="1707882"/>
                      <a:pt x="1295591" y="2019985"/>
                      <a:pt x="1166074" y="2019985"/>
                    </a:cubicBezTo>
                    <a:cubicBezTo>
                      <a:pt x="1148404" y="2019985"/>
                      <a:pt x="1089505" y="2014095"/>
                      <a:pt x="1065946" y="1990536"/>
                    </a:cubicBezTo>
                    <a:cubicBezTo>
                      <a:pt x="1048277" y="1972866"/>
                      <a:pt x="1048277" y="1925747"/>
                      <a:pt x="1048277" y="1908078"/>
                    </a:cubicBezTo>
                    <a:lnTo>
                      <a:pt x="1101285" y="1383940"/>
                    </a:lnTo>
                    <a:cubicBezTo>
                      <a:pt x="954039" y="1478177"/>
                      <a:pt x="777343" y="1678432"/>
                      <a:pt x="636046" y="1678432"/>
                    </a:cubicBezTo>
                    <a:cubicBezTo>
                      <a:pt x="606596" y="1678432"/>
                      <a:pt x="518248" y="1648983"/>
                      <a:pt x="506469" y="1631314"/>
                    </a:cubicBezTo>
                    <a:cubicBezTo>
                      <a:pt x="494689" y="1607754"/>
                      <a:pt x="488799" y="1572415"/>
                      <a:pt x="488799" y="1554746"/>
                    </a:cubicBezTo>
                    <a:cubicBezTo>
                      <a:pt x="488799" y="1542966"/>
                      <a:pt x="500579" y="1478177"/>
                      <a:pt x="506469" y="1442838"/>
                    </a:cubicBezTo>
                    <a:cubicBezTo>
                      <a:pt x="518248" y="1283812"/>
                      <a:pt x="730283" y="1018827"/>
                      <a:pt x="912810" y="936370"/>
                    </a:cubicBezTo>
                    <a:cubicBezTo>
                      <a:pt x="959929" y="912810"/>
                      <a:pt x="1042387" y="859801"/>
                      <a:pt x="1089505" y="859801"/>
                    </a:cubicBezTo>
                    <a:cubicBezTo>
                      <a:pt x="1107175" y="859801"/>
                      <a:pt x="1130734" y="871581"/>
                      <a:pt x="1154294" y="877471"/>
                    </a:cubicBezTo>
                    <a:cubicBezTo>
                      <a:pt x="1154294" y="795013"/>
                      <a:pt x="1166074" y="712614"/>
                      <a:pt x="1166074" y="624266"/>
                    </a:cubicBezTo>
                    <a:cubicBezTo>
                      <a:pt x="971708" y="712614"/>
                      <a:pt x="730283" y="848022"/>
                      <a:pt x="530028" y="848022"/>
                    </a:cubicBezTo>
                    <a:cubicBezTo>
                      <a:pt x="482909" y="848022"/>
                      <a:pt x="353333" y="824462"/>
                      <a:pt x="353333" y="753843"/>
                    </a:cubicBezTo>
                    <a:cubicBezTo>
                      <a:pt x="353333" y="742063"/>
                      <a:pt x="382782" y="641936"/>
                      <a:pt x="394562" y="636046"/>
                    </a:cubicBezTo>
                    <a:cubicBezTo>
                      <a:pt x="653715" y="482910"/>
                      <a:pt x="930479" y="359223"/>
                      <a:pt x="1183743" y="206145"/>
                    </a:cubicBezTo>
                    <a:cubicBezTo>
                      <a:pt x="1201413" y="194366"/>
                      <a:pt x="1195523" y="170806"/>
                      <a:pt x="1195523" y="153137"/>
                    </a:cubicBezTo>
                    <a:cubicBezTo>
                      <a:pt x="1195523" y="129577"/>
                      <a:pt x="1219023" y="11780"/>
                      <a:pt x="1260252" y="11780"/>
                    </a:cubicBezTo>
                    <a:cubicBezTo>
                      <a:pt x="1277922" y="11780"/>
                      <a:pt x="1354490" y="70679"/>
                      <a:pt x="1372160" y="70679"/>
                    </a:cubicBezTo>
                    <a:cubicBezTo>
                      <a:pt x="1548855" y="70679"/>
                      <a:pt x="1601864" y="0"/>
                      <a:pt x="1666652" y="0"/>
                    </a:cubicBezTo>
                    <a:close/>
                    <a:moveTo>
                      <a:pt x="1089505" y="995268"/>
                    </a:moveTo>
                    <a:cubicBezTo>
                      <a:pt x="1007048" y="995268"/>
                      <a:pt x="777343" y="1301482"/>
                      <a:pt x="765563" y="1372160"/>
                    </a:cubicBezTo>
                    <a:cubicBezTo>
                      <a:pt x="795013" y="1354490"/>
                      <a:pt x="1124845" y="1171964"/>
                      <a:pt x="1124845" y="1095396"/>
                    </a:cubicBezTo>
                    <a:cubicBezTo>
                      <a:pt x="1124845" y="1095396"/>
                      <a:pt x="1113065" y="995268"/>
                      <a:pt x="1089505" y="995268"/>
                    </a:cubicBezTo>
                    <a:close/>
                    <a:moveTo>
                      <a:pt x="2167172" y="1077726"/>
                    </a:moveTo>
                    <a:lnTo>
                      <a:pt x="1937527" y="1372160"/>
                    </a:lnTo>
                    <a:cubicBezTo>
                      <a:pt x="2008205" y="1313261"/>
                      <a:pt x="2084773" y="1254363"/>
                      <a:pt x="2149561" y="1201413"/>
                    </a:cubicBezTo>
                    <a:cubicBezTo>
                      <a:pt x="2161282" y="1166074"/>
                      <a:pt x="2161282" y="1118955"/>
                      <a:pt x="2167172" y="1077726"/>
                    </a:cubicBezTo>
                    <a:close/>
                  </a:path>
                </a:pathLst>
              </a:custGeom>
              <a:grpFill/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7" name="iconfont-1096-617929">
              <a:extLst>
                <a:ext uri="{FF2B5EF4-FFF2-40B4-BE49-F238E27FC236}">
                  <a16:creationId xmlns:a16="http://schemas.microsoft.com/office/drawing/2014/main" id="{14A47B2D-38F5-0D56-0A8A-32093DB0F00F}"/>
                </a:ext>
              </a:extLst>
            </p:cNvPr>
            <p:cNvSpPr/>
            <p:nvPr/>
          </p:nvSpPr>
          <p:spPr>
            <a:xfrm>
              <a:off x="4103049" y="1386816"/>
              <a:ext cx="426286" cy="424630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solidFill>
              <a:srgbClr val="FFCA6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67BD322E-FDC1-67A2-8C6A-77B4409822C0}"/>
              </a:ext>
            </a:extLst>
          </p:cNvPr>
          <p:cNvSpPr txBox="1"/>
          <p:nvPr/>
        </p:nvSpPr>
        <p:spPr>
          <a:xfrm>
            <a:off x="5257377" y="3867778"/>
            <a:ext cx="1776448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>
                <a:solidFill>
                  <a:srgbClr val="FFCA6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defRPr>
            </a:lvl1pPr>
          </a:lstStyle>
          <a:p>
            <a:r>
              <a:rPr lang="en-US" altLang="zh-CN" sz="9600" dirty="0">
                <a:solidFill>
                  <a:srgbClr val="012BAF"/>
                </a:solidFill>
              </a:rPr>
              <a:t>03</a:t>
            </a:r>
            <a:endParaRPr lang="zh-CN" altLang="en-US" sz="9600" dirty="0">
              <a:solidFill>
                <a:srgbClr val="012BAF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FEB3602-C9D3-82C0-41CB-F4C9AA7FFC8B}"/>
              </a:ext>
            </a:extLst>
          </p:cNvPr>
          <p:cNvSpPr txBox="1"/>
          <p:nvPr/>
        </p:nvSpPr>
        <p:spPr>
          <a:xfrm>
            <a:off x="5181600" y="1839937"/>
            <a:ext cx="18288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不足之处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A5AC647-B069-2ADD-D1AF-4F51D5976FA4}"/>
              </a:ext>
            </a:extLst>
          </p:cNvPr>
          <p:cNvSpPr txBox="1"/>
          <p:nvPr/>
        </p:nvSpPr>
        <p:spPr>
          <a:xfrm>
            <a:off x="2032000" y="2507667"/>
            <a:ext cx="812800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47380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2BA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FF47CA1-3B60-654D-A97B-4BE9CBC3496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11C841CB-C1C3-E97D-B7CF-E567267B3669}"/>
              </a:ext>
            </a:extLst>
          </p:cNvPr>
          <p:cNvSpPr txBox="1"/>
          <p:nvPr/>
        </p:nvSpPr>
        <p:spPr>
          <a:xfrm>
            <a:off x="4267200" y="139198"/>
            <a:ext cx="36576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不足之处</a:t>
            </a:r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id="{5F39ECC1-9328-CB20-5FCD-3A2C9AB4FC31}"/>
              </a:ext>
            </a:extLst>
          </p:cNvPr>
          <p:cNvSpPr>
            <a:spLocks/>
          </p:cNvSpPr>
          <p:nvPr/>
        </p:nvSpPr>
        <p:spPr bwMode="auto">
          <a:xfrm>
            <a:off x="4256567" y="1808162"/>
            <a:ext cx="3581400" cy="3754438"/>
          </a:xfrm>
          <a:custGeom>
            <a:avLst/>
            <a:gdLst/>
            <a:ahLst/>
            <a:cxnLst>
              <a:cxn ang="0">
                <a:pos x="534" y="1813"/>
              </a:cxn>
              <a:cxn ang="0">
                <a:pos x="439" y="1553"/>
              </a:cxn>
              <a:cxn ang="0">
                <a:pos x="148" y="1532"/>
              </a:cxn>
              <a:cxn ang="0">
                <a:pos x="135" y="1370"/>
              </a:cxn>
              <a:cxn ang="0">
                <a:pos x="109" y="1290"/>
              </a:cxn>
              <a:cxn ang="0">
                <a:pos x="109" y="1154"/>
              </a:cxn>
              <a:cxn ang="0">
                <a:pos x="5" y="1059"/>
              </a:cxn>
              <a:cxn ang="0">
                <a:pos x="136" y="870"/>
              </a:cxn>
              <a:cxn ang="0">
                <a:pos x="343" y="190"/>
              </a:cxn>
              <a:cxn ang="0">
                <a:pos x="1150" y="116"/>
              </a:cxn>
              <a:cxn ang="0">
                <a:pos x="1461" y="453"/>
              </a:cxn>
              <a:cxn ang="0">
                <a:pos x="1451" y="937"/>
              </a:cxn>
              <a:cxn ang="0">
                <a:pos x="1173" y="1321"/>
              </a:cxn>
              <a:cxn ang="0">
                <a:pos x="1301" y="1807"/>
              </a:cxn>
              <a:cxn ang="0">
                <a:pos x="534" y="1813"/>
              </a:cxn>
            </a:cxnLst>
            <a:rect l="0" t="0" r="r" b="b"/>
            <a:pathLst>
              <a:path w="1522" h="1813">
                <a:moveTo>
                  <a:pt x="534" y="1813"/>
                </a:moveTo>
                <a:cubicBezTo>
                  <a:pt x="534" y="1813"/>
                  <a:pt x="464" y="1592"/>
                  <a:pt x="439" y="1553"/>
                </a:cubicBezTo>
                <a:cubicBezTo>
                  <a:pt x="413" y="1514"/>
                  <a:pt x="212" y="1576"/>
                  <a:pt x="148" y="1532"/>
                </a:cubicBezTo>
                <a:cubicBezTo>
                  <a:pt x="83" y="1489"/>
                  <a:pt x="135" y="1370"/>
                  <a:pt x="135" y="1370"/>
                </a:cubicBezTo>
                <a:cubicBezTo>
                  <a:pt x="135" y="1370"/>
                  <a:pt x="32" y="1362"/>
                  <a:pt x="109" y="1290"/>
                </a:cubicBezTo>
                <a:cubicBezTo>
                  <a:pt x="32" y="1272"/>
                  <a:pt x="117" y="1182"/>
                  <a:pt x="109" y="1154"/>
                </a:cubicBezTo>
                <a:cubicBezTo>
                  <a:pt x="47" y="1144"/>
                  <a:pt x="0" y="1100"/>
                  <a:pt x="5" y="1059"/>
                </a:cubicBezTo>
                <a:cubicBezTo>
                  <a:pt x="11" y="1018"/>
                  <a:pt x="154" y="906"/>
                  <a:pt x="136" y="870"/>
                </a:cubicBezTo>
                <a:cubicBezTo>
                  <a:pt x="118" y="834"/>
                  <a:pt x="8" y="466"/>
                  <a:pt x="343" y="190"/>
                </a:cubicBezTo>
                <a:cubicBezTo>
                  <a:pt x="553" y="18"/>
                  <a:pt x="897" y="0"/>
                  <a:pt x="1150" y="116"/>
                </a:cubicBezTo>
                <a:cubicBezTo>
                  <a:pt x="1301" y="185"/>
                  <a:pt x="1415" y="320"/>
                  <a:pt x="1461" y="453"/>
                </a:cubicBezTo>
                <a:cubicBezTo>
                  <a:pt x="1517" y="612"/>
                  <a:pt x="1522" y="801"/>
                  <a:pt x="1451" y="937"/>
                </a:cubicBezTo>
                <a:cubicBezTo>
                  <a:pt x="1363" y="1106"/>
                  <a:pt x="1187" y="1215"/>
                  <a:pt x="1173" y="1321"/>
                </a:cubicBezTo>
                <a:cubicBezTo>
                  <a:pt x="1147" y="1514"/>
                  <a:pt x="1301" y="1807"/>
                  <a:pt x="1301" y="1807"/>
                </a:cubicBezTo>
                <a:lnTo>
                  <a:pt x="534" y="1813"/>
                </a:lnTo>
                <a:close/>
              </a:path>
            </a:pathLst>
          </a:custGeom>
          <a:noFill/>
          <a:ln w="9525">
            <a:solidFill>
              <a:schemeClr val="tx1">
                <a:lumMod val="75000"/>
                <a:lumOff val="25000"/>
              </a:schemeClr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4" name="Freeform 265">
            <a:extLst>
              <a:ext uri="{FF2B5EF4-FFF2-40B4-BE49-F238E27FC236}">
                <a16:creationId xmlns:a16="http://schemas.microsoft.com/office/drawing/2014/main" id="{00D1A953-DF90-076D-6F6B-2D0C35293709}"/>
              </a:ext>
            </a:extLst>
          </p:cNvPr>
          <p:cNvSpPr>
            <a:spLocks/>
          </p:cNvSpPr>
          <p:nvPr/>
        </p:nvSpPr>
        <p:spPr bwMode="auto">
          <a:xfrm>
            <a:off x="4789967" y="2036762"/>
            <a:ext cx="1296988" cy="1298575"/>
          </a:xfrm>
          <a:custGeom>
            <a:avLst/>
            <a:gdLst/>
            <a:ahLst/>
            <a:cxnLst>
              <a:cxn ang="0">
                <a:pos x="748" y="622"/>
              </a:cxn>
              <a:cxn ang="0">
                <a:pos x="748" y="622"/>
              </a:cxn>
              <a:cxn ang="0">
                <a:pos x="748" y="0"/>
              </a:cxn>
              <a:cxn ang="0">
                <a:pos x="718" y="21"/>
              </a:cxn>
              <a:cxn ang="0">
                <a:pos x="680" y="82"/>
              </a:cxn>
              <a:cxn ang="0">
                <a:pos x="606" y="94"/>
              </a:cxn>
              <a:cxn ang="0">
                <a:pos x="552" y="47"/>
              </a:cxn>
              <a:cxn ang="0">
                <a:pos x="494" y="66"/>
              </a:cxn>
              <a:cxn ang="0">
                <a:pos x="478" y="135"/>
              </a:cxn>
              <a:cxn ang="0">
                <a:pos x="411" y="169"/>
              </a:cxn>
              <a:cxn ang="0">
                <a:pos x="345" y="142"/>
              </a:cxn>
              <a:cxn ang="0">
                <a:pos x="296" y="177"/>
              </a:cxn>
              <a:cxn ang="0">
                <a:pos x="302" y="249"/>
              </a:cxn>
              <a:cxn ang="0">
                <a:pos x="249" y="302"/>
              </a:cxn>
              <a:cxn ang="0">
                <a:pos x="177" y="296"/>
              </a:cxn>
              <a:cxn ang="0">
                <a:pos x="142" y="345"/>
              </a:cxn>
              <a:cxn ang="0">
                <a:pos x="169" y="411"/>
              </a:cxn>
              <a:cxn ang="0">
                <a:pos x="135" y="478"/>
              </a:cxn>
              <a:cxn ang="0">
                <a:pos x="65" y="494"/>
              </a:cxn>
              <a:cxn ang="0">
                <a:pos x="47" y="552"/>
              </a:cxn>
              <a:cxn ang="0">
                <a:pos x="94" y="606"/>
              </a:cxn>
              <a:cxn ang="0">
                <a:pos x="82" y="680"/>
              </a:cxn>
              <a:cxn ang="0">
                <a:pos x="21" y="718"/>
              </a:cxn>
              <a:cxn ang="0">
                <a:pos x="0" y="748"/>
              </a:cxn>
              <a:cxn ang="0">
                <a:pos x="622" y="748"/>
              </a:cxn>
              <a:cxn ang="0">
                <a:pos x="748" y="622"/>
              </a:cxn>
            </a:cxnLst>
            <a:rect l="0" t="0" r="r" b="b"/>
            <a:pathLst>
              <a:path w="748" h="748">
                <a:moveTo>
                  <a:pt x="748" y="622"/>
                </a:moveTo>
                <a:cubicBezTo>
                  <a:pt x="748" y="622"/>
                  <a:pt x="748" y="622"/>
                  <a:pt x="748" y="622"/>
                </a:cubicBezTo>
                <a:cubicBezTo>
                  <a:pt x="748" y="0"/>
                  <a:pt x="748" y="0"/>
                  <a:pt x="748" y="0"/>
                </a:cubicBezTo>
                <a:cubicBezTo>
                  <a:pt x="737" y="0"/>
                  <a:pt x="726" y="7"/>
                  <a:pt x="718" y="21"/>
                </a:cubicBezTo>
                <a:cubicBezTo>
                  <a:pt x="680" y="82"/>
                  <a:pt x="680" y="82"/>
                  <a:pt x="680" y="82"/>
                </a:cubicBezTo>
                <a:cubicBezTo>
                  <a:pt x="664" y="109"/>
                  <a:pt x="630" y="115"/>
                  <a:pt x="606" y="94"/>
                </a:cubicBezTo>
                <a:cubicBezTo>
                  <a:pt x="552" y="47"/>
                  <a:pt x="552" y="47"/>
                  <a:pt x="552" y="47"/>
                </a:cubicBezTo>
                <a:cubicBezTo>
                  <a:pt x="527" y="26"/>
                  <a:pt x="502" y="34"/>
                  <a:pt x="494" y="66"/>
                </a:cubicBezTo>
                <a:cubicBezTo>
                  <a:pt x="478" y="135"/>
                  <a:pt x="478" y="135"/>
                  <a:pt x="478" y="135"/>
                </a:cubicBezTo>
                <a:cubicBezTo>
                  <a:pt x="471" y="167"/>
                  <a:pt x="440" y="182"/>
                  <a:pt x="411" y="169"/>
                </a:cubicBezTo>
                <a:cubicBezTo>
                  <a:pt x="345" y="142"/>
                  <a:pt x="345" y="142"/>
                  <a:pt x="345" y="142"/>
                </a:cubicBezTo>
                <a:cubicBezTo>
                  <a:pt x="315" y="129"/>
                  <a:pt x="293" y="145"/>
                  <a:pt x="296" y="177"/>
                </a:cubicBezTo>
                <a:cubicBezTo>
                  <a:pt x="302" y="249"/>
                  <a:pt x="302" y="249"/>
                  <a:pt x="302" y="249"/>
                </a:cubicBezTo>
                <a:cubicBezTo>
                  <a:pt x="305" y="281"/>
                  <a:pt x="281" y="305"/>
                  <a:pt x="249" y="302"/>
                </a:cubicBezTo>
                <a:cubicBezTo>
                  <a:pt x="177" y="296"/>
                  <a:pt x="177" y="296"/>
                  <a:pt x="177" y="296"/>
                </a:cubicBezTo>
                <a:cubicBezTo>
                  <a:pt x="145" y="293"/>
                  <a:pt x="129" y="315"/>
                  <a:pt x="142" y="345"/>
                </a:cubicBezTo>
                <a:cubicBezTo>
                  <a:pt x="169" y="411"/>
                  <a:pt x="169" y="411"/>
                  <a:pt x="169" y="411"/>
                </a:cubicBezTo>
                <a:cubicBezTo>
                  <a:pt x="182" y="441"/>
                  <a:pt x="166" y="471"/>
                  <a:pt x="135" y="478"/>
                </a:cubicBezTo>
                <a:cubicBezTo>
                  <a:pt x="65" y="494"/>
                  <a:pt x="65" y="494"/>
                  <a:pt x="65" y="494"/>
                </a:cubicBezTo>
                <a:cubicBezTo>
                  <a:pt x="34" y="502"/>
                  <a:pt x="26" y="528"/>
                  <a:pt x="47" y="552"/>
                </a:cubicBezTo>
                <a:cubicBezTo>
                  <a:pt x="94" y="606"/>
                  <a:pt x="94" y="606"/>
                  <a:pt x="94" y="606"/>
                </a:cubicBezTo>
                <a:cubicBezTo>
                  <a:pt x="115" y="630"/>
                  <a:pt x="109" y="664"/>
                  <a:pt x="82" y="680"/>
                </a:cubicBezTo>
                <a:cubicBezTo>
                  <a:pt x="21" y="718"/>
                  <a:pt x="21" y="718"/>
                  <a:pt x="21" y="718"/>
                </a:cubicBezTo>
                <a:cubicBezTo>
                  <a:pt x="7" y="726"/>
                  <a:pt x="0" y="737"/>
                  <a:pt x="0" y="748"/>
                </a:cubicBezTo>
                <a:cubicBezTo>
                  <a:pt x="622" y="748"/>
                  <a:pt x="622" y="748"/>
                  <a:pt x="622" y="748"/>
                </a:cubicBezTo>
                <a:cubicBezTo>
                  <a:pt x="622" y="678"/>
                  <a:pt x="678" y="622"/>
                  <a:pt x="748" y="622"/>
                </a:cubicBezTo>
              </a:path>
            </a:pathLst>
          </a:custGeom>
          <a:solidFill>
            <a:srgbClr val="012B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latin typeface="+mj-lt"/>
            </a:endParaRPr>
          </a:p>
        </p:txBody>
      </p:sp>
      <p:sp>
        <p:nvSpPr>
          <p:cNvPr id="6" name="Freeform 266">
            <a:extLst>
              <a:ext uri="{FF2B5EF4-FFF2-40B4-BE49-F238E27FC236}">
                <a16:creationId xmlns:a16="http://schemas.microsoft.com/office/drawing/2014/main" id="{95E32747-F2F7-C2E3-C835-8AAF0E7854A5}"/>
              </a:ext>
            </a:extLst>
          </p:cNvPr>
          <p:cNvSpPr>
            <a:spLocks/>
          </p:cNvSpPr>
          <p:nvPr/>
        </p:nvSpPr>
        <p:spPr bwMode="auto">
          <a:xfrm>
            <a:off x="4789967" y="3335337"/>
            <a:ext cx="1296988" cy="1296988"/>
          </a:xfrm>
          <a:custGeom>
            <a:avLst/>
            <a:gdLst/>
            <a:ahLst/>
            <a:cxnLst>
              <a:cxn ang="0">
                <a:pos x="748" y="126"/>
              </a:cxn>
              <a:cxn ang="0">
                <a:pos x="748" y="126"/>
              </a:cxn>
              <a:cxn ang="0">
                <a:pos x="622" y="0"/>
              </a:cxn>
              <a:cxn ang="0">
                <a:pos x="622" y="0"/>
              </a:cxn>
              <a:cxn ang="0">
                <a:pos x="0" y="0"/>
              </a:cxn>
              <a:cxn ang="0">
                <a:pos x="21" y="30"/>
              </a:cxn>
              <a:cxn ang="0">
                <a:pos x="82" y="67"/>
              </a:cxn>
              <a:cxn ang="0">
                <a:pos x="94" y="141"/>
              </a:cxn>
              <a:cxn ang="0">
                <a:pos x="47" y="196"/>
              </a:cxn>
              <a:cxn ang="0">
                <a:pos x="65" y="253"/>
              </a:cxn>
              <a:cxn ang="0">
                <a:pos x="135" y="270"/>
              </a:cxn>
              <a:cxn ang="0">
                <a:pos x="169" y="337"/>
              </a:cxn>
              <a:cxn ang="0">
                <a:pos x="142" y="403"/>
              </a:cxn>
              <a:cxn ang="0">
                <a:pos x="177" y="452"/>
              </a:cxn>
              <a:cxn ang="0">
                <a:pos x="249" y="446"/>
              </a:cxn>
              <a:cxn ang="0">
                <a:pos x="302" y="499"/>
              </a:cxn>
              <a:cxn ang="0">
                <a:pos x="296" y="570"/>
              </a:cxn>
              <a:cxn ang="0">
                <a:pos x="345" y="606"/>
              </a:cxn>
              <a:cxn ang="0">
                <a:pos x="411" y="578"/>
              </a:cxn>
              <a:cxn ang="0">
                <a:pos x="478" y="612"/>
              </a:cxn>
              <a:cxn ang="0">
                <a:pos x="494" y="682"/>
              </a:cxn>
              <a:cxn ang="0">
                <a:pos x="552" y="701"/>
              </a:cxn>
              <a:cxn ang="0">
                <a:pos x="606" y="654"/>
              </a:cxn>
              <a:cxn ang="0">
                <a:pos x="680" y="666"/>
              </a:cxn>
              <a:cxn ang="0">
                <a:pos x="718" y="727"/>
              </a:cxn>
              <a:cxn ang="0">
                <a:pos x="748" y="748"/>
              </a:cxn>
              <a:cxn ang="0">
                <a:pos x="748" y="126"/>
              </a:cxn>
            </a:cxnLst>
            <a:rect l="0" t="0" r="r" b="b"/>
            <a:pathLst>
              <a:path w="748" h="748">
                <a:moveTo>
                  <a:pt x="748" y="126"/>
                </a:moveTo>
                <a:cubicBezTo>
                  <a:pt x="748" y="126"/>
                  <a:pt x="748" y="126"/>
                  <a:pt x="748" y="126"/>
                </a:cubicBezTo>
                <a:cubicBezTo>
                  <a:pt x="678" y="126"/>
                  <a:pt x="622" y="69"/>
                  <a:pt x="622" y="0"/>
                </a:cubicBezTo>
                <a:cubicBezTo>
                  <a:pt x="622" y="0"/>
                  <a:pt x="622" y="0"/>
                  <a:pt x="622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1"/>
                  <a:pt x="7" y="22"/>
                  <a:pt x="21" y="30"/>
                </a:cubicBezTo>
                <a:cubicBezTo>
                  <a:pt x="82" y="67"/>
                  <a:pt x="82" y="67"/>
                  <a:pt x="82" y="67"/>
                </a:cubicBezTo>
                <a:cubicBezTo>
                  <a:pt x="109" y="84"/>
                  <a:pt x="115" y="117"/>
                  <a:pt x="94" y="141"/>
                </a:cubicBezTo>
                <a:cubicBezTo>
                  <a:pt x="47" y="196"/>
                  <a:pt x="47" y="196"/>
                  <a:pt x="47" y="196"/>
                </a:cubicBezTo>
                <a:cubicBezTo>
                  <a:pt x="26" y="220"/>
                  <a:pt x="34" y="246"/>
                  <a:pt x="65" y="253"/>
                </a:cubicBezTo>
                <a:cubicBezTo>
                  <a:pt x="135" y="270"/>
                  <a:pt x="135" y="270"/>
                  <a:pt x="135" y="270"/>
                </a:cubicBezTo>
                <a:cubicBezTo>
                  <a:pt x="166" y="277"/>
                  <a:pt x="182" y="307"/>
                  <a:pt x="169" y="337"/>
                </a:cubicBezTo>
                <a:cubicBezTo>
                  <a:pt x="142" y="403"/>
                  <a:pt x="142" y="403"/>
                  <a:pt x="142" y="403"/>
                </a:cubicBezTo>
                <a:cubicBezTo>
                  <a:pt x="129" y="432"/>
                  <a:pt x="145" y="454"/>
                  <a:pt x="177" y="452"/>
                </a:cubicBezTo>
                <a:cubicBezTo>
                  <a:pt x="249" y="446"/>
                  <a:pt x="249" y="446"/>
                  <a:pt x="249" y="446"/>
                </a:cubicBezTo>
                <a:cubicBezTo>
                  <a:pt x="281" y="443"/>
                  <a:pt x="305" y="467"/>
                  <a:pt x="302" y="499"/>
                </a:cubicBezTo>
                <a:cubicBezTo>
                  <a:pt x="296" y="570"/>
                  <a:pt x="296" y="570"/>
                  <a:pt x="296" y="570"/>
                </a:cubicBezTo>
                <a:cubicBezTo>
                  <a:pt x="293" y="602"/>
                  <a:pt x="315" y="618"/>
                  <a:pt x="345" y="606"/>
                </a:cubicBezTo>
                <a:cubicBezTo>
                  <a:pt x="411" y="578"/>
                  <a:pt x="411" y="578"/>
                  <a:pt x="411" y="578"/>
                </a:cubicBezTo>
                <a:cubicBezTo>
                  <a:pt x="440" y="566"/>
                  <a:pt x="471" y="581"/>
                  <a:pt x="478" y="612"/>
                </a:cubicBezTo>
                <a:cubicBezTo>
                  <a:pt x="494" y="682"/>
                  <a:pt x="494" y="682"/>
                  <a:pt x="494" y="682"/>
                </a:cubicBezTo>
                <a:cubicBezTo>
                  <a:pt x="502" y="713"/>
                  <a:pt x="527" y="722"/>
                  <a:pt x="552" y="701"/>
                </a:cubicBezTo>
                <a:cubicBezTo>
                  <a:pt x="606" y="654"/>
                  <a:pt x="606" y="654"/>
                  <a:pt x="606" y="654"/>
                </a:cubicBezTo>
                <a:cubicBezTo>
                  <a:pt x="630" y="633"/>
                  <a:pt x="664" y="638"/>
                  <a:pt x="680" y="666"/>
                </a:cubicBezTo>
                <a:cubicBezTo>
                  <a:pt x="718" y="727"/>
                  <a:pt x="718" y="727"/>
                  <a:pt x="718" y="727"/>
                </a:cubicBezTo>
                <a:cubicBezTo>
                  <a:pt x="726" y="741"/>
                  <a:pt x="737" y="748"/>
                  <a:pt x="748" y="748"/>
                </a:cubicBezTo>
                <a:cubicBezTo>
                  <a:pt x="748" y="126"/>
                  <a:pt x="748" y="126"/>
                  <a:pt x="748" y="126"/>
                </a:cubicBezTo>
              </a:path>
            </a:pathLst>
          </a:cu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latin typeface="+mj-lt"/>
            </a:endParaRPr>
          </a:p>
        </p:txBody>
      </p:sp>
      <p:sp>
        <p:nvSpPr>
          <p:cNvPr id="7" name="Freeform 267">
            <a:extLst>
              <a:ext uri="{FF2B5EF4-FFF2-40B4-BE49-F238E27FC236}">
                <a16:creationId xmlns:a16="http://schemas.microsoft.com/office/drawing/2014/main" id="{0ACC1495-5675-1C21-DB51-17EF805C2E0D}"/>
              </a:ext>
            </a:extLst>
          </p:cNvPr>
          <p:cNvSpPr>
            <a:spLocks/>
          </p:cNvSpPr>
          <p:nvPr/>
        </p:nvSpPr>
        <p:spPr bwMode="auto">
          <a:xfrm>
            <a:off x="6086955" y="2036762"/>
            <a:ext cx="1298575" cy="1298575"/>
          </a:xfrm>
          <a:custGeom>
            <a:avLst/>
            <a:gdLst/>
            <a:ahLst/>
            <a:cxnLst>
              <a:cxn ang="0">
                <a:pos x="727" y="718"/>
              </a:cxn>
              <a:cxn ang="0">
                <a:pos x="666" y="680"/>
              </a:cxn>
              <a:cxn ang="0">
                <a:pos x="654" y="606"/>
              </a:cxn>
              <a:cxn ang="0">
                <a:pos x="701" y="552"/>
              </a:cxn>
              <a:cxn ang="0">
                <a:pos x="682" y="494"/>
              </a:cxn>
              <a:cxn ang="0">
                <a:pos x="612" y="478"/>
              </a:cxn>
              <a:cxn ang="0">
                <a:pos x="578" y="411"/>
              </a:cxn>
              <a:cxn ang="0">
                <a:pos x="606" y="345"/>
              </a:cxn>
              <a:cxn ang="0">
                <a:pos x="570" y="296"/>
              </a:cxn>
              <a:cxn ang="0">
                <a:pos x="499" y="302"/>
              </a:cxn>
              <a:cxn ang="0">
                <a:pos x="446" y="249"/>
              </a:cxn>
              <a:cxn ang="0">
                <a:pos x="452" y="177"/>
              </a:cxn>
              <a:cxn ang="0">
                <a:pos x="403" y="142"/>
              </a:cxn>
              <a:cxn ang="0">
                <a:pos x="337" y="169"/>
              </a:cxn>
              <a:cxn ang="0">
                <a:pos x="270" y="135"/>
              </a:cxn>
              <a:cxn ang="0">
                <a:pos x="253" y="66"/>
              </a:cxn>
              <a:cxn ang="0">
                <a:pos x="196" y="47"/>
              </a:cxn>
              <a:cxn ang="0">
                <a:pos x="141" y="94"/>
              </a:cxn>
              <a:cxn ang="0">
                <a:pos x="67" y="82"/>
              </a:cxn>
              <a:cxn ang="0">
                <a:pos x="30" y="21"/>
              </a:cxn>
              <a:cxn ang="0">
                <a:pos x="0" y="0"/>
              </a:cxn>
              <a:cxn ang="0">
                <a:pos x="0" y="622"/>
              </a:cxn>
              <a:cxn ang="0">
                <a:pos x="126" y="748"/>
              </a:cxn>
              <a:cxn ang="0">
                <a:pos x="748" y="748"/>
              </a:cxn>
              <a:cxn ang="0">
                <a:pos x="727" y="718"/>
              </a:cxn>
            </a:cxnLst>
            <a:rect l="0" t="0" r="r" b="b"/>
            <a:pathLst>
              <a:path w="748" h="748">
                <a:moveTo>
                  <a:pt x="727" y="718"/>
                </a:moveTo>
                <a:cubicBezTo>
                  <a:pt x="666" y="680"/>
                  <a:pt x="666" y="680"/>
                  <a:pt x="666" y="680"/>
                </a:cubicBezTo>
                <a:cubicBezTo>
                  <a:pt x="638" y="664"/>
                  <a:pt x="633" y="630"/>
                  <a:pt x="654" y="606"/>
                </a:cubicBezTo>
                <a:cubicBezTo>
                  <a:pt x="701" y="552"/>
                  <a:pt x="701" y="552"/>
                  <a:pt x="701" y="552"/>
                </a:cubicBezTo>
                <a:cubicBezTo>
                  <a:pt x="722" y="528"/>
                  <a:pt x="713" y="502"/>
                  <a:pt x="682" y="494"/>
                </a:cubicBezTo>
                <a:cubicBezTo>
                  <a:pt x="612" y="478"/>
                  <a:pt x="612" y="478"/>
                  <a:pt x="612" y="478"/>
                </a:cubicBezTo>
                <a:cubicBezTo>
                  <a:pt x="581" y="471"/>
                  <a:pt x="566" y="441"/>
                  <a:pt x="578" y="411"/>
                </a:cubicBezTo>
                <a:cubicBezTo>
                  <a:pt x="606" y="345"/>
                  <a:pt x="606" y="345"/>
                  <a:pt x="606" y="345"/>
                </a:cubicBezTo>
                <a:cubicBezTo>
                  <a:pt x="618" y="315"/>
                  <a:pt x="602" y="293"/>
                  <a:pt x="570" y="296"/>
                </a:cubicBezTo>
                <a:cubicBezTo>
                  <a:pt x="499" y="302"/>
                  <a:pt x="499" y="302"/>
                  <a:pt x="499" y="302"/>
                </a:cubicBezTo>
                <a:cubicBezTo>
                  <a:pt x="467" y="305"/>
                  <a:pt x="443" y="281"/>
                  <a:pt x="446" y="249"/>
                </a:cubicBezTo>
                <a:cubicBezTo>
                  <a:pt x="452" y="177"/>
                  <a:pt x="452" y="177"/>
                  <a:pt x="452" y="177"/>
                </a:cubicBezTo>
                <a:cubicBezTo>
                  <a:pt x="454" y="145"/>
                  <a:pt x="432" y="129"/>
                  <a:pt x="403" y="142"/>
                </a:cubicBezTo>
                <a:cubicBezTo>
                  <a:pt x="337" y="169"/>
                  <a:pt x="337" y="169"/>
                  <a:pt x="337" y="169"/>
                </a:cubicBezTo>
                <a:cubicBezTo>
                  <a:pt x="307" y="182"/>
                  <a:pt x="277" y="167"/>
                  <a:pt x="270" y="135"/>
                </a:cubicBezTo>
                <a:cubicBezTo>
                  <a:pt x="253" y="66"/>
                  <a:pt x="253" y="66"/>
                  <a:pt x="253" y="66"/>
                </a:cubicBezTo>
                <a:cubicBezTo>
                  <a:pt x="246" y="34"/>
                  <a:pt x="220" y="26"/>
                  <a:pt x="196" y="47"/>
                </a:cubicBezTo>
                <a:cubicBezTo>
                  <a:pt x="141" y="94"/>
                  <a:pt x="141" y="94"/>
                  <a:pt x="141" y="94"/>
                </a:cubicBezTo>
                <a:cubicBezTo>
                  <a:pt x="117" y="115"/>
                  <a:pt x="84" y="109"/>
                  <a:pt x="67" y="82"/>
                </a:cubicBezTo>
                <a:cubicBezTo>
                  <a:pt x="30" y="21"/>
                  <a:pt x="30" y="21"/>
                  <a:pt x="30" y="21"/>
                </a:cubicBezTo>
                <a:cubicBezTo>
                  <a:pt x="22" y="7"/>
                  <a:pt x="11" y="0"/>
                  <a:pt x="0" y="0"/>
                </a:cubicBezTo>
                <a:cubicBezTo>
                  <a:pt x="0" y="622"/>
                  <a:pt x="0" y="622"/>
                  <a:pt x="0" y="622"/>
                </a:cubicBezTo>
                <a:cubicBezTo>
                  <a:pt x="69" y="622"/>
                  <a:pt x="126" y="678"/>
                  <a:pt x="126" y="748"/>
                </a:cubicBezTo>
                <a:cubicBezTo>
                  <a:pt x="748" y="748"/>
                  <a:pt x="748" y="748"/>
                  <a:pt x="748" y="748"/>
                </a:cubicBezTo>
                <a:cubicBezTo>
                  <a:pt x="748" y="737"/>
                  <a:pt x="741" y="726"/>
                  <a:pt x="727" y="718"/>
                </a:cubicBezTo>
              </a:path>
            </a:pathLst>
          </a:custGeom>
          <a:solidFill>
            <a:srgbClr val="FFCA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latin typeface="+mj-lt"/>
            </a:endParaRPr>
          </a:p>
        </p:txBody>
      </p:sp>
      <p:sp>
        <p:nvSpPr>
          <p:cNvPr id="8" name="Freeform 889">
            <a:extLst>
              <a:ext uri="{FF2B5EF4-FFF2-40B4-BE49-F238E27FC236}">
                <a16:creationId xmlns:a16="http://schemas.microsoft.com/office/drawing/2014/main" id="{0B86F3F9-6CFA-A751-954F-C393A367C229}"/>
              </a:ext>
            </a:extLst>
          </p:cNvPr>
          <p:cNvSpPr>
            <a:spLocks/>
          </p:cNvSpPr>
          <p:nvPr/>
        </p:nvSpPr>
        <p:spPr bwMode="auto">
          <a:xfrm>
            <a:off x="6086955" y="3335337"/>
            <a:ext cx="1298575" cy="1296988"/>
          </a:xfrm>
          <a:custGeom>
            <a:avLst/>
            <a:gdLst/>
            <a:ahLst/>
            <a:cxnLst>
              <a:cxn ang="0">
                <a:pos x="612" y="270"/>
              </a:cxn>
              <a:cxn ang="0">
                <a:pos x="682" y="253"/>
              </a:cxn>
              <a:cxn ang="0">
                <a:pos x="701" y="196"/>
              </a:cxn>
              <a:cxn ang="0">
                <a:pos x="654" y="141"/>
              </a:cxn>
              <a:cxn ang="0">
                <a:pos x="666" y="67"/>
              </a:cxn>
              <a:cxn ang="0">
                <a:pos x="727" y="30"/>
              </a:cxn>
              <a:cxn ang="0">
                <a:pos x="748" y="0"/>
              </a:cxn>
              <a:cxn ang="0">
                <a:pos x="126" y="0"/>
              </a:cxn>
              <a:cxn ang="0">
                <a:pos x="126" y="0"/>
              </a:cxn>
              <a:cxn ang="0">
                <a:pos x="0" y="126"/>
              </a:cxn>
              <a:cxn ang="0">
                <a:pos x="0" y="748"/>
              </a:cxn>
              <a:cxn ang="0">
                <a:pos x="30" y="727"/>
              </a:cxn>
              <a:cxn ang="0">
                <a:pos x="67" y="666"/>
              </a:cxn>
              <a:cxn ang="0">
                <a:pos x="141" y="654"/>
              </a:cxn>
              <a:cxn ang="0">
                <a:pos x="196" y="701"/>
              </a:cxn>
              <a:cxn ang="0">
                <a:pos x="253" y="682"/>
              </a:cxn>
              <a:cxn ang="0">
                <a:pos x="270" y="612"/>
              </a:cxn>
              <a:cxn ang="0">
                <a:pos x="337" y="578"/>
              </a:cxn>
              <a:cxn ang="0">
                <a:pos x="403" y="606"/>
              </a:cxn>
              <a:cxn ang="0">
                <a:pos x="452" y="570"/>
              </a:cxn>
              <a:cxn ang="0">
                <a:pos x="446" y="499"/>
              </a:cxn>
              <a:cxn ang="0">
                <a:pos x="499" y="446"/>
              </a:cxn>
              <a:cxn ang="0">
                <a:pos x="570" y="452"/>
              </a:cxn>
              <a:cxn ang="0">
                <a:pos x="606" y="403"/>
              </a:cxn>
              <a:cxn ang="0">
                <a:pos x="578" y="337"/>
              </a:cxn>
              <a:cxn ang="0">
                <a:pos x="612" y="270"/>
              </a:cxn>
            </a:cxnLst>
            <a:rect l="0" t="0" r="r" b="b"/>
            <a:pathLst>
              <a:path w="748" h="748">
                <a:moveTo>
                  <a:pt x="612" y="270"/>
                </a:moveTo>
                <a:cubicBezTo>
                  <a:pt x="682" y="253"/>
                  <a:pt x="682" y="253"/>
                  <a:pt x="682" y="253"/>
                </a:cubicBezTo>
                <a:cubicBezTo>
                  <a:pt x="713" y="246"/>
                  <a:pt x="722" y="220"/>
                  <a:pt x="701" y="196"/>
                </a:cubicBezTo>
                <a:cubicBezTo>
                  <a:pt x="654" y="141"/>
                  <a:pt x="654" y="141"/>
                  <a:pt x="654" y="141"/>
                </a:cubicBezTo>
                <a:cubicBezTo>
                  <a:pt x="633" y="117"/>
                  <a:pt x="638" y="84"/>
                  <a:pt x="666" y="67"/>
                </a:cubicBezTo>
                <a:cubicBezTo>
                  <a:pt x="727" y="30"/>
                  <a:pt x="727" y="30"/>
                  <a:pt x="727" y="30"/>
                </a:cubicBezTo>
                <a:cubicBezTo>
                  <a:pt x="741" y="22"/>
                  <a:pt x="748" y="11"/>
                  <a:pt x="748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26" y="0"/>
                  <a:pt x="126" y="0"/>
                  <a:pt x="126" y="0"/>
                </a:cubicBezTo>
                <a:cubicBezTo>
                  <a:pt x="126" y="69"/>
                  <a:pt x="69" y="126"/>
                  <a:pt x="0" y="126"/>
                </a:cubicBezTo>
                <a:cubicBezTo>
                  <a:pt x="0" y="748"/>
                  <a:pt x="0" y="748"/>
                  <a:pt x="0" y="748"/>
                </a:cubicBezTo>
                <a:cubicBezTo>
                  <a:pt x="11" y="748"/>
                  <a:pt x="22" y="741"/>
                  <a:pt x="30" y="727"/>
                </a:cubicBezTo>
                <a:cubicBezTo>
                  <a:pt x="67" y="666"/>
                  <a:pt x="67" y="666"/>
                  <a:pt x="67" y="666"/>
                </a:cubicBezTo>
                <a:cubicBezTo>
                  <a:pt x="84" y="638"/>
                  <a:pt x="117" y="633"/>
                  <a:pt x="141" y="654"/>
                </a:cubicBezTo>
                <a:cubicBezTo>
                  <a:pt x="196" y="701"/>
                  <a:pt x="196" y="701"/>
                  <a:pt x="196" y="701"/>
                </a:cubicBezTo>
                <a:cubicBezTo>
                  <a:pt x="220" y="722"/>
                  <a:pt x="246" y="713"/>
                  <a:pt x="253" y="682"/>
                </a:cubicBezTo>
                <a:cubicBezTo>
                  <a:pt x="270" y="612"/>
                  <a:pt x="270" y="612"/>
                  <a:pt x="270" y="612"/>
                </a:cubicBezTo>
                <a:cubicBezTo>
                  <a:pt x="277" y="581"/>
                  <a:pt x="307" y="566"/>
                  <a:pt x="337" y="578"/>
                </a:cubicBezTo>
                <a:cubicBezTo>
                  <a:pt x="403" y="606"/>
                  <a:pt x="403" y="606"/>
                  <a:pt x="403" y="606"/>
                </a:cubicBezTo>
                <a:cubicBezTo>
                  <a:pt x="432" y="618"/>
                  <a:pt x="454" y="602"/>
                  <a:pt x="452" y="570"/>
                </a:cubicBezTo>
                <a:cubicBezTo>
                  <a:pt x="446" y="499"/>
                  <a:pt x="446" y="499"/>
                  <a:pt x="446" y="499"/>
                </a:cubicBezTo>
                <a:cubicBezTo>
                  <a:pt x="443" y="467"/>
                  <a:pt x="467" y="443"/>
                  <a:pt x="499" y="446"/>
                </a:cubicBezTo>
                <a:cubicBezTo>
                  <a:pt x="570" y="452"/>
                  <a:pt x="570" y="452"/>
                  <a:pt x="570" y="452"/>
                </a:cubicBezTo>
                <a:cubicBezTo>
                  <a:pt x="602" y="454"/>
                  <a:pt x="618" y="432"/>
                  <a:pt x="606" y="403"/>
                </a:cubicBezTo>
                <a:cubicBezTo>
                  <a:pt x="578" y="337"/>
                  <a:pt x="578" y="337"/>
                  <a:pt x="578" y="337"/>
                </a:cubicBezTo>
                <a:cubicBezTo>
                  <a:pt x="566" y="307"/>
                  <a:pt x="581" y="277"/>
                  <a:pt x="612" y="270"/>
                </a:cubicBezTo>
              </a:path>
            </a:pathLst>
          </a:custGeom>
          <a:solidFill>
            <a:srgbClr val="2982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lt1"/>
              </a:solidFill>
              <a:latin typeface="+mj-lt"/>
            </a:endParaRPr>
          </a:p>
        </p:txBody>
      </p:sp>
      <p:grpSp>
        <p:nvGrpSpPr>
          <p:cNvPr id="9" name="Group 18">
            <a:extLst>
              <a:ext uri="{FF2B5EF4-FFF2-40B4-BE49-F238E27FC236}">
                <a16:creationId xmlns:a16="http://schemas.microsoft.com/office/drawing/2014/main" id="{458E0C9C-5FBD-D876-8BC6-EDA09504EC25}"/>
              </a:ext>
            </a:extLst>
          </p:cNvPr>
          <p:cNvGrpSpPr/>
          <p:nvPr/>
        </p:nvGrpSpPr>
        <p:grpSpPr>
          <a:xfrm>
            <a:off x="5477355" y="2627312"/>
            <a:ext cx="412751" cy="400050"/>
            <a:chOff x="4113213" y="2125663"/>
            <a:chExt cx="412751" cy="400050"/>
          </a:xfrm>
          <a:solidFill>
            <a:schemeClr val="bg1"/>
          </a:solidFill>
        </p:grpSpPr>
        <p:sp>
          <p:nvSpPr>
            <p:cNvPr id="48" name="Freeform 442">
              <a:extLst>
                <a:ext uri="{FF2B5EF4-FFF2-40B4-BE49-F238E27FC236}">
                  <a16:creationId xmlns:a16="http://schemas.microsoft.com/office/drawing/2014/main" id="{B445981F-6D02-2F03-3DB8-0CA71B86DBBD}"/>
                </a:ext>
              </a:extLst>
            </p:cNvPr>
            <p:cNvSpPr>
              <a:spLocks/>
            </p:cNvSpPr>
            <p:nvPr/>
          </p:nvSpPr>
          <p:spPr bwMode="auto">
            <a:xfrm>
              <a:off x="4264026" y="2239963"/>
              <a:ext cx="93663" cy="285750"/>
            </a:xfrm>
            <a:custGeom>
              <a:avLst/>
              <a:gdLst/>
              <a:ahLst/>
              <a:cxnLst>
                <a:cxn ang="0">
                  <a:pos x="0" y="165"/>
                </a:cxn>
                <a:cxn ang="0">
                  <a:pos x="54" y="165"/>
                </a:cxn>
                <a:cxn ang="0">
                  <a:pos x="54" y="3"/>
                </a:cxn>
                <a:cxn ang="0">
                  <a:pos x="46" y="0"/>
                </a:cxn>
                <a:cxn ang="0">
                  <a:pos x="0" y="165"/>
                </a:cxn>
              </a:cxnLst>
              <a:rect l="0" t="0" r="r" b="b"/>
              <a:pathLst>
                <a:path w="54" h="165">
                  <a:moveTo>
                    <a:pt x="0" y="165"/>
                  </a:moveTo>
                  <a:cubicBezTo>
                    <a:pt x="54" y="165"/>
                    <a:pt x="54" y="165"/>
                    <a:pt x="54" y="165"/>
                  </a:cubicBezTo>
                  <a:cubicBezTo>
                    <a:pt x="54" y="165"/>
                    <a:pt x="26" y="91"/>
                    <a:pt x="54" y="3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0"/>
                    <a:pt x="8" y="68"/>
                    <a:pt x="0" y="16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49" name="Freeform 443">
              <a:extLst>
                <a:ext uri="{FF2B5EF4-FFF2-40B4-BE49-F238E27FC236}">
                  <a16:creationId xmlns:a16="http://schemas.microsoft.com/office/drawing/2014/main" id="{3B2D295A-2CB0-F8A0-428F-98ED904E5439}"/>
                </a:ext>
              </a:extLst>
            </p:cNvPr>
            <p:cNvSpPr>
              <a:spLocks/>
            </p:cNvSpPr>
            <p:nvPr/>
          </p:nvSpPr>
          <p:spPr bwMode="auto">
            <a:xfrm>
              <a:off x="4232276" y="2263776"/>
              <a:ext cx="84138" cy="103188"/>
            </a:xfrm>
            <a:custGeom>
              <a:avLst/>
              <a:gdLst/>
              <a:ahLst/>
              <a:cxnLst>
                <a:cxn ang="0">
                  <a:pos x="49" y="41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46" y="59"/>
                </a:cxn>
                <a:cxn ang="0">
                  <a:pos x="49" y="41"/>
                </a:cxn>
              </a:cxnLst>
              <a:rect l="0" t="0" r="r" b="b"/>
              <a:pathLst>
                <a:path w="49" h="59">
                  <a:moveTo>
                    <a:pt x="49" y="41"/>
                  </a:moveTo>
                  <a:cubicBezTo>
                    <a:pt x="49" y="41"/>
                    <a:pt x="18" y="26"/>
                    <a:pt x="5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5"/>
                    <a:pt x="14" y="41"/>
                    <a:pt x="46" y="59"/>
                  </a:cubicBezTo>
                  <a:cubicBezTo>
                    <a:pt x="49" y="41"/>
                    <a:pt x="49" y="41"/>
                    <a:pt x="49" y="4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50" name="Freeform 444">
              <a:extLst>
                <a:ext uri="{FF2B5EF4-FFF2-40B4-BE49-F238E27FC236}">
                  <a16:creationId xmlns:a16="http://schemas.microsoft.com/office/drawing/2014/main" id="{0DF72378-AB92-B480-06DB-8A6276D419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297363" y="2144713"/>
              <a:ext cx="52388" cy="95250"/>
            </a:xfrm>
            <a:custGeom>
              <a:avLst/>
              <a:gdLst/>
              <a:ahLst/>
              <a:cxnLst>
                <a:cxn ang="0">
                  <a:pos x="1" y="29"/>
                </a:cxn>
                <a:cxn ang="0">
                  <a:pos x="13" y="0"/>
                </a:cxn>
                <a:cxn ang="0">
                  <a:pos x="29" y="27"/>
                </a:cxn>
                <a:cxn ang="0">
                  <a:pos x="17" y="55"/>
                </a:cxn>
                <a:cxn ang="0">
                  <a:pos x="1" y="29"/>
                </a:cxn>
              </a:cxnLst>
              <a:rect l="0" t="0" r="r" b="b"/>
              <a:pathLst>
                <a:path w="30" h="55">
                  <a:moveTo>
                    <a:pt x="1" y="29"/>
                  </a:moveTo>
                  <a:cubicBezTo>
                    <a:pt x="0" y="14"/>
                    <a:pt x="13" y="0"/>
                    <a:pt x="13" y="0"/>
                  </a:cubicBezTo>
                  <a:cubicBezTo>
                    <a:pt x="13" y="0"/>
                    <a:pt x="28" y="12"/>
                    <a:pt x="29" y="27"/>
                  </a:cubicBezTo>
                  <a:cubicBezTo>
                    <a:pt x="30" y="42"/>
                    <a:pt x="17" y="55"/>
                    <a:pt x="17" y="55"/>
                  </a:cubicBezTo>
                  <a:cubicBezTo>
                    <a:pt x="17" y="55"/>
                    <a:pt x="2" y="44"/>
                    <a:pt x="1" y="2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51" name="Freeform 445">
              <a:extLst>
                <a:ext uri="{FF2B5EF4-FFF2-40B4-BE49-F238E27FC236}">
                  <a16:creationId xmlns:a16="http://schemas.microsoft.com/office/drawing/2014/main" id="{94A868E0-88FE-DB90-9491-8B10EE11FEA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9276" y="2351088"/>
              <a:ext cx="57150" cy="55563"/>
            </a:xfrm>
            <a:custGeom>
              <a:avLst/>
              <a:gdLst/>
              <a:ahLst/>
              <a:cxnLst>
                <a:cxn ang="0">
                  <a:pos x="9" y="24"/>
                </a:cxn>
                <a:cxn ang="0">
                  <a:pos x="0" y="2"/>
                </a:cxn>
                <a:cxn ang="0">
                  <a:pos x="24" y="8"/>
                </a:cxn>
                <a:cxn ang="0">
                  <a:pos x="33" y="30"/>
                </a:cxn>
                <a:cxn ang="0">
                  <a:pos x="9" y="24"/>
                </a:cxn>
              </a:cxnLst>
              <a:rect l="0" t="0" r="r" b="b"/>
              <a:pathLst>
                <a:path w="33" h="32">
                  <a:moveTo>
                    <a:pt x="9" y="24"/>
                  </a:moveTo>
                  <a:cubicBezTo>
                    <a:pt x="1" y="17"/>
                    <a:pt x="0" y="2"/>
                    <a:pt x="0" y="2"/>
                  </a:cubicBezTo>
                  <a:cubicBezTo>
                    <a:pt x="0" y="2"/>
                    <a:pt x="15" y="0"/>
                    <a:pt x="24" y="8"/>
                  </a:cubicBezTo>
                  <a:cubicBezTo>
                    <a:pt x="32" y="16"/>
                    <a:pt x="33" y="30"/>
                    <a:pt x="33" y="30"/>
                  </a:cubicBezTo>
                  <a:cubicBezTo>
                    <a:pt x="33" y="30"/>
                    <a:pt x="18" y="32"/>
                    <a:pt x="9" y="2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52" name="Freeform 446">
              <a:extLst>
                <a:ext uri="{FF2B5EF4-FFF2-40B4-BE49-F238E27FC236}">
                  <a16:creationId xmlns:a16="http://schemas.microsoft.com/office/drawing/2014/main" id="{8D497272-7C7A-DA96-A1AF-B740152A630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3376" y="2193926"/>
              <a:ext cx="55563" cy="53975"/>
            </a:xfrm>
            <a:custGeom>
              <a:avLst/>
              <a:gdLst/>
              <a:ahLst/>
              <a:cxnLst>
                <a:cxn ang="0">
                  <a:pos x="9" y="24"/>
                </a:cxn>
                <a:cxn ang="0">
                  <a:pos x="0" y="2"/>
                </a:cxn>
                <a:cxn ang="0">
                  <a:pos x="23" y="7"/>
                </a:cxn>
                <a:cxn ang="0">
                  <a:pos x="32" y="29"/>
                </a:cxn>
                <a:cxn ang="0">
                  <a:pos x="9" y="24"/>
                </a:cxn>
              </a:cxnLst>
              <a:rect l="0" t="0" r="r" b="b"/>
              <a:pathLst>
                <a:path w="32" h="31">
                  <a:moveTo>
                    <a:pt x="9" y="24"/>
                  </a:moveTo>
                  <a:cubicBezTo>
                    <a:pt x="0" y="16"/>
                    <a:pt x="0" y="2"/>
                    <a:pt x="0" y="2"/>
                  </a:cubicBezTo>
                  <a:cubicBezTo>
                    <a:pt x="0" y="2"/>
                    <a:pt x="14" y="0"/>
                    <a:pt x="23" y="7"/>
                  </a:cubicBezTo>
                  <a:cubicBezTo>
                    <a:pt x="32" y="15"/>
                    <a:pt x="32" y="29"/>
                    <a:pt x="32" y="29"/>
                  </a:cubicBezTo>
                  <a:cubicBezTo>
                    <a:pt x="32" y="29"/>
                    <a:pt x="18" y="31"/>
                    <a:pt x="9" y="2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53" name="Freeform 447">
              <a:extLst>
                <a:ext uri="{FF2B5EF4-FFF2-40B4-BE49-F238E27FC236}">
                  <a16:creationId xmlns:a16="http://schemas.microsoft.com/office/drawing/2014/main" id="{1837D409-C029-3EBA-6466-D6736EBD946E}"/>
                </a:ext>
              </a:extLst>
            </p:cNvPr>
            <p:cNvSpPr>
              <a:spLocks/>
            </p:cNvSpPr>
            <p:nvPr/>
          </p:nvSpPr>
          <p:spPr bwMode="auto">
            <a:xfrm>
              <a:off x="4352926" y="2154238"/>
              <a:ext cx="52388" cy="66675"/>
            </a:xfrm>
            <a:custGeom>
              <a:avLst/>
              <a:gdLst/>
              <a:ahLst/>
              <a:cxnLst>
                <a:cxn ang="0">
                  <a:pos x="25" y="24"/>
                </a:cxn>
                <a:cxn ang="0">
                  <a:pos x="6" y="38"/>
                </a:cxn>
                <a:cxn ang="0">
                  <a:pos x="5" y="14"/>
                </a:cxn>
                <a:cxn ang="0">
                  <a:pos x="25" y="0"/>
                </a:cxn>
                <a:cxn ang="0">
                  <a:pos x="25" y="24"/>
                </a:cxn>
              </a:cxnLst>
              <a:rect l="0" t="0" r="r" b="b"/>
              <a:pathLst>
                <a:path w="30" h="38">
                  <a:moveTo>
                    <a:pt x="25" y="24"/>
                  </a:moveTo>
                  <a:cubicBezTo>
                    <a:pt x="20" y="34"/>
                    <a:pt x="6" y="38"/>
                    <a:pt x="6" y="38"/>
                  </a:cubicBezTo>
                  <a:cubicBezTo>
                    <a:pt x="6" y="38"/>
                    <a:pt x="0" y="24"/>
                    <a:pt x="5" y="14"/>
                  </a:cubicBezTo>
                  <a:cubicBezTo>
                    <a:pt x="11" y="3"/>
                    <a:pt x="25" y="0"/>
                    <a:pt x="25" y="0"/>
                  </a:cubicBezTo>
                  <a:cubicBezTo>
                    <a:pt x="25" y="0"/>
                    <a:pt x="30" y="13"/>
                    <a:pt x="25" y="2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54" name="Freeform 448">
              <a:extLst>
                <a:ext uri="{FF2B5EF4-FFF2-40B4-BE49-F238E27FC236}">
                  <a16:creationId xmlns:a16="http://schemas.microsoft.com/office/drawing/2014/main" id="{3CA94BD7-3FA9-7857-2713-6089E3B0FA81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59276" y="2270126"/>
              <a:ext cx="166688" cy="96838"/>
            </a:xfrm>
            <a:custGeom>
              <a:avLst/>
              <a:gdLst/>
              <a:ahLst/>
              <a:cxnLst>
                <a:cxn ang="0">
                  <a:pos x="46" y="3"/>
                </a:cxn>
                <a:cxn ang="0">
                  <a:pos x="0" y="32"/>
                </a:cxn>
                <a:cxn ang="0">
                  <a:pos x="51" y="52"/>
                </a:cxn>
                <a:cxn ang="0">
                  <a:pos x="96" y="23"/>
                </a:cxn>
                <a:cxn ang="0">
                  <a:pos x="46" y="3"/>
                </a:cxn>
                <a:cxn ang="0">
                  <a:pos x="44" y="32"/>
                </a:cxn>
                <a:cxn ang="0">
                  <a:pos x="45" y="37"/>
                </a:cxn>
                <a:cxn ang="0">
                  <a:pos x="41" y="38"/>
                </a:cxn>
                <a:cxn ang="0">
                  <a:pos x="40" y="32"/>
                </a:cxn>
                <a:cxn ang="0">
                  <a:pos x="38" y="32"/>
                </a:cxn>
                <a:cxn ang="0">
                  <a:pos x="39" y="38"/>
                </a:cxn>
                <a:cxn ang="0">
                  <a:pos x="35" y="39"/>
                </a:cxn>
                <a:cxn ang="0">
                  <a:pos x="34" y="33"/>
                </a:cxn>
                <a:cxn ang="0">
                  <a:pos x="31" y="33"/>
                </a:cxn>
                <a:cxn ang="0">
                  <a:pos x="30" y="26"/>
                </a:cxn>
                <a:cxn ang="0">
                  <a:pos x="33" y="26"/>
                </a:cxn>
                <a:cxn ang="0">
                  <a:pos x="32" y="20"/>
                </a:cxn>
                <a:cxn ang="0">
                  <a:pos x="37" y="20"/>
                </a:cxn>
                <a:cxn ang="0">
                  <a:pos x="37" y="25"/>
                </a:cxn>
                <a:cxn ang="0">
                  <a:pos x="39" y="25"/>
                </a:cxn>
                <a:cxn ang="0">
                  <a:pos x="38" y="20"/>
                </a:cxn>
                <a:cxn ang="0">
                  <a:pos x="43" y="19"/>
                </a:cxn>
                <a:cxn ang="0">
                  <a:pos x="43" y="24"/>
                </a:cxn>
                <a:cxn ang="0">
                  <a:pos x="60" y="12"/>
                </a:cxn>
                <a:cxn ang="0">
                  <a:pos x="61" y="20"/>
                </a:cxn>
                <a:cxn ang="0">
                  <a:pos x="54" y="24"/>
                </a:cxn>
                <a:cxn ang="0">
                  <a:pos x="49" y="28"/>
                </a:cxn>
                <a:cxn ang="0">
                  <a:pos x="49" y="28"/>
                </a:cxn>
                <a:cxn ang="0">
                  <a:pos x="55" y="29"/>
                </a:cxn>
                <a:cxn ang="0">
                  <a:pos x="63" y="32"/>
                </a:cxn>
                <a:cxn ang="0">
                  <a:pos x="64" y="40"/>
                </a:cxn>
                <a:cxn ang="0">
                  <a:pos x="44" y="32"/>
                </a:cxn>
              </a:cxnLst>
              <a:rect l="0" t="0" r="r" b="b"/>
              <a:pathLst>
                <a:path w="96" h="55">
                  <a:moveTo>
                    <a:pt x="46" y="3"/>
                  </a:moveTo>
                  <a:cubicBezTo>
                    <a:pt x="19" y="6"/>
                    <a:pt x="0" y="32"/>
                    <a:pt x="0" y="32"/>
                  </a:cubicBezTo>
                  <a:cubicBezTo>
                    <a:pt x="0" y="32"/>
                    <a:pt x="24" y="55"/>
                    <a:pt x="51" y="52"/>
                  </a:cubicBezTo>
                  <a:cubicBezTo>
                    <a:pt x="77" y="49"/>
                    <a:pt x="96" y="23"/>
                    <a:pt x="96" y="23"/>
                  </a:cubicBezTo>
                  <a:cubicBezTo>
                    <a:pt x="96" y="23"/>
                    <a:pt x="72" y="0"/>
                    <a:pt x="46" y="3"/>
                  </a:cubicBezTo>
                  <a:moveTo>
                    <a:pt x="44" y="32"/>
                  </a:moveTo>
                  <a:cubicBezTo>
                    <a:pt x="45" y="37"/>
                    <a:pt x="45" y="37"/>
                    <a:pt x="45" y="37"/>
                  </a:cubicBezTo>
                  <a:cubicBezTo>
                    <a:pt x="41" y="38"/>
                    <a:pt x="41" y="38"/>
                    <a:pt x="41" y="38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38" y="32"/>
                    <a:pt x="38" y="32"/>
                    <a:pt x="38" y="32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4" y="33"/>
                    <a:pt x="34" y="33"/>
                    <a:pt x="34" y="33"/>
                  </a:cubicBezTo>
                  <a:cubicBezTo>
                    <a:pt x="31" y="33"/>
                    <a:pt x="31" y="33"/>
                    <a:pt x="31" y="33"/>
                  </a:cubicBezTo>
                  <a:cubicBezTo>
                    <a:pt x="30" y="26"/>
                    <a:pt x="30" y="26"/>
                    <a:pt x="30" y="26"/>
                  </a:cubicBezTo>
                  <a:cubicBezTo>
                    <a:pt x="33" y="26"/>
                    <a:pt x="33" y="26"/>
                    <a:pt x="33" y="26"/>
                  </a:cubicBezTo>
                  <a:cubicBezTo>
                    <a:pt x="32" y="20"/>
                    <a:pt x="32" y="20"/>
                    <a:pt x="32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25"/>
                    <a:pt x="37" y="25"/>
                    <a:pt x="37" y="25"/>
                  </a:cubicBezTo>
                  <a:cubicBezTo>
                    <a:pt x="39" y="25"/>
                    <a:pt x="39" y="25"/>
                    <a:pt x="39" y="25"/>
                  </a:cubicBezTo>
                  <a:cubicBezTo>
                    <a:pt x="38" y="20"/>
                    <a:pt x="38" y="20"/>
                    <a:pt x="38" y="20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60" y="12"/>
                    <a:pt x="60" y="12"/>
                    <a:pt x="60" y="12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54" y="24"/>
                    <a:pt x="54" y="24"/>
                    <a:pt x="54" y="24"/>
                  </a:cubicBezTo>
                  <a:cubicBezTo>
                    <a:pt x="52" y="26"/>
                    <a:pt x="51" y="27"/>
                    <a:pt x="49" y="28"/>
                  </a:cubicBezTo>
                  <a:cubicBezTo>
                    <a:pt x="49" y="28"/>
                    <a:pt x="49" y="28"/>
                    <a:pt x="49" y="28"/>
                  </a:cubicBezTo>
                  <a:cubicBezTo>
                    <a:pt x="51" y="28"/>
                    <a:pt x="53" y="29"/>
                    <a:pt x="55" y="29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4" y="40"/>
                    <a:pt x="64" y="40"/>
                    <a:pt x="64" y="40"/>
                  </a:cubicBezTo>
                  <a:cubicBezTo>
                    <a:pt x="44" y="32"/>
                    <a:pt x="44" y="32"/>
                    <a:pt x="44" y="32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55" name="Freeform 449">
              <a:extLst>
                <a:ext uri="{FF2B5EF4-FFF2-40B4-BE49-F238E27FC236}">
                  <a16:creationId xmlns:a16="http://schemas.microsoft.com/office/drawing/2014/main" id="{91F02AEE-DF34-8B1D-D6D6-A571536EA73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13213" y="2247901"/>
              <a:ext cx="114300" cy="74613"/>
            </a:xfrm>
            <a:custGeom>
              <a:avLst/>
              <a:gdLst/>
              <a:ahLst/>
              <a:cxnLst>
                <a:cxn ang="0">
                  <a:pos x="37" y="5"/>
                </a:cxn>
                <a:cxn ang="0">
                  <a:pos x="0" y="13"/>
                </a:cxn>
                <a:cxn ang="0">
                  <a:pos x="29" y="39"/>
                </a:cxn>
                <a:cxn ang="0">
                  <a:pos x="66" y="30"/>
                </a:cxn>
                <a:cxn ang="0">
                  <a:pos x="37" y="5"/>
                </a:cxn>
                <a:cxn ang="0">
                  <a:pos x="46" y="20"/>
                </a:cxn>
                <a:cxn ang="0">
                  <a:pos x="36" y="27"/>
                </a:cxn>
                <a:cxn ang="0">
                  <a:pos x="36" y="30"/>
                </a:cxn>
                <a:cxn ang="0">
                  <a:pos x="33" y="30"/>
                </a:cxn>
                <a:cxn ang="0">
                  <a:pos x="34" y="27"/>
                </a:cxn>
                <a:cxn ang="0">
                  <a:pos x="33" y="27"/>
                </a:cxn>
                <a:cxn ang="0">
                  <a:pos x="32" y="27"/>
                </a:cxn>
                <a:cxn ang="0">
                  <a:pos x="31" y="29"/>
                </a:cxn>
                <a:cxn ang="0">
                  <a:pos x="29" y="29"/>
                </a:cxn>
                <a:cxn ang="0">
                  <a:pos x="29" y="26"/>
                </a:cxn>
                <a:cxn ang="0">
                  <a:pos x="23" y="15"/>
                </a:cxn>
                <a:cxn ang="0">
                  <a:pos x="24" y="12"/>
                </a:cxn>
                <a:cxn ang="0">
                  <a:pos x="28" y="13"/>
                </a:cxn>
                <a:cxn ang="0">
                  <a:pos x="27" y="15"/>
                </a:cxn>
                <a:cxn ang="0">
                  <a:pos x="30" y="21"/>
                </a:cxn>
                <a:cxn ang="0">
                  <a:pos x="32" y="13"/>
                </a:cxn>
                <a:cxn ang="0">
                  <a:pos x="34" y="14"/>
                </a:cxn>
                <a:cxn ang="0">
                  <a:pos x="33" y="22"/>
                </a:cxn>
                <a:cxn ang="0">
                  <a:pos x="34" y="23"/>
                </a:cxn>
                <a:cxn ang="0">
                  <a:pos x="34" y="23"/>
                </a:cxn>
                <a:cxn ang="0">
                  <a:pos x="36" y="14"/>
                </a:cxn>
                <a:cxn ang="0">
                  <a:pos x="39" y="15"/>
                </a:cxn>
                <a:cxn ang="0">
                  <a:pos x="37" y="23"/>
                </a:cxn>
                <a:cxn ang="0">
                  <a:pos x="42" y="18"/>
                </a:cxn>
                <a:cxn ang="0">
                  <a:pos x="42" y="16"/>
                </a:cxn>
                <a:cxn ang="0">
                  <a:pos x="47" y="16"/>
                </a:cxn>
                <a:cxn ang="0">
                  <a:pos x="46" y="20"/>
                </a:cxn>
              </a:cxnLst>
              <a:rect l="0" t="0" r="r" b="b"/>
              <a:pathLst>
                <a:path w="66" h="43">
                  <a:moveTo>
                    <a:pt x="37" y="5"/>
                  </a:moveTo>
                  <a:cubicBezTo>
                    <a:pt x="19" y="0"/>
                    <a:pt x="0" y="13"/>
                    <a:pt x="0" y="13"/>
                  </a:cubicBezTo>
                  <a:cubicBezTo>
                    <a:pt x="0" y="13"/>
                    <a:pt x="11" y="34"/>
                    <a:pt x="29" y="39"/>
                  </a:cubicBezTo>
                  <a:cubicBezTo>
                    <a:pt x="47" y="43"/>
                    <a:pt x="66" y="30"/>
                    <a:pt x="66" y="30"/>
                  </a:cubicBezTo>
                  <a:cubicBezTo>
                    <a:pt x="66" y="30"/>
                    <a:pt x="56" y="9"/>
                    <a:pt x="37" y="5"/>
                  </a:cubicBezTo>
                  <a:moveTo>
                    <a:pt x="46" y="20"/>
                  </a:moveTo>
                  <a:cubicBezTo>
                    <a:pt x="45" y="25"/>
                    <a:pt x="41" y="27"/>
                    <a:pt x="36" y="27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4" y="27"/>
                    <a:pt x="34" y="27"/>
                    <a:pt x="34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27"/>
                    <a:pt x="32" y="27"/>
                    <a:pt x="32" y="27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29" y="29"/>
                    <a:pt x="29" y="29"/>
                    <a:pt x="29" y="29"/>
                  </a:cubicBezTo>
                  <a:cubicBezTo>
                    <a:pt x="29" y="26"/>
                    <a:pt x="29" y="26"/>
                    <a:pt x="29" y="26"/>
                  </a:cubicBezTo>
                  <a:cubicBezTo>
                    <a:pt x="24" y="23"/>
                    <a:pt x="22" y="19"/>
                    <a:pt x="23" y="15"/>
                  </a:cubicBezTo>
                  <a:cubicBezTo>
                    <a:pt x="23" y="13"/>
                    <a:pt x="23" y="13"/>
                    <a:pt x="24" y="12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8" y="13"/>
                    <a:pt x="27" y="14"/>
                    <a:pt x="27" y="15"/>
                  </a:cubicBezTo>
                  <a:cubicBezTo>
                    <a:pt x="27" y="18"/>
                    <a:pt x="28" y="20"/>
                    <a:pt x="30" y="21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3" y="22"/>
                    <a:pt x="33" y="22"/>
                    <a:pt x="33" y="22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4" y="23"/>
                    <a:pt x="34" y="23"/>
                    <a:pt x="34" y="23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37" y="23"/>
                    <a:pt x="37" y="23"/>
                    <a:pt x="37" y="23"/>
                  </a:cubicBezTo>
                  <a:cubicBezTo>
                    <a:pt x="40" y="22"/>
                    <a:pt x="42" y="21"/>
                    <a:pt x="42" y="18"/>
                  </a:cubicBezTo>
                  <a:cubicBezTo>
                    <a:pt x="42" y="17"/>
                    <a:pt x="42" y="16"/>
                    <a:pt x="42" y="16"/>
                  </a:cubicBezTo>
                  <a:cubicBezTo>
                    <a:pt x="47" y="16"/>
                    <a:pt x="47" y="16"/>
                    <a:pt x="47" y="16"/>
                  </a:cubicBezTo>
                  <a:cubicBezTo>
                    <a:pt x="47" y="17"/>
                    <a:pt x="47" y="18"/>
                    <a:pt x="46" y="2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56" name="Freeform 450">
              <a:extLst>
                <a:ext uri="{FF2B5EF4-FFF2-40B4-BE49-F238E27FC236}">
                  <a16:creationId xmlns:a16="http://schemas.microsoft.com/office/drawing/2014/main" id="{0CD4958D-045D-B1D2-086F-BCFE5DFCB7D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83063" y="2125663"/>
              <a:ext cx="123825" cy="136525"/>
            </a:xfrm>
            <a:custGeom>
              <a:avLst/>
              <a:gdLst/>
              <a:ahLst/>
              <a:cxnLst>
                <a:cxn ang="0">
                  <a:pos x="56" y="26"/>
                </a:cxn>
                <a:cxn ang="0">
                  <a:pos x="8" y="0"/>
                </a:cxn>
                <a:cxn ang="0">
                  <a:pos x="15" y="54"/>
                </a:cxn>
                <a:cxn ang="0">
                  <a:pos x="62" y="79"/>
                </a:cxn>
                <a:cxn ang="0">
                  <a:pos x="56" y="26"/>
                </a:cxn>
                <a:cxn ang="0">
                  <a:pos x="50" y="54"/>
                </a:cxn>
                <a:cxn ang="0">
                  <a:pos x="46" y="57"/>
                </a:cxn>
                <a:cxn ang="0">
                  <a:pos x="43" y="53"/>
                </a:cxn>
                <a:cxn ang="0">
                  <a:pos x="35" y="56"/>
                </a:cxn>
                <a:cxn ang="0">
                  <a:pos x="33" y="50"/>
                </a:cxn>
                <a:cxn ang="0">
                  <a:pos x="41" y="47"/>
                </a:cxn>
                <a:cxn ang="0">
                  <a:pos x="43" y="42"/>
                </a:cxn>
                <a:cxn ang="0">
                  <a:pos x="36" y="41"/>
                </a:cxn>
                <a:cxn ang="0">
                  <a:pos x="23" y="39"/>
                </a:cxn>
                <a:cxn ang="0">
                  <a:pos x="25" y="26"/>
                </a:cxn>
                <a:cxn ang="0">
                  <a:pos x="22" y="22"/>
                </a:cxn>
                <a:cxn ang="0">
                  <a:pos x="26" y="20"/>
                </a:cxn>
                <a:cxn ang="0">
                  <a:pos x="29" y="23"/>
                </a:cxn>
                <a:cxn ang="0">
                  <a:pos x="36" y="20"/>
                </a:cxn>
                <a:cxn ang="0">
                  <a:pos x="38" y="26"/>
                </a:cxn>
                <a:cxn ang="0">
                  <a:pos x="31" y="29"/>
                </a:cxn>
                <a:cxn ang="0">
                  <a:pos x="29" y="34"/>
                </a:cxn>
                <a:cxn ang="0">
                  <a:pos x="37" y="34"/>
                </a:cxn>
                <a:cxn ang="0">
                  <a:pos x="49" y="37"/>
                </a:cxn>
                <a:cxn ang="0">
                  <a:pos x="47" y="50"/>
                </a:cxn>
                <a:cxn ang="0">
                  <a:pos x="50" y="54"/>
                </a:cxn>
              </a:cxnLst>
              <a:rect l="0" t="0" r="r" b="b"/>
              <a:pathLst>
                <a:path w="71" h="79">
                  <a:moveTo>
                    <a:pt x="56" y="26"/>
                  </a:moveTo>
                  <a:cubicBezTo>
                    <a:pt x="41" y="4"/>
                    <a:pt x="8" y="0"/>
                    <a:pt x="8" y="0"/>
                  </a:cubicBezTo>
                  <a:cubicBezTo>
                    <a:pt x="8" y="0"/>
                    <a:pt x="0" y="32"/>
                    <a:pt x="15" y="54"/>
                  </a:cubicBezTo>
                  <a:cubicBezTo>
                    <a:pt x="30" y="76"/>
                    <a:pt x="62" y="79"/>
                    <a:pt x="62" y="79"/>
                  </a:cubicBezTo>
                  <a:cubicBezTo>
                    <a:pt x="62" y="79"/>
                    <a:pt x="71" y="48"/>
                    <a:pt x="56" y="26"/>
                  </a:cubicBezTo>
                  <a:moveTo>
                    <a:pt x="50" y="54"/>
                  </a:moveTo>
                  <a:cubicBezTo>
                    <a:pt x="46" y="57"/>
                    <a:pt x="46" y="57"/>
                    <a:pt x="46" y="57"/>
                  </a:cubicBezTo>
                  <a:cubicBezTo>
                    <a:pt x="43" y="53"/>
                    <a:pt x="43" y="53"/>
                    <a:pt x="43" y="53"/>
                  </a:cubicBezTo>
                  <a:cubicBezTo>
                    <a:pt x="40" y="54"/>
                    <a:pt x="37" y="56"/>
                    <a:pt x="35" y="56"/>
                  </a:cubicBezTo>
                  <a:cubicBezTo>
                    <a:pt x="33" y="50"/>
                    <a:pt x="33" y="50"/>
                    <a:pt x="33" y="50"/>
                  </a:cubicBezTo>
                  <a:cubicBezTo>
                    <a:pt x="35" y="50"/>
                    <a:pt x="38" y="49"/>
                    <a:pt x="41" y="47"/>
                  </a:cubicBezTo>
                  <a:cubicBezTo>
                    <a:pt x="43" y="45"/>
                    <a:pt x="44" y="43"/>
                    <a:pt x="43" y="42"/>
                  </a:cubicBezTo>
                  <a:cubicBezTo>
                    <a:pt x="42" y="40"/>
                    <a:pt x="40" y="40"/>
                    <a:pt x="36" y="41"/>
                  </a:cubicBezTo>
                  <a:cubicBezTo>
                    <a:pt x="31" y="43"/>
                    <a:pt x="26" y="43"/>
                    <a:pt x="23" y="39"/>
                  </a:cubicBezTo>
                  <a:cubicBezTo>
                    <a:pt x="21" y="35"/>
                    <a:pt x="21" y="30"/>
                    <a:pt x="25" y="26"/>
                  </a:cubicBezTo>
                  <a:cubicBezTo>
                    <a:pt x="22" y="22"/>
                    <a:pt x="22" y="22"/>
                    <a:pt x="22" y="22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9" y="23"/>
                    <a:pt x="29" y="23"/>
                    <a:pt x="29" y="23"/>
                  </a:cubicBezTo>
                  <a:cubicBezTo>
                    <a:pt x="32" y="21"/>
                    <a:pt x="34" y="21"/>
                    <a:pt x="36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7" y="26"/>
                    <a:pt x="34" y="27"/>
                    <a:pt x="31" y="29"/>
                  </a:cubicBezTo>
                  <a:cubicBezTo>
                    <a:pt x="28" y="31"/>
                    <a:pt x="28" y="32"/>
                    <a:pt x="29" y="34"/>
                  </a:cubicBezTo>
                  <a:cubicBezTo>
                    <a:pt x="30" y="35"/>
                    <a:pt x="32" y="35"/>
                    <a:pt x="37" y="34"/>
                  </a:cubicBezTo>
                  <a:cubicBezTo>
                    <a:pt x="43" y="32"/>
                    <a:pt x="46" y="33"/>
                    <a:pt x="49" y="37"/>
                  </a:cubicBezTo>
                  <a:cubicBezTo>
                    <a:pt x="52" y="40"/>
                    <a:pt x="51" y="45"/>
                    <a:pt x="47" y="50"/>
                  </a:cubicBezTo>
                  <a:cubicBezTo>
                    <a:pt x="50" y="54"/>
                    <a:pt x="50" y="54"/>
                    <a:pt x="50" y="54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57" name="Freeform 451">
              <a:extLst>
                <a:ext uri="{FF2B5EF4-FFF2-40B4-BE49-F238E27FC236}">
                  <a16:creationId xmlns:a16="http://schemas.microsoft.com/office/drawing/2014/main" id="{D5C83267-9C31-1D2C-9C24-01BED8CB770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371976" y="2193926"/>
              <a:ext cx="95250" cy="90488"/>
            </a:xfrm>
            <a:custGeom>
              <a:avLst/>
              <a:gdLst/>
              <a:ahLst/>
              <a:cxnLst>
                <a:cxn ang="0">
                  <a:pos x="17" y="11"/>
                </a:cxn>
                <a:cxn ang="0">
                  <a:pos x="0" y="47"/>
                </a:cxn>
                <a:cxn ang="0">
                  <a:pos x="38" y="40"/>
                </a:cxn>
                <a:cxn ang="0">
                  <a:pos x="55" y="5"/>
                </a:cxn>
                <a:cxn ang="0">
                  <a:pos x="17" y="11"/>
                </a:cxn>
                <a:cxn ang="0">
                  <a:pos x="36" y="26"/>
                </a:cxn>
                <a:cxn ang="0">
                  <a:pos x="33" y="21"/>
                </a:cxn>
                <a:cxn ang="0">
                  <a:pos x="30" y="20"/>
                </a:cxn>
                <a:cxn ang="0">
                  <a:pos x="31" y="26"/>
                </a:cxn>
                <a:cxn ang="0">
                  <a:pos x="30" y="35"/>
                </a:cxn>
                <a:cxn ang="0">
                  <a:pos x="21" y="35"/>
                </a:cxn>
                <a:cxn ang="0">
                  <a:pos x="18" y="38"/>
                </a:cxn>
                <a:cxn ang="0">
                  <a:pos x="15" y="36"/>
                </a:cxn>
                <a:cxn ang="0">
                  <a:pos x="18" y="33"/>
                </a:cxn>
                <a:cxn ang="0">
                  <a:pos x="14" y="28"/>
                </a:cxn>
                <a:cxn ang="0">
                  <a:pos x="18" y="25"/>
                </a:cxn>
                <a:cxn ang="0">
                  <a:pos x="22" y="31"/>
                </a:cxn>
                <a:cxn ang="0">
                  <a:pos x="26" y="32"/>
                </a:cxn>
                <a:cxn ang="0">
                  <a:pos x="25" y="26"/>
                </a:cxn>
                <a:cxn ang="0">
                  <a:pos x="25" y="17"/>
                </a:cxn>
                <a:cxn ang="0">
                  <a:pos x="34" y="17"/>
                </a:cxn>
                <a:cxn ang="0">
                  <a:pos x="37" y="14"/>
                </a:cxn>
                <a:cxn ang="0">
                  <a:pos x="39" y="17"/>
                </a:cxn>
                <a:cxn ang="0">
                  <a:pos x="37" y="19"/>
                </a:cxn>
                <a:cxn ang="0">
                  <a:pos x="40" y="24"/>
                </a:cxn>
                <a:cxn ang="0">
                  <a:pos x="36" y="26"/>
                </a:cxn>
              </a:cxnLst>
              <a:rect l="0" t="0" r="r" b="b"/>
              <a:pathLst>
                <a:path w="55" h="52">
                  <a:moveTo>
                    <a:pt x="17" y="11"/>
                  </a:moveTo>
                  <a:cubicBezTo>
                    <a:pt x="2" y="23"/>
                    <a:pt x="0" y="47"/>
                    <a:pt x="0" y="47"/>
                  </a:cubicBezTo>
                  <a:cubicBezTo>
                    <a:pt x="0" y="47"/>
                    <a:pt x="23" y="52"/>
                    <a:pt x="38" y="40"/>
                  </a:cubicBezTo>
                  <a:cubicBezTo>
                    <a:pt x="54" y="28"/>
                    <a:pt x="55" y="5"/>
                    <a:pt x="55" y="5"/>
                  </a:cubicBezTo>
                  <a:cubicBezTo>
                    <a:pt x="55" y="5"/>
                    <a:pt x="32" y="0"/>
                    <a:pt x="17" y="11"/>
                  </a:cubicBezTo>
                  <a:moveTo>
                    <a:pt x="36" y="26"/>
                  </a:moveTo>
                  <a:cubicBezTo>
                    <a:pt x="36" y="25"/>
                    <a:pt x="35" y="23"/>
                    <a:pt x="33" y="21"/>
                  </a:cubicBezTo>
                  <a:cubicBezTo>
                    <a:pt x="32" y="20"/>
                    <a:pt x="30" y="20"/>
                    <a:pt x="30" y="20"/>
                  </a:cubicBezTo>
                  <a:cubicBezTo>
                    <a:pt x="29" y="21"/>
                    <a:pt x="29" y="23"/>
                    <a:pt x="31" y="26"/>
                  </a:cubicBezTo>
                  <a:cubicBezTo>
                    <a:pt x="33" y="30"/>
                    <a:pt x="32" y="33"/>
                    <a:pt x="30" y="35"/>
                  </a:cubicBezTo>
                  <a:cubicBezTo>
                    <a:pt x="28" y="38"/>
                    <a:pt x="24" y="38"/>
                    <a:pt x="21" y="35"/>
                  </a:cubicBezTo>
                  <a:cubicBezTo>
                    <a:pt x="18" y="38"/>
                    <a:pt x="18" y="38"/>
                    <a:pt x="18" y="38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8" y="33"/>
                    <a:pt x="18" y="33"/>
                    <a:pt x="18" y="33"/>
                  </a:cubicBezTo>
                  <a:cubicBezTo>
                    <a:pt x="16" y="31"/>
                    <a:pt x="15" y="29"/>
                    <a:pt x="14" y="28"/>
                  </a:cubicBezTo>
                  <a:cubicBezTo>
                    <a:pt x="18" y="25"/>
                    <a:pt x="18" y="25"/>
                    <a:pt x="18" y="25"/>
                  </a:cubicBezTo>
                  <a:cubicBezTo>
                    <a:pt x="19" y="27"/>
                    <a:pt x="20" y="29"/>
                    <a:pt x="22" y="31"/>
                  </a:cubicBezTo>
                  <a:cubicBezTo>
                    <a:pt x="23" y="32"/>
                    <a:pt x="25" y="33"/>
                    <a:pt x="26" y="32"/>
                  </a:cubicBezTo>
                  <a:cubicBezTo>
                    <a:pt x="27" y="31"/>
                    <a:pt x="26" y="29"/>
                    <a:pt x="25" y="26"/>
                  </a:cubicBezTo>
                  <a:cubicBezTo>
                    <a:pt x="23" y="23"/>
                    <a:pt x="23" y="20"/>
                    <a:pt x="25" y="17"/>
                  </a:cubicBezTo>
                  <a:cubicBezTo>
                    <a:pt x="27" y="15"/>
                    <a:pt x="31" y="14"/>
                    <a:pt x="34" y="17"/>
                  </a:cubicBezTo>
                  <a:cubicBezTo>
                    <a:pt x="37" y="14"/>
                    <a:pt x="37" y="14"/>
                    <a:pt x="37" y="14"/>
                  </a:cubicBezTo>
                  <a:cubicBezTo>
                    <a:pt x="39" y="17"/>
                    <a:pt x="39" y="17"/>
                    <a:pt x="39" y="17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39" y="21"/>
                    <a:pt x="40" y="22"/>
                    <a:pt x="40" y="24"/>
                  </a:cubicBezTo>
                  <a:cubicBezTo>
                    <a:pt x="36" y="26"/>
                    <a:pt x="36" y="26"/>
                    <a:pt x="36" y="26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58" name="Freeform 452">
              <a:extLst>
                <a:ext uri="{FF2B5EF4-FFF2-40B4-BE49-F238E27FC236}">
                  <a16:creationId xmlns:a16="http://schemas.microsoft.com/office/drawing/2014/main" id="{61E15839-58A6-7C74-4D63-F436E4D869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132263" y="2324101"/>
              <a:ext cx="133350" cy="85725"/>
            </a:xfrm>
            <a:custGeom>
              <a:avLst/>
              <a:gdLst/>
              <a:ahLst/>
              <a:cxnLst>
                <a:cxn ang="0">
                  <a:pos x="34" y="5"/>
                </a:cxn>
                <a:cxn ang="0">
                  <a:pos x="0" y="33"/>
                </a:cxn>
                <a:cxn ang="0">
                  <a:pos x="43" y="44"/>
                </a:cxn>
                <a:cxn ang="0">
                  <a:pos x="77" y="16"/>
                </a:cxn>
                <a:cxn ang="0">
                  <a:pos x="34" y="5"/>
                </a:cxn>
                <a:cxn ang="0">
                  <a:pos x="52" y="30"/>
                </a:cxn>
                <a:cxn ang="0">
                  <a:pos x="47" y="31"/>
                </a:cxn>
                <a:cxn ang="0">
                  <a:pos x="46" y="23"/>
                </a:cxn>
                <a:cxn ang="0">
                  <a:pos x="42" y="20"/>
                </a:cxn>
                <a:cxn ang="0">
                  <a:pos x="40" y="26"/>
                </a:cxn>
                <a:cxn ang="0">
                  <a:pos x="35" y="36"/>
                </a:cxn>
                <a:cxn ang="0">
                  <a:pos x="25" y="32"/>
                </a:cxn>
                <a:cxn ang="0">
                  <a:pos x="21" y="33"/>
                </a:cxn>
                <a:cxn ang="0">
                  <a:pos x="19" y="29"/>
                </a:cxn>
                <a:cxn ang="0">
                  <a:pos x="23" y="28"/>
                </a:cxn>
                <a:cxn ang="0">
                  <a:pos x="22" y="21"/>
                </a:cxn>
                <a:cxn ang="0">
                  <a:pos x="28" y="21"/>
                </a:cxn>
                <a:cxn ang="0">
                  <a:pos x="28" y="27"/>
                </a:cxn>
                <a:cxn ang="0">
                  <a:pos x="32" y="30"/>
                </a:cxn>
                <a:cxn ang="0">
                  <a:pos x="34" y="24"/>
                </a:cxn>
                <a:cxn ang="0">
                  <a:pos x="39" y="14"/>
                </a:cxn>
                <a:cxn ang="0">
                  <a:pos x="50" y="18"/>
                </a:cxn>
                <a:cxn ang="0">
                  <a:pos x="54" y="17"/>
                </a:cxn>
                <a:cxn ang="0">
                  <a:pos x="56" y="21"/>
                </a:cxn>
                <a:cxn ang="0">
                  <a:pos x="52" y="22"/>
                </a:cxn>
                <a:cxn ang="0">
                  <a:pos x="52" y="30"/>
                </a:cxn>
              </a:cxnLst>
              <a:rect l="0" t="0" r="r" b="b"/>
              <a:pathLst>
                <a:path w="77" h="49">
                  <a:moveTo>
                    <a:pt x="34" y="5"/>
                  </a:moveTo>
                  <a:cubicBezTo>
                    <a:pt x="13" y="10"/>
                    <a:pt x="0" y="33"/>
                    <a:pt x="0" y="33"/>
                  </a:cubicBezTo>
                  <a:cubicBezTo>
                    <a:pt x="0" y="33"/>
                    <a:pt x="22" y="49"/>
                    <a:pt x="43" y="44"/>
                  </a:cubicBezTo>
                  <a:cubicBezTo>
                    <a:pt x="64" y="39"/>
                    <a:pt x="77" y="16"/>
                    <a:pt x="77" y="16"/>
                  </a:cubicBezTo>
                  <a:cubicBezTo>
                    <a:pt x="77" y="16"/>
                    <a:pt x="55" y="0"/>
                    <a:pt x="34" y="5"/>
                  </a:cubicBezTo>
                  <a:moveTo>
                    <a:pt x="52" y="30"/>
                  </a:moveTo>
                  <a:cubicBezTo>
                    <a:pt x="47" y="31"/>
                    <a:pt x="47" y="31"/>
                    <a:pt x="47" y="31"/>
                  </a:cubicBezTo>
                  <a:cubicBezTo>
                    <a:pt x="47" y="29"/>
                    <a:pt x="47" y="26"/>
                    <a:pt x="46" y="23"/>
                  </a:cubicBezTo>
                  <a:cubicBezTo>
                    <a:pt x="45" y="21"/>
                    <a:pt x="44" y="19"/>
                    <a:pt x="42" y="20"/>
                  </a:cubicBezTo>
                  <a:cubicBezTo>
                    <a:pt x="41" y="21"/>
                    <a:pt x="40" y="22"/>
                    <a:pt x="40" y="26"/>
                  </a:cubicBezTo>
                  <a:cubicBezTo>
                    <a:pt x="40" y="31"/>
                    <a:pt x="39" y="35"/>
                    <a:pt x="35" y="36"/>
                  </a:cubicBezTo>
                  <a:cubicBezTo>
                    <a:pt x="31" y="38"/>
                    <a:pt x="28" y="36"/>
                    <a:pt x="25" y="32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19" y="29"/>
                    <a:pt x="19" y="29"/>
                    <a:pt x="19" y="29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2" y="25"/>
                    <a:pt x="22" y="23"/>
                    <a:pt x="22" y="21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28" y="22"/>
                    <a:pt x="27" y="24"/>
                    <a:pt x="28" y="27"/>
                  </a:cubicBezTo>
                  <a:cubicBezTo>
                    <a:pt x="29" y="30"/>
                    <a:pt x="31" y="30"/>
                    <a:pt x="32" y="30"/>
                  </a:cubicBezTo>
                  <a:cubicBezTo>
                    <a:pt x="33" y="29"/>
                    <a:pt x="34" y="28"/>
                    <a:pt x="34" y="24"/>
                  </a:cubicBezTo>
                  <a:cubicBezTo>
                    <a:pt x="34" y="18"/>
                    <a:pt x="35" y="15"/>
                    <a:pt x="39" y="14"/>
                  </a:cubicBezTo>
                  <a:cubicBezTo>
                    <a:pt x="43" y="12"/>
                    <a:pt x="47" y="14"/>
                    <a:pt x="50" y="18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2" y="22"/>
                    <a:pt x="52" y="22"/>
                    <a:pt x="52" y="22"/>
                  </a:cubicBezTo>
                  <a:cubicBezTo>
                    <a:pt x="53" y="25"/>
                    <a:pt x="53" y="28"/>
                    <a:pt x="52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grpSp>
        <p:nvGrpSpPr>
          <p:cNvPr id="10" name="Group 60" descr="D:\51PPT模板网\51pptmoban.com\图片.jpg">
            <a:extLst>
              <a:ext uri="{FF2B5EF4-FFF2-40B4-BE49-F238E27FC236}">
                <a16:creationId xmlns:a16="http://schemas.microsoft.com/office/drawing/2014/main" id="{41A109E6-67AB-5084-B06B-E8252F0EF72E}"/>
              </a:ext>
            </a:extLst>
          </p:cNvPr>
          <p:cNvGrpSpPr/>
          <p:nvPr/>
        </p:nvGrpSpPr>
        <p:grpSpPr>
          <a:xfrm>
            <a:off x="6315555" y="2646362"/>
            <a:ext cx="388938" cy="319088"/>
            <a:chOff x="5102226" y="1265238"/>
            <a:chExt cx="388938" cy="319088"/>
          </a:xfrm>
          <a:solidFill>
            <a:schemeClr val="bg1"/>
          </a:solidFill>
        </p:grpSpPr>
        <p:sp>
          <p:nvSpPr>
            <p:cNvPr id="13" name="Freeform 407">
              <a:extLst>
                <a:ext uri="{FF2B5EF4-FFF2-40B4-BE49-F238E27FC236}">
                  <a16:creationId xmlns:a16="http://schemas.microsoft.com/office/drawing/2014/main" id="{A9EE95F7-7124-1936-9458-99465178A46C}"/>
                </a:ext>
              </a:extLst>
            </p:cNvPr>
            <p:cNvSpPr>
              <a:spLocks/>
            </p:cNvSpPr>
            <p:nvPr/>
          </p:nvSpPr>
          <p:spPr bwMode="auto">
            <a:xfrm>
              <a:off x="5238751" y="1381126"/>
              <a:ext cx="34925" cy="109538"/>
            </a:xfrm>
            <a:custGeom>
              <a:avLst/>
              <a:gdLst/>
              <a:ahLst/>
              <a:cxnLst>
                <a:cxn ang="0">
                  <a:pos x="6" y="63"/>
                </a:cxn>
                <a:cxn ang="0">
                  <a:pos x="4" y="62"/>
                </a:cxn>
                <a:cxn ang="0">
                  <a:pos x="1" y="55"/>
                </a:cxn>
                <a:cxn ang="0">
                  <a:pos x="10" y="32"/>
                </a:cxn>
                <a:cxn ang="0">
                  <a:pos x="8" y="6"/>
                </a:cxn>
                <a:cxn ang="0">
                  <a:pos x="13" y="0"/>
                </a:cxn>
                <a:cxn ang="0">
                  <a:pos x="19" y="5"/>
                </a:cxn>
                <a:cxn ang="0">
                  <a:pos x="21" y="32"/>
                </a:cxn>
                <a:cxn ang="0">
                  <a:pos x="21" y="34"/>
                </a:cxn>
                <a:cxn ang="0">
                  <a:pos x="12" y="59"/>
                </a:cxn>
                <a:cxn ang="0">
                  <a:pos x="6" y="63"/>
                </a:cxn>
              </a:cxnLst>
              <a:rect l="0" t="0" r="r" b="b"/>
              <a:pathLst>
                <a:path w="21" h="63">
                  <a:moveTo>
                    <a:pt x="6" y="63"/>
                  </a:moveTo>
                  <a:cubicBezTo>
                    <a:pt x="6" y="63"/>
                    <a:pt x="5" y="63"/>
                    <a:pt x="4" y="62"/>
                  </a:cubicBezTo>
                  <a:cubicBezTo>
                    <a:pt x="1" y="61"/>
                    <a:pt x="0" y="58"/>
                    <a:pt x="1" y="55"/>
                  </a:cubicBezTo>
                  <a:cubicBezTo>
                    <a:pt x="10" y="32"/>
                    <a:pt x="10" y="32"/>
                    <a:pt x="10" y="32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3"/>
                    <a:pt x="10" y="0"/>
                    <a:pt x="13" y="0"/>
                  </a:cubicBezTo>
                  <a:cubicBezTo>
                    <a:pt x="16" y="0"/>
                    <a:pt x="19" y="2"/>
                    <a:pt x="19" y="5"/>
                  </a:cubicBezTo>
                  <a:cubicBezTo>
                    <a:pt x="21" y="32"/>
                    <a:pt x="21" y="32"/>
                    <a:pt x="21" y="32"/>
                  </a:cubicBezTo>
                  <a:cubicBezTo>
                    <a:pt x="21" y="33"/>
                    <a:pt x="21" y="34"/>
                    <a:pt x="21" y="34"/>
                  </a:cubicBezTo>
                  <a:cubicBezTo>
                    <a:pt x="12" y="59"/>
                    <a:pt x="12" y="59"/>
                    <a:pt x="12" y="59"/>
                  </a:cubicBezTo>
                  <a:cubicBezTo>
                    <a:pt x="11" y="61"/>
                    <a:pt x="9" y="63"/>
                    <a:pt x="6" y="63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4" name="Freeform 408">
              <a:extLst>
                <a:ext uri="{FF2B5EF4-FFF2-40B4-BE49-F238E27FC236}">
                  <a16:creationId xmlns:a16="http://schemas.microsoft.com/office/drawing/2014/main" id="{CD8016AA-36FF-D717-F0EC-81FB0441FD70}"/>
                </a:ext>
              </a:extLst>
            </p:cNvPr>
            <p:cNvSpPr>
              <a:spLocks/>
            </p:cNvSpPr>
            <p:nvPr/>
          </p:nvSpPr>
          <p:spPr bwMode="auto">
            <a:xfrm>
              <a:off x="5202238" y="1319213"/>
              <a:ext cx="157163" cy="69850"/>
            </a:xfrm>
            <a:custGeom>
              <a:avLst/>
              <a:gdLst/>
              <a:ahLst/>
              <a:cxnLst>
                <a:cxn ang="0">
                  <a:pos x="85" y="15"/>
                </a:cxn>
                <a:cxn ang="0">
                  <a:pos x="69" y="15"/>
                </a:cxn>
                <a:cxn ang="0">
                  <a:pos x="58" y="2"/>
                </a:cxn>
                <a:cxn ang="0">
                  <a:pos x="57" y="1"/>
                </a:cxn>
                <a:cxn ang="0">
                  <a:pos x="46" y="25"/>
                </a:cxn>
                <a:cxn ang="0">
                  <a:pos x="46" y="0"/>
                </a:cxn>
                <a:cxn ang="0">
                  <a:pos x="39" y="0"/>
                </a:cxn>
                <a:cxn ang="0">
                  <a:pos x="37" y="0"/>
                </a:cxn>
                <a:cxn ang="0">
                  <a:pos x="18" y="0"/>
                </a:cxn>
                <a:cxn ang="0">
                  <a:pos x="14" y="2"/>
                </a:cxn>
                <a:cxn ang="0">
                  <a:pos x="2" y="16"/>
                </a:cxn>
                <a:cxn ang="0">
                  <a:pos x="3" y="24"/>
                </a:cxn>
                <a:cxn ang="0">
                  <a:pos x="6" y="25"/>
                </a:cxn>
                <a:cxn ang="0">
                  <a:pos x="11" y="23"/>
                </a:cxn>
                <a:cxn ang="0">
                  <a:pos x="21" y="11"/>
                </a:cxn>
                <a:cxn ang="0">
                  <a:pos x="33" y="11"/>
                </a:cxn>
                <a:cxn ang="0">
                  <a:pos x="24" y="40"/>
                </a:cxn>
                <a:cxn ang="0">
                  <a:pos x="51" y="40"/>
                </a:cxn>
                <a:cxn ang="0">
                  <a:pos x="58" y="20"/>
                </a:cxn>
                <a:cxn ang="0">
                  <a:pos x="62" y="25"/>
                </a:cxn>
                <a:cxn ang="0">
                  <a:pos x="67" y="27"/>
                </a:cxn>
                <a:cxn ang="0">
                  <a:pos x="67" y="27"/>
                </a:cxn>
                <a:cxn ang="0">
                  <a:pos x="85" y="27"/>
                </a:cxn>
                <a:cxn ang="0">
                  <a:pos x="91" y="21"/>
                </a:cxn>
                <a:cxn ang="0">
                  <a:pos x="85" y="15"/>
                </a:cxn>
              </a:cxnLst>
              <a:rect l="0" t="0" r="r" b="b"/>
              <a:pathLst>
                <a:path w="91" h="40">
                  <a:moveTo>
                    <a:pt x="85" y="15"/>
                  </a:moveTo>
                  <a:cubicBezTo>
                    <a:pt x="69" y="15"/>
                    <a:pt x="69" y="15"/>
                    <a:pt x="69" y="15"/>
                  </a:cubicBezTo>
                  <a:cubicBezTo>
                    <a:pt x="58" y="2"/>
                    <a:pt x="58" y="2"/>
                    <a:pt x="58" y="2"/>
                  </a:cubicBezTo>
                  <a:cubicBezTo>
                    <a:pt x="57" y="1"/>
                    <a:pt x="57" y="1"/>
                    <a:pt x="57" y="1"/>
                  </a:cubicBezTo>
                  <a:cubicBezTo>
                    <a:pt x="46" y="25"/>
                    <a:pt x="46" y="25"/>
                    <a:pt x="46" y="25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6" y="0"/>
                    <a:pt x="15" y="0"/>
                    <a:pt x="14" y="2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0" y="18"/>
                    <a:pt x="0" y="22"/>
                    <a:pt x="3" y="24"/>
                  </a:cubicBezTo>
                  <a:cubicBezTo>
                    <a:pt x="4" y="25"/>
                    <a:pt x="5" y="25"/>
                    <a:pt x="6" y="25"/>
                  </a:cubicBezTo>
                  <a:cubicBezTo>
                    <a:pt x="8" y="25"/>
                    <a:pt x="10" y="25"/>
                    <a:pt x="11" y="23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24" y="40"/>
                    <a:pt x="24" y="40"/>
                    <a:pt x="24" y="40"/>
                  </a:cubicBezTo>
                  <a:cubicBezTo>
                    <a:pt x="51" y="40"/>
                    <a:pt x="51" y="40"/>
                    <a:pt x="51" y="40"/>
                  </a:cubicBezTo>
                  <a:cubicBezTo>
                    <a:pt x="58" y="20"/>
                    <a:pt x="58" y="20"/>
                    <a:pt x="58" y="20"/>
                  </a:cubicBezTo>
                  <a:cubicBezTo>
                    <a:pt x="62" y="25"/>
                    <a:pt x="62" y="25"/>
                    <a:pt x="62" y="25"/>
                  </a:cubicBezTo>
                  <a:cubicBezTo>
                    <a:pt x="63" y="26"/>
                    <a:pt x="65" y="27"/>
                    <a:pt x="67" y="27"/>
                  </a:cubicBezTo>
                  <a:cubicBezTo>
                    <a:pt x="67" y="27"/>
                    <a:pt x="67" y="27"/>
                    <a:pt x="67" y="27"/>
                  </a:cubicBezTo>
                  <a:cubicBezTo>
                    <a:pt x="85" y="27"/>
                    <a:pt x="85" y="27"/>
                    <a:pt x="85" y="27"/>
                  </a:cubicBezTo>
                  <a:cubicBezTo>
                    <a:pt x="88" y="27"/>
                    <a:pt x="91" y="24"/>
                    <a:pt x="91" y="21"/>
                  </a:cubicBezTo>
                  <a:cubicBezTo>
                    <a:pt x="91" y="18"/>
                    <a:pt x="88" y="15"/>
                    <a:pt x="85" y="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5" name="Freeform 409">
              <a:extLst>
                <a:ext uri="{FF2B5EF4-FFF2-40B4-BE49-F238E27FC236}">
                  <a16:creationId xmlns:a16="http://schemas.microsoft.com/office/drawing/2014/main" id="{740F585A-0AE2-58C4-CF90-9A6F6C7BA84F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3676" y="1327151"/>
              <a:ext cx="14288" cy="41275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20"/>
                </a:cxn>
                <a:cxn ang="0">
                  <a:pos x="2" y="26"/>
                </a:cxn>
                <a:cxn ang="0">
                  <a:pos x="9" y="23"/>
                </a:cxn>
                <a:cxn ang="0">
                  <a:pos x="9" y="0"/>
                </a:cxn>
              </a:cxnLst>
              <a:rect l="0" t="0" r="r" b="b"/>
              <a:pathLst>
                <a:path w="9" h="26">
                  <a:moveTo>
                    <a:pt x="9" y="0"/>
                  </a:moveTo>
                  <a:lnTo>
                    <a:pt x="0" y="20"/>
                  </a:lnTo>
                  <a:lnTo>
                    <a:pt x="2" y="26"/>
                  </a:lnTo>
                  <a:lnTo>
                    <a:pt x="9" y="23"/>
                  </a:lnTo>
                  <a:lnTo>
                    <a:pt x="9" y="0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6" name="Freeform 410">
              <a:extLst>
                <a:ext uri="{FF2B5EF4-FFF2-40B4-BE49-F238E27FC236}">
                  <a16:creationId xmlns:a16="http://schemas.microsoft.com/office/drawing/2014/main" id="{8500ED19-95B0-A302-3830-8AB21F1E8558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3676" y="1327151"/>
              <a:ext cx="14288" cy="41275"/>
            </a:xfrm>
            <a:custGeom>
              <a:avLst/>
              <a:gdLst/>
              <a:ahLst/>
              <a:cxnLst>
                <a:cxn ang="0">
                  <a:pos x="9" y="0"/>
                </a:cxn>
                <a:cxn ang="0">
                  <a:pos x="0" y="20"/>
                </a:cxn>
                <a:cxn ang="0">
                  <a:pos x="2" y="26"/>
                </a:cxn>
                <a:cxn ang="0">
                  <a:pos x="9" y="23"/>
                </a:cxn>
                <a:cxn ang="0">
                  <a:pos x="9" y="0"/>
                </a:cxn>
              </a:cxnLst>
              <a:rect l="0" t="0" r="r" b="b"/>
              <a:pathLst>
                <a:path w="9" h="26">
                  <a:moveTo>
                    <a:pt x="9" y="0"/>
                  </a:moveTo>
                  <a:lnTo>
                    <a:pt x="0" y="20"/>
                  </a:lnTo>
                  <a:lnTo>
                    <a:pt x="2" y="26"/>
                  </a:lnTo>
                  <a:lnTo>
                    <a:pt x="9" y="23"/>
                  </a:lnTo>
                  <a:lnTo>
                    <a:pt x="9" y="0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7" name="Freeform 411">
              <a:extLst>
                <a:ext uri="{FF2B5EF4-FFF2-40B4-BE49-F238E27FC236}">
                  <a16:creationId xmlns:a16="http://schemas.microsoft.com/office/drawing/2014/main" id="{E4E329B3-B526-1AF0-7EB0-8CB45F0368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283201" y="1323976"/>
              <a:ext cx="12700" cy="7938"/>
            </a:xfrm>
            <a:custGeom>
              <a:avLst/>
              <a:gdLst/>
              <a:ahLst/>
              <a:cxnLst>
                <a:cxn ang="0">
                  <a:pos x="6" y="1"/>
                </a:cxn>
                <a:cxn ang="0">
                  <a:pos x="6" y="2"/>
                </a:cxn>
                <a:cxn ang="0">
                  <a:pos x="3" y="4"/>
                </a:cxn>
                <a:cxn ang="0">
                  <a:pos x="2" y="4"/>
                </a:cxn>
                <a:cxn ang="0">
                  <a:pos x="1" y="1"/>
                </a:cxn>
                <a:cxn ang="0">
                  <a:pos x="1" y="0"/>
                </a:cxn>
                <a:cxn ang="0">
                  <a:pos x="6" y="1"/>
                </a:cxn>
              </a:cxnLst>
              <a:rect l="0" t="0" r="r" b="b"/>
              <a:pathLst>
                <a:path w="7" h="5">
                  <a:moveTo>
                    <a:pt x="6" y="1"/>
                  </a:moveTo>
                  <a:cubicBezTo>
                    <a:pt x="7" y="1"/>
                    <a:pt x="7" y="1"/>
                    <a:pt x="6" y="2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5"/>
                    <a:pt x="2" y="5"/>
                    <a:pt x="2" y="4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6" y="1"/>
                    <a:pt x="6" y="1"/>
                    <a:pt x="6" y="1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8" name="Freeform 412">
              <a:extLst>
                <a:ext uri="{FF2B5EF4-FFF2-40B4-BE49-F238E27FC236}">
                  <a16:creationId xmlns:a16="http://schemas.microsoft.com/office/drawing/2014/main" id="{6375029C-B2ED-7ED0-3F5C-992C2ACA9D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273676" y="1271588"/>
              <a:ext cx="39688" cy="47625"/>
            </a:xfrm>
            <a:custGeom>
              <a:avLst/>
              <a:gdLst/>
              <a:ahLst/>
              <a:cxnLst>
                <a:cxn ang="0">
                  <a:pos x="21" y="15"/>
                </a:cxn>
                <a:cxn ang="0">
                  <a:pos x="10" y="27"/>
                </a:cxn>
                <a:cxn ang="0">
                  <a:pos x="1" y="13"/>
                </a:cxn>
                <a:cxn ang="0">
                  <a:pos x="12" y="1"/>
                </a:cxn>
                <a:cxn ang="0">
                  <a:pos x="21" y="15"/>
                </a:cxn>
              </a:cxnLst>
              <a:rect l="0" t="0" r="r" b="b"/>
              <a:pathLst>
                <a:path w="22" h="28">
                  <a:moveTo>
                    <a:pt x="21" y="15"/>
                  </a:moveTo>
                  <a:cubicBezTo>
                    <a:pt x="20" y="22"/>
                    <a:pt x="13" y="28"/>
                    <a:pt x="10" y="27"/>
                  </a:cubicBezTo>
                  <a:cubicBezTo>
                    <a:pt x="6" y="27"/>
                    <a:pt x="0" y="20"/>
                    <a:pt x="1" y="13"/>
                  </a:cubicBezTo>
                  <a:cubicBezTo>
                    <a:pt x="2" y="6"/>
                    <a:pt x="4" y="0"/>
                    <a:pt x="12" y="1"/>
                  </a:cubicBezTo>
                  <a:cubicBezTo>
                    <a:pt x="21" y="2"/>
                    <a:pt x="22" y="8"/>
                    <a:pt x="21" y="15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19" name="Freeform 413">
              <a:extLst>
                <a:ext uri="{FF2B5EF4-FFF2-40B4-BE49-F238E27FC236}">
                  <a16:creationId xmlns:a16="http://schemas.microsoft.com/office/drawing/2014/main" id="{ED9C661D-5315-D3CA-83A5-67FA0802A7B6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6838" y="1306513"/>
              <a:ext cx="280988" cy="231775"/>
            </a:xfrm>
            <a:custGeom>
              <a:avLst/>
              <a:gdLst/>
              <a:ahLst/>
              <a:cxnLst>
                <a:cxn ang="0">
                  <a:pos x="11" y="146"/>
                </a:cxn>
                <a:cxn ang="0">
                  <a:pos x="0" y="140"/>
                </a:cxn>
                <a:cxn ang="0">
                  <a:pos x="13" y="118"/>
                </a:cxn>
                <a:cxn ang="0">
                  <a:pos x="55" y="124"/>
                </a:cxn>
                <a:cxn ang="0">
                  <a:pos x="66" y="102"/>
                </a:cxn>
                <a:cxn ang="0">
                  <a:pos x="98" y="108"/>
                </a:cxn>
                <a:cxn ang="0">
                  <a:pos x="119" y="58"/>
                </a:cxn>
                <a:cxn ang="0">
                  <a:pos x="138" y="60"/>
                </a:cxn>
                <a:cxn ang="0">
                  <a:pos x="165" y="0"/>
                </a:cxn>
                <a:cxn ang="0">
                  <a:pos x="177" y="5"/>
                </a:cxn>
                <a:cxn ang="0">
                  <a:pos x="147" y="75"/>
                </a:cxn>
                <a:cxn ang="0">
                  <a:pos x="128" y="72"/>
                </a:cxn>
                <a:cxn ang="0">
                  <a:pos x="105" y="122"/>
                </a:cxn>
                <a:cxn ang="0">
                  <a:pos x="74" y="118"/>
                </a:cxn>
                <a:cxn ang="0">
                  <a:pos x="61" y="140"/>
                </a:cxn>
                <a:cxn ang="0">
                  <a:pos x="20" y="133"/>
                </a:cxn>
                <a:cxn ang="0">
                  <a:pos x="11" y="146"/>
                </a:cxn>
              </a:cxnLst>
              <a:rect l="0" t="0" r="r" b="b"/>
              <a:pathLst>
                <a:path w="177" h="146">
                  <a:moveTo>
                    <a:pt x="11" y="146"/>
                  </a:moveTo>
                  <a:lnTo>
                    <a:pt x="0" y="140"/>
                  </a:lnTo>
                  <a:lnTo>
                    <a:pt x="13" y="118"/>
                  </a:lnTo>
                  <a:lnTo>
                    <a:pt x="55" y="124"/>
                  </a:lnTo>
                  <a:lnTo>
                    <a:pt x="66" y="102"/>
                  </a:lnTo>
                  <a:lnTo>
                    <a:pt x="98" y="108"/>
                  </a:lnTo>
                  <a:lnTo>
                    <a:pt x="119" y="58"/>
                  </a:lnTo>
                  <a:lnTo>
                    <a:pt x="138" y="60"/>
                  </a:lnTo>
                  <a:lnTo>
                    <a:pt x="165" y="0"/>
                  </a:lnTo>
                  <a:lnTo>
                    <a:pt x="177" y="5"/>
                  </a:lnTo>
                  <a:lnTo>
                    <a:pt x="147" y="75"/>
                  </a:lnTo>
                  <a:lnTo>
                    <a:pt x="128" y="72"/>
                  </a:lnTo>
                  <a:lnTo>
                    <a:pt x="105" y="122"/>
                  </a:lnTo>
                  <a:lnTo>
                    <a:pt x="74" y="118"/>
                  </a:lnTo>
                  <a:lnTo>
                    <a:pt x="61" y="140"/>
                  </a:lnTo>
                  <a:lnTo>
                    <a:pt x="20" y="133"/>
                  </a:lnTo>
                  <a:lnTo>
                    <a:pt x="11" y="146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20" name="Freeform 414">
              <a:extLst>
                <a:ext uri="{FF2B5EF4-FFF2-40B4-BE49-F238E27FC236}">
                  <a16:creationId xmlns:a16="http://schemas.microsoft.com/office/drawing/2014/main" id="{C577FE65-84B4-E63B-EEE1-EF1937F0C03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76838" y="1306513"/>
              <a:ext cx="280988" cy="231775"/>
            </a:xfrm>
            <a:custGeom>
              <a:avLst/>
              <a:gdLst/>
              <a:ahLst/>
              <a:cxnLst>
                <a:cxn ang="0">
                  <a:pos x="11" y="146"/>
                </a:cxn>
                <a:cxn ang="0">
                  <a:pos x="0" y="140"/>
                </a:cxn>
                <a:cxn ang="0">
                  <a:pos x="13" y="118"/>
                </a:cxn>
                <a:cxn ang="0">
                  <a:pos x="55" y="124"/>
                </a:cxn>
                <a:cxn ang="0">
                  <a:pos x="66" y="102"/>
                </a:cxn>
                <a:cxn ang="0">
                  <a:pos x="98" y="108"/>
                </a:cxn>
                <a:cxn ang="0">
                  <a:pos x="119" y="58"/>
                </a:cxn>
                <a:cxn ang="0">
                  <a:pos x="138" y="60"/>
                </a:cxn>
                <a:cxn ang="0">
                  <a:pos x="165" y="0"/>
                </a:cxn>
                <a:cxn ang="0">
                  <a:pos x="177" y="5"/>
                </a:cxn>
                <a:cxn ang="0">
                  <a:pos x="147" y="75"/>
                </a:cxn>
                <a:cxn ang="0">
                  <a:pos x="128" y="72"/>
                </a:cxn>
                <a:cxn ang="0">
                  <a:pos x="105" y="122"/>
                </a:cxn>
                <a:cxn ang="0">
                  <a:pos x="74" y="118"/>
                </a:cxn>
                <a:cxn ang="0">
                  <a:pos x="61" y="140"/>
                </a:cxn>
                <a:cxn ang="0">
                  <a:pos x="20" y="133"/>
                </a:cxn>
                <a:cxn ang="0">
                  <a:pos x="11" y="146"/>
                </a:cxn>
              </a:cxnLst>
              <a:rect l="0" t="0" r="r" b="b"/>
              <a:pathLst>
                <a:path w="177" h="146">
                  <a:moveTo>
                    <a:pt x="11" y="146"/>
                  </a:moveTo>
                  <a:lnTo>
                    <a:pt x="0" y="140"/>
                  </a:lnTo>
                  <a:lnTo>
                    <a:pt x="13" y="118"/>
                  </a:lnTo>
                  <a:lnTo>
                    <a:pt x="55" y="124"/>
                  </a:lnTo>
                  <a:lnTo>
                    <a:pt x="66" y="102"/>
                  </a:lnTo>
                  <a:lnTo>
                    <a:pt x="98" y="108"/>
                  </a:lnTo>
                  <a:lnTo>
                    <a:pt x="119" y="58"/>
                  </a:lnTo>
                  <a:lnTo>
                    <a:pt x="138" y="60"/>
                  </a:lnTo>
                  <a:lnTo>
                    <a:pt x="165" y="0"/>
                  </a:lnTo>
                  <a:lnTo>
                    <a:pt x="177" y="5"/>
                  </a:lnTo>
                  <a:lnTo>
                    <a:pt x="147" y="75"/>
                  </a:lnTo>
                  <a:lnTo>
                    <a:pt x="128" y="72"/>
                  </a:lnTo>
                  <a:lnTo>
                    <a:pt x="105" y="122"/>
                  </a:lnTo>
                  <a:lnTo>
                    <a:pt x="74" y="118"/>
                  </a:lnTo>
                  <a:lnTo>
                    <a:pt x="61" y="140"/>
                  </a:lnTo>
                  <a:lnTo>
                    <a:pt x="20" y="133"/>
                  </a:lnTo>
                  <a:lnTo>
                    <a:pt x="11" y="146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21" name="Freeform 415">
              <a:extLst>
                <a:ext uri="{FF2B5EF4-FFF2-40B4-BE49-F238E27FC236}">
                  <a16:creationId xmlns:a16="http://schemas.microsoft.com/office/drawing/2014/main" id="{F2201D24-4CE2-AE25-FB1D-50E1BA01A97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2226" y="1265238"/>
              <a:ext cx="388938" cy="319088"/>
            </a:xfrm>
            <a:custGeom>
              <a:avLst/>
              <a:gdLst/>
              <a:ahLst/>
              <a:cxnLst>
                <a:cxn ang="0">
                  <a:pos x="245" y="201"/>
                </a:cxn>
                <a:cxn ang="0">
                  <a:pos x="0" y="201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193"/>
                </a:cxn>
                <a:cxn ang="0">
                  <a:pos x="245" y="193"/>
                </a:cxn>
                <a:cxn ang="0">
                  <a:pos x="245" y="201"/>
                </a:cxn>
              </a:cxnLst>
              <a:rect l="0" t="0" r="r" b="b"/>
              <a:pathLst>
                <a:path w="245" h="201">
                  <a:moveTo>
                    <a:pt x="245" y="201"/>
                  </a:moveTo>
                  <a:lnTo>
                    <a:pt x="0" y="201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193"/>
                  </a:lnTo>
                  <a:lnTo>
                    <a:pt x="245" y="193"/>
                  </a:lnTo>
                  <a:lnTo>
                    <a:pt x="245" y="20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22" name="Freeform 416">
              <a:extLst>
                <a:ext uri="{FF2B5EF4-FFF2-40B4-BE49-F238E27FC236}">
                  <a16:creationId xmlns:a16="http://schemas.microsoft.com/office/drawing/2014/main" id="{C5DC0D14-C51F-21CD-EC75-245F6008F7D4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2226" y="1265238"/>
              <a:ext cx="388938" cy="319088"/>
            </a:xfrm>
            <a:custGeom>
              <a:avLst/>
              <a:gdLst/>
              <a:ahLst/>
              <a:cxnLst>
                <a:cxn ang="0">
                  <a:pos x="245" y="201"/>
                </a:cxn>
                <a:cxn ang="0">
                  <a:pos x="0" y="201"/>
                </a:cxn>
                <a:cxn ang="0">
                  <a:pos x="0" y="0"/>
                </a:cxn>
                <a:cxn ang="0">
                  <a:pos x="8" y="0"/>
                </a:cxn>
                <a:cxn ang="0">
                  <a:pos x="8" y="193"/>
                </a:cxn>
                <a:cxn ang="0">
                  <a:pos x="245" y="193"/>
                </a:cxn>
                <a:cxn ang="0">
                  <a:pos x="245" y="201"/>
                </a:cxn>
              </a:cxnLst>
              <a:rect l="0" t="0" r="r" b="b"/>
              <a:pathLst>
                <a:path w="245" h="201">
                  <a:moveTo>
                    <a:pt x="245" y="201"/>
                  </a:moveTo>
                  <a:lnTo>
                    <a:pt x="0" y="201"/>
                  </a:lnTo>
                  <a:lnTo>
                    <a:pt x="0" y="0"/>
                  </a:lnTo>
                  <a:lnTo>
                    <a:pt x="8" y="0"/>
                  </a:lnTo>
                  <a:lnTo>
                    <a:pt x="8" y="193"/>
                  </a:lnTo>
                  <a:lnTo>
                    <a:pt x="245" y="193"/>
                  </a:lnTo>
                  <a:lnTo>
                    <a:pt x="245" y="201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23" name="Freeform 417">
              <a:extLst>
                <a:ext uri="{FF2B5EF4-FFF2-40B4-BE49-F238E27FC236}">
                  <a16:creationId xmlns:a16="http://schemas.microsoft.com/office/drawing/2014/main" id="{568C24F5-F8BC-A8CF-A5B4-BF494E4F4D3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376" y="1360488"/>
              <a:ext cx="71438" cy="57150"/>
            </a:xfrm>
            <a:custGeom>
              <a:avLst/>
              <a:gdLst/>
              <a:ahLst/>
              <a:cxnLst>
                <a:cxn ang="0">
                  <a:pos x="35" y="30"/>
                </a:cxn>
                <a:cxn ang="0">
                  <a:pos x="29" y="32"/>
                </a:cxn>
                <a:cxn ang="0">
                  <a:pos x="3" y="22"/>
                </a:cxn>
                <a:cxn ang="0">
                  <a:pos x="0" y="17"/>
                </a:cxn>
                <a:cxn ang="0">
                  <a:pos x="6" y="3"/>
                </a:cxn>
                <a:cxn ang="0">
                  <a:pos x="11" y="0"/>
                </a:cxn>
                <a:cxn ang="0">
                  <a:pos x="38" y="11"/>
                </a:cxn>
                <a:cxn ang="0">
                  <a:pos x="40" y="16"/>
                </a:cxn>
                <a:cxn ang="0">
                  <a:pos x="35" y="30"/>
                </a:cxn>
              </a:cxnLst>
              <a:rect l="0" t="0" r="r" b="b"/>
              <a:pathLst>
                <a:path w="41" h="33">
                  <a:moveTo>
                    <a:pt x="35" y="30"/>
                  </a:moveTo>
                  <a:cubicBezTo>
                    <a:pt x="34" y="32"/>
                    <a:pt x="31" y="33"/>
                    <a:pt x="29" y="32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1" y="21"/>
                    <a:pt x="0" y="19"/>
                    <a:pt x="0" y="17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1"/>
                    <a:pt x="9" y="0"/>
                    <a:pt x="11" y="0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0" y="12"/>
                    <a:pt x="41" y="14"/>
                    <a:pt x="40" y="16"/>
                  </a:cubicBezTo>
                  <a:cubicBezTo>
                    <a:pt x="35" y="30"/>
                    <a:pt x="35" y="30"/>
                    <a:pt x="35" y="30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24" name="Rectangle 418">
              <a:extLst>
                <a:ext uri="{FF2B5EF4-FFF2-40B4-BE49-F238E27FC236}">
                  <a16:creationId xmlns:a16="http://schemas.microsoft.com/office/drawing/2014/main" id="{BB2020B5-2DA3-F5A8-785B-70A85BC284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0163" y="1290638"/>
              <a:ext cx="22225" cy="127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25" name="Rectangle 419">
              <a:extLst>
                <a:ext uri="{FF2B5EF4-FFF2-40B4-BE49-F238E27FC236}">
                  <a16:creationId xmlns:a16="http://schemas.microsoft.com/office/drawing/2014/main" id="{E33E89C1-0B5D-7D39-7F2C-CD27C42B6C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0163" y="1290638"/>
              <a:ext cx="22225" cy="127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26" name="Rectangle 420">
              <a:extLst>
                <a:ext uri="{FF2B5EF4-FFF2-40B4-BE49-F238E27FC236}">
                  <a16:creationId xmlns:a16="http://schemas.microsoft.com/office/drawing/2014/main" id="{7957B834-FDEF-CFD0-E8E2-B08A8BEC85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0163" y="1347788"/>
              <a:ext cx="22225" cy="142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27" name="Rectangle 421">
              <a:extLst>
                <a:ext uri="{FF2B5EF4-FFF2-40B4-BE49-F238E27FC236}">
                  <a16:creationId xmlns:a16="http://schemas.microsoft.com/office/drawing/2014/main" id="{4743695F-E976-7691-4698-A04F1319CA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0163" y="1347788"/>
              <a:ext cx="22225" cy="14288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28" name="Rectangle 422">
              <a:extLst>
                <a:ext uri="{FF2B5EF4-FFF2-40B4-BE49-F238E27FC236}">
                  <a16:creationId xmlns:a16="http://schemas.microsoft.com/office/drawing/2014/main" id="{45BD0FC3-2655-C28D-A9A5-348ABB0610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0163" y="1406526"/>
              <a:ext cx="22225" cy="127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29" name="Rectangle 423">
              <a:extLst>
                <a:ext uri="{FF2B5EF4-FFF2-40B4-BE49-F238E27FC236}">
                  <a16:creationId xmlns:a16="http://schemas.microsoft.com/office/drawing/2014/main" id="{D2CF847E-8EFD-6A40-6946-5BBDF12170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0163" y="1406526"/>
              <a:ext cx="22225" cy="127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30" name="Rectangle 424">
              <a:extLst>
                <a:ext uri="{FF2B5EF4-FFF2-40B4-BE49-F238E27FC236}">
                  <a16:creationId xmlns:a16="http://schemas.microsoft.com/office/drawing/2014/main" id="{C6BCC092-6FE7-6D79-7601-5000FDAB71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0163" y="1465263"/>
              <a:ext cx="22225" cy="127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31" name="Rectangle 425">
              <a:extLst>
                <a:ext uri="{FF2B5EF4-FFF2-40B4-BE49-F238E27FC236}">
                  <a16:creationId xmlns:a16="http://schemas.microsoft.com/office/drawing/2014/main" id="{90164ABA-7D0D-161A-9C04-2AFBCC66FE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0163" y="1465263"/>
              <a:ext cx="22225" cy="127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32" name="Rectangle 426">
              <a:extLst>
                <a:ext uri="{FF2B5EF4-FFF2-40B4-BE49-F238E27FC236}">
                  <a16:creationId xmlns:a16="http://schemas.microsoft.com/office/drawing/2014/main" id="{E28565DB-6215-F903-5EC9-55A7189F8F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0163" y="1524001"/>
              <a:ext cx="22225" cy="127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33" name="Rectangle 427">
              <a:extLst>
                <a:ext uri="{FF2B5EF4-FFF2-40B4-BE49-F238E27FC236}">
                  <a16:creationId xmlns:a16="http://schemas.microsoft.com/office/drawing/2014/main" id="{C885BFBE-043D-8DE6-350A-89E1E3E137C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10163" y="1524001"/>
              <a:ext cx="22225" cy="12700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34" name="Rectangle 428">
              <a:extLst>
                <a:ext uri="{FF2B5EF4-FFF2-40B4-BE49-F238E27FC236}">
                  <a16:creationId xmlns:a16="http://schemas.microsoft.com/office/drawing/2014/main" id="{4B67A92A-9009-6D44-67C8-2D450A3951E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95913" y="1554163"/>
              <a:ext cx="12700" cy="222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35" name="Rectangle 429">
              <a:extLst>
                <a:ext uri="{FF2B5EF4-FFF2-40B4-BE49-F238E27FC236}">
                  <a16:creationId xmlns:a16="http://schemas.microsoft.com/office/drawing/2014/main" id="{4235A2C1-20DD-7986-805A-2E2E5F9180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95913" y="1554163"/>
              <a:ext cx="12700" cy="222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36" name="Rectangle 430">
              <a:extLst>
                <a:ext uri="{FF2B5EF4-FFF2-40B4-BE49-F238E27FC236}">
                  <a16:creationId xmlns:a16="http://schemas.microsoft.com/office/drawing/2014/main" id="{35D3E39A-1E54-7A33-93A7-492532029E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4651" y="1554163"/>
              <a:ext cx="12700" cy="222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37" name="Rectangle 431">
              <a:extLst>
                <a:ext uri="{FF2B5EF4-FFF2-40B4-BE49-F238E27FC236}">
                  <a16:creationId xmlns:a16="http://schemas.microsoft.com/office/drawing/2014/main" id="{EEF2687E-3840-DF4F-7B5E-224B824D00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4651" y="1554163"/>
              <a:ext cx="12700" cy="222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38" name="Rectangle 432">
              <a:extLst>
                <a:ext uri="{FF2B5EF4-FFF2-40B4-BE49-F238E27FC236}">
                  <a16:creationId xmlns:a16="http://schemas.microsoft.com/office/drawing/2014/main" id="{ADEA74C6-9071-58FA-6D73-065C0F6969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37176" y="1554163"/>
              <a:ext cx="12700" cy="222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39" name="Rectangle 433">
              <a:extLst>
                <a:ext uri="{FF2B5EF4-FFF2-40B4-BE49-F238E27FC236}">
                  <a16:creationId xmlns:a16="http://schemas.microsoft.com/office/drawing/2014/main" id="{D63FD3E9-41E6-90F7-9F1F-6739DE364F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37176" y="1554163"/>
              <a:ext cx="12700" cy="222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40" name="Rectangle 434">
              <a:extLst>
                <a:ext uri="{FF2B5EF4-FFF2-40B4-BE49-F238E27FC236}">
                  <a16:creationId xmlns:a16="http://schemas.microsoft.com/office/drawing/2014/main" id="{6ED366B1-4990-86D2-5EB0-10282295B8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8438" y="1554163"/>
              <a:ext cx="12700" cy="222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41" name="Rectangle 435">
              <a:extLst>
                <a:ext uri="{FF2B5EF4-FFF2-40B4-BE49-F238E27FC236}">
                  <a16:creationId xmlns:a16="http://schemas.microsoft.com/office/drawing/2014/main" id="{50294FF5-1276-062F-D825-90698CA229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78438" y="1554163"/>
              <a:ext cx="12700" cy="222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42" name="Rectangle 436">
              <a:extLst>
                <a:ext uri="{FF2B5EF4-FFF2-40B4-BE49-F238E27FC236}">
                  <a16:creationId xmlns:a16="http://schemas.microsoft.com/office/drawing/2014/main" id="{8D449F8A-BFAB-949A-E5C7-F1C523A59D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19701" y="1554163"/>
              <a:ext cx="12700" cy="222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43" name="Rectangle 437">
              <a:extLst>
                <a:ext uri="{FF2B5EF4-FFF2-40B4-BE49-F238E27FC236}">
                  <a16:creationId xmlns:a16="http://schemas.microsoft.com/office/drawing/2014/main" id="{FA20F6FC-3E83-A0BF-19A6-3119BCC8EE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19701" y="1554163"/>
              <a:ext cx="12700" cy="222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44" name="Rectangle 438">
              <a:extLst>
                <a:ext uri="{FF2B5EF4-FFF2-40B4-BE49-F238E27FC236}">
                  <a16:creationId xmlns:a16="http://schemas.microsoft.com/office/drawing/2014/main" id="{E2113776-CA8E-0A73-C713-93AAD16A0D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60963" y="1554163"/>
              <a:ext cx="12700" cy="222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45" name="Rectangle 439">
              <a:extLst>
                <a:ext uri="{FF2B5EF4-FFF2-40B4-BE49-F238E27FC236}">
                  <a16:creationId xmlns:a16="http://schemas.microsoft.com/office/drawing/2014/main" id="{E7761300-A7F5-9384-F01E-B144146F08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60963" y="1554163"/>
              <a:ext cx="12700" cy="22225"/>
            </a:xfrm>
            <a:prstGeom prst="rect">
              <a:avLst/>
            </a:prstGeom>
            <a:grpFill/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46" name="Freeform 440">
              <a:extLst>
                <a:ext uri="{FF2B5EF4-FFF2-40B4-BE49-F238E27FC236}">
                  <a16:creationId xmlns:a16="http://schemas.microsoft.com/office/drawing/2014/main" id="{03289F20-EB7E-1A1C-D148-B0D5352BFB9E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0201" y="1271588"/>
              <a:ext cx="68263" cy="63500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35" y="0"/>
                </a:cxn>
                <a:cxn ang="0">
                  <a:pos x="43" y="40"/>
                </a:cxn>
                <a:cxn ang="0">
                  <a:pos x="0" y="23"/>
                </a:cxn>
              </a:cxnLst>
              <a:rect l="0" t="0" r="r" b="b"/>
              <a:pathLst>
                <a:path w="43" h="40">
                  <a:moveTo>
                    <a:pt x="0" y="23"/>
                  </a:moveTo>
                  <a:lnTo>
                    <a:pt x="35" y="0"/>
                  </a:lnTo>
                  <a:lnTo>
                    <a:pt x="43" y="40"/>
                  </a:lnTo>
                  <a:lnTo>
                    <a:pt x="0" y="23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  <p:sp>
          <p:nvSpPr>
            <p:cNvPr id="47" name="Freeform 441">
              <a:extLst>
                <a:ext uri="{FF2B5EF4-FFF2-40B4-BE49-F238E27FC236}">
                  <a16:creationId xmlns:a16="http://schemas.microsoft.com/office/drawing/2014/main" id="{102C20C8-9C7B-7AA0-66A9-F3966F4D5225}"/>
                </a:ext>
              </a:extLst>
            </p:cNvPr>
            <p:cNvSpPr>
              <a:spLocks/>
            </p:cNvSpPr>
            <p:nvPr/>
          </p:nvSpPr>
          <p:spPr bwMode="auto">
            <a:xfrm>
              <a:off x="5410201" y="1271588"/>
              <a:ext cx="68263" cy="63500"/>
            </a:xfrm>
            <a:custGeom>
              <a:avLst/>
              <a:gdLst/>
              <a:ahLst/>
              <a:cxnLst>
                <a:cxn ang="0">
                  <a:pos x="0" y="23"/>
                </a:cxn>
                <a:cxn ang="0">
                  <a:pos x="35" y="0"/>
                </a:cxn>
                <a:cxn ang="0">
                  <a:pos x="43" y="40"/>
                </a:cxn>
                <a:cxn ang="0">
                  <a:pos x="0" y="23"/>
                </a:cxn>
              </a:cxnLst>
              <a:rect l="0" t="0" r="r" b="b"/>
              <a:pathLst>
                <a:path w="43" h="40">
                  <a:moveTo>
                    <a:pt x="0" y="23"/>
                  </a:moveTo>
                  <a:lnTo>
                    <a:pt x="35" y="0"/>
                  </a:lnTo>
                  <a:lnTo>
                    <a:pt x="43" y="40"/>
                  </a:lnTo>
                  <a:lnTo>
                    <a:pt x="0" y="23"/>
                  </a:ln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latin typeface="+mn-ea"/>
              </a:endParaRPr>
            </a:p>
          </p:txBody>
        </p:sp>
      </p:grpSp>
      <p:sp>
        <p:nvSpPr>
          <p:cNvPr id="11" name="Freeform 14" descr="D:\51PPT模板网\51pptmoban.com\图片.jpg">
            <a:extLst>
              <a:ext uri="{FF2B5EF4-FFF2-40B4-BE49-F238E27FC236}">
                <a16:creationId xmlns:a16="http://schemas.microsoft.com/office/drawing/2014/main" id="{F02CB3B6-3EAE-90A6-2720-2668ECDF2B61}"/>
              </a:ext>
            </a:extLst>
          </p:cNvPr>
          <p:cNvSpPr>
            <a:spLocks noEditPoints="1"/>
          </p:cNvSpPr>
          <p:nvPr/>
        </p:nvSpPr>
        <p:spPr bwMode="auto">
          <a:xfrm>
            <a:off x="5401155" y="3692524"/>
            <a:ext cx="347663" cy="325438"/>
          </a:xfrm>
          <a:custGeom>
            <a:avLst/>
            <a:gdLst/>
            <a:ahLst/>
            <a:cxnLst>
              <a:cxn ang="0">
                <a:pos x="87" y="43"/>
              </a:cxn>
              <a:cxn ang="0">
                <a:pos x="75" y="28"/>
              </a:cxn>
              <a:cxn ang="0">
                <a:pos x="60" y="14"/>
              </a:cxn>
              <a:cxn ang="0">
                <a:pos x="41" y="19"/>
              </a:cxn>
              <a:cxn ang="0">
                <a:pos x="23" y="26"/>
              </a:cxn>
              <a:cxn ang="0">
                <a:pos x="6" y="36"/>
              </a:cxn>
              <a:cxn ang="0">
                <a:pos x="6" y="56"/>
              </a:cxn>
              <a:cxn ang="0">
                <a:pos x="8" y="76"/>
              </a:cxn>
              <a:cxn ang="0">
                <a:pos x="14" y="95"/>
              </a:cxn>
              <a:cxn ang="0">
                <a:pos x="33" y="100"/>
              </a:cxn>
              <a:cxn ang="0">
                <a:pos x="52" y="103"/>
              </a:cxn>
              <a:cxn ang="0">
                <a:pos x="72" y="102"/>
              </a:cxn>
              <a:cxn ang="0">
                <a:pos x="82" y="85"/>
              </a:cxn>
              <a:cxn ang="0">
                <a:pos x="90" y="67"/>
              </a:cxn>
              <a:cxn ang="0">
                <a:pos x="53" y="99"/>
              </a:cxn>
              <a:cxn ang="0">
                <a:pos x="40" y="74"/>
              </a:cxn>
              <a:cxn ang="0">
                <a:pos x="12" y="76"/>
              </a:cxn>
              <a:cxn ang="0">
                <a:pos x="40" y="47"/>
              </a:cxn>
              <a:cxn ang="0">
                <a:pos x="53" y="22"/>
              </a:cxn>
              <a:cxn ang="0">
                <a:pos x="43" y="71"/>
              </a:cxn>
              <a:cxn ang="0">
                <a:pos x="37" y="60"/>
              </a:cxn>
              <a:cxn ang="0">
                <a:pos x="55" y="48"/>
              </a:cxn>
              <a:cxn ang="0">
                <a:pos x="54" y="70"/>
              </a:cxn>
              <a:cxn ang="0">
                <a:pos x="84" y="76"/>
              </a:cxn>
              <a:cxn ang="0">
                <a:pos x="48" y="49"/>
              </a:cxn>
              <a:cxn ang="0">
                <a:pos x="48" y="67"/>
              </a:cxn>
              <a:cxn ang="0">
                <a:pos x="113" y="12"/>
              </a:cxn>
              <a:cxn ang="0">
                <a:pos x="111" y="5"/>
              </a:cxn>
              <a:cxn ang="0">
                <a:pos x="104" y="3"/>
              </a:cxn>
              <a:cxn ang="0">
                <a:pos x="97" y="2"/>
              </a:cxn>
              <a:cxn ang="0">
                <a:pos x="90" y="2"/>
              </a:cxn>
              <a:cxn ang="0">
                <a:pos x="86" y="8"/>
              </a:cxn>
              <a:cxn ang="0">
                <a:pos x="84" y="15"/>
              </a:cxn>
              <a:cxn ang="0">
                <a:pos x="82" y="22"/>
              </a:cxn>
              <a:cxn ang="0">
                <a:pos x="87" y="27"/>
              </a:cxn>
              <a:cxn ang="0">
                <a:pos x="93" y="32"/>
              </a:cxn>
              <a:cxn ang="0">
                <a:pos x="99" y="35"/>
              </a:cxn>
              <a:cxn ang="0">
                <a:pos x="105" y="32"/>
              </a:cxn>
              <a:cxn ang="0">
                <a:pos x="111" y="27"/>
              </a:cxn>
              <a:cxn ang="0">
                <a:pos x="116" y="22"/>
              </a:cxn>
              <a:cxn ang="0">
                <a:pos x="101" y="32"/>
              </a:cxn>
              <a:cxn ang="0">
                <a:pos x="96" y="22"/>
              </a:cxn>
              <a:cxn ang="0">
                <a:pos x="93" y="18"/>
              </a:cxn>
              <a:cxn ang="0">
                <a:pos x="96" y="13"/>
              </a:cxn>
              <a:cxn ang="0">
                <a:pos x="101" y="3"/>
              </a:cxn>
              <a:cxn ang="0">
                <a:pos x="97" y="21"/>
              </a:cxn>
              <a:cxn ang="0">
                <a:pos x="95" y="17"/>
              </a:cxn>
              <a:cxn ang="0">
                <a:pos x="102" y="13"/>
              </a:cxn>
              <a:cxn ang="0">
                <a:pos x="101" y="21"/>
              </a:cxn>
              <a:cxn ang="0">
                <a:pos x="112" y="23"/>
              </a:cxn>
              <a:cxn ang="0">
                <a:pos x="99" y="13"/>
              </a:cxn>
              <a:cxn ang="0">
                <a:pos x="99" y="20"/>
              </a:cxn>
            </a:cxnLst>
            <a:rect l="0" t="0" r="r" b="b"/>
            <a:pathLst>
              <a:path w="117" h="109">
                <a:moveTo>
                  <a:pt x="90" y="56"/>
                </a:moveTo>
                <a:cubicBezTo>
                  <a:pt x="90" y="55"/>
                  <a:pt x="90" y="55"/>
                  <a:pt x="90" y="54"/>
                </a:cubicBezTo>
                <a:cubicBezTo>
                  <a:pt x="92" y="53"/>
                  <a:pt x="95" y="49"/>
                  <a:pt x="95" y="48"/>
                </a:cubicBezTo>
                <a:cubicBezTo>
                  <a:pt x="94" y="47"/>
                  <a:pt x="90" y="45"/>
                  <a:pt x="88" y="46"/>
                </a:cubicBezTo>
                <a:cubicBezTo>
                  <a:pt x="87" y="45"/>
                  <a:pt x="87" y="44"/>
                  <a:pt x="87" y="43"/>
                </a:cubicBezTo>
                <a:cubicBezTo>
                  <a:pt x="88" y="42"/>
                  <a:pt x="90" y="37"/>
                  <a:pt x="90" y="36"/>
                </a:cubicBezTo>
                <a:cubicBezTo>
                  <a:pt x="89" y="35"/>
                  <a:pt x="84" y="35"/>
                  <a:pt x="82" y="36"/>
                </a:cubicBezTo>
                <a:cubicBezTo>
                  <a:pt x="82" y="35"/>
                  <a:pt x="81" y="34"/>
                  <a:pt x="81" y="34"/>
                </a:cubicBezTo>
                <a:cubicBezTo>
                  <a:pt x="82" y="32"/>
                  <a:pt x="83" y="27"/>
                  <a:pt x="82" y="26"/>
                </a:cubicBezTo>
                <a:cubicBezTo>
                  <a:pt x="81" y="26"/>
                  <a:pt x="76" y="26"/>
                  <a:pt x="75" y="28"/>
                </a:cubicBezTo>
                <a:cubicBezTo>
                  <a:pt x="74" y="27"/>
                  <a:pt x="73" y="27"/>
                  <a:pt x="73" y="26"/>
                </a:cubicBezTo>
                <a:cubicBezTo>
                  <a:pt x="74" y="24"/>
                  <a:pt x="73" y="19"/>
                  <a:pt x="72" y="19"/>
                </a:cubicBezTo>
                <a:cubicBezTo>
                  <a:pt x="71" y="18"/>
                  <a:pt x="67" y="20"/>
                  <a:pt x="65" y="22"/>
                </a:cubicBezTo>
                <a:cubicBezTo>
                  <a:pt x="65" y="22"/>
                  <a:pt x="64" y="21"/>
                  <a:pt x="63" y="21"/>
                </a:cubicBezTo>
                <a:cubicBezTo>
                  <a:pt x="63" y="19"/>
                  <a:pt x="61" y="14"/>
                  <a:pt x="60" y="14"/>
                </a:cubicBezTo>
                <a:cubicBezTo>
                  <a:pt x="59" y="14"/>
                  <a:pt x="55" y="17"/>
                  <a:pt x="55" y="19"/>
                </a:cubicBezTo>
                <a:cubicBezTo>
                  <a:pt x="54" y="19"/>
                  <a:pt x="53" y="18"/>
                  <a:pt x="52" y="18"/>
                </a:cubicBezTo>
                <a:cubicBezTo>
                  <a:pt x="52" y="16"/>
                  <a:pt x="49" y="12"/>
                  <a:pt x="48" y="12"/>
                </a:cubicBezTo>
                <a:cubicBezTo>
                  <a:pt x="47" y="12"/>
                  <a:pt x="44" y="16"/>
                  <a:pt x="44" y="18"/>
                </a:cubicBezTo>
                <a:cubicBezTo>
                  <a:pt x="43" y="18"/>
                  <a:pt x="42" y="19"/>
                  <a:pt x="41" y="19"/>
                </a:cubicBezTo>
                <a:cubicBezTo>
                  <a:pt x="40" y="17"/>
                  <a:pt x="37" y="14"/>
                  <a:pt x="35" y="14"/>
                </a:cubicBezTo>
                <a:cubicBezTo>
                  <a:pt x="34" y="14"/>
                  <a:pt x="32" y="19"/>
                  <a:pt x="33" y="21"/>
                </a:cubicBezTo>
                <a:cubicBezTo>
                  <a:pt x="32" y="21"/>
                  <a:pt x="31" y="22"/>
                  <a:pt x="31" y="22"/>
                </a:cubicBezTo>
                <a:cubicBezTo>
                  <a:pt x="29" y="20"/>
                  <a:pt x="25" y="18"/>
                  <a:pt x="24" y="19"/>
                </a:cubicBezTo>
                <a:cubicBezTo>
                  <a:pt x="23" y="19"/>
                  <a:pt x="22" y="24"/>
                  <a:pt x="23" y="26"/>
                </a:cubicBezTo>
                <a:cubicBezTo>
                  <a:pt x="22" y="27"/>
                  <a:pt x="22" y="27"/>
                  <a:pt x="21" y="28"/>
                </a:cubicBezTo>
                <a:cubicBezTo>
                  <a:pt x="19" y="26"/>
                  <a:pt x="15" y="26"/>
                  <a:pt x="14" y="26"/>
                </a:cubicBezTo>
                <a:cubicBezTo>
                  <a:pt x="13" y="27"/>
                  <a:pt x="14" y="32"/>
                  <a:pt x="15" y="34"/>
                </a:cubicBezTo>
                <a:cubicBezTo>
                  <a:pt x="15" y="34"/>
                  <a:pt x="14" y="35"/>
                  <a:pt x="14" y="36"/>
                </a:cubicBezTo>
                <a:cubicBezTo>
                  <a:pt x="12" y="35"/>
                  <a:pt x="7" y="35"/>
                  <a:pt x="6" y="36"/>
                </a:cubicBezTo>
                <a:cubicBezTo>
                  <a:pt x="6" y="37"/>
                  <a:pt x="7" y="42"/>
                  <a:pt x="9" y="43"/>
                </a:cubicBezTo>
                <a:cubicBezTo>
                  <a:pt x="9" y="44"/>
                  <a:pt x="9" y="45"/>
                  <a:pt x="8" y="46"/>
                </a:cubicBezTo>
                <a:cubicBezTo>
                  <a:pt x="6" y="45"/>
                  <a:pt x="2" y="47"/>
                  <a:pt x="1" y="48"/>
                </a:cubicBezTo>
                <a:cubicBezTo>
                  <a:pt x="1" y="49"/>
                  <a:pt x="4" y="53"/>
                  <a:pt x="6" y="54"/>
                </a:cubicBezTo>
                <a:cubicBezTo>
                  <a:pt x="6" y="55"/>
                  <a:pt x="6" y="55"/>
                  <a:pt x="6" y="56"/>
                </a:cubicBezTo>
                <a:cubicBezTo>
                  <a:pt x="4" y="56"/>
                  <a:pt x="0" y="59"/>
                  <a:pt x="0" y="61"/>
                </a:cubicBezTo>
                <a:cubicBezTo>
                  <a:pt x="0" y="62"/>
                  <a:pt x="4" y="65"/>
                  <a:pt x="6" y="65"/>
                </a:cubicBezTo>
                <a:cubicBezTo>
                  <a:pt x="6" y="66"/>
                  <a:pt x="6" y="67"/>
                  <a:pt x="6" y="67"/>
                </a:cubicBezTo>
                <a:cubicBezTo>
                  <a:pt x="4" y="68"/>
                  <a:pt x="1" y="72"/>
                  <a:pt x="1" y="73"/>
                </a:cubicBezTo>
                <a:cubicBezTo>
                  <a:pt x="2" y="74"/>
                  <a:pt x="6" y="76"/>
                  <a:pt x="8" y="76"/>
                </a:cubicBezTo>
                <a:cubicBezTo>
                  <a:pt x="9" y="76"/>
                  <a:pt x="9" y="77"/>
                  <a:pt x="9" y="78"/>
                </a:cubicBezTo>
                <a:cubicBezTo>
                  <a:pt x="7" y="79"/>
                  <a:pt x="6" y="84"/>
                  <a:pt x="6" y="85"/>
                </a:cubicBezTo>
                <a:cubicBezTo>
                  <a:pt x="7" y="86"/>
                  <a:pt x="12" y="86"/>
                  <a:pt x="14" y="85"/>
                </a:cubicBezTo>
                <a:cubicBezTo>
                  <a:pt x="14" y="86"/>
                  <a:pt x="15" y="87"/>
                  <a:pt x="15" y="87"/>
                </a:cubicBezTo>
                <a:cubicBezTo>
                  <a:pt x="14" y="89"/>
                  <a:pt x="13" y="94"/>
                  <a:pt x="14" y="95"/>
                </a:cubicBezTo>
                <a:cubicBezTo>
                  <a:pt x="15" y="96"/>
                  <a:pt x="20" y="95"/>
                  <a:pt x="21" y="93"/>
                </a:cubicBezTo>
                <a:cubicBezTo>
                  <a:pt x="22" y="94"/>
                  <a:pt x="22" y="95"/>
                  <a:pt x="23" y="95"/>
                </a:cubicBezTo>
                <a:cubicBezTo>
                  <a:pt x="22" y="97"/>
                  <a:pt x="23" y="102"/>
                  <a:pt x="24" y="102"/>
                </a:cubicBezTo>
                <a:cubicBezTo>
                  <a:pt x="25" y="103"/>
                  <a:pt x="29" y="101"/>
                  <a:pt x="31" y="99"/>
                </a:cubicBezTo>
                <a:cubicBezTo>
                  <a:pt x="31" y="100"/>
                  <a:pt x="32" y="100"/>
                  <a:pt x="33" y="100"/>
                </a:cubicBezTo>
                <a:cubicBezTo>
                  <a:pt x="32" y="102"/>
                  <a:pt x="34" y="107"/>
                  <a:pt x="35" y="107"/>
                </a:cubicBezTo>
                <a:cubicBezTo>
                  <a:pt x="37" y="108"/>
                  <a:pt x="40" y="105"/>
                  <a:pt x="41" y="102"/>
                </a:cubicBezTo>
                <a:cubicBezTo>
                  <a:pt x="42" y="103"/>
                  <a:pt x="43" y="103"/>
                  <a:pt x="44" y="103"/>
                </a:cubicBezTo>
                <a:cubicBezTo>
                  <a:pt x="44" y="105"/>
                  <a:pt x="47" y="109"/>
                  <a:pt x="48" y="109"/>
                </a:cubicBezTo>
                <a:cubicBezTo>
                  <a:pt x="49" y="109"/>
                  <a:pt x="52" y="105"/>
                  <a:pt x="52" y="103"/>
                </a:cubicBezTo>
                <a:cubicBezTo>
                  <a:pt x="53" y="103"/>
                  <a:pt x="54" y="103"/>
                  <a:pt x="55" y="103"/>
                </a:cubicBezTo>
                <a:cubicBezTo>
                  <a:pt x="55" y="105"/>
                  <a:pt x="59" y="108"/>
                  <a:pt x="60" y="107"/>
                </a:cubicBezTo>
                <a:cubicBezTo>
                  <a:pt x="61" y="107"/>
                  <a:pt x="63" y="102"/>
                  <a:pt x="63" y="100"/>
                </a:cubicBezTo>
                <a:cubicBezTo>
                  <a:pt x="64" y="100"/>
                  <a:pt x="65" y="100"/>
                  <a:pt x="65" y="99"/>
                </a:cubicBezTo>
                <a:cubicBezTo>
                  <a:pt x="67" y="101"/>
                  <a:pt x="71" y="103"/>
                  <a:pt x="72" y="102"/>
                </a:cubicBezTo>
                <a:cubicBezTo>
                  <a:pt x="73" y="102"/>
                  <a:pt x="74" y="97"/>
                  <a:pt x="73" y="95"/>
                </a:cubicBezTo>
                <a:cubicBezTo>
                  <a:pt x="73" y="95"/>
                  <a:pt x="74" y="94"/>
                  <a:pt x="75" y="93"/>
                </a:cubicBezTo>
                <a:cubicBezTo>
                  <a:pt x="76" y="95"/>
                  <a:pt x="81" y="96"/>
                  <a:pt x="82" y="95"/>
                </a:cubicBezTo>
                <a:cubicBezTo>
                  <a:pt x="83" y="94"/>
                  <a:pt x="82" y="89"/>
                  <a:pt x="81" y="87"/>
                </a:cubicBezTo>
                <a:cubicBezTo>
                  <a:pt x="81" y="87"/>
                  <a:pt x="82" y="86"/>
                  <a:pt x="82" y="85"/>
                </a:cubicBezTo>
                <a:cubicBezTo>
                  <a:pt x="84" y="86"/>
                  <a:pt x="89" y="86"/>
                  <a:pt x="90" y="85"/>
                </a:cubicBezTo>
                <a:cubicBezTo>
                  <a:pt x="90" y="84"/>
                  <a:pt x="88" y="79"/>
                  <a:pt x="87" y="78"/>
                </a:cubicBezTo>
                <a:cubicBezTo>
                  <a:pt x="87" y="77"/>
                  <a:pt x="87" y="76"/>
                  <a:pt x="88" y="76"/>
                </a:cubicBezTo>
                <a:cubicBezTo>
                  <a:pt x="90" y="76"/>
                  <a:pt x="94" y="74"/>
                  <a:pt x="95" y="73"/>
                </a:cubicBezTo>
                <a:cubicBezTo>
                  <a:pt x="95" y="72"/>
                  <a:pt x="92" y="68"/>
                  <a:pt x="90" y="67"/>
                </a:cubicBezTo>
                <a:cubicBezTo>
                  <a:pt x="90" y="67"/>
                  <a:pt x="90" y="66"/>
                  <a:pt x="90" y="65"/>
                </a:cubicBezTo>
                <a:cubicBezTo>
                  <a:pt x="92" y="65"/>
                  <a:pt x="96" y="62"/>
                  <a:pt x="96" y="61"/>
                </a:cubicBezTo>
                <a:cubicBezTo>
                  <a:pt x="96" y="59"/>
                  <a:pt x="92" y="56"/>
                  <a:pt x="90" y="56"/>
                </a:cubicBezTo>
                <a:close/>
                <a:moveTo>
                  <a:pt x="58" y="98"/>
                </a:moveTo>
                <a:cubicBezTo>
                  <a:pt x="56" y="99"/>
                  <a:pt x="55" y="99"/>
                  <a:pt x="53" y="99"/>
                </a:cubicBezTo>
                <a:cubicBezTo>
                  <a:pt x="54" y="91"/>
                  <a:pt x="59" y="80"/>
                  <a:pt x="56" y="74"/>
                </a:cubicBezTo>
                <a:cubicBezTo>
                  <a:pt x="60" y="80"/>
                  <a:pt x="71" y="81"/>
                  <a:pt x="79" y="84"/>
                </a:cubicBezTo>
                <a:cubicBezTo>
                  <a:pt x="74" y="91"/>
                  <a:pt x="67" y="96"/>
                  <a:pt x="58" y="98"/>
                </a:cubicBezTo>
                <a:close/>
                <a:moveTo>
                  <a:pt x="17" y="84"/>
                </a:moveTo>
                <a:cubicBezTo>
                  <a:pt x="24" y="81"/>
                  <a:pt x="36" y="80"/>
                  <a:pt x="40" y="74"/>
                </a:cubicBezTo>
                <a:cubicBezTo>
                  <a:pt x="37" y="80"/>
                  <a:pt x="42" y="91"/>
                  <a:pt x="43" y="99"/>
                </a:cubicBezTo>
                <a:cubicBezTo>
                  <a:pt x="33" y="98"/>
                  <a:pt x="23" y="93"/>
                  <a:pt x="17" y="84"/>
                </a:cubicBezTo>
                <a:close/>
                <a:moveTo>
                  <a:pt x="12" y="45"/>
                </a:moveTo>
                <a:cubicBezTo>
                  <a:pt x="19" y="50"/>
                  <a:pt x="26" y="60"/>
                  <a:pt x="32" y="61"/>
                </a:cubicBezTo>
                <a:cubicBezTo>
                  <a:pt x="26" y="61"/>
                  <a:pt x="19" y="71"/>
                  <a:pt x="12" y="76"/>
                </a:cubicBezTo>
                <a:cubicBezTo>
                  <a:pt x="11" y="74"/>
                  <a:pt x="11" y="72"/>
                  <a:pt x="10" y="71"/>
                </a:cubicBezTo>
                <a:cubicBezTo>
                  <a:pt x="8" y="62"/>
                  <a:pt x="9" y="53"/>
                  <a:pt x="12" y="45"/>
                </a:cubicBezTo>
                <a:close/>
                <a:moveTo>
                  <a:pt x="38" y="23"/>
                </a:moveTo>
                <a:cubicBezTo>
                  <a:pt x="40" y="22"/>
                  <a:pt x="41" y="22"/>
                  <a:pt x="43" y="22"/>
                </a:cubicBezTo>
                <a:cubicBezTo>
                  <a:pt x="42" y="30"/>
                  <a:pt x="37" y="41"/>
                  <a:pt x="40" y="47"/>
                </a:cubicBezTo>
                <a:cubicBezTo>
                  <a:pt x="36" y="41"/>
                  <a:pt x="24" y="40"/>
                  <a:pt x="17" y="37"/>
                </a:cubicBezTo>
                <a:cubicBezTo>
                  <a:pt x="22" y="30"/>
                  <a:pt x="29" y="25"/>
                  <a:pt x="38" y="23"/>
                </a:cubicBezTo>
                <a:close/>
                <a:moveTo>
                  <a:pt x="79" y="37"/>
                </a:moveTo>
                <a:cubicBezTo>
                  <a:pt x="71" y="40"/>
                  <a:pt x="60" y="41"/>
                  <a:pt x="56" y="47"/>
                </a:cubicBezTo>
                <a:cubicBezTo>
                  <a:pt x="59" y="41"/>
                  <a:pt x="54" y="30"/>
                  <a:pt x="53" y="22"/>
                </a:cubicBezTo>
                <a:cubicBezTo>
                  <a:pt x="63" y="23"/>
                  <a:pt x="73" y="29"/>
                  <a:pt x="79" y="37"/>
                </a:cubicBezTo>
                <a:close/>
                <a:moveTo>
                  <a:pt x="54" y="70"/>
                </a:moveTo>
                <a:cubicBezTo>
                  <a:pt x="54" y="71"/>
                  <a:pt x="55" y="72"/>
                  <a:pt x="55" y="73"/>
                </a:cubicBezTo>
                <a:cubicBezTo>
                  <a:pt x="55" y="72"/>
                  <a:pt x="54" y="71"/>
                  <a:pt x="53" y="71"/>
                </a:cubicBezTo>
                <a:cubicBezTo>
                  <a:pt x="51" y="74"/>
                  <a:pt x="45" y="74"/>
                  <a:pt x="43" y="71"/>
                </a:cubicBezTo>
                <a:cubicBezTo>
                  <a:pt x="42" y="71"/>
                  <a:pt x="41" y="72"/>
                  <a:pt x="41" y="73"/>
                </a:cubicBezTo>
                <a:cubicBezTo>
                  <a:pt x="41" y="72"/>
                  <a:pt x="41" y="71"/>
                  <a:pt x="42" y="70"/>
                </a:cubicBezTo>
                <a:cubicBezTo>
                  <a:pt x="37" y="70"/>
                  <a:pt x="35" y="65"/>
                  <a:pt x="37" y="62"/>
                </a:cubicBezTo>
                <a:cubicBezTo>
                  <a:pt x="36" y="61"/>
                  <a:pt x="35" y="61"/>
                  <a:pt x="34" y="61"/>
                </a:cubicBezTo>
                <a:cubicBezTo>
                  <a:pt x="35" y="61"/>
                  <a:pt x="36" y="60"/>
                  <a:pt x="37" y="60"/>
                </a:cubicBezTo>
                <a:cubicBezTo>
                  <a:pt x="35" y="56"/>
                  <a:pt x="37" y="51"/>
                  <a:pt x="42" y="51"/>
                </a:cubicBezTo>
                <a:cubicBezTo>
                  <a:pt x="41" y="50"/>
                  <a:pt x="41" y="49"/>
                  <a:pt x="41" y="48"/>
                </a:cubicBezTo>
                <a:cubicBezTo>
                  <a:pt x="41" y="49"/>
                  <a:pt x="42" y="50"/>
                  <a:pt x="43" y="50"/>
                </a:cubicBezTo>
                <a:cubicBezTo>
                  <a:pt x="45" y="47"/>
                  <a:pt x="51" y="47"/>
                  <a:pt x="53" y="50"/>
                </a:cubicBezTo>
                <a:cubicBezTo>
                  <a:pt x="54" y="50"/>
                  <a:pt x="55" y="49"/>
                  <a:pt x="55" y="48"/>
                </a:cubicBezTo>
                <a:cubicBezTo>
                  <a:pt x="55" y="49"/>
                  <a:pt x="54" y="50"/>
                  <a:pt x="54" y="51"/>
                </a:cubicBezTo>
                <a:cubicBezTo>
                  <a:pt x="59" y="51"/>
                  <a:pt x="61" y="56"/>
                  <a:pt x="59" y="60"/>
                </a:cubicBezTo>
                <a:cubicBezTo>
                  <a:pt x="60" y="60"/>
                  <a:pt x="61" y="61"/>
                  <a:pt x="62" y="61"/>
                </a:cubicBezTo>
                <a:cubicBezTo>
                  <a:pt x="61" y="61"/>
                  <a:pt x="60" y="61"/>
                  <a:pt x="59" y="62"/>
                </a:cubicBezTo>
                <a:cubicBezTo>
                  <a:pt x="61" y="65"/>
                  <a:pt x="59" y="70"/>
                  <a:pt x="54" y="70"/>
                </a:cubicBezTo>
                <a:close/>
                <a:moveTo>
                  <a:pt x="84" y="76"/>
                </a:moveTo>
                <a:cubicBezTo>
                  <a:pt x="77" y="71"/>
                  <a:pt x="70" y="61"/>
                  <a:pt x="63" y="61"/>
                </a:cubicBezTo>
                <a:cubicBezTo>
                  <a:pt x="70" y="60"/>
                  <a:pt x="77" y="50"/>
                  <a:pt x="84" y="45"/>
                </a:cubicBezTo>
                <a:cubicBezTo>
                  <a:pt x="85" y="47"/>
                  <a:pt x="85" y="49"/>
                  <a:pt x="86" y="50"/>
                </a:cubicBezTo>
                <a:cubicBezTo>
                  <a:pt x="88" y="59"/>
                  <a:pt x="87" y="68"/>
                  <a:pt x="84" y="76"/>
                </a:cubicBezTo>
                <a:close/>
                <a:moveTo>
                  <a:pt x="48" y="49"/>
                </a:moveTo>
                <a:cubicBezTo>
                  <a:pt x="42" y="49"/>
                  <a:pt x="37" y="54"/>
                  <a:pt x="37" y="61"/>
                </a:cubicBezTo>
                <a:cubicBezTo>
                  <a:pt x="37" y="67"/>
                  <a:pt x="42" y="72"/>
                  <a:pt x="48" y="72"/>
                </a:cubicBezTo>
                <a:cubicBezTo>
                  <a:pt x="54" y="72"/>
                  <a:pt x="59" y="67"/>
                  <a:pt x="59" y="61"/>
                </a:cubicBezTo>
                <a:cubicBezTo>
                  <a:pt x="59" y="54"/>
                  <a:pt x="54" y="49"/>
                  <a:pt x="48" y="49"/>
                </a:cubicBezTo>
                <a:close/>
                <a:moveTo>
                  <a:pt x="48" y="67"/>
                </a:moveTo>
                <a:cubicBezTo>
                  <a:pt x="44" y="67"/>
                  <a:pt x="42" y="64"/>
                  <a:pt x="42" y="61"/>
                </a:cubicBezTo>
                <a:cubicBezTo>
                  <a:pt x="42" y="57"/>
                  <a:pt x="44" y="54"/>
                  <a:pt x="48" y="54"/>
                </a:cubicBezTo>
                <a:cubicBezTo>
                  <a:pt x="51" y="54"/>
                  <a:pt x="54" y="57"/>
                  <a:pt x="54" y="61"/>
                </a:cubicBezTo>
                <a:cubicBezTo>
                  <a:pt x="54" y="64"/>
                  <a:pt x="51" y="67"/>
                  <a:pt x="48" y="67"/>
                </a:cubicBezTo>
                <a:close/>
                <a:moveTo>
                  <a:pt x="117" y="18"/>
                </a:moveTo>
                <a:cubicBezTo>
                  <a:pt x="117" y="17"/>
                  <a:pt x="115" y="16"/>
                  <a:pt x="114" y="16"/>
                </a:cubicBezTo>
                <a:cubicBezTo>
                  <a:pt x="114" y="16"/>
                  <a:pt x="114" y="15"/>
                  <a:pt x="114" y="15"/>
                </a:cubicBezTo>
                <a:cubicBezTo>
                  <a:pt x="115" y="15"/>
                  <a:pt x="116" y="13"/>
                  <a:pt x="116" y="13"/>
                </a:cubicBezTo>
                <a:cubicBezTo>
                  <a:pt x="116" y="13"/>
                  <a:pt x="114" y="12"/>
                  <a:pt x="113" y="12"/>
                </a:cubicBezTo>
                <a:cubicBezTo>
                  <a:pt x="113" y="12"/>
                  <a:pt x="113" y="11"/>
                  <a:pt x="113" y="11"/>
                </a:cubicBezTo>
                <a:cubicBezTo>
                  <a:pt x="114" y="11"/>
                  <a:pt x="114" y="9"/>
                  <a:pt x="114" y="9"/>
                </a:cubicBezTo>
                <a:cubicBezTo>
                  <a:pt x="114" y="8"/>
                  <a:pt x="112" y="8"/>
                  <a:pt x="112" y="8"/>
                </a:cubicBezTo>
                <a:cubicBezTo>
                  <a:pt x="111" y="8"/>
                  <a:pt x="111" y="8"/>
                  <a:pt x="111" y="8"/>
                </a:cubicBezTo>
                <a:cubicBezTo>
                  <a:pt x="111" y="7"/>
                  <a:pt x="112" y="5"/>
                  <a:pt x="111" y="5"/>
                </a:cubicBezTo>
                <a:cubicBezTo>
                  <a:pt x="111" y="5"/>
                  <a:pt x="109" y="5"/>
                  <a:pt x="109" y="6"/>
                </a:cubicBezTo>
                <a:cubicBezTo>
                  <a:pt x="108" y="5"/>
                  <a:pt x="108" y="5"/>
                  <a:pt x="108" y="5"/>
                </a:cubicBezTo>
                <a:cubicBezTo>
                  <a:pt x="108" y="4"/>
                  <a:pt x="108" y="2"/>
                  <a:pt x="108" y="2"/>
                </a:cubicBezTo>
                <a:cubicBezTo>
                  <a:pt x="107" y="2"/>
                  <a:pt x="106" y="3"/>
                  <a:pt x="105" y="3"/>
                </a:cubicBezTo>
                <a:cubicBezTo>
                  <a:pt x="105" y="3"/>
                  <a:pt x="105" y="3"/>
                  <a:pt x="104" y="3"/>
                </a:cubicBezTo>
                <a:cubicBezTo>
                  <a:pt x="105" y="2"/>
                  <a:pt x="104" y="1"/>
                  <a:pt x="103" y="0"/>
                </a:cubicBezTo>
                <a:cubicBezTo>
                  <a:pt x="103" y="0"/>
                  <a:pt x="102" y="1"/>
                  <a:pt x="101" y="2"/>
                </a:cubicBezTo>
                <a:cubicBezTo>
                  <a:pt x="101" y="2"/>
                  <a:pt x="101" y="2"/>
                  <a:pt x="100" y="2"/>
                </a:cubicBezTo>
                <a:cubicBezTo>
                  <a:pt x="100" y="1"/>
                  <a:pt x="99" y="0"/>
                  <a:pt x="99" y="0"/>
                </a:cubicBezTo>
                <a:cubicBezTo>
                  <a:pt x="98" y="0"/>
                  <a:pt x="97" y="1"/>
                  <a:pt x="97" y="2"/>
                </a:cubicBezTo>
                <a:cubicBezTo>
                  <a:pt x="97" y="2"/>
                  <a:pt x="97" y="2"/>
                  <a:pt x="96" y="2"/>
                </a:cubicBezTo>
                <a:cubicBezTo>
                  <a:pt x="96" y="1"/>
                  <a:pt x="95" y="0"/>
                  <a:pt x="94" y="0"/>
                </a:cubicBezTo>
                <a:cubicBezTo>
                  <a:pt x="94" y="1"/>
                  <a:pt x="93" y="2"/>
                  <a:pt x="93" y="3"/>
                </a:cubicBezTo>
                <a:cubicBezTo>
                  <a:pt x="93" y="3"/>
                  <a:pt x="93" y="3"/>
                  <a:pt x="93" y="3"/>
                </a:cubicBezTo>
                <a:cubicBezTo>
                  <a:pt x="92" y="3"/>
                  <a:pt x="90" y="2"/>
                  <a:pt x="90" y="2"/>
                </a:cubicBezTo>
                <a:cubicBezTo>
                  <a:pt x="90" y="2"/>
                  <a:pt x="89" y="4"/>
                  <a:pt x="90" y="5"/>
                </a:cubicBezTo>
                <a:cubicBezTo>
                  <a:pt x="90" y="5"/>
                  <a:pt x="89" y="5"/>
                  <a:pt x="89" y="6"/>
                </a:cubicBezTo>
                <a:cubicBezTo>
                  <a:pt x="88" y="5"/>
                  <a:pt x="87" y="5"/>
                  <a:pt x="86" y="5"/>
                </a:cubicBezTo>
                <a:cubicBezTo>
                  <a:pt x="86" y="5"/>
                  <a:pt x="86" y="7"/>
                  <a:pt x="87" y="8"/>
                </a:cubicBezTo>
                <a:cubicBezTo>
                  <a:pt x="87" y="8"/>
                  <a:pt x="86" y="8"/>
                  <a:pt x="86" y="8"/>
                </a:cubicBezTo>
                <a:cubicBezTo>
                  <a:pt x="86" y="8"/>
                  <a:pt x="84" y="8"/>
                  <a:pt x="84" y="9"/>
                </a:cubicBezTo>
                <a:cubicBezTo>
                  <a:pt x="83" y="9"/>
                  <a:pt x="84" y="11"/>
                  <a:pt x="85" y="11"/>
                </a:cubicBezTo>
                <a:cubicBezTo>
                  <a:pt x="85" y="11"/>
                  <a:pt x="84" y="12"/>
                  <a:pt x="84" y="12"/>
                </a:cubicBezTo>
                <a:cubicBezTo>
                  <a:pt x="84" y="12"/>
                  <a:pt x="82" y="13"/>
                  <a:pt x="82" y="13"/>
                </a:cubicBezTo>
                <a:cubicBezTo>
                  <a:pt x="82" y="13"/>
                  <a:pt x="83" y="15"/>
                  <a:pt x="84" y="15"/>
                </a:cubicBezTo>
                <a:cubicBezTo>
                  <a:pt x="83" y="15"/>
                  <a:pt x="83" y="16"/>
                  <a:pt x="83" y="16"/>
                </a:cubicBezTo>
                <a:cubicBezTo>
                  <a:pt x="83" y="16"/>
                  <a:pt x="81" y="17"/>
                  <a:pt x="81" y="18"/>
                </a:cubicBezTo>
                <a:cubicBezTo>
                  <a:pt x="81" y="18"/>
                  <a:pt x="83" y="19"/>
                  <a:pt x="83" y="19"/>
                </a:cubicBezTo>
                <a:cubicBezTo>
                  <a:pt x="83" y="19"/>
                  <a:pt x="83" y="20"/>
                  <a:pt x="84" y="20"/>
                </a:cubicBezTo>
                <a:cubicBezTo>
                  <a:pt x="83" y="20"/>
                  <a:pt x="82" y="22"/>
                  <a:pt x="82" y="22"/>
                </a:cubicBezTo>
                <a:cubicBezTo>
                  <a:pt x="82" y="23"/>
                  <a:pt x="84" y="23"/>
                  <a:pt x="84" y="23"/>
                </a:cubicBezTo>
                <a:cubicBezTo>
                  <a:pt x="84" y="23"/>
                  <a:pt x="85" y="24"/>
                  <a:pt x="85" y="24"/>
                </a:cubicBezTo>
                <a:cubicBezTo>
                  <a:pt x="84" y="24"/>
                  <a:pt x="83" y="26"/>
                  <a:pt x="84" y="26"/>
                </a:cubicBezTo>
                <a:cubicBezTo>
                  <a:pt x="84" y="27"/>
                  <a:pt x="86" y="27"/>
                  <a:pt x="86" y="27"/>
                </a:cubicBezTo>
                <a:cubicBezTo>
                  <a:pt x="86" y="27"/>
                  <a:pt x="87" y="27"/>
                  <a:pt x="87" y="27"/>
                </a:cubicBezTo>
                <a:cubicBezTo>
                  <a:pt x="86" y="28"/>
                  <a:pt x="86" y="30"/>
                  <a:pt x="86" y="30"/>
                </a:cubicBezTo>
                <a:cubicBezTo>
                  <a:pt x="87" y="30"/>
                  <a:pt x="88" y="30"/>
                  <a:pt x="89" y="30"/>
                </a:cubicBezTo>
                <a:cubicBezTo>
                  <a:pt x="89" y="30"/>
                  <a:pt x="90" y="30"/>
                  <a:pt x="90" y="30"/>
                </a:cubicBezTo>
                <a:cubicBezTo>
                  <a:pt x="89" y="31"/>
                  <a:pt x="90" y="33"/>
                  <a:pt x="90" y="33"/>
                </a:cubicBezTo>
                <a:cubicBezTo>
                  <a:pt x="90" y="33"/>
                  <a:pt x="92" y="32"/>
                  <a:pt x="93" y="32"/>
                </a:cubicBezTo>
                <a:cubicBezTo>
                  <a:pt x="93" y="32"/>
                  <a:pt x="93" y="32"/>
                  <a:pt x="93" y="32"/>
                </a:cubicBezTo>
                <a:cubicBezTo>
                  <a:pt x="93" y="33"/>
                  <a:pt x="94" y="35"/>
                  <a:pt x="94" y="35"/>
                </a:cubicBezTo>
                <a:cubicBezTo>
                  <a:pt x="95" y="35"/>
                  <a:pt x="96" y="34"/>
                  <a:pt x="96" y="33"/>
                </a:cubicBezTo>
                <a:cubicBezTo>
                  <a:pt x="97" y="33"/>
                  <a:pt x="97" y="33"/>
                  <a:pt x="97" y="33"/>
                </a:cubicBezTo>
                <a:cubicBezTo>
                  <a:pt x="97" y="34"/>
                  <a:pt x="98" y="35"/>
                  <a:pt x="99" y="35"/>
                </a:cubicBezTo>
                <a:cubicBezTo>
                  <a:pt x="99" y="35"/>
                  <a:pt x="100" y="34"/>
                  <a:pt x="100" y="33"/>
                </a:cubicBezTo>
                <a:cubicBezTo>
                  <a:pt x="101" y="33"/>
                  <a:pt x="101" y="33"/>
                  <a:pt x="101" y="33"/>
                </a:cubicBezTo>
                <a:cubicBezTo>
                  <a:pt x="102" y="34"/>
                  <a:pt x="103" y="35"/>
                  <a:pt x="103" y="35"/>
                </a:cubicBezTo>
                <a:cubicBezTo>
                  <a:pt x="104" y="35"/>
                  <a:pt x="105" y="33"/>
                  <a:pt x="104" y="32"/>
                </a:cubicBezTo>
                <a:cubicBezTo>
                  <a:pt x="105" y="32"/>
                  <a:pt x="105" y="32"/>
                  <a:pt x="105" y="32"/>
                </a:cubicBezTo>
                <a:cubicBezTo>
                  <a:pt x="106" y="32"/>
                  <a:pt x="107" y="33"/>
                  <a:pt x="108" y="33"/>
                </a:cubicBezTo>
                <a:cubicBezTo>
                  <a:pt x="108" y="33"/>
                  <a:pt x="108" y="31"/>
                  <a:pt x="108" y="30"/>
                </a:cubicBezTo>
                <a:cubicBezTo>
                  <a:pt x="108" y="30"/>
                  <a:pt x="108" y="30"/>
                  <a:pt x="109" y="30"/>
                </a:cubicBezTo>
                <a:cubicBezTo>
                  <a:pt x="109" y="30"/>
                  <a:pt x="111" y="30"/>
                  <a:pt x="111" y="30"/>
                </a:cubicBezTo>
                <a:cubicBezTo>
                  <a:pt x="112" y="30"/>
                  <a:pt x="111" y="28"/>
                  <a:pt x="111" y="27"/>
                </a:cubicBezTo>
                <a:cubicBezTo>
                  <a:pt x="111" y="27"/>
                  <a:pt x="111" y="27"/>
                  <a:pt x="112" y="27"/>
                </a:cubicBezTo>
                <a:cubicBezTo>
                  <a:pt x="112" y="27"/>
                  <a:pt x="114" y="27"/>
                  <a:pt x="114" y="26"/>
                </a:cubicBezTo>
                <a:cubicBezTo>
                  <a:pt x="114" y="26"/>
                  <a:pt x="114" y="24"/>
                  <a:pt x="113" y="24"/>
                </a:cubicBezTo>
                <a:cubicBezTo>
                  <a:pt x="113" y="24"/>
                  <a:pt x="113" y="23"/>
                  <a:pt x="113" y="23"/>
                </a:cubicBezTo>
                <a:cubicBezTo>
                  <a:pt x="114" y="23"/>
                  <a:pt x="116" y="23"/>
                  <a:pt x="116" y="22"/>
                </a:cubicBezTo>
                <a:cubicBezTo>
                  <a:pt x="116" y="22"/>
                  <a:pt x="115" y="20"/>
                  <a:pt x="114" y="20"/>
                </a:cubicBezTo>
                <a:cubicBezTo>
                  <a:pt x="114" y="20"/>
                  <a:pt x="114" y="19"/>
                  <a:pt x="114" y="19"/>
                </a:cubicBezTo>
                <a:cubicBezTo>
                  <a:pt x="115" y="19"/>
                  <a:pt x="117" y="18"/>
                  <a:pt x="117" y="18"/>
                </a:cubicBezTo>
                <a:close/>
                <a:moveTo>
                  <a:pt x="103" y="31"/>
                </a:moveTo>
                <a:cubicBezTo>
                  <a:pt x="102" y="32"/>
                  <a:pt x="101" y="32"/>
                  <a:pt x="101" y="32"/>
                </a:cubicBezTo>
                <a:cubicBezTo>
                  <a:pt x="101" y="29"/>
                  <a:pt x="103" y="25"/>
                  <a:pt x="102" y="22"/>
                </a:cubicBezTo>
                <a:cubicBezTo>
                  <a:pt x="103" y="25"/>
                  <a:pt x="107" y="25"/>
                  <a:pt x="110" y="26"/>
                </a:cubicBezTo>
                <a:cubicBezTo>
                  <a:pt x="108" y="29"/>
                  <a:pt x="106" y="31"/>
                  <a:pt x="103" y="31"/>
                </a:cubicBezTo>
                <a:close/>
                <a:moveTo>
                  <a:pt x="87" y="26"/>
                </a:moveTo>
                <a:cubicBezTo>
                  <a:pt x="90" y="25"/>
                  <a:pt x="95" y="25"/>
                  <a:pt x="96" y="22"/>
                </a:cubicBezTo>
                <a:cubicBezTo>
                  <a:pt x="95" y="25"/>
                  <a:pt x="97" y="29"/>
                  <a:pt x="97" y="32"/>
                </a:cubicBezTo>
                <a:cubicBezTo>
                  <a:pt x="93" y="31"/>
                  <a:pt x="90" y="29"/>
                  <a:pt x="87" y="26"/>
                </a:cubicBezTo>
                <a:close/>
                <a:moveTo>
                  <a:pt x="85" y="21"/>
                </a:moveTo>
                <a:cubicBezTo>
                  <a:pt x="84" y="18"/>
                  <a:pt x="84" y="15"/>
                  <a:pt x="86" y="12"/>
                </a:cubicBezTo>
                <a:cubicBezTo>
                  <a:pt x="88" y="14"/>
                  <a:pt x="91" y="18"/>
                  <a:pt x="93" y="18"/>
                </a:cubicBezTo>
                <a:cubicBezTo>
                  <a:pt x="91" y="18"/>
                  <a:pt x="88" y="21"/>
                  <a:pt x="86" y="23"/>
                </a:cubicBezTo>
                <a:cubicBezTo>
                  <a:pt x="85" y="23"/>
                  <a:pt x="85" y="22"/>
                  <a:pt x="85" y="21"/>
                </a:cubicBezTo>
                <a:close/>
                <a:moveTo>
                  <a:pt x="95" y="4"/>
                </a:moveTo>
                <a:cubicBezTo>
                  <a:pt x="96" y="4"/>
                  <a:pt x="96" y="3"/>
                  <a:pt x="97" y="3"/>
                </a:cubicBezTo>
                <a:cubicBezTo>
                  <a:pt x="97" y="7"/>
                  <a:pt x="95" y="11"/>
                  <a:pt x="96" y="13"/>
                </a:cubicBezTo>
                <a:cubicBezTo>
                  <a:pt x="95" y="11"/>
                  <a:pt x="90" y="10"/>
                  <a:pt x="87" y="9"/>
                </a:cubicBezTo>
                <a:cubicBezTo>
                  <a:pt x="89" y="6"/>
                  <a:pt x="92" y="5"/>
                  <a:pt x="95" y="4"/>
                </a:cubicBezTo>
                <a:close/>
                <a:moveTo>
                  <a:pt x="110" y="9"/>
                </a:moveTo>
                <a:cubicBezTo>
                  <a:pt x="107" y="10"/>
                  <a:pt x="103" y="11"/>
                  <a:pt x="102" y="13"/>
                </a:cubicBezTo>
                <a:cubicBezTo>
                  <a:pt x="103" y="11"/>
                  <a:pt x="101" y="7"/>
                  <a:pt x="101" y="3"/>
                </a:cubicBezTo>
                <a:cubicBezTo>
                  <a:pt x="104" y="4"/>
                  <a:pt x="108" y="6"/>
                  <a:pt x="110" y="9"/>
                </a:cubicBezTo>
                <a:close/>
                <a:moveTo>
                  <a:pt x="101" y="21"/>
                </a:moveTo>
                <a:cubicBezTo>
                  <a:pt x="101" y="21"/>
                  <a:pt x="101" y="22"/>
                  <a:pt x="102" y="22"/>
                </a:cubicBezTo>
                <a:cubicBezTo>
                  <a:pt x="101" y="22"/>
                  <a:pt x="101" y="22"/>
                  <a:pt x="101" y="21"/>
                </a:cubicBezTo>
                <a:cubicBezTo>
                  <a:pt x="100" y="23"/>
                  <a:pt x="98" y="23"/>
                  <a:pt x="97" y="21"/>
                </a:cubicBezTo>
                <a:cubicBezTo>
                  <a:pt x="97" y="22"/>
                  <a:pt x="96" y="22"/>
                  <a:pt x="96" y="22"/>
                </a:cubicBezTo>
                <a:cubicBezTo>
                  <a:pt x="96" y="22"/>
                  <a:pt x="97" y="21"/>
                  <a:pt x="97" y="21"/>
                </a:cubicBezTo>
                <a:cubicBezTo>
                  <a:pt x="95" y="21"/>
                  <a:pt x="94" y="19"/>
                  <a:pt x="95" y="18"/>
                </a:cubicBezTo>
                <a:cubicBezTo>
                  <a:pt x="94" y="18"/>
                  <a:pt x="94" y="18"/>
                  <a:pt x="94" y="18"/>
                </a:cubicBezTo>
                <a:cubicBezTo>
                  <a:pt x="94" y="18"/>
                  <a:pt x="94" y="17"/>
                  <a:pt x="95" y="17"/>
                </a:cubicBezTo>
                <a:cubicBezTo>
                  <a:pt x="94" y="16"/>
                  <a:pt x="95" y="14"/>
                  <a:pt x="97" y="14"/>
                </a:cubicBezTo>
                <a:cubicBezTo>
                  <a:pt x="97" y="14"/>
                  <a:pt x="96" y="13"/>
                  <a:pt x="96" y="13"/>
                </a:cubicBezTo>
                <a:cubicBezTo>
                  <a:pt x="96" y="13"/>
                  <a:pt x="97" y="14"/>
                  <a:pt x="97" y="14"/>
                </a:cubicBezTo>
                <a:cubicBezTo>
                  <a:pt x="98" y="13"/>
                  <a:pt x="100" y="13"/>
                  <a:pt x="101" y="14"/>
                </a:cubicBezTo>
                <a:cubicBezTo>
                  <a:pt x="101" y="14"/>
                  <a:pt x="101" y="13"/>
                  <a:pt x="102" y="13"/>
                </a:cubicBezTo>
                <a:cubicBezTo>
                  <a:pt x="101" y="13"/>
                  <a:pt x="101" y="14"/>
                  <a:pt x="101" y="14"/>
                </a:cubicBezTo>
                <a:cubicBezTo>
                  <a:pt x="103" y="14"/>
                  <a:pt x="104" y="16"/>
                  <a:pt x="103" y="17"/>
                </a:cubicBezTo>
                <a:cubicBezTo>
                  <a:pt x="103" y="17"/>
                  <a:pt x="104" y="18"/>
                  <a:pt x="104" y="18"/>
                </a:cubicBezTo>
                <a:cubicBezTo>
                  <a:pt x="104" y="18"/>
                  <a:pt x="103" y="18"/>
                  <a:pt x="103" y="18"/>
                </a:cubicBezTo>
                <a:cubicBezTo>
                  <a:pt x="104" y="19"/>
                  <a:pt x="103" y="21"/>
                  <a:pt x="101" y="21"/>
                </a:cubicBezTo>
                <a:close/>
                <a:moveTo>
                  <a:pt x="112" y="23"/>
                </a:moveTo>
                <a:cubicBezTo>
                  <a:pt x="110" y="21"/>
                  <a:pt x="107" y="18"/>
                  <a:pt x="104" y="18"/>
                </a:cubicBezTo>
                <a:cubicBezTo>
                  <a:pt x="107" y="18"/>
                  <a:pt x="110" y="14"/>
                  <a:pt x="112" y="12"/>
                </a:cubicBezTo>
                <a:cubicBezTo>
                  <a:pt x="112" y="13"/>
                  <a:pt x="113" y="13"/>
                  <a:pt x="113" y="14"/>
                </a:cubicBezTo>
                <a:cubicBezTo>
                  <a:pt x="114" y="17"/>
                  <a:pt x="113" y="20"/>
                  <a:pt x="112" y="23"/>
                </a:cubicBezTo>
                <a:close/>
                <a:moveTo>
                  <a:pt x="99" y="13"/>
                </a:moveTo>
                <a:cubicBezTo>
                  <a:pt x="97" y="13"/>
                  <a:pt x="95" y="15"/>
                  <a:pt x="95" y="18"/>
                </a:cubicBezTo>
                <a:cubicBezTo>
                  <a:pt x="95" y="20"/>
                  <a:pt x="97" y="22"/>
                  <a:pt x="99" y="22"/>
                </a:cubicBezTo>
                <a:cubicBezTo>
                  <a:pt x="101" y="22"/>
                  <a:pt x="103" y="20"/>
                  <a:pt x="103" y="18"/>
                </a:cubicBezTo>
                <a:cubicBezTo>
                  <a:pt x="103" y="15"/>
                  <a:pt x="101" y="13"/>
                  <a:pt x="99" y="13"/>
                </a:cubicBezTo>
                <a:close/>
                <a:moveTo>
                  <a:pt x="99" y="20"/>
                </a:moveTo>
                <a:cubicBezTo>
                  <a:pt x="98" y="20"/>
                  <a:pt x="97" y="19"/>
                  <a:pt x="97" y="18"/>
                </a:cubicBezTo>
                <a:cubicBezTo>
                  <a:pt x="97" y="16"/>
                  <a:pt x="98" y="15"/>
                  <a:pt x="99" y="15"/>
                </a:cubicBezTo>
                <a:cubicBezTo>
                  <a:pt x="100" y="15"/>
                  <a:pt x="101" y="16"/>
                  <a:pt x="101" y="18"/>
                </a:cubicBezTo>
                <a:cubicBezTo>
                  <a:pt x="101" y="19"/>
                  <a:pt x="100" y="20"/>
                  <a:pt x="99" y="2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sp>
        <p:nvSpPr>
          <p:cNvPr id="12" name="Freeform 100">
            <a:extLst>
              <a:ext uri="{FF2B5EF4-FFF2-40B4-BE49-F238E27FC236}">
                <a16:creationId xmlns:a16="http://schemas.microsoft.com/office/drawing/2014/main" id="{20296895-6172-24FC-769B-280500ECC6C9}"/>
              </a:ext>
            </a:extLst>
          </p:cNvPr>
          <p:cNvSpPr>
            <a:spLocks noEditPoints="1"/>
          </p:cNvSpPr>
          <p:nvPr/>
        </p:nvSpPr>
        <p:spPr bwMode="auto">
          <a:xfrm>
            <a:off x="6466367" y="3657600"/>
            <a:ext cx="244475" cy="334963"/>
          </a:xfrm>
          <a:custGeom>
            <a:avLst/>
            <a:gdLst/>
            <a:ahLst/>
            <a:cxnLst>
              <a:cxn ang="0">
                <a:pos x="153" y="50"/>
              </a:cxn>
              <a:cxn ang="0">
                <a:pos x="102" y="0"/>
              </a:cxn>
              <a:cxn ang="0">
                <a:pos x="91" y="5"/>
              </a:cxn>
              <a:cxn ang="0">
                <a:pos x="84" y="188"/>
              </a:cxn>
              <a:cxn ang="0">
                <a:pos x="60" y="211"/>
              </a:cxn>
              <a:cxn ang="0">
                <a:pos x="43" y="220"/>
              </a:cxn>
              <a:cxn ang="0">
                <a:pos x="140" y="233"/>
              </a:cxn>
              <a:cxn ang="0">
                <a:pos x="124" y="220"/>
              </a:cxn>
              <a:cxn ang="0">
                <a:pos x="102" y="211"/>
              </a:cxn>
              <a:cxn ang="0">
                <a:pos x="153" y="142"/>
              </a:cxn>
              <a:cxn ang="0">
                <a:pos x="170" y="96"/>
              </a:cxn>
              <a:cxn ang="0">
                <a:pos x="164" y="95"/>
              </a:cxn>
              <a:cxn ang="0">
                <a:pos x="136" y="66"/>
              </a:cxn>
              <a:cxn ang="0">
                <a:pos x="164" y="95"/>
              </a:cxn>
              <a:cxn ang="0">
                <a:pos x="134" y="60"/>
              </a:cxn>
              <a:cxn ang="0">
                <a:pos x="148" y="53"/>
              </a:cxn>
              <a:cxn ang="0">
                <a:pos x="64" y="68"/>
              </a:cxn>
              <a:cxn ang="0">
                <a:pos x="94" y="95"/>
              </a:cxn>
              <a:cxn ang="0">
                <a:pos x="94" y="101"/>
              </a:cxn>
              <a:cxn ang="0">
                <a:pos x="64" y="124"/>
              </a:cxn>
              <a:cxn ang="0">
                <a:pos x="94" y="101"/>
              </a:cxn>
              <a:cxn ang="0">
                <a:pos x="47" y="53"/>
              </a:cxn>
              <a:cxn ang="0">
                <a:pos x="61" y="60"/>
              </a:cxn>
              <a:cxn ang="0">
                <a:pos x="55" y="95"/>
              </a:cxn>
              <a:cxn ang="0">
                <a:pos x="43" y="58"/>
              </a:cxn>
              <a:cxn ang="0">
                <a:pos x="55" y="101"/>
              </a:cxn>
              <a:cxn ang="0">
                <a:pos x="43" y="134"/>
              </a:cxn>
              <a:cxn ang="0">
                <a:pos x="55" y="101"/>
              </a:cxn>
              <a:cxn ang="0">
                <a:pos x="77" y="159"/>
              </a:cxn>
              <a:cxn ang="0">
                <a:pos x="61" y="132"/>
              </a:cxn>
              <a:cxn ang="0">
                <a:pos x="94" y="126"/>
              </a:cxn>
              <a:cxn ang="0">
                <a:pos x="66" y="130"/>
              </a:cxn>
              <a:cxn ang="0">
                <a:pos x="66" y="62"/>
              </a:cxn>
              <a:cxn ang="0">
                <a:pos x="94" y="66"/>
              </a:cxn>
              <a:cxn ang="0">
                <a:pos x="134" y="101"/>
              </a:cxn>
              <a:cxn ang="0">
                <a:pos x="100" y="120"/>
              </a:cxn>
              <a:cxn ang="0">
                <a:pos x="100" y="95"/>
              </a:cxn>
              <a:cxn ang="0">
                <a:pos x="131" y="67"/>
              </a:cxn>
              <a:cxn ang="0">
                <a:pos x="100" y="95"/>
              </a:cxn>
              <a:cxn ang="0">
                <a:pos x="100" y="66"/>
              </a:cxn>
              <a:cxn ang="0">
                <a:pos x="129" y="62"/>
              </a:cxn>
              <a:cxn ang="0">
                <a:pos x="91" y="17"/>
              </a:cxn>
              <a:cxn ang="0">
                <a:pos x="42" y="50"/>
              </a:cxn>
              <a:cxn ang="0">
                <a:pos x="25" y="96"/>
              </a:cxn>
              <a:cxn ang="0">
                <a:pos x="42" y="142"/>
              </a:cxn>
              <a:cxn ang="0">
                <a:pos x="93" y="176"/>
              </a:cxn>
              <a:cxn ang="0">
                <a:pos x="12" y="97"/>
              </a:cxn>
              <a:cxn ang="0">
                <a:pos x="100" y="126"/>
              </a:cxn>
              <a:cxn ang="0">
                <a:pos x="100" y="162"/>
              </a:cxn>
              <a:cxn ang="0">
                <a:pos x="134" y="132"/>
              </a:cxn>
              <a:cxn ang="0">
                <a:pos x="118" y="159"/>
              </a:cxn>
              <a:cxn ang="0">
                <a:pos x="136" y="126"/>
              </a:cxn>
              <a:cxn ang="0">
                <a:pos x="163" y="101"/>
              </a:cxn>
            </a:cxnLst>
            <a:rect l="0" t="0" r="r" b="b"/>
            <a:pathLst>
              <a:path w="170" h="233">
                <a:moveTo>
                  <a:pt x="156" y="54"/>
                </a:moveTo>
                <a:cubicBezTo>
                  <a:pt x="155" y="53"/>
                  <a:pt x="154" y="51"/>
                  <a:pt x="153" y="50"/>
                </a:cubicBezTo>
                <a:cubicBezTo>
                  <a:pt x="141" y="35"/>
                  <a:pt x="123" y="25"/>
                  <a:pt x="102" y="24"/>
                </a:cubicBezTo>
                <a:cubicBezTo>
                  <a:pt x="102" y="0"/>
                  <a:pt x="102" y="0"/>
                  <a:pt x="102" y="0"/>
                </a:cubicBezTo>
                <a:cubicBezTo>
                  <a:pt x="91" y="0"/>
                  <a:pt x="91" y="0"/>
                  <a:pt x="91" y="0"/>
                </a:cubicBezTo>
                <a:cubicBezTo>
                  <a:pt x="91" y="5"/>
                  <a:pt x="91" y="5"/>
                  <a:pt x="91" y="5"/>
                </a:cubicBezTo>
                <a:cubicBezTo>
                  <a:pt x="41" y="6"/>
                  <a:pt x="0" y="46"/>
                  <a:pt x="0" y="97"/>
                </a:cubicBezTo>
                <a:cubicBezTo>
                  <a:pt x="0" y="144"/>
                  <a:pt x="37" y="184"/>
                  <a:pt x="84" y="188"/>
                </a:cubicBezTo>
                <a:cubicBezTo>
                  <a:pt x="84" y="211"/>
                  <a:pt x="84" y="211"/>
                  <a:pt x="84" y="211"/>
                </a:cubicBezTo>
                <a:cubicBezTo>
                  <a:pt x="60" y="211"/>
                  <a:pt x="60" y="211"/>
                  <a:pt x="60" y="211"/>
                </a:cubicBezTo>
                <a:cubicBezTo>
                  <a:pt x="60" y="220"/>
                  <a:pt x="60" y="220"/>
                  <a:pt x="60" y="220"/>
                </a:cubicBezTo>
                <a:cubicBezTo>
                  <a:pt x="43" y="220"/>
                  <a:pt x="43" y="220"/>
                  <a:pt x="43" y="220"/>
                </a:cubicBezTo>
                <a:cubicBezTo>
                  <a:pt x="43" y="233"/>
                  <a:pt x="43" y="233"/>
                  <a:pt x="43" y="233"/>
                </a:cubicBezTo>
                <a:cubicBezTo>
                  <a:pt x="140" y="233"/>
                  <a:pt x="140" y="233"/>
                  <a:pt x="140" y="233"/>
                </a:cubicBezTo>
                <a:cubicBezTo>
                  <a:pt x="140" y="220"/>
                  <a:pt x="140" y="220"/>
                  <a:pt x="140" y="220"/>
                </a:cubicBezTo>
                <a:cubicBezTo>
                  <a:pt x="124" y="220"/>
                  <a:pt x="124" y="220"/>
                  <a:pt x="124" y="220"/>
                </a:cubicBezTo>
                <a:cubicBezTo>
                  <a:pt x="124" y="211"/>
                  <a:pt x="124" y="211"/>
                  <a:pt x="124" y="211"/>
                </a:cubicBezTo>
                <a:cubicBezTo>
                  <a:pt x="102" y="211"/>
                  <a:pt x="102" y="211"/>
                  <a:pt x="102" y="211"/>
                </a:cubicBezTo>
                <a:cubicBezTo>
                  <a:pt x="102" y="168"/>
                  <a:pt x="102" y="168"/>
                  <a:pt x="102" y="168"/>
                </a:cubicBezTo>
                <a:cubicBezTo>
                  <a:pt x="123" y="166"/>
                  <a:pt x="141" y="157"/>
                  <a:pt x="153" y="142"/>
                </a:cubicBezTo>
                <a:cubicBezTo>
                  <a:pt x="154" y="141"/>
                  <a:pt x="155" y="139"/>
                  <a:pt x="156" y="138"/>
                </a:cubicBezTo>
                <a:cubicBezTo>
                  <a:pt x="165" y="126"/>
                  <a:pt x="170" y="111"/>
                  <a:pt x="170" y="96"/>
                </a:cubicBezTo>
                <a:cubicBezTo>
                  <a:pt x="170" y="80"/>
                  <a:pt x="165" y="66"/>
                  <a:pt x="156" y="54"/>
                </a:cubicBezTo>
                <a:close/>
                <a:moveTo>
                  <a:pt x="164" y="95"/>
                </a:moveTo>
                <a:cubicBezTo>
                  <a:pt x="140" y="95"/>
                  <a:pt x="140" y="95"/>
                  <a:pt x="140" y="95"/>
                </a:cubicBezTo>
                <a:cubicBezTo>
                  <a:pt x="140" y="85"/>
                  <a:pt x="139" y="75"/>
                  <a:pt x="136" y="66"/>
                </a:cubicBezTo>
                <a:cubicBezTo>
                  <a:pt x="142" y="63"/>
                  <a:pt x="147" y="61"/>
                  <a:pt x="152" y="58"/>
                </a:cubicBezTo>
                <a:cubicBezTo>
                  <a:pt x="159" y="68"/>
                  <a:pt x="164" y="81"/>
                  <a:pt x="164" y="95"/>
                </a:cubicBezTo>
                <a:close/>
                <a:moveTo>
                  <a:pt x="148" y="53"/>
                </a:moveTo>
                <a:cubicBezTo>
                  <a:pt x="144" y="56"/>
                  <a:pt x="140" y="58"/>
                  <a:pt x="134" y="60"/>
                </a:cubicBezTo>
                <a:cubicBezTo>
                  <a:pt x="131" y="49"/>
                  <a:pt x="125" y="39"/>
                  <a:pt x="118" y="33"/>
                </a:cubicBezTo>
                <a:cubicBezTo>
                  <a:pt x="130" y="37"/>
                  <a:pt x="140" y="44"/>
                  <a:pt x="148" y="53"/>
                </a:cubicBezTo>
                <a:close/>
                <a:moveTo>
                  <a:pt x="61" y="95"/>
                </a:moveTo>
                <a:cubicBezTo>
                  <a:pt x="61" y="85"/>
                  <a:pt x="62" y="76"/>
                  <a:pt x="64" y="68"/>
                </a:cubicBezTo>
                <a:cubicBezTo>
                  <a:pt x="74" y="70"/>
                  <a:pt x="84" y="72"/>
                  <a:pt x="94" y="72"/>
                </a:cubicBezTo>
                <a:cubicBezTo>
                  <a:pt x="94" y="95"/>
                  <a:pt x="94" y="95"/>
                  <a:pt x="94" y="95"/>
                </a:cubicBezTo>
                <a:lnTo>
                  <a:pt x="61" y="95"/>
                </a:lnTo>
                <a:close/>
                <a:moveTo>
                  <a:pt x="94" y="101"/>
                </a:moveTo>
                <a:cubicBezTo>
                  <a:pt x="94" y="120"/>
                  <a:pt x="94" y="120"/>
                  <a:pt x="94" y="120"/>
                </a:cubicBezTo>
                <a:cubicBezTo>
                  <a:pt x="84" y="120"/>
                  <a:pt x="74" y="121"/>
                  <a:pt x="64" y="124"/>
                </a:cubicBezTo>
                <a:cubicBezTo>
                  <a:pt x="63" y="117"/>
                  <a:pt x="61" y="109"/>
                  <a:pt x="61" y="101"/>
                </a:cubicBezTo>
                <a:lnTo>
                  <a:pt x="94" y="101"/>
                </a:lnTo>
                <a:close/>
                <a:moveTo>
                  <a:pt x="61" y="60"/>
                </a:moveTo>
                <a:cubicBezTo>
                  <a:pt x="55" y="58"/>
                  <a:pt x="51" y="56"/>
                  <a:pt x="47" y="53"/>
                </a:cubicBezTo>
                <a:cubicBezTo>
                  <a:pt x="55" y="44"/>
                  <a:pt x="65" y="37"/>
                  <a:pt x="77" y="33"/>
                </a:cubicBezTo>
                <a:cubicBezTo>
                  <a:pt x="70" y="39"/>
                  <a:pt x="64" y="49"/>
                  <a:pt x="61" y="60"/>
                </a:cubicBezTo>
                <a:close/>
                <a:moveTo>
                  <a:pt x="59" y="66"/>
                </a:moveTo>
                <a:cubicBezTo>
                  <a:pt x="56" y="75"/>
                  <a:pt x="55" y="85"/>
                  <a:pt x="55" y="95"/>
                </a:cubicBezTo>
                <a:cubicBezTo>
                  <a:pt x="31" y="95"/>
                  <a:pt x="31" y="95"/>
                  <a:pt x="31" y="95"/>
                </a:cubicBezTo>
                <a:cubicBezTo>
                  <a:pt x="31" y="81"/>
                  <a:pt x="36" y="68"/>
                  <a:pt x="43" y="58"/>
                </a:cubicBezTo>
                <a:cubicBezTo>
                  <a:pt x="48" y="61"/>
                  <a:pt x="53" y="63"/>
                  <a:pt x="59" y="66"/>
                </a:cubicBezTo>
                <a:close/>
                <a:moveTo>
                  <a:pt x="55" y="101"/>
                </a:moveTo>
                <a:cubicBezTo>
                  <a:pt x="55" y="110"/>
                  <a:pt x="57" y="118"/>
                  <a:pt x="59" y="126"/>
                </a:cubicBezTo>
                <a:cubicBezTo>
                  <a:pt x="53" y="128"/>
                  <a:pt x="48" y="131"/>
                  <a:pt x="43" y="134"/>
                </a:cubicBezTo>
                <a:cubicBezTo>
                  <a:pt x="37" y="125"/>
                  <a:pt x="32" y="113"/>
                  <a:pt x="31" y="101"/>
                </a:cubicBezTo>
                <a:lnTo>
                  <a:pt x="55" y="101"/>
                </a:lnTo>
                <a:close/>
                <a:moveTo>
                  <a:pt x="61" y="132"/>
                </a:moveTo>
                <a:cubicBezTo>
                  <a:pt x="64" y="143"/>
                  <a:pt x="70" y="152"/>
                  <a:pt x="77" y="159"/>
                </a:cubicBezTo>
                <a:cubicBezTo>
                  <a:pt x="65" y="155"/>
                  <a:pt x="55" y="148"/>
                  <a:pt x="47" y="139"/>
                </a:cubicBezTo>
                <a:cubicBezTo>
                  <a:pt x="51" y="136"/>
                  <a:pt x="55" y="134"/>
                  <a:pt x="61" y="132"/>
                </a:cubicBezTo>
                <a:close/>
                <a:moveTo>
                  <a:pt x="66" y="130"/>
                </a:moveTo>
                <a:cubicBezTo>
                  <a:pt x="75" y="127"/>
                  <a:pt x="84" y="126"/>
                  <a:pt x="94" y="126"/>
                </a:cubicBezTo>
                <a:cubicBezTo>
                  <a:pt x="94" y="162"/>
                  <a:pt x="94" y="162"/>
                  <a:pt x="94" y="162"/>
                </a:cubicBezTo>
                <a:cubicBezTo>
                  <a:pt x="82" y="160"/>
                  <a:pt x="72" y="148"/>
                  <a:pt x="66" y="130"/>
                </a:cubicBezTo>
                <a:close/>
                <a:moveTo>
                  <a:pt x="94" y="66"/>
                </a:moveTo>
                <a:cubicBezTo>
                  <a:pt x="84" y="66"/>
                  <a:pt x="75" y="64"/>
                  <a:pt x="66" y="62"/>
                </a:cubicBezTo>
                <a:cubicBezTo>
                  <a:pt x="72" y="44"/>
                  <a:pt x="82" y="32"/>
                  <a:pt x="94" y="30"/>
                </a:cubicBezTo>
                <a:lnTo>
                  <a:pt x="94" y="66"/>
                </a:lnTo>
                <a:close/>
                <a:moveTo>
                  <a:pt x="100" y="101"/>
                </a:moveTo>
                <a:cubicBezTo>
                  <a:pt x="134" y="101"/>
                  <a:pt x="134" y="101"/>
                  <a:pt x="134" y="101"/>
                </a:cubicBezTo>
                <a:cubicBezTo>
                  <a:pt x="134" y="109"/>
                  <a:pt x="132" y="117"/>
                  <a:pt x="131" y="124"/>
                </a:cubicBezTo>
                <a:cubicBezTo>
                  <a:pt x="121" y="122"/>
                  <a:pt x="111" y="120"/>
                  <a:pt x="100" y="120"/>
                </a:cubicBezTo>
                <a:lnTo>
                  <a:pt x="100" y="101"/>
                </a:lnTo>
                <a:close/>
                <a:moveTo>
                  <a:pt x="100" y="95"/>
                </a:moveTo>
                <a:cubicBezTo>
                  <a:pt x="100" y="72"/>
                  <a:pt x="100" y="72"/>
                  <a:pt x="100" y="72"/>
                </a:cubicBezTo>
                <a:cubicBezTo>
                  <a:pt x="111" y="72"/>
                  <a:pt x="121" y="70"/>
                  <a:pt x="131" y="67"/>
                </a:cubicBezTo>
                <a:cubicBezTo>
                  <a:pt x="133" y="76"/>
                  <a:pt x="134" y="85"/>
                  <a:pt x="134" y="95"/>
                </a:cubicBezTo>
                <a:lnTo>
                  <a:pt x="100" y="95"/>
                </a:lnTo>
                <a:close/>
                <a:moveTo>
                  <a:pt x="129" y="62"/>
                </a:moveTo>
                <a:cubicBezTo>
                  <a:pt x="120" y="64"/>
                  <a:pt x="111" y="66"/>
                  <a:pt x="100" y="66"/>
                </a:cubicBezTo>
                <a:cubicBezTo>
                  <a:pt x="100" y="30"/>
                  <a:pt x="100" y="30"/>
                  <a:pt x="100" y="30"/>
                </a:cubicBezTo>
                <a:cubicBezTo>
                  <a:pt x="113" y="31"/>
                  <a:pt x="123" y="44"/>
                  <a:pt x="129" y="62"/>
                </a:cubicBezTo>
                <a:close/>
                <a:moveTo>
                  <a:pt x="12" y="97"/>
                </a:moveTo>
                <a:cubicBezTo>
                  <a:pt x="12" y="53"/>
                  <a:pt x="47" y="17"/>
                  <a:pt x="91" y="17"/>
                </a:cubicBezTo>
                <a:cubicBezTo>
                  <a:pt x="91" y="24"/>
                  <a:pt x="91" y="24"/>
                  <a:pt x="91" y="24"/>
                </a:cubicBezTo>
                <a:cubicBezTo>
                  <a:pt x="71" y="26"/>
                  <a:pt x="54" y="35"/>
                  <a:pt x="42" y="50"/>
                </a:cubicBezTo>
                <a:cubicBezTo>
                  <a:pt x="41" y="51"/>
                  <a:pt x="39" y="53"/>
                  <a:pt x="38" y="54"/>
                </a:cubicBezTo>
                <a:cubicBezTo>
                  <a:pt x="30" y="66"/>
                  <a:pt x="25" y="80"/>
                  <a:pt x="25" y="96"/>
                </a:cubicBezTo>
                <a:cubicBezTo>
                  <a:pt x="25" y="111"/>
                  <a:pt x="30" y="126"/>
                  <a:pt x="38" y="138"/>
                </a:cubicBezTo>
                <a:cubicBezTo>
                  <a:pt x="39" y="139"/>
                  <a:pt x="41" y="141"/>
                  <a:pt x="42" y="142"/>
                </a:cubicBezTo>
                <a:cubicBezTo>
                  <a:pt x="54" y="157"/>
                  <a:pt x="72" y="167"/>
                  <a:pt x="93" y="168"/>
                </a:cubicBezTo>
                <a:cubicBezTo>
                  <a:pt x="93" y="176"/>
                  <a:pt x="93" y="176"/>
                  <a:pt x="93" y="176"/>
                </a:cubicBezTo>
                <a:cubicBezTo>
                  <a:pt x="93" y="177"/>
                  <a:pt x="92" y="177"/>
                  <a:pt x="92" y="177"/>
                </a:cubicBezTo>
                <a:cubicBezTo>
                  <a:pt x="48" y="177"/>
                  <a:pt x="12" y="141"/>
                  <a:pt x="12" y="97"/>
                </a:cubicBezTo>
                <a:close/>
                <a:moveTo>
                  <a:pt x="100" y="162"/>
                </a:moveTo>
                <a:cubicBezTo>
                  <a:pt x="100" y="126"/>
                  <a:pt x="100" y="126"/>
                  <a:pt x="100" y="126"/>
                </a:cubicBezTo>
                <a:cubicBezTo>
                  <a:pt x="111" y="126"/>
                  <a:pt x="120" y="127"/>
                  <a:pt x="129" y="130"/>
                </a:cubicBezTo>
                <a:cubicBezTo>
                  <a:pt x="123" y="148"/>
                  <a:pt x="113" y="160"/>
                  <a:pt x="100" y="162"/>
                </a:cubicBezTo>
                <a:close/>
                <a:moveTo>
                  <a:pt x="118" y="159"/>
                </a:moveTo>
                <a:cubicBezTo>
                  <a:pt x="125" y="152"/>
                  <a:pt x="131" y="143"/>
                  <a:pt x="134" y="132"/>
                </a:cubicBezTo>
                <a:cubicBezTo>
                  <a:pt x="140" y="134"/>
                  <a:pt x="144" y="136"/>
                  <a:pt x="148" y="139"/>
                </a:cubicBezTo>
                <a:cubicBezTo>
                  <a:pt x="140" y="148"/>
                  <a:pt x="130" y="155"/>
                  <a:pt x="118" y="159"/>
                </a:cubicBezTo>
                <a:close/>
                <a:moveTo>
                  <a:pt x="152" y="134"/>
                </a:moveTo>
                <a:cubicBezTo>
                  <a:pt x="147" y="131"/>
                  <a:pt x="142" y="128"/>
                  <a:pt x="136" y="126"/>
                </a:cubicBezTo>
                <a:cubicBezTo>
                  <a:pt x="138" y="118"/>
                  <a:pt x="140" y="110"/>
                  <a:pt x="140" y="101"/>
                </a:cubicBezTo>
                <a:cubicBezTo>
                  <a:pt x="163" y="101"/>
                  <a:pt x="163" y="101"/>
                  <a:pt x="163" y="101"/>
                </a:cubicBezTo>
                <a:cubicBezTo>
                  <a:pt x="163" y="113"/>
                  <a:pt x="158" y="125"/>
                  <a:pt x="152" y="134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latin typeface="+mn-ea"/>
            </a:endParaRPr>
          </a:p>
        </p:txBody>
      </p:sp>
      <p:grpSp>
        <p:nvGrpSpPr>
          <p:cNvPr id="59" name="Group 35">
            <a:extLst>
              <a:ext uri="{FF2B5EF4-FFF2-40B4-BE49-F238E27FC236}">
                <a16:creationId xmlns:a16="http://schemas.microsoft.com/office/drawing/2014/main" id="{E85D26A9-5FE7-127E-53C8-8D9E088E03D6}"/>
              </a:ext>
            </a:extLst>
          </p:cNvPr>
          <p:cNvGrpSpPr/>
          <p:nvPr/>
        </p:nvGrpSpPr>
        <p:grpSpPr>
          <a:xfrm>
            <a:off x="7219321" y="2129231"/>
            <a:ext cx="925033" cy="228600"/>
            <a:chOff x="5257800" y="1733550"/>
            <a:chExt cx="925033" cy="228600"/>
          </a:xfrm>
        </p:grpSpPr>
        <p:cxnSp>
          <p:nvCxnSpPr>
            <p:cNvPr id="60" name="Straight Connector 113">
              <a:extLst>
                <a:ext uri="{FF2B5EF4-FFF2-40B4-BE49-F238E27FC236}">
                  <a16:creationId xmlns:a16="http://schemas.microsoft.com/office/drawing/2014/main" id="{8B855870-FABF-820F-A5BE-3B3F7A4416C0}"/>
                </a:ext>
              </a:extLst>
            </p:cNvPr>
            <p:cNvCxnSpPr/>
            <p:nvPr/>
          </p:nvCxnSpPr>
          <p:spPr>
            <a:xfrm flipV="1">
              <a:off x="5257800" y="1733550"/>
              <a:ext cx="304800" cy="22860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114">
              <a:extLst>
                <a:ext uri="{FF2B5EF4-FFF2-40B4-BE49-F238E27FC236}">
                  <a16:creationId xmlns:a16="http://schemas.microsoft.com/office/drawing/2014/main" id="{8539851A-EC05-4AE7-4702-956C41BF1E2E}"/>
                </a:ext>
              </a:extLst>
            </p:cNvPr>
            <p:cNvCxnSpPr/>
            <p:nvPr/>
          </p:nvCxnSpPr>
          <p:spPr>
            <a:xfrm>
              <a:off x="5573233" y="1733550"/>
              <a:ext cx="609600" cy="1588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2" name="Group 40">
            <a:extLst>
              <a:ext uri="{FF2B5EF4-FFF2-40B4-BE49-F238E27FC236}">
                <a16:creationId xmlns:a16="http://schemas.microsoft.com/office/drawing/2014/main" id="{697C78ED-8A5A-67DC-B231-059D962ED127}"/>
              </a:ext>
            </a:extLst>
          </p:cNvPr>
          <p:cNvGrpSpPr/>
          <p:nvPr/>
        </p:nvGrpSpPr>
        <p:grpSpPr>
          <a:xfrm>
            <a:off x="6999767" y="3886200"/>
            <a:ext cx="914400" cy="230188"/>
            <a:chOff x="5181600" y="3638550"/>
            <a:chExt cx="914400" cy="230188"/>
          </a:xfrm>
        </p:grpSpPr>
        <p:cxnSp>
          <p:nvCxnSpPr>
            <p:cNvPr id="63" name="Straight Connector 116">
              <a:extLst>
                <a:ext uri="{FF2B5EF4-FFF2-40B4-BE49-F238E27FC236}">
                  <a16:creationId xmlns:a16="http://schemas.microsoft.com/office/drawing/2014/main" id="{A89D4D6B-0904-A0EF-F01B-25ECABB6E193}"/>
                </a:ext>
              </a:extLst>
            </p:cNvPr>
            <p:cNvCxnSpPr/>
            <p:nvPr/>
          </p:nvCxnSpPr>
          <p:spPr>
            <a:xfrm rot="16200000" flipH="1">
              <a:off x="5181600" y="3638550"/>
              <a:ext cx="228600" cy="22860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117">
              <a:extLst>
                <a:ext uri="{FF2B5EF4-FFF2-40B4-BE49-F238E27FC236}">
                  <a16:creationId xmlns:a16="http://schemas.microsoft.com/office/drawing/2014/main" id="{26A611D8-E364-27AB-56FE-8F1A701B294E}"/>
                </a:ext>
              </a:extLst>
            </p:cNvPr>
            <p:cNvCxnSpPr/>
            <p:nvPr/>
          </p:nvCxnSpPr>
          <p:spPr>
            <a:xfrm>
              <a:off x="5410200" y="3867150"/>
              <a:ext cx="685800" cy="1588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5" name="Group 42">
            <a:extLst>
              <a:ext uri="{FF2B5EF4-FFF2-40B4-BE49-F238E27FC236}">
                <a16:creationId xmlns:a16="http://schemas.microsoft.com/office/drawing/2014/main" id="{62A2BC83-1987-1CAC-348E-0926B6DDBF99}"/>
              </a:ext>
            </a:extLst>
          </p:cNvPr>
          <p:cNvGrpSpPr/>
          <p:nvPr/>
        </p:nvGrpSpPr>
        <p:grpSpPr>
          <a:xfrm rot="10800000">
            <a:off x="4104167" y="2601684"/>
            <a:ext cx="914400" cy="230188"/>
            <a:chOff x="5181600" y="3638550"/>
            <a:chExt cx="914400" cy="230188"/>
          </a:xfrm>
        </p:grpSpPr>
        <p:cxnSp>
          <p:nvCxnSpPr>
            <p:cNvPr id="66" name="Straight Connector 120">
              <a:extLst>
                <a:ext uri="{FF2B5EF4-FFF2-40B4-BE49-F238E27FC236}">
                  <a16:creationId xmlns:a16="http://schemas.microsoft.com/office/drawing/2014/main" id="{5BD6D38F-F116-E471-3560-21F641D7666D}"/>
                </a:ext>
              </a:extLst>
            </p:cNvPr>
            <p:cNvCxnSpPr/>
            <p:nvPr/>
          </p:nvCxnSpPr>
          <p:spPr>
            <a:xfrm rot="16200000" flipH="1">
              <a:off x="5181600" y="3638550"/>
              <a:ext cx="228600" cy="22860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121">
              <a:extLst>
                <a:ext uri="{FF2B5EF4-FFF2-40B4-BE49-F238E27FC236}">
                  <a16:creationId xmlns:a16="http://schemas.microsoft.com/office/drawing/2014/main" id="{F5506E21-BBEE-C69D-725E-ABEF0F8C65C6}"/>
                </a:ext>
              </a:extLst>
            </p:cNvPr>
            <p:cNvCxnSpPr/>
            <p:nvPr/>
          </p:nvCxnSpPr>
          <p:spPr>
            <a:xfrm>
              <a:off x="5410200" y="3867150"/>
              <a:ext cx="685800" cy="1588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8" name="Group 50">
            <a:extLst>
              <a:ext uri="{FF2B5EF4-FFF2-40B4-BE49-F238E27FC236}">
                <a16:creationId xmlns:a16="http://schemas.microsoft.com/office/drawing/2014/main" id="{24717204-539A-F57A-C736-7DE9A140889A}"/>
              </a:ext>
            </a:extLst>
          </p:cNvPr>
          <p:cNvGrpSpPr/>
          <p:nvPr/>
        </p:nvGrpSpPr>
        <p:grpSpPr>
          <a:xfrm rot="10800000">
            <a:off x="4104168" y="3889812"/>
            <a:ext cx="925033" cy="228600"/>
            <a:chOff x="5257800" y="1733550"/>
            <a:chExt cx="925033" cy="228600"/>
          </a:xfrm>
        </p:grpSpPr>
        <p:cxnSp>
          <p:nvCxnSpPr>
            <p:cNvPr id="69" name="Straight Connector 124">
              <a:extLst>
                <a:ext uri="{FF2B5EF4-FFF2-40B4-BE49-F238E27FC236}">
                  <a16:creationId xmlns:a16="http://schemas.microsoft.com/office/drawing/2014/main" id="{5C0F1376-BB5E-36C5-F804-1B07C048D24E}"/>
                </a:ext>
              </a:extLst>
            </p:cNvPr>
            <p:cNvCxnSpPr/>
            <p:nvPr/>
          </p:nvCxnSpPr>
          <p:spPr>
            <a:xfrm flipV="1">
              <a:off x="5257800" y="1733550"/>
              <a:ext cx="304800" cy="228600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sysDash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125">
              <a:extLst>
                <a:ext uri="{FF2B5EF4-FFF2-40B4-BE49-F238E27FC236}">
                  <a16:creationId xmlns:a16="http://schemas.microsoft.com/office/drawing/2014/main" id="{7F689503-5F5A-5A15-47A0-F963B2D4C0EF}"/>
                </a:ext>
              </a:extLst>
            </p:cNvPr>
            <p:cNvCxnSpPr/>
            <p:nvPr/>
          </p:nvCxnSpPr>
          <p:spPr>
            <a:xfrm>
              <a:off x="5573233" y="1733550"/>
              <a:ext cx="609600" cy="1588"/>
            </a:xfrm>
            <a:prstGeom prst="line">
              <a:avLst/>
            </a:prstGeom>
            <a:ln>
              <a:solidFill>
                <a:schemeClr val="tx1">
                  <a:lumMod val="75000"/>
                  <a:lumOff val="25000"/>
                </a:schemeClr>
              </a:solidFill>
              <a:prstDash val="sys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BF1FD2A8-600D-AA3D-FBCE-217C13E31A5C}"/>
              </a:ext>
            </a:extLst>
          </p:cNvPr>
          <p:cNvGrpSpPr/>
          <p:nvPr/>
        </p:nvGrpSpPr>
        <p:grpSpPr>
          <a:xfrm>
            <a:off x="8226902" y="1806853"/>
            <a:ext cx="2958311" cy="816522"/>
            <a:chOff x="283598" y="1906534"/>
            <a:chExt cx="2958311" cy="816522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3C833B88-5CE8-BCFA-357E-401ABD8C1C6E}"/>
                </a:ext>
              </a:extLst>
            </p:cNvPr>
            <p:cNvSpPr txBox="1"/>
            <p:nvPr/>
          </p:nvSpPr>
          <p:spPr>
            <a:xfrm>
              <a:off x="283598" y="2190603"/>
              <a:ext cx="295831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485DC1FA-C23A-2D38-42FF-25FA96C67E7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2B16C4DF-25C9-84A8-3AEB-ECF768896895}"/>
              </a:ext>
            </a:extLst>
          </p:cNvPr>
          <p:cNvGrpSpPr/>
          <p:nvPr/>
        </p:nvGrpSpPr>
        <p:grpSpPr>
          <a:xfrm>
            <a:off x="946774" y="2307951"/>
            <a:ext cx="3045788" cy="816522"/>
            <a:chOff x="222349" y="1906534"/>
            <a:chExt cx="3045788" cy="816522"/>
          </a:xfrm>
        </p:grpSpPr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8C360AB1-FCA8-223A-D160-5E2D0D75199A}"/>
                </a:ext>
              </a:extLst>
            </p:cNvPr>
            <p:cNvSpPr txBox="1"/>
            <p:nvPr/>
          </p:nvSpPr>
          <p:spPr>
            <a:xfrm>
              <a:off x="222349" y="2190603"/>
              <a:ext cx="302767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EFAEB536-39DE-282B-68CE-5A9D03CDA093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52F43542-94D3-9758-9081-00D71FB4616C}"/>
              </a:ext>
            </a:extLst>
          </p:cNvPr>
          <p:cNvGrpSpPr/>
          <p:nvPr/>
        </p:nvGrpSpPr>
        <p:grpSpPr>
          <a:xfrm>
            <a:off x="8066567" y="3764755"/>
            <a:ext cx="2958311" cy="816522"/>
            <a:chOff x="283598" y="1906534"/>
            <a:chExt cx="2958311" cy="816522"/>
          </a:xfrm>
        </p:grpSpPr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E96C3661-EF98-EC06-A1DC-AD37882131AC}"/>
                </a:ext>
              </a:extLst>
            </p:cNvPr>
            <p:cNvSpPr txBox="1"/>
            <p:nvPr/>
          </p:nvSpPr>
          <p:spPr>
            <a:xfrm>
              <a:off x="283598" y="2190603"/>
              <a:ext cx="295831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4BF1F65E-33FF-9A1F-770C-A3C31522910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81" name="组合 80">
            <a:extLst>
              <a:ext uri="{FF2B5EF4-FFF2-40B4-BE49-F238E27FC236}">
                <a16:creationId xmlns:a16="http://schemas.microsoft.com/office/drawing/2014/main" id="{1D19E863-C415-1073-517C-5395F7D156EA}"/>
              </a:ext>
            </a:extLst>
          </p:cNvPr>
          <p:cNvGrpSpPr/>
          <p:nvPr/>
        </p:nvGrpSpPr>
        <p:grpSpPr>
          <a:xfrm>
            <a:off x="947567" y="3741336"/>
            <a:ext cx="3045788" cy="816522"/>
            <a:chOff x="222349" y="1906534"/>
            <a:chExt cx="3045788" cy="816522"/>
          </a:xfrm>
        </p:grpSpPr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A17DD9E1-2130-1FBB-2DE9-182ABF052490}"/>
                </a:ext>
              </a:extLst>
            </p:cNvPr>
            <p:cNvSpPr txBox="1"/>
            <p:nvPr/>
          </p:nvSpPr>
          <p:spPr>
            <a:xfrm>
              <a:off x="222349" y="2190603"/>
              <a:ext cx="302767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3" name="文本框 82">
              <a:extLst>
                <a:ext uri="{FF2B5EF4-FFF2-40B4-BE49-F238E27FC236}">
                  <a16:creationId xmlns:a16="http://schemas.microsoft.com/office/drawing/2014/main" id="{24E35C20-4DA7-C70D-148A-6CB50ED73678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022964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2BA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0B8CB22-6F9B-3366-C2C0-695D540444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3615F467-C690-F38B-5023-E75D85D9F8FE}"/>
              </a:ext>
            </a:extLst>
          </p:cNvPr>
          <p:cNvSpPr txBox="1"/>
          <p:nvPr/>
        </p:nvSpPr>
        <p:spPr>
          <a:xfrm>
            <a:off x="4267200" y="139198"/>
            <a:ext cx="36576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不足之处</a:t>
            </a:r>
          </a:p>
        </p:txBody>
      </p:sp>
      <p:sp>
        <p:nvSpPr>
          <p:cNvPr id="3" name="Freeform: Shape 1">
            <a:extLst>
              <a:ext uri="{FF2B5EF4-FFF2-40B4-BE49-F238E27FC236}">
                <a16:creationId xmlns:a16="http://schemas.microsoft.com/office/drawing/2014/main" id="{3CBF2B35-30E3-5B1E-513C-786DB8D95EF6}"/>
              </a:ext>
            </a:extLst>
          </p:cNvPr>
          <p:cNvSpPr/>
          <p:nvPr/>
        </p:nvSpPr>
        <p:spPr>
          <a:xfrm>
            <a:off x="3228170" y="1736019"/>
            <a:ext cx="2534019" cy="14452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0" y="9674"/>
                  <a:pt x="5515" y="0"/>
                  <a:pt x="12314" y="0"/>
                </a:cubicBezTo>
                <a:cubicBezTo>
                  <a:pt x="16025" y="0"/>
                  <a:pt x="19354" y="2885"/>
                  <a:pt x="21600" y="7423"/>
                </a:cubicBezTo>
              </a:path>
            </a:pathLst>
          </a:custGeom>
          <a:noFill/>
          <a:ln w="38100" cap="flat">
            <a:solidFill>
              <a:schemeClr val="bg1">
                <a:lumMod val="75000"/>
                <a:alpha val="42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defTabSz="685800"/>
            <a:endParaRPr sz="1350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4" name="Freeform: Shape 2">
            <a:extLst>
              <a:ext uri="{FF2B5EF4-FFF2-40B4-BE49-F238E27FC236}">
                <a16:creationId xmlns:a16="http://schemas.microsoft.com/office/drawing/2014/main" id="{7D14B258-3196-EB4C-84D2-32BC705AEE66}"/>
              </a:ext>
            </a:extLst>
          </p:cNvPr>
          <p:cNvSpPr/>
          <p:nvPr/>
        </p:nvSpPr>
        <p:spPr>
          <a:xfrm>
            <a:off x="5691466" y="2166301"/>
            <a:ext cx="148417" cy="1533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96" y="0"/>
                </a:moveTo>
                <a:lnTo>
                  <a:pt x="0" y="14306"/>
                </a:lnTo>
                <a:lnTo>
                  <a:pt x="21600" y="21600"/>
                </a:lnTo>
                <a:lnTo>
                  <a:pt x="17396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round/>
          </a:ln>
          <a:effectLst/>
        </p:spPr>
        <p:txBody>
          <a:bodyPr anchor="ctr"/>
          <a:lstStyle/>
          <a:p>
            <a:pPr algn="ctr" defTabSz="685800"/>
            <a:endParaRPr sz="1350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6" name="Freeform: Shape 3">
            <a:extLst>
              <a:ext uri="{FF2B5EF4-FFF2-40B4-BE49-F238E27FC236}">
                <a16:creationId xmlns:a16="http://schemas.microsoft.com/office/drawing/2014/main" id="{2CD1CF96-7B8B-06B5-AE56-9B2BB034D2BF}"/>
              </a:ext>
            </a:extLst>
          </p:cNvPr>
          <p:cNvSpPr/>
          <p:nvPr/>
        </p:nvSpPr>
        <p:spPr>
          <a:xfrm>
            <a:off x="3581128" y="3096412"/>
            <a:ext cx="1850791" cy="11575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07" h="19790" extrusionOk="0">
                <a:moveTo>
                  <a:pt x="21407" y="14360"/>
                </a:moveTo>
                <a:cubicBezTo>
                  <a:pt x="16510" y="21600"/>
                  <a:pt x="8567" y="21600"/>
                  <a:pt x="3670" y="14360"/>
                </a:cubicBezTo>
                <a:cubicBezTo>
                  <a:pt x="1004" y="10418"/>
                  <a:pt x="-193" y="5149"/>
                  <a:pt x="25" y="0"/>
                </a:cubicBezTo>
              </a:path>
            </a:pathLst>
          </a:custGeom>
          <a:noFill/>
          <a:ln w="38100" cap="flat">
            <a:solidFill>
              <a:schemeClr val="bg1">
                <a:lumMod val="75000"/>
                <a:alpha val="42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defTabSz="685800"/>
            <a:endParaRPr sz="1350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7" name="Freeform: Shape 4">
            <a:extLst>
              <a:ext uri="{FF2B5EF4-FFF2-40B4-BE49-F238E27FC236}">
                <a16:creationId xmlns:a16="http://schemas.microsoft.com/office/drawing/2014/main" id="{351CE135-02D1-B514-592A-79C21CBDE60D}"/>
              </a:ext>
            </a:extLst>
          </p:cNvPr>
          <p:cNvSpPr/>
          <p:nvPr/>
        </p:nvSpPr>
        <p:spPr>
          <a:xfrm>
            <a:off x="5354233" y="3863851"/>
            <a:ext cx="153380" cy="1484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4494"/>
                </a:moveTo>
                <a:lnTo>
                  <a:pt x="14306" y="21600"/>
                </a:lnTo>
                <a:lnTo>
                  <a:pt x="21600" y="0"/>
                </a:lnTo>
                <a:lnTo>
                  <a:pt x="0" y="449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round/>
          </a:ln>
          <a:effectLst/>
        </p:spPr>
        <p:txBody>
          <a:bodyPr anchor="ctr"/>
          <a:lstStyle/>
          <a:p>
            <a:pPr algn="ctr" defTabSz="685800"/>
            <a:endParaRPr sz="1350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8" name="Freeform: Shape 6">
            <a:extLst>
              <a:ext uri="{FF2B5EF4-FFF2-40B4-BE49-F238E27FC236}">
                <a16:creationId xmlns:a16="http://schemas.microsoft.com/office/drawing/2014/main" id="{2C9FF7A9-7725-3A80-B9D3-253DAC13F951}"/>
              </a:ext>
            </a:extLst>
          </p:cNvPr>
          <p:cNvSpPr/>
          <p:nvPr/>
        </p:nvSpPr>
        <p:spPr>
          <a:xfrm>
            <a:off x="3897992" y="2087244"/>
            <a:ext cx="1852499" cy="11051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47" h="19713" extrusionOk="0">
                <a:moveTo>
                  <a:pt x="0" y="5663"/>
                </a:moveTo>
                <a:cubicBezTo>
                  <a:pt x="4928" y="-1887"/>
                  <a:pt x="12922" y="-1887"/>
                  <a:pt x="17849" y="5663"/>
                </a:cubicBezTo>
                <a:cubicBezTo>
                  <a:pt x="20368" y="9521"/>
                  <a:pt x="21600" y="14638"/>
                  <a:pt x="21545" y="19713"/>
                </a:cubicBezTo>
              </a:path>
            </a:pathLst>
          </a:custGeom>
          <a:noFill/>
          <a:ln w="38100" cap="flat">
            <a:solidFill>
              <a:schemeClr val="bg1">
                <a:lumMod val="75000"/>
                <a:alpha val="42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defTabSz="685800"/>
            <a:endParaRPr sz="1350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9" name="Freeform: Shape 7">
            <a:extLst>
              <a:ext uri="{FF2B5EF4-FFF2-40B4-BE49-F238E27FC236}">
                <a16:creationId xmlns:a16="http://schemas.microsoft.com/office/drawing/2014/main" id="{3AA7D637-33FA-3EFD-BA73-9ADA3B117AE3}"/>
              </a:ext>
            </a:extLst>
          </p:cNvPr>
          <p:cNvSpPr/>
          <p:nvPr/>
        </p:nvSpPr>
        <p:spPr>
          <a:xfrm>
            <a:off x="3841206" y="2321799"/>
            <a:ext cx="150438" cy="1503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15878"/>
                </a:moveTo>
                <a:lnTo>
                  <a:pt x="5722" y="0"/>
                </a:lnTo>
                <a:lnTo>
                  <a:pt x="0" y="21600"/>
                </a:lnTo>
                <a:lnTo>
                  <a:pt x="21600" y="1587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round/>
          </a:ln>
          <a:effectLst/>
        </p:spPr>
        <p:txBody>
          <a:bodyPr anchor="ctr"/>
          <a:lstStyle/>
          <a:p>
            <a:pPr algn="ctr" defTabSz="685800"/>
            <a:endParaRPr sz="1350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10" name="Freeform: Shape 8">
            <a:extLst>
              <a:ext uri="{FF2B5EF4-FFF2-40B4-BE49-F238E27FC236}">
                <a16:creationId xmlns:a16="http://schemas.microsoft.com/office/drawing/2014/main" id="{257B4979-AB30-9BFF-E508-43132F85F539}"/>
              </a:ext>
            </a:extLst>
          </p:cNvPr>
          <p:cNvSpPr/>
          <p:nvPr/>
        </p:nvSpPr>
        <p:spPr>
          <a:xfrm>
            <a:off x="3630307" y="3181247"/>
            <a:ext cx="2489330" cy="14472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21600" y="11941"/>
                  <a:pt x="15986" y="21600"/>
                  <a:pt x="9044" y="21600"/>
                </a:cubicBezTo>
                <a:cubicBezTo>
                  <a:pt x="5492" y="21600"/>
                  <a:pt x="2266" y="19036"/>
                  <a:pt x="0" y="14927"/>
                </a:cubicBezTo>
              </a:path>
            </a:pathLst>
          </a:custGeom>
          <a:noFill/>
          <a:ln w="38100" cap="flat">
            <a:solidFill>
              <a:schemeClr val="bg1">
                <a:lumMod val="75000"/>
                <a:alpha val="42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defTabSz="685800"/>
            <a:endParaRPr sz="1350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11" name="Freeform: Shape 9">
            <a:extLst>
              <a:ext uri="{FF2B5EF4-FFF2-40B4-BE49-F238E27FC236}">
                <a16:creationId xmlns:a16="http://schemas.microsoft.com/office/drawing/2014/main" id="{B8B7591B-DE21-715B-7314-8D8437D7BCD7}"/>
              </a:ext>
            </a:extLst>
          </p:cNvPr>
          <p:cNvSpPr/>
          <p:nvPr/>
        </p:nvSpPr>
        <p:spPr>
          <a:xfrm>
            <a:off x="3585690" y="4141431"/>
            <a:ext cx="151412" cy="1504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826" y="21600"/>
                </a:moveTo>
                <a:lnTo>
                  <a:pt x="21600" y="5722"/>
                </a:lnTo>
                <a:lnTo>
                  <a:pt x="0" y="0"/>
                </a:lnTo>
                <a:lnTo>
                  <a:pt x="5826" y="2160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round/>
          </a:ln>
          <a:effectLst/>
        </p:spPr>
        <p:txBody>
          <a:bodyPr anchor="ctr"/>
          <a:lstStyle/>
          <a:p>
            <a:pPr algn="ctr" defTabSz="685800"/>
            <a:endParaRPr sz="1350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12" name="Freeform: Shape 12">
            <a:extLst>
              <a:ext uri="{FF2B5EF4-FFF2-40B4-BE49-F238E27FC236}">
                <a16:creationId xmlns:a16="http://schemas.microsoft.com/office/drawing/2014/main" id="{FD29FC5A-2AE2-B2EF-EE0D-AD3852928306}"/>
              </a:ext>
            </a:extLst>
          </p:cNvPr>
          <p:cNvSpPr/>
          <p:nvPr/>
        </p:nvSpPr>
        <p:spPr>
          <a:xfrm>
            <a:off x="6248555" y="1736019"/>
            <a:ext cx="2534018" cy="144522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cubicBezTo>
                  <a:pt x="0" y="9674"/>
                  <a:pt x="5515" y="0"/>
                  <a:pt x="12314" y="0"/>
                </a:cubicBezTo>
                <a:cubicBezTo>
                  <a:pt x="16025" y="0"/>
                  <a:pt x="19354" y="2885"/>
                  <a:pt x="21600" y="7423"/>
                </a:cubicBezTo>
              </a:path>
            </a:pathLst>
          </a:custGeom>
          <a:noFill/>
          <a:ln w="38100" cap="flat">
            <a:solidFill>
              <a:schemeClr val="bg1">
                <a:lumMod val="75000"/>
                <a:alpha val="42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defTabSz="685800"/>
            <a:endParaRPr sz="1350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13" name="Freeform: Shape 13">
            <a:extLst>
              <a:ext uri="{FF2B5EF4-FFF2-40B4-BE49-F238E27FC236}">
                <a16:creationId xmlns:a16="http://schemas.microsoft.com/office/drawing/2014/main" id="{B9A25D5B-B124-C592-4EE4-F0EC333D9CF7}"/>
              </a:ext>
            </a:extLst>
          </p:cNvPr>
          <p:cNvSpPr/>
          <p:nvPr/>
        </p:nvSpPr>
        <p:spPr>
          <a:xfrm>
            <a:off x="8711852" y="2166301"/>
            <a:ext cx="148417" cy="1533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7396" y="0"/>
                </a:moveTo>
                <a:lnTo>
                  <a:pt x="0" y="14306"/>
                </a:lnTo>
                <a:lnTo>
                  <a:pt x="21600" y="21600"/>
                </a:lnTo>
                <a:lnTo>
                  <a:pt x="17396" y="0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round/>
          </a:ln>
          <a:effectLst/>
        </p:spPr>
        <p:txBody>
          <a:bodyPr anchor="ctr"/>
          <a:lstStyle/>
          <a:p>
            <a:pPr algn="ctr" defTabSz="685800"/>
            <a:endParaRPr sz="1350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14" name="Freeform: Shape 14">
            <a:extLst>
              <a:ext uri="{FF2B5EF4-FFF2-40B4-BE49-F238E27FC236}">
                <a16:creationId xmlns:a16="http://schemas.microsoft.com/office/drawing/2014/main" id="{BD46ACBE-55C4-C593-20BD-5EEC69A5953E}"/>
              </a:ext>
            </a:extLst>
          </p:cNvPr>
          <p:cNvSpPr/>
          <p:nvPr/>
        </p:nvSpPr>
        <p:spPr>
          <a:xfrm>
            <a:off x="6601513" y="3096412"/>
            <a:ext cx="1850791" cy="115756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07" h="19790" extrusionOk="0">
                <a:moveTo>
                  <a:pt x="21407" y="14360"/>
                </a:moveTo>
                <a:cubicBezTo>
                  <a:pt x="16510" y="21600"/>
                  <a:pt x="8567" y="21600"/>
                  <a:pt x="3670" y="14360"/>
                </a:cubicBezTo>
                <a:cubicBezTo>
                  <a:pt x="1004" y="10418"/>
                  <a:pt x="-193" y="5149"/>
                  <a:pt x="25" y="0"/>
                </a:cubicBezTo>
              </a:path>
            </a:pathLst>
          </a:custGeom>
          <a:noFill/>
          <a:ln w="38100" cap="flat">
            <a:solidFill>
              <a:schemeClr val="bg1">
                <a:lumMod val="75000"/>
                <a:alpha val="42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defTabSz="685800"/>
            <a:endParaRPr sz="1350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15" name="Freeform: Shape 15">
            <a:extLst>
              <a:ext uri="{FF2B5EF4-FFF2-40B4-BE49-F238E27FC236}">
                <a16:creationId xmlns:a16="http://schemas.microsoft.com/office/drawing/2014/main" id="{690DCD3E-70C7-E7DD-1E12-4BD5E7D44624}"/>
              </a:ext>
            </a:extLst>
          </p:cNvPr>
          <p:cNvSpPr/>
          <p:nvPr/>
        </p:nvSpPr>
        <p:spPr>
          <a:xfrm>
            <a:off x="8374618" y="3863850"/>
            <a:ext cx="153380" cy="14846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4494"/>
                </a:moveTo>
                <a:lnTo>
                  <a:pt x="14306" y="21600"/>
                </a:lnTo>
                <a:lnTo>
                  <a:pt x="21600" y="0"/>
                </a:lnTo>
                <a:lnTo>
                  <a:pt x="0" y="4494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  <a:ln w="9525" cap="flat">
            <a:noFill/>
            <a:prstDash val="solid"/>
            <a:round/>
          </a:ln>
          <a:effectLst/>
        </p:spPr>
        <p:txBody>
          <a:bodyPr anchor="ctr"/>
          <a:lstStyle/>
          <a:p>
            <a:pPr algn="ctr" defTabSz="685800"/>
            <a:endParaRPr sz="1350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16" name="Freeform: Shape 16">
            <a:extLst>
              <a:ext uri="{FF2B5EF4-FFF2-40B4-BE49-F238E27FC236}">
                <a16:creationId xmlns:a16="http://schemas.microsoft.com/office/drawing/2014/main" id="{321D894F-1F2E-A9D1-0924-2325C93DD136}"/>
              </a:ext>
            </a:extLst>
          </p:cNvPr>
          <p:cNvSpPr/>
          <p:nvPr/>
        </p:nvSpPr>
        <p:spPr>
          <a:xfrm>
            <a:off x="6918378" y="2087244"/>
            <a:ext cx="1852499" cy="11051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47" h="19713" extrusionOk="0">
                <a:moveTo>
                  <a:pt x="0" y="5663"/>
                </a:moveTo>
                <a:cubicBezTo>
                  <a:pt x="4928" y="-1887"/>
                  <a:pt x="12922" y="-1887"/>
                  <a:pt x="17849" y="5663"/>
                </a:cubicBezTo>
                <a:cubicBezTo>
                  <a:pt x="20368" y="9521"/>
                  <a:pt x="21600" y="14638"/>
                  <a:pt x="21545" y="19713"/>
                </a:cubicBezTo>
              </a:path>
            </a:pathLst>
          </a:custGeom>
          <a:noFill/>
          <a:ln w="38100" cap="flat">
            <a:solidFill>
              <a:schemeClr val="bg1">
                <a:lumMod val="75000"/>
                <a:alpha val="42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defTabSz="685800"/>
            <a:endParaRPr sz="1350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17" name="Freeform: Shape 17">
            <a:extLst>
              <a:ext uri="{FF2B5EF4-FFF2-40B4-BE49-F238E27FC236}">
                <a16:creationId xmlns:a16="http://schemas.microsoft.com/office/drawing/2014/main" id="{E14879A6-D681-0073-3D66-8EEA879BD147}"/>
              </a:ext>
            </a:extLst>
          </p:cNvPr>
          <p:cNvSpPr/>
          <p:nvPr/>
        </p:nvSpPr>
        <p:spPr>
          <a:xfrm>
            <a:off x="6650693" y="3181247"/>
            <a:ext cx="2489330" cy="14472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1600" y="0"/>
                </a:moveTo>
                <a:cubicBezTo>
                  <a:pt x="21600" y="11941"/>
                  <a:pt x="15986" y="21600"/>
                  <a:pt x="9044" y="21600"/>
                </a:cubicBezTo>
                <a:cubicBezTo>
                  <a:pt x="5492" y="21600"/>
                  <a:pt x="2266" y="19036"/>
                  <a:pt x="0" y="14927"/>
                </a:cubicBezTo>
              </a:path>
            </a:pathLst>
          </a:custGeom>
          <a:noFill/>
          <a:ln w="38100" cap="flat">
            <a:solidFill>
              <a:schemeClr val="bg1">
                <a:lumMod val="75000"/>
                <a:alpha val="42000"/>
              </a:schemeClr>
            </a:solidFill>
            <a:prstDash val="solid"/>
            <a:miter lim="800000"/>
          </a:ln>
          <a:effectLst/>
        </p:spPr>
        <p:txBody>
          <a:bodyPr anchor="ctr"/>
          <a:lstStyle/>
          <a:p>
            <a:pPr algn="ctr" defTabSz="685800"/>
            <a:endParaRPr sz="1350">
              <a:solidFill>
                <a:prstClr val="black"/>
              </a:solidFill>
              <a:latin typeface="Arial"/>
              <a:ea typeface="微软雅黑"/>
            </a:endParaRPr>
          </a:p>
        </p:txBody>
      </p:sp>
      <p:grpSp>
        <p:nvGrpSpPr>
          <p:cNvPr id="20" name="Group 40">
            <a:extLst>
              <a:ext uri="{FF2B5EF4-FFF2-40B4-BE49-F238E27FC236}">
                <a16:creationId xmlns:a16="http://schemas.microsoft.com/office/drawing/2014/main" id="{E58C1916-8F72-85CD-E676-AD166EDC88E2}"/>
              </a:ext>
            </a:extLst>
          </p:cNvPr>
          <p:cNvGrpSpPr/>
          <p:nvPr/>
        </p:nvGrpSpPr>
        <p:grpSpPr>
          <a:xfrm>
            <a:off x="2506061" y="2461158"/>
            <a:ext cx="1444219" cy="1442199"/>
            <a:chOff x="1193300" y="2927736"/>
            <a:chExt cx="1925625" cy="1922932"/>
          </a:xfrm>
        </p:grpSpPr>
        <p:sp>
          <p:nvSpPr>
            <p:cNvPr id="27" name="Freeform: Shape 5">
              <a:extLst>
                <a:ext uri="{FF2B5EF4-FFF2-40B4-BE49-F238E27FC236}">
                  <a16:creationId xmlns:a16="http://schemas.microsoft.com/office/drawing/2014/main" id="{3ABD84BC-7CF1-49E9-05E2-916D0E5E5B34}"/>
                </a:ext>
              </a:extLst>
            </p:cNvPr>
            <p:cNvSpPr/>
            <p:nvPr/>
          </p:nvSpPr>
          <p:spPr>
            <a:xfrm>
              <a:off x="1193300" y="2927736"/>
              <a:ext cx="1925625" cy="19229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2982E1"/>
            </a:solidFill>
            <a:ln w="12700">
              <a:miter lim="400000"/>
            </a:ln>
          </p:spPr>
          <p:txBody>
            <a:bodyPr anchor="ctr"/>
            <a:lstStyle/>
            <a:p>
              <a:pPr algn="ctr" defTabSz="685800"/>
              <a:endParaRPr sz="1350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28" name="Freeform: Shape 29">
              <a:extLst>
                <a:ext uri="{FF2B5EF4-FFF2-40B4-BE49-F238E27FC236}">
                  <a16:creationId xmlns:a16="http://schemas.microsoft.com/office/drawing/2014/main" id="{F638677D-58F4-91D5-1BFB-45D38FEC7890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1954724" y="3446051"/>
              <a:ext cx="402778" cy="468208"/>
            </a:xfrm>
            <a:custGeom>
              <a:avLst/>
              <a:gdLst>
                <a:gd name="connsiteX0" fmla="*/ 144647 w 290884"/>
                <a:gd name="connsiteY0" fmla="*/ 246063 h 338138"/>
                <a:gd name="connsiteX1" fmla="*/ 110656 w 290884"/>
                <a:gd name="connsiteY1" fmla="*/ 261816 h 338138"/>
                <a:gd name="connsiteX2" fmla="*/ 144647 w 290884"/>
                <a:gd name="connsiteY2" fmla="*/ 314326 h 338138"/>
                <a:gd name="connsiteX3" fmla="*/ 177331 w 290884"/>
                <a:gd name="connsiteY3" fmla="*/ 261816 h 338138"/>
                <a:gd name="connsiteX4" fmla="*/ 144647 w 290884"/>
                <a:gd name="connsiteY4" fmla="*/ 246063 h 338138"/>
                <a:gd name="connsiteX5" fmla="*/ 186856 w 290884"/>
                <a:gd name="connsiteY5" fmla="*/ 222250 h 338138"/>
                <a:gd name="connsiteX6" fmla="*/ 181776 w 290884"/>
                <a:gd name="connsiteY6" fmla="*/ 224790 h 338138"/>
                <a:gd name="connsiteX7" fmla="*/ 167806 w 290884"/>
                <a:gd name="connsiteY7" fmla="*/ 233680 h 338138"/>
                <a:gd name="connsiteX8" fmla="*/ 183046 w 290884"/>
                <a:gd name="connsiteY8" fmla="*/ 241300 h 338138"/>
                <a:gd name="connsiteX9" fmla="*/ 186856 w 290884"/>
                <a:gd name="connsiteY9" fmla="*/ 222250 h 338138"/>
                <a:gd name="connsiteX10" fmla="*/ 102719 w 290884"/>
                <a:gd name="connsiteY10" fmla="*/ 222250 h 338138"/>
                <a:gd name="connsiteX11" fmla="*/ 105470 w 290884"/>
                <a:gd name="connsiteY11" fmla="*/ 241300 h 338138"/>
                <a:gd name="connsiteX12" fmla="*/ 123357 w 290884"/>
                <a:gd name="connsiteY12" fmla="*/ 233680 h 338138"/>
                <a:gd name="connsiteX13" fmla="*/ 106846 w 290884"/>
                <a:gd name="connsiteY13" fmla="*/ 224790 h 338138"/>
                <a:gd name="connsiteX14" fmla="*/ 102719 w 290884"/>
                <a:gd name="connsiteY14" fmla="*/ 222250 h 338138"/>
                <a:gd name="connsiteX15" fmla="*/ 233044 w 290884"/>
                <a:gd name="connsiteY15" fmla="*/ 184150 h 338138"/>
                <a:gd name="connsiteX16" fmla="*/ 209321 w 290884"/>
                <a:gd name="connsiteY16" fmla="*/ 203710 h 338138"/>
                <a:gd name="connsiteX17" fmla="*/ 202731 w 290884"/>
                <a:gd name="connsiteY17" fmla="*/ 249351 h 338138"/>
                <a:gd name="connsiteX18" fmla="*/ 246223 w 290884"/>
                <a:gd name="connsiteY18" fmla="*/ 257175 h 338138"/>
                <a:gd name="connsiteX19" fmla="*/ 265992 w 290884"/>
                <a:gd name="connsiteY19" fmla="*/ 250655 h 338138"/>
                <a:gd name="connsiteX20" fmla="*/ 233044 w 290884"/>
                <a:gd name="connsiteY20" fmla="*/ 184150 h 338138"/>
                <a:gd name="connsiteX21" fmla="*/ 56261 w 290884"/>
                <a:gd name="connsiteY21" fmla="*/ 184150 h 338138"/>
                <a:gd name="connsiteX22" fmla="*/ 21995 w 290884"/>
                <a:gd name="connsiteY22" fmla="*/ 250655 h 338138"/>
                <a:gd name="connsiteX23" fmla="*/ 43082 w 290884"/>
                <a:gd name="connsiteY23" fmla="*/ 257175 h 338138"/>
                <a:gd name="connsiteX24" fmla="*/ 85256 w 290884"/>
                <a:gd name="connsiteY24" fmla="*/ 249351 h 338138"/>
                <a:gd name="connsiteX25" fmla="*/ 78666 w 290884"/>
                <a:gd name="connsiteY25" fmla="*/ 203710 h 338138"/>
                <a:gd name="connsiteX26" fmla="*/ 56261 w 290884"/>
                <a:gd name="connsiteY26" fmla="*/ 184150 h 338138"/>
                <a:gd name="connsiteX27" fmla="*/ 210669 w 290884"/>
                <a:gd name="connsiteY27" fmla="*/ 163513 h 338138"/>
                <a:gd name="connsiteX28" fmla="*/ 210669 w 290884"/>
                <a:gd name="connsiteY28" fmla="*/ 169070 h 338138"/>
                <a:gd name="connsiteX29" fmla="*/ 210669 w 290884"/>
                <a:gd name="connsiteY29" fmla="*/ 174626 h 338138"/>
                <a:gd name="connsiteX30" fmla="*/ 217019 w 290884"/>
                <a:gd name="connsiteY30" fmla="*/ 169070 h 338138"/>
                <a:gd name="connsiteX31" fmla="*/ 210669 w 290884"/>
                <a:gd name="connsiteY31" fmla="*/ 163513 h 338138"/>
                <a:gd name="connsiteX32" fmla="*/ 77319 w 290884"/>
                <a:gd name="connsiteY32" fmla="*/ 163513 h 338138"/>
                <a:gd name="connsiteX33" fmla="*/ 70969 w 290884"/>
                <a:gd name="connsiteY33" fmla="*/ 169070 h 338138"/>
                <a:gd name="connsiteX34" fmla="*/ 77319 w 290884"/>
                <a:gd name="connsiteY34" fmla="*/ 174626 h 338138"/>
                <a:gd name="connsiteX35" fmla="*/ 77319 w 290884"/>
                <a:gd name="connsiteY35" fmla="*/ 169070 h 338138"/>
                <a:gd name="connsiteX36" fmla="*/ 77319 w 290884"/>
                <a:gd name="connsiteY36" fmla="*/ 163513 h 338138"/>
                <a:gd name="connsiteX37" fmla="*/ 144788 w 290884"/>
                <a:gd name="connsiteY37" fmla="*/ 150813 h 338138"/>
                <a:gd name="connsiteX38" fmla="*/ 163045 w 290884"/>
                <a:gd name="connsiteY38" fmla="*/ 169070 h 338138"/>
                <a:gd name="connsiteX39" fmla="*/ 144788 w 290884"/>
                <a:gd name="connsiteY39" fmla="*/ 187327 h 338138"/>
                <a:gd name="connsiteX40" fmla="*/ 126531 w 290884"/>
                <a:gd name="connsiteY40" fmla="*/ 169070 h 338138"/>
                <a:gd name="connsiteX41" fmla="*/ 144788 w 290884"/>
                <a:gd name="connsiteY41" fmla="*/ 150813 h 338138"/>
                <a:gd name="connsiteX42" fmla="*/ 145444 w 290884"/>
                <a:gd name="connsiteY42" fmla="*/ 114300 h 338138"/>
                <a:gd name="connsiteX43" fmla="*/ 119215 w 290884"/>
                <a:gd name="connsiteY43" fmla="*/ 130293 h 338138"/>
                <a:gd name="connsiteX44" fmla="*/ 100855 w 290884"/>
                <a:gd name="connsiteY44" fmla="*/ 144952 h 338138"/>
                <a:gd name="connsiteX45" fmla="*/ 99544 w 290884"/>
                <a:gd name="connsiteY45" fmla="*/ 168941 h 338138"/>
                <a:gd name="connsiteX46" fmla="*/ 100855 w 290884"/>
                <a:gd name="connsiteY46" fmla="*/ 192930 h 338138"/>
                <a:gd name="connsiteX47" fmla="*/ 119215 w 290884"/>
                <a:gd name="connsiteY47" fmla="*/ 206257 h 338138"/>
                <a:gd name="connsiteX48" fmla="*/ 145444 w 290884"/>
                <a:gd name="connsiteY48" fmla="*/ 222250 h 338138"/>
                <a:gd name="connsiteX49" fmla="*/ 170361 w 290884"/>
                <a:gd name="connsiteY49" fmla="*/ 206257 h 338138"/>
                <a:gd name="connsiteX50" fmla="*/ 190032 w 290884"/>
                <a:gd name="connsiteY50" fmla="*/ 192930 h 338138"/>
                <a:gd name="connsiteX51" fmla="*/ 190032 w 290884"/>
                <a:gd name="connsiteY51" fmla="*/ 168941 h 338138"/>
                <a:gd name="connsiteX52" fmla="*/ 190032 w 290884"/>
                <a:gd name="connsiteY52" fmla="*/ 144952 h 338138"/>
                <a:gd name="connsiteX53" fmla="*/ 170361 w 290884"/>
                <a:gd name="connsiteY53" fmla="*/ 130293 h 338138"/>
                <a:gd name="connsiteX54" fmla="*/ 145444 w 290884"/>
                <a:gd name="connsiteY54" fmla="*/ 114300 h 338138"/>
                <a:gd name="connsiteX55" fmla="*/ 183046 w 290884"/>
                <a:gd name="connsiteY55" fmla="*/ 96838 h 338138"/>
                <a:gd name="connsiteX56" fmla="*/ 167806 w 290884"/>
                <a:gd name="connsiteY56" fmla="*/ 103188 h 338138"/>
                <a:gd name="connsiteX57" fmla="*/ 181776 w 290884"/>
                <a:gd name="connsiteY57" fmla="*/ 113348 h 338138"/>
                <a:gd name="connsiteX58" fmla="*/ 186856 w 290884"/>
                <a:gd name="connsiteY58" fmla="*/ 115888 h 338138"/>
                <a:gd name="connsiteX59" fmla="*/ 183046 w 290884"/>
                <a:gd name="connsiteY59" fmla="*/ 96838 h 338138"/>
                <a:gd name="connsiteX60" fmla="*/ 105470 w 290884"/>
                <a:gd name="connsiteY60" fmla="*/ 96838 h 338138"/>
                <a:gd name="connsiteX61" fmla="*/ 102719 w 290884"/>
                <a:gd name="connsiteY61" fmla="*/ 115888 h 338138"/>
                <a:gd name="connsiteX62" fmla="*/ 106846 w 290884"/>
                <a:gd name="connsiteY62" fmla="*/ 113348 h 338138"/>
                <a:gd name="connsiteX63" fmla="*/ 123357 w 290884"/>
                <a:gd name="connsiteY63" fmla="*/ 103188 h 338138"/>
                <a:gd name="connsiteX64" fmla="*/ 105470 w 290884"/>
                <a:gd name="connsiteY64" fmla="*/ 96838 h 338138"/>
                <a:gd name="connsiteX65" fmla="*/ 246901 w 290884"/>
                <a:gd name="connsiteY65" fmla="*/ 79375 h 338138"/>
                <a:gd name="connsiteX66" fmla="*/ 202731 w 290884"/>
                <a:gd name="connsiteY66" fmla="*/ 88503 h 338138"/>
                <a:gd name="connsiteX67" fmla="*/ 209424 w 290884"/>
                <a:gd name="connsiteY67" fmla="*/ 134144 h 338138"/>
                <a:gd name="connsiteX68" fmla="*/ 233517 w 290884"/>
                <a:gd name="connsiteY68" fmla="*/ 152400 h 338138"/>
                <a:gd name="connsiteX69" fmla="*/ 250917 w 290884"/>
                <a:gd name="connsiteY69" fmla="*/ 132840 h 338138"/>
                <a:gd name="connsiteX70" fmla="*/ 266979 w 290884"/>
                <a:gd name="connsiteY70" fmla="*/ 85895 h 338138"/>
                <a:gd name="connsiteX71" fmla="*/ 246901 w 290884"/>
                <a:gd name="connsiteY71" fmla="*/ 79375 h 338138"/>
                <a:gd name="connsiteX72" fmla="*/ 43420 w 290884"/>
                <a:gd name="connsiteY72" fmla="*/ 79375 h 338138"/>
                <a:gd name="connsiteX73" fmla="*/ 22503 w 290884"/>
                <a:gd name="connsiteY73" fmla="*/ 85895 h 338138"/>
                <a:gd name="connsiteX74" fmla="*/ 38191 w 290884"/>
                <a:gd name="connsiteY74" fmla="*/ 132840 h 338138"/>
                <a:gd name="connsiteX75" fmla="*/ 56494 w 290884"/>
                <a:gd name="connsiteY75" fmla="*/ 152400 h 338138"/>
                <a:gd name="connsiteX76" fmla="*/ 78719 w 290884"/>
                <a:gd name="connsiteY76" fmla="*/ 134144 h 338138"/>
                <a:gd name="connsiteX77" fmla="*/ 85256 w 290884"/>
                <a:gd name="connsiteY77" fmla="*/ 88503 h 338138"/>
                <a:gd name="connsiteX78" fmla="*/ 43420 w 290884"/>
                <a:gd name="connsiteY78" fmla="*/ 79375 h 338138"/>
                <a:gd name="connsiteX79" fmla="*/ 144647 w 290884"/>
                <a:gd name="connsiteY79" fmla="*/ 22225 h 338138"/>
                <a:gd name="connsiteX80" fmla="*/ 110656 w 290884"/>
                <a:gd name="connsiteY80" fmla="*/ 74942 h 338138"/>
                <a:gd name="connsiteX81" fmla="*/ 144647 w 290884"/>
                <a:gd name="connsiteY81" fmla="*/ 92075 h 338138"/>
                <a:gd name="connsiteX82" fmla="*/ 177331 w 290884"/>
                <a:gd name="connsiteY82" fmla="*/ 74942 h 338138"/>
                <a:gd name="connsiteX83" fmla="*/ 144647 w 290884"/>
                <a:gd name="connsiteY83" fmla="*/ 22225 h 338138"/>
                <a:gd name="connsiteX84" fmla="*/ 145581 w 290884"/>
                <a:gd name="connsiteY84" fmla="*/ 0 h 338138"/>
                <a:gd name="connsiteX85" fmla="*/ 199637 w 290884"/>
                <a:gd name="connsiteY85" fmla="*/ 67363 h 338138"/>
                <a:gd name="connsiteX86" fmla="*/ 247101 w 290884"/>
                <a:gd name="connsiteY86" fmla="*/ 58117 h 338138"/>
                <a:gd name="connsiteX87" fmla="*/ 285335 w 290884"/>
                <a:gd name="connsiteY87" fmla="*/ 73968 h 338138"/>
                <a:gd name="connsiteX88" fmla="*/ 268195 w 290884"/>
                <a:gd name="connsiteY88" fmla="*/ 145294 h 338138"/>
                <a:gd name="connsiteX89" fmla="*/ 248419 w 290884"/>
                <a:gd name="connsiteY89" fmla="*/ 169069 h 338138"/>
                <a:gd name="connsiteX90" fmla="*/ 285335 w 290884"/>
                <a:gd name="connsiteY90" fmla="*/ 264170 h 338138"/>
                <a:gd name="connsiteX91" fmla="*/ 247101 w 290884"/>
                <a:gd name="connsiteY91" fmla="*/ 280021 h 338138"/>
                <a:gd name="connsiteX92" fmla="*/ 199637 w 290884"/>
                <a:gd name="connsiteY92" fmla="*/ 270775 h 338138"/>
                <a:gd name="connsiteX93" fmla="*/ 145581 w 290884"/>
                <a:gd name="connsiteY93" fmla="*/ 338138 h 338138"/>
                <a:gd name="connsiteX94" fmla="*/ 91525 w 290884"/>
                <a:gd name="connsiteY94" fmla="*/ 270775 h 338138"/>
                <a:gd name="connsiteX95" fmla="*/ 44061 w 290884"/>
                <a:gd name="connsiteY95" fmla="*/ 280021 h 338138"/>
                <a:gd name="connsiteX96" fmla="*/ 5827 w 290884"/>
                <a:gd name="connsiteY96" fmla="*/ 264170 h 338138"/>
                <a:gd name="connsiteX97" fmla="*/ 41425 w 290884"/>
                <a:gd name="connsiteY97" fmla="*/ 169069 h 338138"/>
                <a:gd name="connsiteX98" fmla="*/ 21648 w 290884"/>
                <a:gd name="connsiteY98" fmla="*/ 145294 h 338138"/>
                <a:gd name="connsiteX99" fmla="*/ 5827 w 290884"/>
                <a:gd name="connsiteY99" fmla="*/ 73968 h 338138"/>
                <a:gd name="connsiteX100" fmla="*/ 44061 w 290884"/>
                <a:gd name="connsiteY100" fmla="*/ 58117 h 338138"/>
                <a:gd name="connsiteX101" fmla="*/ 91525 w 290884"/>
                <a:gd name="connsiteY101" fmla="*/ 67363 h 338138"/>
                <a:gd name="connsiteX102" fmla="*/ 145581 w 290884"/>
                <a:gd name="connsiteY102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290884" h="338138">
                  <a:moveTo>
                    <a:pt x="144647" y="246063"/>
                  </a:moveTo>
                  <a:cubicBezTo>
                    <a:pt x="132881" y="252627"/>
                    <a:pt x="121115" y="257878"/>
                    <a:pt x="110656" y="261816"/>
                  </a:cubicBezTo>
                  <a:cubicBezTo>
                    <a:pt x="119807" y="295948"/>
                    <a:pt x="132881" y="314326"/>
                    <a:pt x="144647" y="314326"/>
                  </a:cubicBezTo>
                  <a:cubicBezTo>
                    <a:pt x="155106" y="314326"/>
                    <a:pt x="168180" y="295948"/>
                    <a:pt x="177331" y="261816"/>
                  </a:cubicBezTo>
                  <a:cubicBezTo>
                    <a:pt x="166872" y="257878"/>
                    <a:pt x="155106" y="252627"/>
                    <a:pt x="144647" y="246063"/>
                  </a:cubicBezTo>
                  <a:close/>
                  <a:moveTo>
                    <a:pt x="186856" y="222250"/>
                  </a:moveTo>
                  <a:cubicBezTo>
                    <a:pt x="184316" y="222250"/>
                    <a:pt x="183046" y="223520"/>
                    <a:pt x="181776" y="224790"/>
                  </a:cubicBezTo>
                  <a:cubicBezTo>
                    <a:pt x="176696" y="228600"/>
                    <a:pt x="171616" y="231140"/>
                    <a:pt x="167806" y="233680"/>
                  </a:cubicBezTo>
                  <a:cubicBezTo>
                    <a:pt x="172886" y="237490"/>
                    <a:pt x="177966" y="238760"/>
                    <a:pt x="183046" y="241300"/>
                  </a:cubicBezTo>
                  <a:cubicBezTo>
                    <a:pt x="184316" y="234950"/>
                    <a:pt x="185586" y="228600"/>
                    <a:pt x="186856" y="222250"/>
                  </a:cubicBezTo>
                  <a:close/>
                  <a:moveTo>
                    <a:pt x="102719" y="222250"/>
                  </a:moveTo>
                  <a:cubicBezTo>
                    <a:pt x="102719" y="228600"/>
                    <a:pt x="104095" y="234950"/>
                    <a:pt x="105470" y="241300"/>
                  </a:cubicBezTo>
                  <a:cubicBezTo>
                    <a:pt x="110974" y="238760"/>
                    <a:pt x="117853" y="237490"/>
                    <a:pt x="123357" y="233680"/>
                  </a:cubicBezTo>
                  <a:cubicBezTo>
                    <a:pt x="117853" y="231140"/>
                    <a:pt x="112350" y="228600"/>
                    <a:pt x="106846" y="224790"/>
                  </a:cubicBezTo>
                  <a:cubicBezTo>
                    <a:pt x="105470" y="223520"/>
                    <a:pt x="104095" y="222250"/>
                    <a:pt x="102719" y="222250"/>
                  </a:cubicBezTo>
                  <a:close/>
                  <a:moveTo>
                    <a:pt x="233044" y="184150"/>
                  </a:moveTo>
                  <a:cubicBezTo>
                    <a:pt x="225136" y="190670"/>
                    <a:pt x="218546" y="197190"/>
                    <a:pt x="209321" y="203710"/>
                  </a:cubicBezTo>
                  <a:cubicBezTo>
                    <a:pt x="208003" y="219359"/>
                    <a:pt x="206685" y="235007"/>
                    <a:pt x="202731" y="249351"/>
                  </a:cubicBezTo>
                  <a:cubicBezTo>
                    <a:pt x="219864" y="254567"/>
                    <a:pt x="234361" y="257175"/>
                    <a:pt x="246223" y="257175"/>
                  </a:cubicBezTo>
                  <a:cubicBezTo>
                    <a:pt x="251494" y="257175"/>
                    <a:pt x="262038" y="257175"/>
                    <a:pt x="265992" y="250655"/>
                  </a:cubicBezTo>
                  <a:cubicBezTo>
                    <a:pt x="272581" y="241527"/>
                    <a:pt x="262038" y="215446"/>
                    <a:pt x="233044" y="184150"/>
                  </a:cubicBezTo>
                  <a:close/>
                  <a:moveTo>
                    <a:pt x="56261" y="184150"/>
                  </a:moveTo>
                  <a:cubicBezTo>
                    <a:pt x="25949" y="215446"/>
                    <a:pt x="15406" y="241527"/>
                    <a:pt x="21995" y="250655"/>
                  </a:cubicBezTo>
                  <a:cubicBezTo>
                    <a:pt x="25949" y="257175"/>
                    <a:pt x="36493" y="257175"/>
                    <a:pt x="43082" y="257175"/>
                  </a:cubicBezTo>
                  <a:cubicBezTo>
                    <a:pt x="54943" y="257175"/>
                    <a:pt x="69441" y="254567"/>
                    <a:pt x="85256" y="249351"/>
                  </a:cubicBezTo>
                  <a:cubicBezTo>
                    <a:pt x="82620" y="235007"/>
                    <a:pt x="79984" y="219359"/>
                    <a:pt x="78666" y="203710"/>
                  </a:cubicBezTo>
                  <a:cubicBezTo>
                    <a:pt x="70759" y="197190"/>
                    <a:pt x="62851" y="190670"/>
                    <a:pt x="56261" y="184150"/>
                  </a:cubicBezTo>
                  <a:close/>
                  <a:moveTo>
                    <a:pt x="210669" y="163513"/>
                  </a:moveTo>
                  <a:cubicBezTo>
                    <a:pt x="210669" y="164902"/>
                    <a:pt x="210669" y="166291"/>
                    <a:pt x="210669" y="169070"/>
                  </a:cubicBezTo>
                  <a:cubicBezTo>
                    <a:pt x="210669" y="170459"/>
                    <a:pt x="210669" y="173237"/>
                    <a:pt x="210669" y="174626"/>
                  </a:cubicBezTo>
                  <a:cubicBezTo>
                    <a:pt x="213209" y="173237"/>
                    <a:pt x="215749" y="170459"/>
                    <a:pt x="217019" y="169070"/>
                  </a:cubicBezTo>
                  <a:cubicBezTo>
                    <a:pt x="215749" y="166291"/>
                    <a:pt x="213209" y="164902"/>
                    <a:pt x="210669" y="163513"/>
                  </a:cubicBezTo>
                  <a:close/>
                  <a:moveTo>
                    <a:pt x="77319" y="163513"/>
                  </a:moveTo>
                  <a:cubicBezTo>
                    <a:pt x="74779" y="164902"/>
                    <a:pt x="73509" y="166291"/>
                    <a:pt x="70969" y="169070"/>
                  </a:cubicBezTo>
                  <a:cubicBezTo>
                    <a:pt x="73509" y="170459"/>
                    <a:pt x="74779" y="173237"/>
                    <a:pt x="77319" y="174626"/>
                  </a:cubicBezTo>
                  <a:cubicBezTo>
                    <a:pt x="77319" y="173237"/>
                    <a:pt x="77319" y="170459"/>
                    <a:pt x="77319" y="169070"/>
                  </a:cubicBezTo>
                  <a:cubicBezTo>
                    <a:pt x="77319" y="166291"/>
                    <a:pt x="77319" y="164902"/>
                    <a:pt x="77319" y="163513"/>
                  </a:cubicBezTo>
                  <a:close/>
                  <a:moveTo>
                    <a:pt x="144788" y="150813"/>
                  </a:moveTo>
                  <a:cubicBezTo>
                    <a:pt x="154871" y="150813"/>
                    <a:pt x="163045" y="158987"/>
                    <a:pt x="163045" y="169070"/>
                  </a:cubicBezTo>
                  <a:cubicBezTo>
                    <a:pt x="163045" y="179153"/>
                    <a:pt x="154871" y="187327"/>
                    <a:pt x="144788" y="187327"/>
                  </a:cubicBezTo>
                  <a:cubicBezTo>
                    <a:pt x="134705" y="187327"/>
                    <a:pt x="126531" y="179153"/>
                    <a:pt x="126531" y="169070"/>
                  </a:cubicBezTo>
                  <a:cubicBezTo>
                    <a:pt x="126531" y="158987"/>
                    <a:pt x="134705" y="150813"/>
                    <a:pt x="144788" y="150813"/>
                  </a:cubicBezTo>
                  <a:close/>
                  <a:moveTo>
                    <a:pt x="145444" y="114300"/>
                  </a:moveTo>
                  <a:cubicBezTo>
                    <a:pt x="136264" y="119631"/>
                    <a:pt x="128395" y="124962"/>
                    <a:pt x="119215" y="130293"/>
                  </a:cubicBezTo>
                  <a:cubicBezTo>
                    <a:pt x="112658" y="135623"/>
                    <a:pt x="106101" y="139622"/>
                    <a:pt x="100855" y="144952"/>
                  </a:cubicBezTo>
                  <a:cubicBezTo>
                    <a:pt x="100855" y="152949"/>
                    <a:pt x="99544" y="160945"/>
                    <a:pt x="99544" y="168941"/>
                  </a:cubicBezTo>
                  <a:cubicBezTo>
                    <a:pt x="99544" y="176938"/>
                    <a:pt x="100855" y="184934"/>
                    <a:pt x="100855" y="192930"/>
                  </a:cubicBezTo>
                  <a:cubicBezTo>
                    <a:pt x="107412" y="196928"/>
                    <a:pt x="112658" y="202259"/>
                    <a:pt x="119215" y="206257"/>
                  </a:cubicBezTo>
                  <a:cubicBezTo>
                    <a:pt x="128395" y="212921"/>
                    <a:pt x="136264" y="218252"/>
                    <a:pt x="145444" y="222250"/>
                  </a:cubicBezTo>
                  <a:cubicBezTo>
                    <a:pt x="153312" y="218252"/>
                    <a:pt x="162492" y="212921"/>
                    <a:pt x="170361" y="206257"/>
                  </a:cubicBezTo>
                  <a:cubicBezTo>
                    <a:pt x="176918" y="202259"/>
                    <a:pt x="183475" y="196928"/>
                    <a:pt x="190032" y="192930"/>
                  </a:cubicBezTo>
                  <a:cubicBezTo>
                    <a:pt x="190032" y="184934"/>
                    <a:pt x="190032" y="176938"/>
                    <a:pt x="190032" y="168941"/>
                  </a:cubicBezTo>
                  <a:cubicBezTo>
                    <a:pt x="190032" y="160945"/>
                    <a:pt x="190032" y="152949"/>
                    <a:pt x="190032" y="144952"/>
                  </a:cubicBezTo>
                  <a:cubicBezTo>
                    <a:pt x="183475" y="139622"/>
                    <a:pt x="176918" y="135623"/>
                    <a:pt x="170361" y="130293"/>
                  </a:cubicBezTo>
                  <a:cubicBezTo>
                    <a:pt x="162492" y="124962"/>
                    <a:pt x="153312" y="119631"/>
                    <a:pt x="145444" y="114300"/>
                  </a:cubicBezTo>
                  <a:close/>
                  <a:moveTo>
                    <a:pt x="183046" y="96838"/>
                  </a:moveTo>
                  <a:cubicBezTo>
                    <a:pt x="177966" y="98108"/>
                    <a:pt x="172886" y="100648"/>
                    <a:pt x="167806" y="103188"/>
                  </a:cubicBezTo>
                  <a:cubicBezTo>
                    <a:pt x="171616" y="106998"/>
                    <a:pt x="176696" y="109538"/>
                    <a:pt x="181776" y="113348"/>
                  </a:cubicBezTo>
                  <a:cubicBezTo>
                    <a:pt x="183046" y="114618"/>
                    <a:pt x="184316" y="115888"/>
                    <a:pt x="186856" y="115888"/>
                  </a:cubicBezTo>
                  <a:cubicBezTo>
                    <a:pt x="185586" y="109538"/>
                    <a:pt x="184316" y="103188"/>
                    <a:pt x="183046" y="96838"/>
                  </a:cubicBezTo>
                  <a:close/>
                  <a:moveTo>
                    <a:pt x="105470" y="96838"/>
                  </a:moveTo>
                  <a:cubicBezTo>
                    <a:pt x="104095" y="103188"/>
                    <a:pt x="102719" y="109538"/>
                    <a:pt x="102719" y="115888"/>
                  </a:cubicBezTo>
                  <a:cubicBezTo>
                    <a:pt x="104095" y="115888"/>
                    <a:pt x="105470" y="114618"/>
                    <a:pt x="106846" y="113348"/>
                  </a:cubicBezTo>
                  <a:cubicBezTo>
                    <a:pt x="112350" y="109538"/>
                    <a:pt x="117853" y="106998"/>
                    <a:pt x="123357" y="103188"/>
                  </a:cubicBezTo>
                  <a:cubicBezTo>
                    <a:pt x="117853" y="100648"/>
                    <a:pt x="110974" y="98108"/>
                    <a:pt x="105470" y="96838"/>
                  </a:cubicBezTo>
                  <a:close/>
                  <a:moveTo>
                    <a:pt x="246901" y="79375"/>
                  </a:moveTo>
                  <a:cubicBezTo>
                    <a:pt x="234855" y="79375"/>
                    <a:pt x="220132" y="83287"/>
                    <a:pt x="202731" y="88503"/>
                  </a:cubicBezTo>
                  <a:cubicBezTo>
                    <a:pt x="206747" y="102847"/>
                    <a:pt x="208085" y="118496"/>
                    <a:pt x="209424" y="134144"/>
                  </a:cubicBezTo>
                  <a:cubicBezTo>
                    <a:pt x="217455" y="139360"/>
                    <a:pt x="225486" y="145880"/>
                    <a:pt x="233517" y="152400"/>
                  </a:cubicBezTo>
                  <a:cubicBezTo>
                    <a:pt x="240209" y="145880"/>
                    <a:pt x="245563" y="139360"/>
                    <a:pt x="250917" y="132840"/>
                  </a:cubicBezTo>
                  <a:cubicBezTo>
                    <a:pt x="269656" y="108063"/>
                    <a:pt x="270994" y="92415"/>
                    <a:pt x="266979" y="85895"/>
                  </a:cubicBezTo>
                  <a:cubicBezTo>
                    <a:pt x="262963" y="80679"/>
                    <a:pt x="252255" y="79375"/>
                    <a:pt x="246901" y="79375"/>
                  </a:cubicBezTo>
                  <a:close/>
                  <a:moveTo>
                    <a:pt x="43420" y="79375"/>
                  </a:moveTo>
                  <a:cubicBezTo>
                    <a:pt x="36884" y="79375"/>
                    <a:pt x="26425" y="80679"/>
                    <a:pt x="22503" y="85895"/>
                  </a:cubicBezTo>
                  <a:cubicBezTo>
                    <a:pt x="18581" y="92415"/>
                    <a:pt x="21195" y="108063"/>
                    <a:pt x="38191" y="132840"/>
                  </a:cubicBezTo>
                  <a:cubicBezTo>
                    <a:pt x="43420" y="139360"/>
                    <a:pt x="49957" y="145880"/>
                    <a:pt x="56494" y="152400"/>
                  </a:cubicBezTo>
                  <a:cubicBezTo>
                    <a:pt x="63031" y="145880"/>
                    <a:pt x="70875" y="139360"/>
                    <a:pt x="78719" y="134144"/>
                  </a:cubicBezTo>
                  <a:cubicBezTo>
                    <a:pt x="80026" y="118496"/>
                    <a:pt x="82641" y="102847"/>
                    <a:pt x="85256" y="88503"/>
                  </a:cubicBezTo>
                  <a:cubicBezTo>
                    <a:pt x="69568" y="83287"/>
                    <a:pt x="55187" y="79375"/>
                    <a:pt x="43420" y="79375"/>
                  </a:cubicBezTo>
                  <a:close/>
                  <a:moveTo>
                    <a:pt x="144647" y="22225"/>
                  </a:moveTo>
                  <a:cubicBezTo>
                    <a:pt x="132881" y="22225"/>
                    <a:pt x="119807" y="41994"/>
                    <a:pt x="110656" y="74942"/>
                  </a:cubicBezTo>
                  <a:cubicBezTo>
                    <a:pt x="121115" y="80214"/>
                    <a:pt x="132881" y="85485"/>
                    <a:pt x="144647" y="92075"/>
                  </a:cubicBezTo>
                  <a:cubicBezTo>
                    <a:pt x="155106" y="85485"/>
                    <a:pt x="166872" y="80214"/>
                    <a:pt x="177331" y="74942"/>
                  </a:cubicBezTo>
                  <a:cubicBezTo>
                    <a:pt x="168180" y="41994"/>
                    <a:pt x="155106" y="22225"/>
                    <a:pt x="144647" y="22225"/>
                  </a:cubicBezTo>
                  <a:close/>
                  <a:moveTo>
                    <a:pt x="145581" y="0"/>
                  </a:moveTo>
                  <a:cubicBezTo>
                    <a:pt x="169313" y="0"/>
                    <a:pt x="187771" y="27738"/>
                    <a:pt x="199637" y="67363"/>
                  </a:cubicBezTo>
                  <a:cubicBezTo>
                    <a:pt x="216777" y="60759"/>
                    <a:pt x="232598" y="58117"/>
                    <a:pt x="247101" y="58117"/>
                  </a:cubicBezTo>
                  <a:cubicBezTo>
                    <a:pt x="269514" y="58117"/>
                    <a:pt x="280061" y="67363"/>
                    <a:pt x="285335" y="73968"/>
                  </a:cubicBezTo>
                  <a:cubicBezTo>
                    <a:pt x="293246" y="85855"/>
                    <a:pt x="295883" y="108310"/>
                    <a:pt x="268195" y="145294"/>
                  </a:cubicBezTo>
                  <a:cubicBezTo>
                    <a:pt x="262922" y="153219"/>
                    <a:pt x="256330" y="161144"/>
                    <a:pt x="248419" y="169069"/>
                  </a:cubicBezTo>
                  <a:cubicBezTo>
                    <a:pt x="281380" y="204732"/>
                    <a:pt x="301156" y="240395"/>
                    <a:pt x="285335" y="264170"/>
                  </a:cubicBezTo>
                  <a:cubicBezTo>
                    <a:pt x="280061" y="270775"/>
                    <a:pt x="269514" y="280021"/>
                    <a:pt x="247101" y="280021"/>
                  </a:cubicBezTo>
                  <a:cubicBezTo>
                    <a:pt x="232598" y="280021"/>
                    <a:pt x="216777" y="276058"/>
                    <a:pt x="199637" y="270775"/>
                  </a:cubicBezTo>
                  <a:cubicBezTo>
                    <a:pt x="187771" y="310400"/>
                    <a:pt x="169313" y="338138"/>
                    <a:pt x="145581" y="338138"/>
                  </a:cubicBezTo>
                  <a:cubicBezTo>
                    <a:pt x="120531" y="338138"/>
                    <a:pt x="102072" y="310400"/>
                    <a:pt x="91525" y="270775"/>
                  </a:cubicBezTo>
                  <a:cubicBezTo>
                    <a:pt x="73067" y="276058"/>
                    <a:pt x="57246" y="280021"/>
                    <a:pt x="44061" y="280021"/>
                  </a:cubicBezTo>
                  <a:cubicBezTo>
                    <a:pt x="21648" y="280021"/>
                    <a:pt x="9782" y="270775"/>
                    <a:pt x="5827" y="264170"/>
                  </a:cubicBezTo>
                  <a:cubicBezTo>
                    <a:pt x="-9994" y="240395"/>
                    <a:pt x="8464" y="204732"/>
                    <a:pt x="41425" y="169069"/>
                  </a:cubicBezTo>
                  <a:cubicBezTo>
                    <a:pt x="33514" y="161144"/>
                    <a:pt x="26922" y="153219"/>
                    <a:pt x="21648" y="145294"/>
                  </a:cubicBezTo>
                  <a:cubicBezTo>
                    <a:pt x="-6039" y="108310"/>
                    <a:pt x="-2084" y="85855"/>
                    <a:pt x="5827" y="73968"/>
                  </a:cubicBezTo>
                  <a:cubicBezTo>
                    <a:pt x="9782" y="67363"/>
                    <a:pt x="21648" y="58117"/>
                    <a:pt x="44061" y="58117"/>
                  </a:cubicBezTo>
                  <a:cubicBezTo>
                    <a:pt x="57246" y="58117"/>
                    <a:pt x="73067" y="60759"/>
                    <a:pt x="91525" y="67363"/>
                  </a:cubicBezTo>
                  <a:cubicBezTo>
                    <a:pt x="102072" y="27738"/>
                    <a:pt x="120531" y="0"/>
                    <a:pt x="145581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 defTabSz="685800"/>
              <a:endParaRPr sz="1350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21" name="Group 43">
            <a:extLst>
              <a:ext uri="{FF2B5EF4-FFF2-40B4-BE49-F238E27FC236}">
                <a16:creationId xmlns:a16="http://schemas.microsoft.com/office/drawing/2014/main" id="{B80450F2-DA15-AC3F-50E5-BD0D47CAF223}"/>
              </a:ext>
            </a:extLst>
          </p:cNvPr>
          <p:cNvGrpSpPr/>
          <p:nvPr/>
        </p:nvGrpSpPr>
        <p:grpSpPr>
          <a:xfrm>
            <a:off x="5397527" y="2461158"/>
            <a:ext cx="1442199" cy="1442199"/>
            <a:chOff x="5048588" y="2927736"/>
            <a:chExt cx="1922932" cy="1922932"/>
          </a:xfrm>
        </p:grpSpPr>
        <p:sp>
          <p:nvSpPr>
            <p:cNvPr id="25" name="Freeform: Shape 21">
              <a:extLst>
                <a:ext uri="{FF2B5EF4-FFF2-40B4-BE49-F238E27FC236}">
                  <a16:creationId xmlns:a16="http://schemas.microsoft.com/office/drawing/2014/main" id="{F9320523-96E7-5344-CB27-470BC0053E35}"/>
                </a:ext>
              </a:extLst>
            </p:cNvPr>
            <p:cNvSpPr/>
            <p:nvPr/>
          </p:nvSpPr>
          <p:spPr>
            <a:xfrm>
              <a:off x="5048588" y="2927736"/>
              <a:ext cx="1922932" cy="19229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012B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latin typeface="+mj-lt"/>
              </a:endParaRPr>
            </a:p>
          </p:txBody>
        </p:sp>
        <p:sp>
          <p:nvSpPr>
            <p:cNvPr id="26" name="Freeform: Shape 38">
              <a:extLst>
                <a:ext uri="{FF2B5EF4-FFF2-40B4-BE49-F238E27FC236}">
                  <a16:creationId xmlns:a16="http://schemas.microsoft.com/office/drawing/2014/main" id="{5F0A6212-3029-B0A6-D8C6-047BD8041DD5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775951" y="3447150"/>
              <a:ext cx="468208" cy="466009"/>
            </a:xfrm>
            <a:custGeom>
              <a:avLst/>
              <a:gdLst>
                <a:gd name="connsiteX0" fmla="*/ 169241 w 338138"/>
                <a:gd name="connsiteY0" fmla="*/ 77787 h 336550"/>
                <a:gd name="connsiteX1" fmla="*/ 179733 w 338138"/>
                <a:gd name="connsiteY1" fmla="*/ 88315 h 336550"/>
                <a:gd name="connsiteX2" fmla="*/ 179733 w 338138"/>
                <a:gd name="connsiteY2" fmla="*/ 155429 h 336550"/>
                <a:gd name="connsiteX3" fmla="*/ 181044 w 338138"/>
                <a:gd name="connsiteY3" fmla="*/ 156745 h 336550"/>
                <a:gd name="connsiteX4" fmla="*/ 208584 w 338138"/>
                <a:gd name="connsiteY4" fmla="*/ 156745 h 336550"/>
                <a:gd name="connsiteX5" fmla="*/ 219075 w 338138"/>
                <a:gd name="connsiteY5" fmla="*/ 167272 h 336550"/>
                <a:gd name="connsiteX6" fmla="*/ 208584 w 338138"/>
                <a:gd name="connsiteY6" fmla="*/ 177800 h 336550"/>
                <a:gd name="connsiteX7" fmla="*/ 181044 w 338138"/>
                <a:gd name="connsiteY7" fmla="*/ 177800 h 336550"/>
                <a:gd name="connsiteX8" fmla="*/ 158750 w 338138"/>
                <a:gd name="connsiteY8" fmla="*/ 155429 h 336550"/>
                <a:gd name="connsiteX9" fmla="*/ 158750 w 338138"/>
                <a:gd name="connsiteY9" fmla="*/ 88315 h 336550"/>
                <a:gd name="connsiteX10" fmla="*/ 169241 w 338138"/>
                <a:gd name="connsiteY10" fmla="*/ 77787 h 336550"/>
                <a:gd name="connsiteX11" fmla="*/ 158561 w 338138"/>
                <a:gd name="connsiteY11" fmla="*/ 19050 h 336550"/>
                <a:gd name="connsiteX12" fmla="*/ 20638 w 338138"/>
                <a:gd name="connsiteY12" fmla="*/ 156973 h 336550"/>
                <a:gd name="connsiteX13" fmla="*/ 50850 w 338138"/>
                <a:gd name="connsiteY13" fmla="*/ 156973 h 336550"/>
                <a:gd name="connsiteX14" fmla="*/ 60044 w 338138"/>
                <a:gd name="connsiteY14" fmla="*/ 167482 h 336550"/>
                <a:gd name="connsiteX15" fmla="*/ 50850 w 338138"/>
                <a:gd name="connsiteY15" fmla="*/ 177990 h 336550"/>
                <a:gd name="connsiteX16" fmla="*/ 20638 w 338138"/>
                <a:gd name="connsiteY16" fmla="*/ 177990 h 336550"/>
                <a:gd name="connsiteX17" fmla="*/ 158561 w 338138"/>
                <a:gd name="connsiteY17" fmla="*/ 315913 h 336550"/>
                <a:gd name="connsiteX18" fmla="*/ 158561 w 338138"/>
                <a:gd name="connsiteY18" fmla="*/ 285701 h 336550"/>
                <a:gd name="connsiteX19" fmla="*/ 169070 w 338138"/>
                <a:gd name="connsiteY19" fmla="*/ 276506 h 336550"/>
                <a:gd name="connsiteX20" fmla="*/ 179578 w 338138"/>
                <a:gd name="connsiteY20" fmla="*/ 285701 h 336550"/>
                <a:gd name="connsiteX21" fmla="*/ 179578 w 338138"/>
                <a:gd name="connsiteY21" fmla="*/ 315913 h 336550"/>
                <a:gd name="connsiteX22" fmla="*/ 317501 w 338138"/>
                <a:gd name="connsiteY22" fmla="*/ 177990 h 336550"/>
                <a:gd name="connsiteX23" fmla="*/ 287289 w 338138"/>
                <a:gd name="connsiteY23" fmla="*/ 177990 h 336550"/>
                <a:gd name="connsiteX24" fmla="*/ 278095 w 338138"/>
                <a:gd name="connsiteY24" fmla="*/ 167482 h 336550"/>
                <a:gd name="connsiteX25" fmla="*/ 287289 w 338138"/>
                <a:gd name="connsiteY25" fmla="*/ 156973 h 336550"/>
                <a:gd name="connsiteX26" fmla="*/ 317501 w 338138"/>
                <a:gd name="connsiteY26" fmla="*/ 156973 h 336550"/>
                <a:gd name="connsiteX27" fmla="*/ 179578 w 338138"/>
                <a:gd name="connsiteY27" fmla="*/ 19050 h 336550"/>
                <a:gd name="connsiteX28" fmla="*/ 179578 w 338138"/>
                <a:gd name="connsiteY28" fmla="*/ 49262 h 336550"/>
                <a:gd name="connsiteX29" fmla="*/ 169070 w 338138"/>
                <a:gd name="connsiteY29" fmla="*/ 58457 h 336550"/>
                <a:gd name="connsiteX30" fmla="*/ 158561 w 338138"/>
                <a:gd name="connsiteY30" fmla="*/ 49262 h 336550"/>
                <a:gd name="connsiteX31" fmla="*/ 158561 w 338138"/>
                <a:gd name="connsiteY31" fmla="*/ 19050 h 336550"/>
                <a:gd name="connsiteX32" fmla="*/ 169069 w 338138"/>
                <a:gd name="connsiteY32" fmla="*/ 0 h 336550"/>
                <a:gd name="connsiteX33" fmla="*/ 338138 w 338138"/>
                <a:gd name="connsiteY33" fmla="*/ 168275 h 336550"/>
                <a:gd name="connsiteX34" fmla="*/ 169069 w 338138"/>
                <a:gd name="connsiteY34" fmla="*/ 336550 h 336550"/>
                <a:gd name="connsiteX35" fmla="*/ 0 w 338138"/>
                <a:gd name="connsiteY35" fmla="*/ 168275 h 336550"/>
                <a:gd name="connsiteX36" fmla="*/ 169069 w 338138"/>
                <a:gd name="connsiteY36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338138" h="336550">
                  <a:moveTo>
                    <a:pt x="169241" y="77787"/>
                  </a:moveTo>
                  <a:cubicBezTo>
                    <a:pt x="175798" y="77787"/>
                    <a:pt x="179733" y="81735"/>
                    <a:pt x="179733" y="88315"/>
                  </a:cubicBezTo>
                  <a:cubicBezTo>
                    <a:pt x="179733" y="88315"/>
                    <a:pt x="179733" y="88315"/>
                    <a:pt x="179733" y="155429"/>
                  </a:cubicBezTo>
                  <a:cubicBezTo>
                    <a:pt x="179733" y="156745"/>
                    <a:pt x="181044" y="156745"/>
                    <a:pt x="181044" y="156745"/>
                  </a:cubicBezTo>
                  <a:cubicBezTo>
                    <a:pt x="181044" y="156745"/>
                    <a:pt x="181044" y="156745"/>
                    <a:pt x="208584" y="156745"/>
                  </a:cubicBezTo>
                  <a:cubicBezTo>
                    <a:pt x="215141" y="156745"/>
                    <a:pt x="219075" y="160693"/>
                    <a:pt x="219075" y="167272"/>
                  </a:cubicBezTo>
                  <a:cubicBezTo>
                    <a:pt x="219075" y="173852"/>
                    <a:pt x="215141" y="177800"/>
                    <a:pt x="208584" y="177800"/>
                  </a:cubicBezTo>
                  <a:cubicBezTo>
                    <a:pt x="208584" y="177800"/>
                    <a:pt x="208584" y="177800"/>
                    <a:pt x="181044" y="177800"/>
                  </a:cubicBezTo>
                  <a:cubicBezTo>
                    <a:pt x="169241" y="177800"/>
                    <a:pt x="158750" y="167272"/>
                    <a:pt x="158750" y="155429"/>
                  </a:cubicBezTo>
                  <a:cubicBezTo>
                    <a:pt x="158750" y="155429"/>
                    <a:pt x="158750" y="155429"/>
                    <a:pt x="158750" y="88315"/>
                  </a:cubicBezTo>
                  <a:cubicBezTo>
                    <a:pt x="158750" y="81735"/>
                    <a:pt x="162684" y="77787"/>
                    <a:pt x="169241" y="77787"/>
                  </a:cubicBezTo>
                  <a:close/>
                  <a:moveTo>
                    <a:pt x="158561" y="19050"/>
                  </a:moveTo>
                  <a:cubicBezTo>
                    <a:pt x="86316" y="24304"/>
                    <a:pt x="25892" y="84728"/>
                    <a:pt x="20638" y="156973"/>
                  </a:cubicBezTo>
                  <a:cubicBezTo>
                    <a:pt x="20638" y="156973"/>
                    <a:pt x="20638" y="156973"/>
                    <a:pt x="50850" y="156973"/>
                  </a:cubicBezTo>
                  <a:cubicBezTo>
                    <a:pt x="56104" y="156973"/>
                    <a:pt x="60044" y="160914"/>
                    <a:pt x="60044" y="167482"/>
                  </a:cubicBezTo>
                  <a:cubicBezTo>
                    <a:pt x="60044" y="174049"/>
                    <a:pt x="56104" y="177990"/>
                    <a:pt x="50850" y="177990"/>
                  </a:cubicBezTo>
                  <a:cubicBezTo>
                    <a:pt x="50850" y="177990"/>
                    <a:pt x="50850" y="177990"/>
                    <a:pt x="20638" y="177990"/>
                  </a:cubicBezTo>
                  <a:cubicBezTo>
                    <a:pt x="25892" y="250235"/>
                    <a:pt x="86316" y="310659"/>
                    <a:pt x="158561" y="315913"/>
                  </a:cubicBezTo>
                  <a:cubicBezTo>
                    <a:pt x="158561" y="315913"/>
                    <a:pt x="158561" y="315913"/>
                    <a:pt x="158561" y="285701"/>
                  </a:cubicBezTo>
                  <a:cubicBezTo>
                    <a:pt x="158561" y="280447"/>
                    <a:pt x="162502" y="276506"/>
                    <a:pt x="169070" y="276506"/>
                  </a:cubicBezTo>
                  <a:cubicBezTo>
                    <a:pt x="175637" y="276506"/>
                    <a:pt x="179578" y="280447"/>
                    <a:pt x="179578" y="285701"/>
                  </a:cubicBezTo>
                  <a:cubicBezTo>
                    <a:pt x="179578" y="285701"/>
                    <a:pt x="179578" y="285701"/>
                    <a:pt x="179578" y="315913"/>
                  </a:cubicBezTo>
                  <a:cubicBezTo>
                    <a:pt x="251823" y="310659"/>
                    <a:pt x="312247" y="250235"/>
                    <a:pt x="317501" y="177990"/>
                  </a:cubicBezTo>
                  <a:cubicBezTo>
                    <a:pt x="317501" y="177990"/>
                    <a:pt x="317501" y="177990"/>
                    <a:pt x="287289" y="177990"/>
                  </a:cubicBezTo>
                  <a:cubicBezTo>
                    <a:pt x="282035" y="177990"/>
                    <a:pt x="278095" y="174049"/>
                    <a:pt x="278095" y="167482"/>
                  </a:cubicBezTo>
                  <a:cubicBezTo>
                    <a:pt x="278095" y="160914"/>
                    <a:pt x="282035" y="156973"/>
                    <a:pt x="287289" y="156973"/>
                  </a:cubicBezTo>
                  <a:cubicBezTo>
                    <a:pt x="287289" y="156973"/>
                    <a:pt x="287289" y="156973"/>
                    <a:pt x="317501" y="156973"/>
                  </a:cubicBezTo>
                  <a:cubicBezTo>
                    <a:pt x="312247" y="84728"/>
                    <a:pt x="251823" y="24304"/>
                    <a:pt x="179578" y="19050"/>
                  </a:cubicBezTo>
                  <a:cubicBezTo>
                    <a:pt x="179578" y="19050"/>
                    <a:pt x="179578" y="19050"/>
                    <a:pt x="179578" y="49262"/>
                  </a:cubicBezTo>
                  <a:cubicBezTo>
                    <a:pt x="179578" y="54516"/>
                    <a:pt x="175637" y="58457"/>
                    <a:pt x="169070" y="58457"/>
                  </a:cubicBezTo>
                  <a:cubicBezTo>
                    <a:pt x="162502" y="58457"/>
                    <a:pt x="158561" y="54516"/>
                    <a:pt x="158561" y="49262"/>
                  </a:cubicBezTo>
                  <a:cubicBezTo>
                    <a:pt x="158561" y="49262"/>
                    <a:pt x="158561" y="49262"/>
                    <a:pt x="158561" y="19050"/>
                  </a:cubicBezTo>
                  <a:close/>
                  <a:moveTo>
                    <a:pt x="169069" y="0"/>
                  </a:moveTo>
                  <a:cubicBezTo>
                    <a:pt x="262443" y="0"/>
                    <a:pt x="338138" y="75339"/>
                    <a:pt x="338138" y="168275"/>
                  </a:cubicBezTo>
                  <a:cubicBezTo>
                    <a:pt x="338138" y="261211"/>
                    <a:pt x="262443" y="336550"/>
                    <a:pt x="169069" y="336550"/>
                  </a:cubicBezTo>
                  <a:cubicBezTo>
                    <a:pt x="75695" y="336550"/>
                    <a:pt x="0" y="261211"/>
                    <a:pt x="0" y="168275"/>
                  </a:cubicBezTo>
                  <a:cubicBezTo>
                    <a:pt x="0" y="75339"/>
                    <a:pt x="75695" y="0"/>
                    <a:pt x="16906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 defTabSz="685800"/>
              <a:endParaRPr sz="1350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22" name="Group 44">
            <a:extLst>
              <a:ext uri="{FF2B5EF4-FFF2-40B4-BE49-F238E27FC236}">
                <a16:creationId xmlns:a16="http://schemas.microsoft.com/office/drawing/2014/main" id="{0F207E77-966A-4CC1-8278-7348A1F2C95B}"/>
              </a:ext>
            </a:extLst>
          </p:cNvPr>
          <p:cNvGrpSpPr/>
          <p:nvPr/>
        </p:nvGrpSpPr>
        <p:grpSpPr>
          <a:xfrm>
            <a:off x="8417913" y="2461158"/>
            <a:ext cx="1442199" cy="1442199"/>
            <a:chOff x="9075769" y="2927736"/>
            <a:chExt cx="1922932" cy="1922932"/>
          </a:xfrm>
        </p:grpSpPr>
        <p:sp>
          <p:nvSpPr>
            <p:cNvPr id="23" name="Freeform: Shape 18">
              <a:extLst>
                <a:ext uri="{FF2B5EF4-FFF2-40B4-BE49-F238E27FC236}">
                  <a16:creationId xmlns:a16="http://schemas.microsoft.com/office/drawing/2014/main" id="{16FA4AE4-37D0-880C-9A02-367BD5CA2D7A}"/>
                </a:ext>
              </a:extLst>
            </p:cNvPr>
            <p:cNvSpPr/>
            <p:nvPr/>
          </p:nvSpPr>
          <p:spPr>
            <a:xfrm>
              <a:off x="9075769" y="2927736"/>
              <a:ext cx="1922932" cy="19229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CA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  <a:latin typeface="+mj-lt"/>
              </a:endParaRPr>
            </a:p>
          </p:txBody>
        </p:sp>
        <p:sp>
          <p:nvSpPr>
            <p:cNvPr id="24" name="Freeform: Shape 39" descr="D:\51PPT模板网\51pptmoban.com\图片.jpg">
              <a:extLst>
                <a:ext uri="{FF2B5EF4-FFF2-40B4-BE49-F238E27FC236}">
                  <a16:creationId xmlns:a16="http://schemas.microsoft.com/office/drawing/2014/main" id="{87D3D40C-1AF0-A57F-11AF-02702BA555F2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9803132" y="3446737"/>
              <a:ext cx="468208" cy="466836"/>
            </a:xfrm>
            <a:custGeom>
              <a:avLst/>
              <a:gdLst>
                <a:gd name="connsiteX0" fmla="*/ 101959 w 337539"/>
                <a:gd name="connsiteY0" fmla="*/ 249238 h 336550"/>
                <a:gd name="connsiteX1" fmla="*/ 78262 w 337539"/>
                <a:gd name="connsiteY1" fmla="*/ 259629 h 336550"/>
                <a:gd name="connsiteX2" fmla="*/ 74313 w 337539"/>
                <a:gd name="connsiteY2" fmla="*/ 276514 h 336550"/>
                <a:gd name="connsiteX3" fmla="*/ 111174 w 337539"/>
                <a:gd name="connsiteY3" fmla="*/ 299894 h 336550"/>
                <a:gd name="connsiteX4" fmla="*/ 128288 w 337539"/>
                <a:gd name="connsiteY4" fmla="*/ 306388 h 336550"/>
                <a:gd name="connsiteX5" fmla="*/ 101959 w 337539"/>
                <a:gd name="connsiteY5" fmla="*/ 249238 h 336550"/>
                <a:gd name="connsiteX6" fmla="*/ 126700 w 337539"/>
                <a:gd name="connsiteY6" fmla="*/ 247650 h 336550"/>
                <a:gd name="connsiteX7" fmla="*/ 163530 w 337539"/>
                <a:gd name="connsiteY7" fmla="*/ 311436 h 336550"/>
                <a:gd name="connsiteX8" fmla="*/ 264813 w 337539"/>
                <a:gd name="connsiteY8" fmla="*/ 274987 h 336550"/>
                <a:gd name="connsiteX9" fmla="*/ 251660 w 337539"/>
                <a:gd name="connsiteY9" fmla="*/ 274987 h 336550"/>
                <a:gd name="connsiteX10" fmla="*/ 179315 w 337539"/>
                <a:gd name="connsiteY10" fmla="*/ 260668 h 336550"/>
                <a:gd name="connsiteX11" fmla="*/ 126700 w 337539"/>
                <a:gd name="connsiteY11" fmla="*/ 247650 h 336550"/>
                <a:gd name="connsiteX12" fmla="*/ 29863 w 337539"/>
                <a:gd name="connsiteY12" fmla="*/ 209550 h 336550"/>
                <a:gd name="connsiteX13" fmla="*/ 52444 w 337539"/>
                <a:gd name="connsiteY13" fmla="*/ 252413 h 336550"/>
                <a:gd name="connsiteX14" fmla="*/ 59086 w 337539"/>
                <a:gd name="connsiteY14" fmla="*/ 243321 h 336550"/>
                <a:gd name="connsiteX15" fmla="*/ 94951 w 337539"/>
                <a:gd name="connsiteY15" fmla="*/ 223838 h 336550"/>
                <a:gd name="connsiteX16" fmla="*/ 93623 w 337539"/>
                <a:gd name="connsiteY16" fmla="*/ 214746 h 336550"/>
                <a:gd name="connsiteX17" fmla="*/ 29863 w 337539"/>
                <a:gd name="connsiteY17" fmla="*/ 209550 h 336550"/>
                <a:gd name="connsiteX18" fmla="*/ 312707 w 337539"/>
                <a:gd name="connsiteY18" fmla="*/ 161925 h 336550"/>
                <a:gd name="connsiteX19" fmla="*/ 245420 w 337539"/>
                <a:gd name="connsiteY19" fmla="*/ 189789 h 336550"/>
                <a:gd name="connsiteX20" fmla="*/ 118763 w 337539"/>
                <a:gd name="connsiteY20" fmla="*/ 213673 h 336550"/>
                <a:gd name="connsiteX21" fmla="*/ 120082 w 337539"/>
                <a:gd name="connsiteY21" fmla="*/ 222961 h 336550"/>
                <a:gd name="connsiteX22" fmla="*/ 121402 w 337539"/>
                <a:gd name="connsiteY22" fmla="*/ 222961 h 336550"/>
                <a:gd name="connsiteX23" fmla="*/ 188688 w 337539"/>
                <a:gd name="connsiteY23" fmla="*/ 237556 h 336550"/>
                <a:gd name="connsiteX24" fmla="*/ 253336 w 337539"/>
                <a:gd name="connsiteY24" fmla="*/ 250825 h 336550"/>
                <a:gd name="connsiteX25" fmla="*/ 290278 w 337539"/>
                <a:gd name="connsiteY25" fmla="*/ 246845 h 336550"/>
                <a:gd name="connsiteX26" fmla="*/ 300833 w 337539"/>
                <a:gd name="connsiteY26" fmla="*/ 226942 h 336550"/>
                <a:gd name="connsiteX27" fmla="*/ 312707 w 337539"/>
                <a:gd name="connsiteY27" fmla="*/ 161925 h 336550"/>
                <a:gd name="connsiteX28" fmla="*/ 41891 w 337539"/>
                <a:gd name="connsiteY28" fmla="*/ 101600 h 336550"/>
                <a:gd name="connsiteX29" fmla="*/ 36640 w 337539"/>
                <a:gd name="connsiteY29" fmla="*/ 110888 h 336550"/>
                <a:gd name="connsiteX30" fmla="*/ 26138 w 337539"/>
                <a:gd name="connsiteY30" fmla="*/ 183866 h 336550"/>
                <a:gd name="connsiteX31" fmla="*/ 90463 w 337539"/>
                <a:gd name="connsiteY31" fmla="*/ 190500 h 336550"/>
                <a:gd name="connsiteX32" fmla="*/ 91776 w 337539"/>
                <a:gd name="connsiteY32" fmla="*/ 165290 h 336550"/>
                <a:gd name="connsiteX33" fmla="*/ 44517 w 337539"/>
                <a:gd name="connsiteY33" fmla="*/ 113542 h 336550"/>
                <a:gd name="connsiteX34" fmla="*/ 41891 w 337539"/>
                <a:gd name="connsiteY34" fmla="*/ 101600 h 336550"/>
                <a:gd name="connsiteX35" fmla="*/ 258855 w 337539"/>
                <a:gd name="connsiteY35" fmla="*/ 57150 h 336550"/>
                <a:gd name="connsiteX36" fmla="*/ 204466 w 337539"/>
                <a:gd name="connsiteY36" fmla="*/ 115243 h 336550"/>
                <a:gd name="connsiteX37" fmla="*/ 123547 w 337539"/>
                <a:gd name="connsiteY37" fmla="*/ 173336 h 336550"/>
                <a:gd name="connsiteX38" fmla="*/ 115588 w 337539"/>
                <a:gd name="connsiteY38" fmla="*/ 173336 h 336550"/>
                <a:gd name="connsiteX39" fmla="*/ 115588 w 337539"/>
                <a:gd name="connsiteY39" fmla="*/ 190500 h 336550"/>
                <a:gd name="connsiteX40" fmla="*/ 309263 w 337539"/>
                <a:gd name="connsiteY40" fmla="*/ 136368 h 336550"/>
                <a:gd name="connsiteX41" fmla="*/ 258855 w 337539"/>
                <a:gd name="connsiteY41" fmla="*/ 57150 h 336550"/>
                <a:gd name="connsiteX42" fmla="*/ 136226 w 337539"/>
                <a:gd name="connsiteY42" fmla="*/ 28575 h 336550"/>
                <a:gd name="connsiteX43" fmla="*/ 69863 w 337539"/>
                <a:gd name="connsiteY43" fmla="*/ 62888 h 336550"/>
                <a:gd name="connsiteX44" fmla="*/ 95081 w 337539"/>
                <a:gd name="connsiteY44" fmla="*/ 138113 h 336550"/>
                <a:gd name="connsiteX45" fmla="*/ 136226 w 337539"/>
                <a:gd name="connsiteY45" fmla="*/ 28575 h 336550"/>
                <a:gd name="connsiteX46" fmla="*/ 167601 w 337539"/>
                <a:gd name="connsiteY46" fmla="*/ 25400 h 336550"/>
                <a:gd name="connsiteX47" fmla="*/ 118763 w 337539"/>
                <a:gd name="connsiteY47" fmla="*/ 147638 h 336550"/>
                <a:gd name="connsiteX48" fmla="*/ 124043 w 337539"/>
                <a:gd name="connsiteY48" fmla="*/ 147638 h 336550"/>
                <a:gd name="connsiteX49" fmla="*/ 184760 w 337539"/>
                <a:gd name="connsiteY49" fmla="*/ 101634 h 336550"/>
                <a:gd name="connsiteX50" fmla="*/ 236238 w 337539"/>
                <a:gd name="connsiteY50" fmla="*/ 42487 h 336550"/>
                <a:gd name="connsiteX51" fmla="*/ 226999 w 337539"/>
                <a:gd name="connsiteY51" fmla="*/ 37229 h 336550"/>
                <a:gd name="connsiteX52" fmla="*/ 168921 w 337539"/>
                <a:gd name="connsiteY52" fmla="*/ 25400 h 336550"/>
                <a:gd name="connsiteX53" fmla="*/ 167601 w 337539"/>
                <a:gd name="connsiteY53" fmla="*/ 25400 h 336550"/>
                <a:gd name="connsiteX54" fmla="*/ 168770 w 337539"/>
                <a:gd name="connsiteY54" fmla="*/ 0 h 336550"/>
                <a:gd name="connsiteX55" fmla="*/ 237249 w 337539"/>
                <a:gd name="connsiteY55" fmla="*/ 14461 h 336550"/>
                <a:gd name="connsiteX56" fmla="*/ 325481 w 337539"/>
                <a:gd name="connsiteY56" fmla="*/ 107801 h 336550"/>
                <a:gd name="connsiteX57" fmla="*/ 322848 w 337539"/>
                <a:gd name="connsiteY57" fmla="*/ 236637 h 336550"/>
                <a:gd name="connsiteX58" fmla="*/ 308362 w 337539"/>
                <a:gd name="connsiteY58" fmla="*/ 261615 h 336550"/>
                <a:gd name="connsiteX59" fmla="*/ 305728 w 337539"/>
                <a:gd name="connsiteY59" fmla="*/ 266874 h 336550"/>
                <a:gd name="connsiteX60" fmla="*/ 168770 w 337539"/>
                <a:gd name="connsiteY60" fmla="*/ 336550 h 336550"/>
                <a:gd name="connsiteX61" fmla="*/ 100290 w 337539"/>
                <a:gd name="connsiteY61" fmla="*/ 322089 h 336550"/>
                <a:gd name="connsiteX62" fmla="*/ 12058 w 337539"/>
                <a:gd name="connsiteY62" fmla="*/ 228749 h 336550"/>
                <a:gd name="connsiteX63" fmla="*/ 14691 w 337539"/>
                <a:gd name="connsiteY63" fmla="*/ 99913 h 336550"/>
                <a:gd name="connsiteX64" fmla="*/ 168770 w 337539"/>
                <a:gd name="connsiteY64" fmla="*/ 0 h 336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337539" h="336550">
                  <a:moveTo>
                    <a:pt x="101959" y="249238"/>
                  </a:moveTo>
                  <a:cubicBezTo>
                    <a:pt x="94060" y="250537"/>
                    <a:pt x="84845" y="253135"/>
                    <a:pt x="78262" y="259629"/>
                  </a:cubicBezTo>
                  <a:cubicBezTo>
                    <a:pt x="75629" y="263526"/>
                    <a:pt x="74313" y="270020"/>
                    <a:pt x="74313" y="276514"/>
                  </a:cubicBezTo>
                  <a:cubicBezTo>
                    <a:pt x="86161" y="285606"/>
                    <a:pt x="98009" y="293399"/>
                    <a:pt x="111174" y="299894"/>
                  </a:cubicBezTo>
                  <a:cubicBezTo>
                    <a:pt x="116440" y="302492"/>
                    <a:pt x="123022" y="303790"/>
                    <a:pt x="128288" y="306388"/>
                  </a:cubicBezTo>
                  <a:cubicBezTo>
                    <a:pt x="116440" y="288204"/>
                    <a:pt x="107224" y="268721"/>
                    <a:pt x="101959" y="249238"/>
                  </a:cubicBezTo>
                  <a:close/>
                  <a:moveTo>
                    <a:pt x="126700" y="247650"/>
                  </a:moveTo>
                  <a:cubicBezTo>
                    <a:pt x="134592" y="269780"/>
                    <a:pt x="147746" y="291910"/>
                    <a:pt x="163530" y="311436"/>
                  </a:cubicBezTo>
                  <a:cubicBezTo>
                    <a:pt x="201676" y="312738"/>
                    <a:pt x="237191" y="299721"/>
                    <a:pt x="264813" y="274987"/>
                  </a:cubicBezTo>
                  <a:cubicBezTo>
                    <a:pt x="260867" y="274987"/>
                    <a:pt x="256921" y="274987"/>
                    <a:pt x="251660" y="274987"/>
                  </a:cubicBezTo>
                  <a:cubicBezTo>
                    <a:pt x="224037" y="274987"/>
                    <a:pt x="201676" y="267177"/>
                    <a:pt x="179315" y="260668"/>
                  </a:cubicBezTo>
                  <a:cubicBezTo>
                    <a:pt x="162215" y="254159"/>
                    <a:pt x="146431" y="248952"/>
                    <a:pt x="126700" y="247650"/>
                  </a:cubicBezTo>
                  <a:close/>
                  <a:moveTo>
                    <a:pt x="29863" y="209550"/>
                  </a:moveTo>
                  <a:cubicBezTo>
                    <a:pt x="35176" y="225137"/>
                    <a:pt x="43146" y="239424"/>
                    <a:pt x="52444" y="252413"/>
                  </a:cubicBezTo>
                  <a:cubicBezTo>
                    <a:pt x="53773" y="249815"/>
                    <a:pt x="56429" y="245919"/>
                    <a:pt x="59086" y="243321"/>
                  </a:cubicBezTo>
                  <a:cubicBezTo>
                    <a:pt x="68384" y="231631"/>
                    <a:pt x="84324" y="226436"/>
                    <a:pt x="94951" y="223838"/>
                  </a:cubicBezTo>
                  <a:cubicBezTo>
                    <a:pt x="94951" y="221240"/>
                    <a:pt x="93623" y="217343"/>
                    <a:pt x="93623" y="214746"/>
                  </a:cubicBezTo>
                  <a:cubicBezTo>
                    <a:pt x="72369" y="214746"/>
                    <a:pt x="51116" y="212148"/>
                    <a:pt x="29863" y="209550"/>
                  </a:cubicBezTo>
                  <a:close/>
                  <a:moveTo>
                    <a:pt x="312707" y="161925"/>
                  </a:moveTo>
                  <a:cubicBezTo>
                    <a:pt x="298194" y="168559"/>
                    <a:pt x="274446" y="179174"/>
                    <a:pt x="245420" y="189789"/>
                  </a:cubicBezTo>
                  <a:cubicBezTo>
                    <a:pt x="203201" y="204385"/>
                    <a:pt x="159663" y="212346"/>
                    <a:pt x="118763" y="213673"/>
                  </a:cubicBezTo>
                  <a:cubicBezTo>
                    <a:pt x="118763" y="217653"/>
                    <a:pt x="120082" y="220307"/>
                    <a:pt x="120082" y="222961"/>
                  </a:cubicBezTo>
                  <a:cubicBezTo>
                    <a:pt x="120082" y="222961"/>
                    <a:pt x="121402" y="222961"/>
                    <a:pt x="121402" y="222961"/>
                  </a:cubicBezTo>
                  <a:cubicBezTo>
                    <a:pt x="146469" y="222961"/>
                    <a:pt x="167579" y="229595"/>
                    <a:pt x="188688" y="237556"/>
                  </a:cubicBezTo>
                  <a:cubicBezTo>
                    <a:pt x="207159" y="244191"/>
                    <a:pt x="228269" y="250825"/>
                    <a:pt x="253336" y="250825"/>
                  </a:cubicBezTo>
                  <a:cubicBezTo>
                    <a:pt x="265210" y="250825"/>
                    <a:pt x="277084" y="249498"/>
                    <a:pt x="290278" y="246845"/>
                  </a:cubicBezTo>
                  <a:cubicBezTo>
                    <a:pt x="294236" y="240210"/>
                    <a:pt x="296875" y="233576"/>
                    <a:pt x="300833" y="226942"/>
                  </a:cubicBezTo>
                  <a:cubicBezTo>
                    <a:pt x="310068" y="207039"/>
                    <a:pt x="314026" y="184482"/>
                    <a:pt x="312707" y="161925"/>
                  </a:cubicBezTo>
                  <a:close/>
                  <a:moveTo>
                    <a:pt x="41891" y="101600"/>
                  </a:moveTo>
                  <a:cubicBezTo>
                    <a:pt x="39266" y="104254"/>
                    <a:pt x="37953" y="108234"/>
                    <a:pt x="36640" y="110888"/>
                  </a:cubicBezTo>
                  <a:cubicBezTo>
                    <a:pt x="27451" y="133445"/>
                    <a:pt x="23513" y="158655"/>
                    <a:pt x="26138" y="183866"/>
                  </a:cubicBezTo>
                  <a:cubicBezTo>
                    <a:pt x="47142" y="187846"/>
                    <a:pt x="68146" y="190500"/>
                    <a:pt x="90463" y="190500"/>
                  </a:cubicBezTo>
                  <a:cubicBezTo>
                    <a:pt x="90463" y="182539"/>
                    <a:pt x="90463" y="174578"/>
                    <a:pt x="91776" y="165290"/>
                  </a:cubicBezTo>
                  <a:cubicBezTo>
                    <a:pt x="78648" y="158655"/>
                    <a:pt x="55019" y="141406"/>
                    <a:pt x="44517" y="113542"/>
                  </a:cubicBezTo>
                  <a:cubicBezTo>
                    <a:pt x="43204" y="109561"/>
                    <a:pt x="41891" y="105580"/>
                    <a:pt x="41891" y="101600"/>
                  </a:cubicBezTo>
                  <a:close/>
                  <a:moveTo>
                    <a:pt x="258855" y="57150"/>
                  </a:moveTo>
                  <a:cubicBezTo>
                    <a:pt x="234977" y="72993"/>
                    <a:pt x="219058" y="95438"/>
                    <a:pt x="204466" y="115243"/>
                  </a:cubicBezTo>
                  <a:cubicBezTo>
                    <a:pt x="184568" y="144289"/>
                    <a:pt x="164670" y="173336"/>
                    <a:pt x="123547" y="173336"/>
                  </a:cubicBezTo>
                  <a:cubicBezTo>
                    <a:pt x="120894" y="173336"/>
                    <a:pt x="118241" y="173336"/>
                    <a:pt x="115588" y="173336"/>
                  </a:cubicBezTo>
                  <a:cubicBezTo>
                    <a:pt x="115588" y="178617"/>
                    <a:pt x="115588" y="183899"/>
                    <a:pt x="115588" y="190500"/>
                  </a:cubicBezTo>
                  <a:cubicBezTo>
                    <a:pt x="211099" y="185219"/>
                    <a:pt x="286712" y="148250"/>
                    <a:pt x="309263" y="136368"/>
                  </a:cubicBezTo>
                  <a:cubicBezTo>
                    <a:pt x="301304" y="104681"/>
                    <a:pt x="284059" y="76954"/>
                    <a:pt x="258855" y="57150"/>
                  </a:cubicBezTo>
                  <a:close/>
                  <a:moveTo>
                    <a:pt x="136226" y="28575"/>
                  </a:moveTo>
                  <a:cubicBezTo>
                    <a:pt x="111008" y="35174"/>
                    <a:pt x="88444" y="47051"/>
                    <a:pt x="69863" y="62888"/>
                  </a:cubicBezTo>
                  <a:cubicBezTo>
                    <a:pt x="55263" y="99841"/>
                    <a:pt x="76499" y="123596"/>
                    <a:pt x="95081" y="138113"/>
                  </a:cubicBezTo>
                  <a:cubicBezTo>
                    <a:pt x="103044" y="91922"/>
                    <a:pt x="121626" y="52330"/>
                    <a:pt x="136226" y="28575"/>
                  </a:cubicBezTo>
                  <a:close/>
                  <a:moveTo>
                    <a:pt x="167601" y="25400"/>
                  </a:moveTo>
                  <a:cubicBezTo>
                    <a:pt x="158361" y="39858"/>
                    <a:pt x="128003" y="87176"/>
                    <a:pt x="118763" y="147638"/>
                  </a:cubicBezTo>
                  <a:cubicBezTo>
                    <a:pt x="120083" y="147638"/>
                    <a:pt x="122723" y="147638"/>
                    <a:pt x="124043" y="147638"/>
                  </a:cubicBezTo>
                  <a:cubicBezTo>
                    <a:pt x="151762" y="147638"/>
                    <a:pt x="164961" y="127922"/>
                    <a:pt x="184760" y="101634"/>
                  </a:cubicBezTo>
                  <a:cubicBezTo>
                    <a:pt x="197960" y="81919"/>
                    <a:pt x="212479" y="59574"/>
                    <a:pt x="236238" y="42487"/>
                  </a:cubicBezTo>
                  <a:cubicBezTo>
                    <a:pt x="233598" y="41173"/>
                    <a:pt x="230958" y="38544"/>
                    <a:pt x="226999" y="37229"/>
                  </a:cubicBezTo>
                  <a:cubicBezTo>
                    <a:pt x="208519" y="29343"/>
                    <a:pt x="188720" y="25400"/>
                    <a:pt x="168921" y="25400"/>
                  </a:cubicBezTo>
                  <a:cubicBezTo>
                    <a:pt x="168921" y="25400"/>
                    <a:pt x="167601" y="25400"/>
                    <a:pt x="167601" y="25400"/>
                  </a:cubicBezTo>
                  <a:close/>
                  <a:moveTo>
                    <a:pt x="168770" y="0"/>
                  </a:moveTo>
                  <a:cubicBezTo>
                    <a:pt x="192474" y="0"/>
                    <a:pt x="216178" y="5258"/>
                    <a:pt x="237249" y="14461"/>
                  </a:cubicBezTo>
                  <a:cubicBezTo>
                    <a:pt x="278073" y="32866"/>
                    <a:pt x="309679" y="65732"/>
                    <a:pt x="325481" y="107801"/>
                  </a:cubicBezTo>
                  <a:cubicBezTo>
                    <a:pt x="342601" y="149870"/>
                    <a:pt x="341284" y="195883"/>
                    <a:pt x="322848" y="236637"/>
                  </a:cubicBezTo>
                  <a:cubicBezTo>
                    <a:pt x="318897" y="245839"/>
                    <a:pt x="313629" y="253727"/>
                    <a:pt x="308362" y="261615"/>
                  </a:cubicBezTo>
                  <a:cubicBezTo>
                    <a:pt x="308362" y="261615"/>
                    <a:pt x="308362" y="261615"/>
                    <a:pt x="305728" y="266874"/>
                  </a:cubicBezTo>
                  <a:cubicBezTo>
                    <a:pt x="274122" y="310257"/>
                    <a:pt x="222763" y="336550"/>
                    <a:pt x="168770" y="336550"/>
                  </a:cubicBezTo>
                  <a:cubicBezTo>
                    <a:pt x="145065" y="336550"/>
                    <a:pt x="121361" y="331292"/>
                    <a:pt x="100290" y="322089"/>
                  </a:cubicBezTo>
                  <a:cubicBezTo>
                    <a:pt x="59466" y="303684"/>
                    <a:pt x="27861" y="270818"/>
                    <a:pt x="12058" y="228749"/>
                  </a:cubicBezTo>
                  <a:cubicBezTo>
                    <a:pt x="-5062" y="186680"/>
                    <a:pt x="-3745" y="140667"/>
                    <a:pt x="14691" y="99913"/>
                  </a:cubicBezTo>
                  <a:cubicBezTo>
                    <a:pt x="42346" y="39439"/>
                    <a:pt x="102924" y="0"/>
                    <a:pt x="168770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 defTabSz="685800"/>
              <a:endParaRPr sz="1350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29" name="矩形 28">
            <a:extLst>
              <a:ext uri="{FF2B5EF4-FFF2-40B4-BE49-F238E27FC236}">
                <a16:creationId xmlns:a16="http://schemas.microsoft.com/office/drawing/2014/main" id="{1AF6A441-0482-1E91-5D25-0DFCFC66066E}"/>
              </a:ext>
            </a:extLst>
          </p:cNvPr>
          <p:cNvSpPr/>
          <p:nvPr/>
        </p:nvSpPr>
        <p:spPr>
          <a:xfrm>
            <a:off x="2648567" y="3277307"/>
            <a:ext cx="1173003" cy="32015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685800">
              <a:lnSpc>
                <a:spcPct val="120000"/>
              </a:lnSpc>
            </a:pPr>
            <a:r>
              <a:rPr lang="zh-CN" altLang="en-US" sz="1350" b="1" dirty="0">
                <a:solidFill>
                  <a:prstClr val="white"/>
                </a:solidFill>
                <a:latin typeface="Arial"/>
                <a:ea typeface="微软雅黑"/>
              </a:rPr>
              <a:t>添加标题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4D30CF7A-3624-A4B5-9A8E-BDCBBFCDFBD5}"/>
              </a:ext>
            </a:extLst>
          </p:cNvPr>
          <p:cNvSpPr/>
          <p:nvPr/>
        </p:nvSpPr>
        <p:spPr>
          <a:xfrm>
            <a:off x="8552511" y="3277307"/>
            <a:ext cx="1173003" cy="32015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685800">
              <a:lnSpc>
                <a:spcPct val="120000"/>
              </a:lnSpc>
            </a:pPr>
            <a:r>
              <a:rPr lang="zh-CN" altLang="en-US" sz="1350" b="1" dirty="0">
                <a:solidFill>
                  <a:prstClr val="white"/>
                </a:solidFill>
                <a:latin typeface="Arial"/>
                <a:ea typeface="微软雅黑"/>
              </a:rPr>
              <a:t>添加标题</a:t>
            </a: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30667DB6-0111-0DEB-DBB3-7ED67B6A4171}"/>
              </a:ext>
            </a:extLst>
          </p:cNvPr>
          <p:cNvSpPr/>
          <p:nvPr/>
        </p:nvSpPr>
        <p:spPr>
          <a:xfrm>
            <a:off x="5533685" y="3277307"/>
            <a:ext cx="1173003" cy="320152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ctr" defTabSz="685800">
              <a:lnSpc>
                <a:spcPct val="120000"/>
              </a:lnSpc>
            </a:pPr>
            <a:r>
              <a:rPr lang="zh-CN" altLang="en-US" sz="1350" b="1" dirty="0">
                <a:solidFill>
                  <a:prstClr val="white"/>
                </a:solidFill>
                <a:latin typeface="Arial"/>
                <a:ea typeface="微软雅黑"/>
              </a:rPr>
              <a:t>添加标题</a:t>
            </a: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B0180B32-48FF-128C-F89C-86437CC70EC5}"/>
              </a:ext>
            </a:extLst>
          </p:cNvPr>
          <p:cNvGrpSpPr/>
          <p:nvPr/>
        </p:nvGrpSpPr>
        <p:grpSpPr>
          <a:xfrm>
            <a:off x="8963435" y="1510510"/>
            <a:ext cx="2958311" cy="816522"/>
            <a:chOff x="283598" y="1906534"/>
            <a:chExt cx="2958311" cy="8165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DFF9D311-B8FA-7936-2083-9DE523234BD5}"/>
                </a:ext>
              </a:extLst>
            </p:cNvPr>
            <p:cNvSpPr txBox="1"/>
            <p:nvPr/>
          </p:nvSpPr>
          <p:spPr>
            <a:xfrm>
              <a:off x="283598" y="2190603"/>
              <a:ext cx="295831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EA64AE00-EBC1-7E87-1A5F-7E7DA2C2976E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53E913A2-62CE-0E72-031B-E5FB77ED74A6}"/>
              </a:ext>
            </a:extLst>
          </p:cNvPr>
          <p:cNvGrpSpPr/>
          <p:nvPr/>
        </p:nvGrpSpPr>
        <p:grpSpPr>
          <a:xfrm>
            <a:off x="333425" y="4005347"/>
            <a:ext cx="3045788" cy="816522"/>
            <a:chOff x="222349" y="1906534"/>
            <a:chExt cx="3045788" cy="8165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A2BD7E8A-8249-92CD-F965-0C631AAC3FA7}"/>
                </a:ext>
              </a:extLst>
            </p:cNvPr>
            <p:cNvSpPr txBox="1"/>
            <p:nvPr/>
          </p:nvSpPr>
          <p:spPr>
            <a:xfrm>
              <a:off x="222349" y="2190603"/>
              <a:ext cx="302767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DF90AA39-F2DE-D18C-0129-E74DFEE0181D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4E89CADE-0366-F37D-7E9A-3B64D8E6720F}"/>
              </a:ext>
            </a:extLst>
          </p:cNvPr>
          <p:cNvGrpSpPr/>
          <p:nvPr/>
        </p:nvGrpSpPr>
        <p:grpSpPr>
          <a:xfrm>
            <a:off x="4616844" y="4644697"/>
            <a:ext cx="2958311" cy="816522"/>
            <a:chOff x="234418" y="1906534"/>
            <a:chExt cx="2958311" cy="81652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56E39582-FF12-AAC5-0E8E-E18760F47D1C}"/>
                </a:ext>
              </a:extLst>
            </p:cNvPr>
            <p:cNvSpPr txBox="1"/>
            <p:nvPr/>
          </p:nvSpPr>
          <p:spPr>
            <a:xfrm>
              <a:off x="234418" y="2190603"/>
              <a:ext cx="295831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9D8C87EA-031A-494D-2ECB-4405B97DD740}"/>
                </a:ext>
              </a:extLst>
            </p:cNvPr>
            <p:cNvSpPr txBox="1"/>
            <p:nvPr/>
          </p:nvSpPr>
          <p:spPr>
            <a:xfrm>
              <a:off x="619674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438273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2BA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AB1D548-8A00-53B6-B456-7C943793C50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8EDB362-D29C-2D16-1A82-323BB9CF2533}"/>
              </a:ext>
            </a:extLst>
          </p:cNvPr>
          <p:cNvSpPr txBox="1"/>
          <p:nvPr/>
        </p:nvSpPr>
        <p:spPr>
          <a:xfrm>
            <a:off x="4267200" y="139198"/>
            <a:ext cx="36576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不足之处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706310" y="1838705"/>
            <a:ext cx="2259036" cy="3527118"/>
            <a:chOff x="1233715" y="1742596"/>
            <a:chExt cx="2680784" cy="4185608"/>
          </a:xfrm>
        </p:grpSpPr>
        <p:sp>
          <p:nvSpPr>
            <p:cNvPr id="13" name="Rectangle: Rounded Corners 41"/>
            <p:cNvSpPr/>
            <p:nvPr/>
          </p:nvSpPr>
          <p:spPr>
            <a:xfrm>
              <a:off x="1233715" y="1742596"/>
              <a:ext cx="2680784" cy="4185608"/>
            </a:xfrm>
            <a:prstGeom prst="roundRect">
              <a:avLst>
                <a:gd name="adj" fmla="val 5000"/>
              </a:avLst>
            </a:prstGeom>
            <a:solidFill>
              <a:srgbClr val="FFCA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latin typeface="+mj-lt"/>
              </a:endParaRPr>
            </a:p>
          </p:txBody>
        </p:sp>
        <p:sp>
          <p:nvSpPr>
            <p:cNvPr id="16" name="Freeform: Shape 49" descr="D:\51PPT模板网\51pptmoban.com\图片.jpg"/>
            <p:cNvSpPr>
              <a:spLocks/>
            </p:cNvSpPr>
            <p:nvPr/>
          </p:nvSpPr>
          <p:spPr bwMode="auto">
            <a:xfrm>
              <a:off x="2207054" y="2025634"/>
              <a:ext cx="745316" cy="745316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 defTabSz="685800"/>
              <a:endParaRPr sz="1350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4656658" y="1401403"/>
            <a:ext cx="2819200" cy="4401722"/>
            <a:chOff x="4727327" y="1742596"/>
            <a:chExt cx="2680784" cy="4185608"/>
          </a:xfrm>
        </p:grpSpPr>
        <p:sp>
          <p:nvSpPr>
            <p:cNvPr id="12" name="Rectangle: Rounded Corners 53"/>
            <p:cNvSpPr/>
            <p:nvPr/>
          </p:nvSpPr>
          <p:spPr>
            <a:xfrm>
              <a:off x="4727327" y="1742596"/>
              <a:ext cx="2680784" cy="4185608"/>
            </a:xfrm>
            <a:prstGeom prst="roundRect">
              <a:avLst>
                <a:gd name="adj" fmla="val 5000"/>
              </a:avLst>
            </a:prstGeom>
            <a:solidFill>
              <a:srgbClr val="012B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latin typeface="+mj-lt"/>
              </a:endParaRPr>
            </a:p>
          </p:txBody>
        </p:sp>
        <p:sp>
          <p:nvSpPr>
            <p:cNvPr id="17" name="Freeform: Shape 50" descr="D:\51PPT模板网\51pptmoban.com\图片.jpg"/>
            <p:cNvSpPr>
              <a:spLocks/>
            </p:cNvSpPr>
            <p:nvPr/>
          </p:nvSpPr>
          <p:spPr bwMode="auto">
            <a:xfrm>
              <a:off x="5711879" y="2025634"/>
              <a:ext cx="745316" cy="745316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 defTabSz="685800"/>
              <a:endParaRPr sz="1350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8167170" y="1838705"/>
            <a:ext cx="2259036" cy="3527118"/>
            <a:chOff x="8277503" y="1742596"/>
            <a:chExt cx="2680784" cy="4185608"/>
          </a:xfrm>
        </p:grpSpPr>
        <p:sp>
          <p:nvSpPr>
            <p:cNvPr id="11" name="Rectangle: Rounded Corners 60"/>
            <p:cNvSpPr/>
            <p:nvPr/>
          </p:nvSpPr>
          <p:spPr>
            <a:xfrm>
              <a:off x="8277503" y="1742596"/>
              <a:ext cx="2680784" cy="4185608"/>
            </a:xfrm>
            <a:prstGeom prst="roundRect">
              <a:avLst>
                <a:gd name="adj" fmla="val 5000"/>
              </a:avLst>
            </a:prstGeom>
            <a:solidFill>
              <a:srgbClr val="2982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latin typeface="+mj-lt"/>
              </a:endParaRPr>
            </a:p>
          </p:txBody>
        </p:sp>
        <p:sp>
          <p:nvSpPr>
            <p:cNvPr id="15" name="Freeform: Shape 48"/>
            <p:cNvSpPr>
              <a:spLocks/>
            </p:cNvSpPr>
            <p:nvPr/>
          </p:nvSpPr>
          <p:spPr bwMode="auto">
            <a:xfrm>
              <a:off x="9262055" y="2025634"/>
              <a:ext cx="745316" cy="745316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 defTabSz="685800"/>
              <a:endParaRPr sz="1350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0443DE47-4E13-4FF8-CB53-B11534F0F371}"/>
              </a:ext>
            </a:extLst>
          </p:cNvPr>
          <p:cNvGrpSpPr/>
          <p:nvPr/>
        </p:nvGrpSpPr>
        <p:grpSpPr>
          <a:xfrm>
            <a:off x="5308547" y="3074100"/>
            <a:ext cx="1574906" cy="1301047"/>
            <a:chOff x="283599" y="1883674"/>
            <a:chExt cx="1574906" cy="1301047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BD1B93DE-027B-7CC6-C7CC-DC5F3424873E}"/>
                </a:ext>
              </a:extLst>
            </p:cNvPr>
            <p:cNvSpPr txBox="1"/>
            <p:nvPr/>
          </p:nvSpPr>
          <p:spPr>
            <a:xfrm>
              <a:off x="283599" y="2190603"/>
              <a:ext cx="157490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3834DE1B-74CA-E2E6-4458-523F55734C5B}"/>
                </a:ext>
              </a:extLst>
            </p:cNvPr>
            <p:cNvSpPr txBox="1"/>
            <p:nvPr/>
          </p:nvSpPr>
          <p:spPr>
            <a:xfrm>
              <a:off x="307197" y="1883674"/>
              <a:ext cx="14682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0" name="组合 9">
            <a:extLst>
              <a:ext uri="{FF2B5EF4-FFF2-40B4-BE49-F238E27FC236}">
                <a16:creationId xmlns:a16="http://schemas.microsoft.com/office/drawing/2014/main" id="{4052B678-C838-721D-B000-2E5C739610EF}"/>
              </a:ext>
            </a:extLst>
          </p:cNvPr>
          <p:cNvGrpSpPr/>
          <p:nvPr/>
        </p:nvGrpSpPr>
        <p:grpSpPr>
          <a:xfrm>
            <a:off x="2048375" y="3074100"/>
            <a:ext cx="1574906" cy="1301047"/>
            <a:chOff x="283599" y="1883674"/>
            <a:chExt cx="1574906" cy="1301047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28ED52C1-8FF8-02ED-F8A0-34DA06365332}"/>
                </a:ext>
              </a:extLst>
            </p:cNvPr>
            <p:cNvSpPr txBox="1"/>
            <p:nvPr/>
          </p:nvSpPr>
          <p:spPr>
            <a:xfrm>
              <a:off x="283599" y="2190603"/>
              <a:ext cx="157490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9B046BBE-8F72-8FC4-43D4-83A82CA989D7}"/>
                </a:ext>
              </a:extLst>
            </p:cNvPr>
            <p:cNvSpPr txBox="1"/>
            <p:nvPr/>
          </p:nvSpPr>
          <p:spPr>
            <a:xfrm>
              <a:off x="307197" y="1883674"/>
              <a:ext cx="14682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A6CEEA9F-6B37-D679-018F-474B48A34BBC}"/>
              </a:ext>
            </a:extLst>
          </p:cNvPr>
          <p:cNvGrpSpPr/>
          <p:nvPr/>
        </p:nvGrpSpPr>
        <p:grpSpPr>
          <a:xfrm>
            <a:off x="8523407" y="3074100"/>
            <a:ext cx="1574906" cy="1301047"/>
            <a:chOff x="283599" y="1883674"/>
            <a:chExt cx="1574906" cy="1301047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9E0D4432-081F-5992-EBC3-8469B53F988F}"/>
                </a:ext>
              </a:extLst>
            </p:cNvPr>
            <p:cNvSpPr txBox="1"/>
            <p:nvPr/>
          </p:nvSpPr>
          <p:spPr>
            <a:xfrm>
              <a:off x="283599" y="2190603"/>
              <a:ext cx="1574906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1AE614F3-A791-FDDB-E6E1-A17FC7D84562}"/>
                </a:ext>
              </a:extLst>
            </p:cNvPr>
            <p:cNvSpPr txBox="1"/>
            <p:nvPr/>
          </p:nvSpPr>
          <p:spPr>
            <a:xfrm>
              <a:off x="307197" y="1883674"/>
              <a:ext cx="146822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554F128D-6D5A-F381-1421-DA459A86C2BD}"/>
              </a:ext>
            </a:extLst>
          </p:cNvPr>
          <p:cNvGrpSpPr/>
          <p:nvPr/>
        </p:nvGrpSpPr>
        <p:grpSpPr>
          <a:xfrm>
            <a:off x="2018631" y="4671609"/>
            <a:ext cx="1574907" cy="308573"/>
            <a:chOff x="2018631" y="4671609"/>
            <a:chExt cx="1574907" cy="308573"/>
          </a:xfrm>
        </p:grpSpPr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475DE68D-8D5B-743B-BFA7-286D0C28FFF5}"/>
                </a:ext>
              </a:extLst>
            </p:cNvPr>
            <p:cNvSpPr/>
            <p:nvPr/>
          </p:nvSpPr>
          <p:spPr bwMode="auto">
            <a:xfrm>
              <a:off x="2018631" y="4671609"/>
              <a:ext cx="1574907" cy="308573"/>
            </a:xfrm>
            <a:custGeom>
              <a:avLst/>
              <a:gdLst>
                <a:gd name="connsiteX0" fmla="*/ 2728685 w 2728685"/>
                <a:gd name="connsiteY0" fmla="*/ 0 h 534634"/>
                <a:gd name="connsiteX1" fmla="*/ 2728685 w 2728685"/>
                <a:gd name="connsiteY1" fmla="*/ 534634 h 534634"/>
                <a:gd name="connsiteX2" fmla="*/ 0 w 2728685"/>
                <a:gd name="connsiteY2" fmla="*/ 534634 h 534634"/>
                <a:gd name="connsiteX3" fmla="*/ 0 w 2728685"/>
                <a:gd name="connsiteY3" fmla="*/ 0 h 534634"/>
                <a:gd name="connsiteX4" fmla="*/ 403466 w 2728685"/>
                <a:gd name="connsiteY4" fmla="*/ 22206 h 534634"/>
                <a:gd name="connsiteX5" fmla="*/ 1364342 w 2728685"/>
                <a:gd name="connsiteY5" fmla="*/ 43133 h 534634"/>
                <a:gd name="connsiteX6" fmla="*/ 2325218 w 2728685"/>
                <a:gd name="connsiteY6" fmla="*/ 22206 h 534634"/>
                <a:gd name="connsiteX7" fmla="*/ 2728685 w 2728685"/>
                <a:gd name="connsiteY7" fmla="*/ 0 h 534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28685" h="534634">
                  <a:moveTo>
                    <a:pt x="2728685" y="0"/>
                  </a:moveTo>
                  <a:lnTo>
                    <a:pt x="2728685" y="534634"/>
                  </a:lnTo>
                  <a:lnTo>
                    <a:pt x="0" y="534634"/>
                  </a:lnTo>
                  <a:lnTo>
                    <a:pt x="0" y="0"/>
                  </a:lnTo>
                  <a:lnTo>
                    <a:pt x="403466" y="22206"/>
                  </a:lnTo>
                  <a:cubicBezTo>
                    <a:pt x="717454" y="36001"/>
                    <a:pt x="1038245" y="43133"/>
                    <a:pt x="1364342" y="43133"/>
                  </a:cubicBezTo>
                  <a:cubicBezTo>
                    <a:pt x="1690439" y="43133"/>
                    <a:pt x="2011230" y="36001"/>
                    <a:pt x="2325218" y="22206"/>
                  </a:cubicBezTo>
                  <a:lnTo>
                    <a:pt x="2728685" y="0"/>
                  </a:lnTo>
                  <a:close/>
                </a:path>
              </a:pathLst>
            </a:custGeom>
            <a:solidFill>
              <a:schemeClr val="bg1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CA9307F-706B-3970-DDB0-DB3278B3753C}"/>
                </a:ext>
              </a:extLst>
            </p:cNvPr>
            <p:cNvSpPr txBox="1"/>
            <p:nvPr/>
          </p:nvSpPr>
          <p:spPr>
            <a:xfrm>
              <a:off x="2434828" y="4710952"/>
              <a:ext cx="74251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" b="1" dirty="0"/>
                <a:t>添加标题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F6D60CFA-98A5-3127-EA08-60A0DD57C305}"/>
              </a:ext>
            </a:extLst>
          </p:cNvPr>
          <p:cNvGrpSpPr/>
          <p:nvPr/>
        </p:nvGrpSpPr>
        <p:grpSpPr>
          <a:xfrm>
            <a:off x="5278803" y="4818275"/>
            <a:ext cx="1574907" cy="308573"/>
            <a:chOff x="2018631" y="4671609"/>
            <a:chExt cx="1574907" cy="308573"/>
          </a:xfrm>
        </p:grpSpPr>
        <p:sp>
          <p:nvSpPr>
            <p:cNvPr id="32" name="任意多边形: 形状 31">
              <a:extLst>
                <a:ext uri="{FF2B5EF4-FFF2-40B4-BE49-F238E27FC236}">
                  <a16:creationId xmlns:a16="http://schemas.microsoft.com/office/drawing/2014/main" id="{B4ACDBDC-FDC5-1437-3811-F0CC9AB52348}"/>
                </a:ext>
              </a:extLst>
            </p:cNvPr>
            <p:cNvSpPr/>
            <p:nvPr/>
          </p:nvSpPr>
          <p:spPr bwMode="auto">
            <a:xfrm>
              <a:off x="2018631" y="4671609"/>
              <a:ext cx="1574907" cy="308573"/>
            </a:xfrm>
            <a:custGeom>
              <a:avLst/>
              <a:gdLst>
                <a:gd name="connsiteX0" fmla="*/ 2728685 w 2728685"/>
                <a:gd name="connsiteY0" fmla="*/ 0 h 534634"/>
                <a:gd name="connsiteX1" fmla="*/ 2728685 w 2728685"/>
                <a:gd name="connsiteY1" fmla="*/ 534634 h 534634"/>
                <a:gd name="connsiteX2" fmla="*/ 0 w 2728685"/>
                <a:gd name="connsiteY2" fmla="*/ 534634 h 534634"/>
                <a:gd name="connsiteX3" fmla="*/ 0 w 2728685"/>
                <a:gd name="connsiteY3" fmla="*/ 0 h 534634"/>
                <a:gd name="connsiteX4" fmla="*/ 403466 w 2728685"/>
                <a:gd name="connsiteY4" fmla="*/ 22206 h 534634"/>
                <a:gd name="connsiteX5" fmla="*/ 1364342 w 2728685"/>
                <a:gd name="connsiteY5" fmla="*/ 43133 h 534634"/>
                <a:gd name="connsiteX6" fmla="*/ 2325218 w 2728685"/>
                <a:gd name="connsiteY6" fmla="*/ 22206 h 534634"/>
                <a:gd name="connsiteX7" fmla="*/ 2728685 w 2728685"/>
                <a:gd name="connsiteY7" fmla="*/ 0 h 534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28685" h="534634">
                  <a:moveTo>
                    <a:pt x="2728685" y="0"/>
                  </a:moveTo>
                  <a:lnTo>
                    <a:pt x="2728685" y="534634"/>
                  </a:lnTo>
                  <a:lnTo>
                    <a:pt x="0" y="534634"/>
                  </a:lnTo>
                  <a:lnTo>
                    <a:pt x="0" y="0"/>
                  </a:lnTo>
                  <a:lnTo>
                    <a:pt x="403466" y="22206"/>
                  </a:lnTo>
                  <a:cubicBezTo>
                    <a:pt x="717454" y="36001"/>
                    <a:pt x="1038245" y="43133"/>
                    <a:pt x="1364342" y="43133"/>
                  </a:cubicBezTo>
                  <a:cubicBezTo>
                    <a:pt x="1690439" y="43133"/>
                    <a:pt x="2011230" y="36001"/>
                    <a:pt x="2325218" y="22206"/>
                  </a:cubicBezTo>
                  <a:lnTo>
                    <a:pt x="2728685" y="0"/>
                  </a:lnTo>
                  <a:close/>
                </a:path>
              </a:pathLst>
            </a:custGeom>
            <a:solidFill>
              <a:schemeClr val="bg1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E212A9B-D7F7-B1E7-6522-1CBA10C82233}"/>
                </a:ext>
              </a:extLst>
            </p:cNvPr>
            <p:cNvSpPr txBox="1"/>
            <p:nvPr/>
          </p:nvSpPr>
          <p:spPr>
            <a:xfrm>
              <a:off x="2434828" y="4710952"/>
              <a:ext cx="74251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" b="1" dirty="0"/>
                <a:t>添加标题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FE32E238-06F9-550A-E83C-6B786226AC48}"/>
              </a:ext>
            </a:extLst>
          </p:cNvPr>
          <p:cNvGrpSpPr/>
          <p:nvPr/>
        </p:nvGrpSpPr>
        <p:grpSpPr>
          <a:xfrm>
            <a:off x="8493663" y="4671609"/>
            <a:ext cx="1574907" cy="308573"/>
            <a:chOff x="2018631" y="4671609"/>
            <a:chExt cx="1574907" cy="308573"/>
          </a:xfrm>
        </p:grpSpPr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C5D67FA7-9B96-C941-D6D1-B26E87744BCE}"/>
                </a:ext>
              </a:extLst>
            </p:cNvPr>
            <p:cNvSpPr/>
            <p:nvPr/>
          </p:nvSpPr>
          <p:spPr bwMode="auto">
            <a:xfrm>
              <a:off x="2018631" y="4671609"/>
              <a:ext cx="1574907" cy="308573"/>
            </a:xfrm>
            <a:custGeom>
              <a:avLst/>
              <a:gdLst>
                <a:gd name="connsiteX0" fmla="*/ 2728685 w 2728685"/>
                <a:gd name="connsiteY0" fmla="*/ 0 h 534634"/>
                <a:gd name="connsiteX1" fmla="*/ 2728685 w 2728685"/>
                <a:gd name="connsiteY1" fmla="*/ 534634 h 534634"/>
                <a:gd name="connsiteX2" fmla="*/ 0 w 2728685"/>
                <a:gd name="connsiteY2" fmla="*/ 534634 h 534634"/>
                <a:gd name="connsiteX3" fmla="*/ 0 w 2728685"/>
                <a:gd name="connsiteY3" fmla="*/ 0 h 534634"/>
                <a:gd name="connsiteX4" fmla="*/ 403466 w 2728685"/>
                <a:gd name="connsiteY4" fmla="*/ 22206 h 534634"/>
                <a:gd name="connsiteX5" fmla="*/ 1364342 w 2728685"/>
                <a:gd name="connsiteY5" fmla="*/ 43133 h 534634"/>
                <a:gd name="connsiteX6" fmla="*/ 2325218 w 2728685"/>
                <a:gd name="connsiteY6" fmla="*/ 22206 h 534634"/>
                <a:gd name="connsiteX7" fmla="*/ 2728685 w 2728685"/>
                <a:gd name="connsiteY7" fmla="*/ 0 h 534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28685" h="534634">
                  <a:moveTo>
                    <a:pt x="2728685" y="0"/>
                  </a:moveTo>
                  <a:lnTo>
                    <a:pt x="2728685" y="534634"/>
                  </a:lnTo>
                  <a:lnTo>
                    <a:pt x="0" y="534634"/>
                  </a:lnTo>
                  <a:lnTo>
                    <a:pt x="0" y="0"/>
                  </a:lnTo>
                  <a:lnTo>
                    <a:pt x="403466" y="22206"/>
                  </a:lnTo>
                  <a:cubicBezTo>
                    <a:pt x="717454" y="36001"/>
                    <a:pt x="1038245" y="43133"/>
                    <a:pt x="1364342" y="43133"/>
                  </a:cubicBezTo>
                  <a:cubicBezTo>
                    <a:pt x="1690439" y="43133"/>
                    <a:pt x="2011230" y="36001"/>
                    <a:pt x="2325218" y="22206"/>
                  </a:cubicBezTo>
                  <a:lnTo>
                    <a:pt x="2728685" y="0"/>
                  </a:lnTo>
                  <a:close/>
                </a:path>
              </a:pathLst>
            </a:custGeom>
            <a:solidFill>
              <a:schemeClr val="bg1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E1966BDD-ABB0-A04B-1EF9-4A459A9F65DC}"/>
                </a:ext>
              </a:extLst>
            </p:cNvPr>
            <p:cNvSpPr txBox="1"/>
            <p:nvPr/>
          </p:nvSpPr>
          <p:spPr>
            <a:xfrm>
              <a:off x="2434828" y="4710952"/>
              <a:ext cx="74251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100" b="1" dirty="0"/>
                <a:t>添加标题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788694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2BA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56EAD7B-3749-BAA5-6BA7-8D3585F15B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B68D5053-F2B1-BC88-8D3B-6C42FF5FF9FB}"/>
              </a:ext>
            </a:extLst>
          </p:cNvPr>
          <p:cNvSpPr txBox="1"/>
          <p:nvPr/>
        </p:nvSpPr>
        <p:spPr>
          <a:xfrm>
            <a:off x="4267200" y="139198"/>
            <a:ext cx="36576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不足之处</a:t>
            </a:r>
          </a:p>
        </p:txBody>
      </p:sp>
      <p:cxnSp>
        <p:nvCxnSpPr>
          <p:cNvPr id="47" name="Straight Connector 11"/>
          <p:cNvCxnSpPr/>
          <p:nvPr/>
        </p:nvCxnSpPr>
        <p:spPr>
          <a:xfrm flipH="1">
            <a:off x="4872312" y="3165616"/>
            <a:ext cx="830592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12"/>
          <p:cNvCxnSpPr/>
          <p:nvPr/>
        </p:nvCxnSpPr>
        <p:spPr>
          <a:xfrm flipH="1">
            <a:off x="4200176" y="2012057"/>
            <a:ext cx="672135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  <a:prstDash val="dash"/>
            <a:headEnd type="none"/>
            <a:tailEnd type="oval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9" name="Straight Connector 13"/>
          <p:cNvCxnSpPr/>
          <p:nvPr/>
        </p:nvCxnSpPr>
        <p:spPr>
          <a:xfrm flipH="1">
            <a:off x="4200176" y="3601676"/>
            <a:ext cx="1502728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  <a:prstDash val="dash"/>
            <a:headEnd type="none"/>
            <a:tailEnd type="oval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Connector 14"/>
          <p:cNvCxnSpPr/>
          <p:nvPr/>
        </p:nvCxnSpPr>
        <p:spPr>
          <a:xfrm flipH="1">
            <a:off x="4200176" y="5191294"/>
            <a:ext cx="672135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  <a:prstDash val="dash"/>
            <a:headEnd type="none"/>
            <a:tailEnd type="oval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1" name="Straight Connector 15"/>
          <p:cNvCxnSpPr/>
          <p:nvPr/>
        </p:nvCxnSpPr>
        <p:spPr>
          <a:xfrm flipV="1">
            <a:off x="4872312" y="2012057"/>
            <a:ext cx="0" cy="1153559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2" name="Straight Connector 16"/>
          <p:cNvCxnSpPr/>
          <p:nvPr/>
        </p:nvCxnSpPr>
        <p:spPr>
          <a:xfrm flipH="1">
            <a:off x="4872312" y="4040271"/>
            <a:ext cx="830592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3" name="Straight Connector 17"/>
          <p:cNvCxnSpPr/>
          <p:nvPr/>
        </p:nvCxnSpPr>
        <p:spPr>
          <a:xfrm flipV="1">
            <a:off x="4872312" y="4037735"/>
            <a:ext cx="0" cy="1153559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3" name="Rectangle 94"/>
          <p:cNvSpPr/>
          <p:nvPr/>
        </p:nvSpPr>
        <p:spPr>
          <a:xfrm>
            <a:off x="3199809" y="1645489"/>
            <a:ext cx="861935" cy="860826"/>
          </a:xfrm>
          <a:prstGeom prst="rect">
            <a:avLst/>
          </a:prstGeom>
          <a:solidFill>
            <a:srgbClr val="012B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latin typeface="+mj-lt"/>
            </a:endParaRPr>
          </a:p>
        </p:txBody>
      </p:sp>
      <p:sp>
        <p:nvSpPr>
          <p:cNvPr id="66" name="Rectangle 101"/>
          <p:cNvSpPr/>
          <p:nvPr/>
        </p:nvSpPr>
        <p:spPr>
          <a:xfrm>
            <a:off x="3200679" y="3200362"/>
            <a:ext cx="861065" cy="860826"/>
          </a:xfrm>
          <a:prstGeom prst="rect">
            <a:avLst/>
          </a:prstGeom>
          <a:solidFill>
            <a:srgbClr val="FFCA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latin typeface="+mj-lt"/>
            </a:endParaRPr>
          </a:p>
        </p:txBody>
      </p:sp>
      <p:sp>
        <p:nvSpPr>
          <p:cNvPr id="67" name="Rectangle 104"/>
          <p:cNvSpPr/>
          <p:nvPr/>
        </p:nvSpPr>
        <p:spPr>
          <a:xfrm>
            <a:off x="3199809" y="4816040"/>
            <a:ext cx="861935" cy="860826"/>
          </a:xfrm>
          <a:prstGeom prst="rect">
            <a:avLst/>
          </a:prstGeom>
          <a:solidFill>
            <a:srgbClr val="2982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latin typeface="+mj-lt"/>
            </a:endParaRPr>
          </a:p>
        </p:txBody>
      </p:sp>
      <p:sp>
        <p:nvSpPr>
          <p:cNvPr id="123" name="Freeform 221"/>
          <p:cNvSpPr>
            <a:spLocks noChangeArrowheads="1"/>
          </p:cNvSpPr>
          <p:nvPr/>
        </p:nvSpPr>
        <p:spPr bwMode="auto">
          <a:xfrm>
            <a:off x="3457519" y="1860044"/>
            <a:ext cx="321267" cy="393496"/>
          </a:xfrm>
          <a:custGeom>
            <a:avLst/>
            <a:gdLst>
              <a:gd name="T0" fmla="*/ 412806 w 501"/>
              <a:gd name="T1" fmla="*/ 0 h 619"/>
              <a:gd name="T2" fmla="*/ 412806 w 501"/>
              <a:gd name="T3" fmla="*/ 0 h 619"/>
              <a:gd name="T4" fmla="*/ 412806 w 501"/>
              <a:gd name="T5" fmla="*/ 0 h 619"/>
              <a:gd name="T6" fmla="*/ 361351 w 501"/>
              <a:gd name="T7" fmla="*/ 0 h 619"/>
              <a:gd name="T8" fmla="*/ 85368 w 501"/>
              <a:gd name="T9" fmla="*/ 0 h 619"/>
              <a:gd name="T10" fmla="*/ 0 w 501"/>
              <a:gd name="T11" fmla="*/ 85809 h 619"/>
              <a:gd name="T12" fmla="*/ 0 w 501"/>
              <a:gd name="T13" fmla="*/ 631970 h 619"/>
              <a:gd name="T14" fmla="*/ 85368 w 501"/>
              <a:gd name="T15" fmla="*/ 716619 h 619"/>
              <a:gd name="T16" fmla="*/ 499343 w 501"/>
              <a:gd name="T17" fmla="*/ 716619 h 619"/>
              <a:gd name="T18" fmla="*/ 584711 w 501"/>
              <a:gd name="T19" fmla="*/ 631970 h 619"/>
              <a:gd name="T20" fmla="*/ 584711 w 501"/>
              <a:gd name="T21" fmla="*/ 170458 h 619"/>
              <a:gd name="T22" fmla="*/ 412806 w 501"/>
              <a:gd name="T23" fmla="*/ 0 h 619"/>
              <a:gd name="T24" fmla="*/ 550797 w 501"/>
              <a:gd name="T25" fmla="*/ 631970 h 619"/>
              <a:gd name="T26" fmla="*/ 550797 w 501"/>
              <a:gd name="T27" fmla="*/ 631970 h 619"/>
              <a:gd name="T28" fmla="*/ 499343 w 501"/>
              <a:gd name="T29" fmla="*/ 682992 h 619"/>
              <a:gd name="T30" fmla="*/ 85368 w 501"/>
              <a:gd name="T31" fmla="*/ 682992 h 619"/>
              <a:gd name="T32" fmla="*/ 33913 w 501"/>
              <a:gd name="T33" fmla="*/ 631970 h 619"/>
              <a:gd name="T34" fmla="*/ 33913 w 501"/>
              <a:gd name="T35" fmla="*/ 85809 h 619"/>
              <a:gd name="T36" fmla="*/ 85368 w 501"/>
              <a:gd name="T37" fmla="*/ 33628 h 619"/>
              <a:gd name="T38" fmla="*/ 361351 w 501"/>
              <a:gd name="T39" fmla="*/ 33628 h 619"/>
              <a:gd name="T40" fmla="*/ 361351 w 501"/>
              <a:gd name="T41" fmla="*/ 136830 h 619"/>
              <a:gd name="T42" fmla="*/ 446719 w 501"/>
              <a:gd name="T43" fmla="*/ 222639 h 619"/>
              <a:gd name="T44" fmla="*/ 550797 w 501"/>
              <a:gd name="T45" fmla="*/ 222639 h 619"/>
              <a:gd name="T46" fmla="*/ 550797 w 501"/>
              <a:gd name="T47" fmla="*/ 631970 h 619"/>
              <a:gd name="T48" fmla="*/ 446719 w 501"/>
              <a:gd name="T49" fmla="*/ 170458 h 619"/>
              <a:gd name="T50" fmla="*/ 446719 w 501"/>
              <a:gd name="T51" fmla="*/ 170458 h 619"/>
              <a:gd name="T52" fmla="*/ 412806 w 501"/>
              <a:gd name="T53" fmla="*/ 136830 h 619"/>
              <a:gd name="T54" fmla="*/ 412806 w 501"/>
              <a:gd name="T55" fmla="*/ 33628 h 619"/>
              <a:gd name="T56" fmla="*/ 550797 w 501"/>
              <a:gd name="T57" fmla="*/ 170458 h 619"/>
              <a:gd name="T58" fmla="*/ 446719 w 501"/>
              <a:gd name="T59" fmla="*/ 170458 h 619"/>
              <a:gd name="T60" fmla="*/ 430347 w 501"/>
              <a:gd name="T61" fmla="*/ 495140 h 619"/>
              <a:gd name="T62" fmla="*/ 430347 w 501"/>
              <a:gd name="T63" fmla="*/ 495140 h 619"/>
              <a:gd name="T64" fmla="*/ 154364 w 501"/>
              <a:gd name="T65" fmla="*/ 495140 h 619"/>
              <a:gd name="T66" fmla="*/ 137992 w 501"/>
              <a:gd name="T67" fmla="*/ 512534 h 619"/>
              <a:gd name="T68" fmla="*/ 154364 w 501"/>
              <a:gd name="T69" fmla="*/ 546161 h 619"/>
              <a:gd name="T70" fmla="*/ 430347 w 501"/>
              <a:gd name="T71" fmla="*/ 546161 h 619"/>
              <a:gd name="T72" fmla="*/ 446719 w 501"/>
              <a:gd name="T73" fmla="*/ 512534 h 619"/>
              <a:gd name="T74" fmla="*/ 430347 w 501"/>
              <a:gd name="T75" fmla="*/ 495140 h 619"/>
              <a:gd name="T76" fmla="*/ 430347 w 501"/>
              <a:gd name="T77" fmla="*/ 358310 h 619"/>
              <a:gd name="T78" fmla="*/ 430347 w 501"/>
              <a:gd name="T79" fmla="*/ 358310 h 619"/>
              <a:gd name="T80" fmla="*/ 154364 w 501"/>
              <a:gd name="T81" fmla="*/ 358310 h 619"/>
              <a:gd name="T82" fmla="*/ 137992 w 501"/>
              <a:gd name="T83" fmla="*/ 375703 h 619"/>
              <a:gd name="T84" fmla="*/ 154364 w 501"/>
              <a:gd name="T85" fmla="*/ 410491 h 619"/>
              <a:gd name="T86" fmla="*/ 430347 w 501"/>
              <a:gd name="T87" fmla="*/ 410491 h 619"/>
              <a:gd name="T88" fmla="*/ 446719 w 501"/>
              <a:gd name="T89" fmla="*/ 375703 h 619"/>
              <a:gd name="T90" fmla="*/ 430347 w 501"/>
              <a:gd name="T91" fmla="*/ 358310 h 619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501" h="619">
                <a:moveTo>
                  <a:pt x="353" y="0"/>
                </a:moveTo>
                <a:lnTo>
                  <a:pt x="353" y="0"/>
                </a:lnTo>
                <a:cubicBezTo>
                  <a:pt x="338" y="0"/>
                  <a:pt x="338" y="0"/>
                  <a:pt x="309" y="0"/>
                </a:cubicBezTo>
                <a:cubicBezTo>
                  <a:pt x="73" y="0"/>
                  <a:pt x="73" y="0"/>
                  <a:pt x="73" y="0"/>
                </a:cubicBezTo>
                <a:cubicBezTo>
                  <a:pt x="29" y="0"/>
                  <a:pt x="0" y="29"/>
                  <a:pt x="0" y="74"/>
                </a:cubicBezTo>
                <a:cubicBezTo>
                  <a:pt x="0" y="545"/>
                  <a:pt x="0" y="545"/>
                  <a:pt x="0" y="545"/>
                </a:cubicBezTo>
                <a:cubicBezTo>
                  <a:pt x="0" y="589"/>
                  <a:pt x="29" y="618"/>
                  <a:pt x="73" y="618"/>
                </a:cubicBezTo>
                <a:cubicBezTo>
                  <a:pt x="427" y="618"/>
                  <a:pt x="427" y="618"/>
                  <a:pt x="427" y="618"/>
                </a:cubicBezTo>
                <a:cubicBezTo>
                  <a:pt x="471" y="618"/>
                  <a:pt x="500" y="589"/>
                  <a:pt x="500" y="545"/>
                </a:cubicBezTo>
                <a:cubicBezTo>
                  <a:pt x="500" y="147"/>
                  <a:pt x="500" y="147"/>
                  <a:pt x="500" y="147"/>
                </a:cubicBezTo>
                <a:lnTo>
                  <a:pt x="353" y="0"/>
                </a:lnTo>
                <a:close/>
                <a:moveTo>
                  <a:pt x="471" y="545"/>
                </a:moveTo>
                <a:lnTo>
                  <a:pt x="471" y="545"/>
                </a:lnTo>
                <a:cubicBezTo>
                  <a:pt x="471" y="559"/>
                  <a:pt x="441" y="589"/>
                  <a:pt x="427" y="589"/>
                </a:cubicBezTo>
                <a:cubicBezTo>
                  <a:pt x="73" y="589"/>
                  <a:pt x="73" y="589"/>
                  <a:pt x="73" y="589"/>
                </a:cubicBezTo>
                <a:cubicBezTo>
                  <a:pt x="59" y="589"/>
                  <a:pt x="29" y="559"/>
                  <a:pt x="29" y="545"/>
                </a:cubicBezTo>
                <a:cubicBezTo>
                  <a:pt x="29" y="74"/>
                  <a:pt x="29" y="74"/>
                  <a:pt x="29" y="74"/>
                </a:cubicBezTo>
                <a:cubicBezTo>
                  <a:pt x="29" y="59"/>
                  <a:pt x="59" y="29"/>
                  <a:pt x="73" y="29"/>
                </a:cubicBezTo>
                <a:cubicBezTo>
                  <a:pt x="309" y="29"/>
                  <a:pt x="309" y="29"/>
                  <a:pt x="309" y="29"/>
                </a:cubicBezTo>
                <a:cubicBezTo>
                  <a:pt x="309" y="88"/>
                  <a:pt x="309" y="118"/>
                  <a:pt x="309" y="118"/>
                </a:cubicBezTo>
                <a:cubicBezTo>
                  <a:pt x="309" y="162"/>
                  <a:pt x="338" y="192"/>
                  <a:pt x="382" y="192"/>
                </a:cubicBezTo>
                <a:cubicBezTo>
                  <a:pt x="382" y="192"/>
                  <a:pt x="427" y="192"/>
                  <a:pt x="471" y="192"/>
                </a:cubicBezTo>
                <a:lnTo>
                  <a:pt x="471" y="545"/>
                </a:lnTo>
                <a:close/>
                <a:moveTo>
                  <a:pt x="382" y="147"/>
                </a:moveTo>
                <a:lnTo>
                  <a:pt x="382" y="147"/>
                </a:lnTo>
                <a:cubicBezTo>
                  <a:pt x="368" y="147"/>
                  <a:pt x="353" y="133"/>
                  <a:pt x="353" y="118"/>
                </a:cubicBezTo>
                <a:cubicBezTo>
                  <a:pt x="353" y="118"/>
                  <a:pt x="353" y="88"/>
                  <a:pt x="353" y="29"/>
                </a:cubicBezTo>
                <a:cubicBezTo>
                  <a:pt x="471" y="147"/>
                  <a:pt x="471" y="147"/>
                  <a:pt x="471" y="147"/>
                </a:cubicBezTo>
                <a:lnTo>
                  <a:pt x="382" y="147"/>
                </a:lnTo>
                <a:close/>
                <a:moveTo>
                  <a:pt x="368" y="427"/>
                </a:moveTo>
                <a:lnTo>
                  <a:pt x="368" y="427"/>
                </a:lnTo>
                <a:cubicBezTo>
                  <a:pt x="132" y="427"/>
                  <a:pt x="132" y="427"/>
                  <a:pt x="132" y="427"/>
                </a:cubicBezTo>
                <a:cubicBezTo>
                  <a:pt x="118" y="427"/>
                  <a:pt x="118" y="442"/>
                  <a:pt x="118" y="442"/>
                </a:cubicBezTo>
                <a:cubicBezTo>
                  <a:pt x="118" y="457"/>
                  <a:pt x="118" y="471"/>
                  <a:pt x="132" y="471"/>
                </a:cubicBezTo>
                <a:cubicBezTo>
                  <a:pt x="368" y="471"/>
                  <a:pt x="368" y="471"/>
                  <a:pt x="368" y="471"/>
                </a:cubicBezTo>
                <a:cubicBezTo>
                  <a:pt x="382" y="471"/>
                  <a:pt x="382" y="457"/>
                  <a:pt x="382" y="442"/>
                </a:cubicBezTo>
                <a:cubicBezTo>
                  <a:pt x="382" y="442"/>
                  <a:pt x="382" y="427"/>
                  <a:pt x="368" y="427"/>
                </a:cubicBezTo>
                <a:close/>
                <a:moveTo>
                  <a:pt x="368" y="309"/>
                </a:moveTo>
                <a:lnTo>
                  <a:pt x="368" y="309"/>
                </a:lnTo>
                <a:cubicBezTo>
                  <a:pt x="132" y="309"/>
                  <a:pt x="132" y="309"/>
                  <a:pt x="132" y="309"/>
                </a:cubicBezTo>
                <a:cubicBezTo>
                  <a:pt x="118" y="309"/>
                  <a:pt x="118" y="324"/>
                  <a:pt x="118" y="324"/>
                </a:cubicBezTo>
                <a:cubicBezTo>
                  <a:pt x="118" y="339"/>
                  <a:pt x="118" y="354"/>
                  <a:pt x="132" y="354"/>
                </a:cubicBezTo>
                <a:cubicBezTo>
                  <a:pt x="368" y="354"/>
                  <a:pt x="368" y="354"/>
                  <a:pt x="368" y="354"/>
                </a:cubicBezTo>
                <a:cubicBezTo>
                  <a:pt x="382" y="354"/>
                  <a:pt x="382" y="339"/>
                  <a:pt x="382" y="324"/>
                </a:cubicBezTo>
                <a:cubicBezTo>
                  <a:pt x="382" y="324"/>
                  <a:pt x="382" y="309"/>
                  <a:pt x="368" y="30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91431" tIns="45716" rIns="91431" bIns="45716" anchor="ctr"/>
          <a:lstStyle/>
          <a:p>
            <a:endParaRPr lang="zh-CN" altLang="en-US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4" name="Freeform 214"/>
          <p:cNvSpPr>
            <a:spLocks noChangeArrowheads="1"/>
          </p:cNvSpPr>
          <p:nvPr/>
        </p:nvSpPr>
        <p:spPr bwMode="auto">
          <a:xfrm>
            <a:off x="3442718" y="3435764"/>
            <a:ext cx="309948" cy="348327"/>
          </a:xfrm>
          <a:custGeom>
            <a:avLst/>
            <a:gdLst>
              <a:gd name="T0" fmla="*/ 427854 w 545"/>
              <a:gd name="T1" fmla="*/ 378534 h 619"/>
              <a:gd name="T2" fmla="*/ 122541 w 545"/>
              <a:gd name="T3" fmla="*/ 393963 h 619"/>
              <a:gd name="T4" fmla="*/ 427854 w 545"/>
              <a:gd name="T5" fmla="*/ 423794 h 619"/>
              <a:gd name="T6" fmla="*/ 427854 w 545"/>
              <a:gd name="T7" fmla="*/ 378534 h 619"/>
              <a:gd name="T8" fmla="*/ 427854 w 545"/>
              <a:gd name="T9" fmla="*/ 484482 h 619"/>
              <a:gd name="T10" fmla="*/ 122541 w 545"/>
              <a:gd name="T11" fmla="*/ 499912 h 619"/>
              <a:gd name="T12" fmla="*/ 427854 w 545"/>
              <a:gd name="T13" fmla="*/ 515341 h 619"/>
              <a:gd name="T14" fmla="*/ 427854 w 545"/>
              <a:gd name="T15" fmla="*/ 484482 h 619"/>
              <a:gd name="T16" fmla="*/ 489124 w 545"/>
              <a:gd name="T17" fmla="*/ 76118 h 619"/>
              <a:gd name="T18" fmla="*/ 427854 w 545"/>
              <a:gd name="T19" fmla="*/ 29830 h 619"/>
              <a:gd name="T20" fmla="*/ 275197 w 545"/>
              <a:gd name="T21" fmla="*/ 0 h 619"/>
              <a:gd name="T22" fmla="*/ 137079 w 545"/>
              <a:gd name="T23" fmla="*/ 29830 h 619"/>
              <a:gd name="T24" fmla="*/ 75809 w 545"/>
              <a:gd name="T25" fmla="*/ 76118 h 619"/>
              <a:gd name="T26" fmla="*/ 0 w 545"/>
              <a:gd name="T27" fmla="*/ 560601 h 619"/>
              <a:gd name="T28" fmla="*/ 489124 w 545"/>
              <a:gd name="T29" fmla="*/ 635690 h 619"/>
              <a:gd name="T30" fmla="*/ 564934 w 545"/>
              <a:gd name="T31" fmla="*/ 151208 h 619"/>
              <a:gd name="T32" fmla="*/ 183811 w 545"/>
              <a:gd name="T33" fmla="*/ 76118 h 619"/>
              <a:gd name="T34" fmla="*/ 229504 w 545"/>
              <a:gd name="T35" fmla="*/ 76118 h 619"/>
              <a:gd name="T36" fmla="*/ 336468 w 545"/>
              <a:gd name="T37" fmla="*/ 76118 h 619"/>
              <a:gd name="T38" fmla="*/ 382161 w 545"/>
              <a:gd name="T39" fmla="*/ 151208 h 619"/>
              <a:gd name="T40" fmla="*/ 183811 w 545"/>
              <a:gd name="T41" fmla="*/ 76118 h 619"/>
              <a:gd name="T42" fmla="*/ 519240 w 545"/>
              <a:gd name="T43" fmla="*/ 560601 h 619"/>
              <a:gd name="T44" fmla="*/ 75809 w 545"/>
              <a:gd name="T45" fmla="*/ 605860 h 619"/>
              <a:gd name="T46" fmla="*/ 30116 w 545"/>
              <a:gd name="T47" fmla="*/ 151208 h 619"/>
              <a:gd name="T48" fmla="*/ 137079 w 545"/>
              <a:gd name="T49" fmla="*/ 121378 h 619"/>
              <a:gd name="T50" fmla="*/ 427854 w 545"/>
              <a:gd name="T51" fmla="*/ 197496 h 619"/>
              <a:gd name="T52" fmla="*/ 489124 w 545"/>
              <a:gd name="T53" fmla="*/ 121378 h 619"/>
              <a:gd name="T54" fmla="*/ 519240 w 545"/>
              <a:gd name="T55" fmla="*/ 560601 h 619"/>
              <a:gd name="T56" fmla="*/ 427854 w 545"/>
              <a:gd name="T57" fmla="*/ 272586 h 619"/>
              <a:gd name="T58" fmla="*/ 122541 w 545"/>
              <a:gd name="T59" fmla="*/ 303444 h 619"/>
              <a:gd name="T60" fmla="*/ 427854 w 545"/>
              <a:gd name="T61" fmla="*/ 317845 h 619"/>
              <a:gd name="T62" fmla="*/ 427854 w 545"/>
              <a:gd name="T63" fmla="*/ 272586 h 619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545" h="619">
                <a:moveTo>
                  <a:pt x="412" y="368"/>
                </a:moveTo>
                <a:lnTo>
                  <a:pt x="412" y="368"/>
                </a:lnTo>
                <a:cubicBezTo>
                  <a:pt x="132" y="368"/>
                  <a:pt x="132" y="368"/>
                  <a:pt x="132" y="368"/>
                </a:cubicBezTo>
                <a:cubicBezTo>
                  <a:pt x="118" y="368"/>
                  <a:pt x="118" y="383"/>
                  <a:pt x="118" y="383"/>
                </a:cubicBezTo>
                <a:cubicBezTo>
                  <a:pt x="118" y="398"/>
                  <a:pt x="118" y="412"/>
                  <a:pt x="132" y="412"/>
                </a:cubicBezTo>
                <a:cubicBezTo>
                  <a:pt x="412" y="412"/>
                  <a:pt x="412" y="412"/>
                  <a:pt x="412" y="412"/>
                </a:cubicBezTo>
                <a:cubicBezTo>
                  <a:pt x="412" y="412"/>
                  <a:pt x="427" y="398"/>
                  <a:pt x="427" y="383"/>
                </a:cubicBezTo>
                <a:lnTo>
                  <a:pt x="412" y="368"/>
                </a:lnTo>
                <a:close/>
                <a:moveTo>
                  <a:pt x="412" y="471"/>
                </a:moveTo>
                <a:lnTo>
                  <a:pt x="412" y="471"/>
                </a:lnTo>
                <a:cubicBezTo>
                  <a:pt x="132" y="471"/>
                  <a:pt x="132" y="471"/>
                  <a:pt x="132" y="471"/>
                </a:cubicBezTo>
                <a:cubicBezTo>
                  <a:pt x="118" y="471"/>
                  <a:pt x="118" y="471"/>
                  <a:pt x="118" y="486"/>
                </a:cubicBezTo>
                <a:cubicBezTo>
                  <a:pt x="118" y="501"/>
                  <a:pt x="118" y="501"/>
                  <a:pt x="132" y="501"/>
                </a:cubicBezTo>
                <a:cubicBezTo>
                  <a:pt x="412" y="501"/>
                  <a:pt x="412" y="501"/>
                  <a:pt x="412" y="501"/>
                </a:cubicBezTo>
                <a:cubicBezTo>
                  <a:pt x="412" y="501"/>
                  <a:pt x="427" y="501"/>
                  <a:pt x="427" y="486"/>
                </a:cubicBezTo>
                <a:cubicBezTo>
                  <a:pt x="427" y="471"/>
                  <a:pt x="412" y="471"/>
                  <a:pt x="412" y="471"/>
                </a:cubicBezTo>
                <a:close/>
                <a:moveTo>
                  <a:pt x="471" y="74"/>
                </a:moveTo>
                <a:lnTo>
                  <a:pt x="471" y="74"/>
                </a:lnTo>
                <a:cubicBezTo>
                  <a:pt x="412" y="74"/>
                  <a:pt x="412" y="74"/>
                  <a:pt x="412" y="74"/>
                </a:cubicBezTo>
                <a:cubicBezTo>
                  <a:pt x="412" y="29"/>
                  <a:pt x="412" y="29"/>
                  <a:pt x="412" y="29"/>
                </a:cubicBezTo>
                <a:cubicBezTo>
                  <a:pt x="353" y="29"/>
                  <a:pt x="353" y="29"/>
                  <a:pt x="353" y="29"/>
                </a:cubicBezTo>
                <a:cubicBezTo>
                  <a:pt x="339" y="15"/>
                  <a:pt x="309" y="0"/>
                  <a:pt x="265" y="0"/>
                </a:cubicBezTo>
                <a:cubicBezTo>
                  <a:pt x="235" y="0"/>
                  <a:pt x="206" y="15"/>
                  <a:pt x="191" y="29"/>
                </a:cubicBezTo>
                <a:cubicBezTo>
                  <a:pt x="132" y="29"/>
                  <a:pt x="132" y="29"/>
                  <a:pt x="132" y="29"/>
                </a:cubicBezTo>
                <a:cubicBezTo>
                  <a:pt x="132" y="74"/>
                  <a:pt x="132" y="74"/>
                  <a:pt x="132" y="74"/>
                </a:cubicBezTo>
                <a:cubicBezTo>
                  <a:pt x="73" y="74"/>
                  <a:pt x="73" y="74"/>
                  <a:pt x="73" y="74"/>
                </a:cubicBezTo>
                <a:cubicBezTo>
                  <a:pt x="29" y="74"/>
                  <a:pt x="0" y="103"/>
                  <a:pt x="0" y="147"/>
                </a:cubicBezTo>
                <a:cubicBezTo>
                  <a:pt x="0" y="545"/>
                  <a:pt x="0" y="545"/>
                  <a:pt x="0" y="545"/>
                </a:cubicBezTo>
                <a:cubicBezTo>
                  <a:pt x="0" y="589"/>
                  <a:pt x="29" y="618"/>
                  <a:pt x="73" y="618"/>
                </a:cubicBezTo>
                <a:cubicBezTo>
                  <a:pt x="471" y="618"/>
                  <a:pt x="471" y="618"/>
                  <a:pt x="471" y="618"/>
                </a:cubicBezTo>
                <a:cubicBezTo>
                  <a:pt x="515" y="618"/>
                  <a:pt x="544" y="589"/>
                  <a:pt x="544" y="545"/>
                </a:cubicBezTo>
                <a:cubicBezTo>
                  <a:pt x="544" y="147"/>
                  <a:pt x="544" y="147"/>
                  <a:pt x="544" y="147"/>
                </a:cubicBezTo>
                <a:cubicBezTo>
                  <a:pt x="544" y="103"/>
                  <a:pt x="515" y="74"/>
                  <a:pt x="471" y="74"/>
                </a:cubicBezTo>
                <a:close/>
                <a:moveTo>
                  <a:pt x="177" y="74"/>
                </a:moveTo>
                <a:lnTo>
                  <a:pt x="177" y="74"/>
                </a:lnTo>
                <a:cubicBezTo>
                  <a:pt x="221" y="74"/>
                  <a:pt x="221" y="74"/>
                  <a:pt x="221" y="74"/>
                </a:cubicBezTo>
                <a:cubicBezTo>
                  <a:pt x="221" y="59"/>
                  <a:pt x="235" y="29"/>
                  <a:pt x="265" y="29"/>
                </a:cubicBezTo>
                <a:cubicBezTo>
                  <a:pt x="294" y="29"/>
                  <a:pt x="324" y="59"/>
                  <a:pt x="324" y="74"/>
                </a:cubicBezTo>
                <a:cubicBezTo>
                  <a:pt x="368" y="74"/>
                  <a:pt x="368" y="74"/>
                  <a:pt x="368" y="74"/>
                </a:cubicBezTo>
                <a:cubicBezTo>
                  <a:pt x="368" y="147"/>
                  <a:pt x="368" y="147"/>
                  <a:pt x="368" y="147"/>
                </a:cubicBezTo>
                <a:cubicBezTo>
                  <a:pt x="177" y="147"/>
                  <a:pt x="177" y="147"/>
                  <a:pt x="177" y="147"/>
                </a:cubicBezTo>
                <a:lnTo>
                  <a:pt x="177" y="74"/>
                </a:lnTo>
                <a:close/>
                <a:moveTo>
                  <a:pt x="500" y="545"/>
                </a:moveTo>
                <a:lnTo>
                  <a:pt x="500" y="545"/>
                </a:lnTo>
                <a:cubicBezTo>
                  <a:pt x="500" y="559"/>
                  <a:pt x="486" y="589"/>
                  <a:pt x="471" y="589"/>
                </a:cubicBezTo>
                <a:cubicBezTo>
                  <a:pt x="73" y="589"/>
                  <a:pt x="73" y="589"/>
                  <a:pt x="73" y="589"/>
                </a:cubicBezTo>
                <a:cubicBezTo>
                  <a:pt x="59" y="589"/>
                  <a:pt x="29" y="559"/>
                  <a:pt x="29" y="545"/>
                </a:cubicBezTo>
                <a:cubicBezTo>
                  <a:pt x="29" y="147"/>
                  <a:pt x="29" y="147"/>
                  <a:pt x="29" y="147"/>
                </a:cubicBezTo>
                <a:cubicBezTo>
                  <a:pt x="29" y="133"/>
                  <a:pt x="59" y="118"/>
                  <a:pt x="73" y="118"/>
                </a:cubicBezTo>
                <a:cubicBezTo>
                  <a:pt x="132" y="118"/>
                  <a:pt x="132" y="118"/>
                  <a:pt x="132" y="118"/>
                </a:cubicBezTo>
                <a:cubicBezTo>
                  <a:pt x="132" y="192"/>
                  <a:pt x="132" y="192"/>
                  <a:pt x="132" y="192"/>
                </a:cubicBezTo>
                <a:cubicBezTo>
                  <a:pt x="412" y="192"/>
                  <a:pt x="412" y="192"/>
                  <a:pt x="412" y="192"/>
                </a:cubicBezTo>
                <a:cubicBezTo>
                  <a:pt x="412" y="118"/>
                  <a:pt x="412" y="118"/>
                  <a:pt x="412" y="118"/>
                </a:cubicBezTo>
                <a:cubicBezTo>
                  <a:pt x="471" y="118"/>
                  <a:pt x="471" y="118"/>
                  <a:pt x="471" y="118"/>
                </a:cubicBezTo>
                <a:cubicBezTo>
                  <a:pt x="486" y="118"/>
                  <a:pt x="500" y="133"/>
                  <a:pt x="500" y="147"/>
                </a:cubicBezTo>
                <a:lnTo>
                  <a:pt x="500" y="545"/>
                </a:lnTo>
                <a:close/>
                <a:moveTo>
                  <a:pt x="412" y="265"/>
                </a:moveTo>
                <a:lnTo>
                  <a:pt x="412" y="265"/>
                </a:lnTo>
                <a:cubicBezTo>
                  <a:pt x="132" y="265"/>
                  <a:pt x="132" y="265"/>
                  <a:pt x="132" y="265"/>
                </a:cubicBezTo>
                <a:cubicBezTo>
                  <a:pt x="118" y="265"/>
                  <a:pt x="118" y="280"/>
                  <a:pt x="118" y="295"/>
                </a:cubicBezTo>
                <a:cubicBezTo>
                  <a:pt x="118" y="295"/>
                  <a:pt x="118" y="309"/>
                  <a:pt x="132" y="309"/>
                </a:cubicBezTo>
                <a:cubicBezTo>
                  <a:pt x="412" y="309"/>
                  <a:pt x="412" y="309"/>
                  <a:pt x="412" y="309"/>
                </a:cubicBezTo>
                <a:lnTo>
                  <a:pt x="427" y="295"/>
                </a:lnTo>
                <a:cubicBezTo>
                  <a:pt x="427" y="280"/>
                  <a:pt x="412" y="265"/>
                  <a:pt x="412" y="26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91431" tIns="45716" rIns="91431" bIns="45716" anchor="ctr"/>
          <a:lstStyle/>
          <a:p>
            <a:endParaRPr lang="zh-CN" altLang="en-US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5" name="Freeform 177" descr="D:\51PPT模板网\51pptmoban.com\图片.jpg"/>
          <p:cNvSpPr>
            <a:spLocks noChangeArrowheads="1"/>
          </p:cNvSpPr>
          <p:nvPr/>
        </p:nvSpPr>
        <p:spPr bwMode="auto">
          <a:xfrm>
            <a:off x="3431400" y="5089663"/>
            <a:ext cx="332585" cy="331822"/>
          </a:xfrm>
          <a:custGeom>
            <a:avLst/>
            <a:gdLst>
              <a:gd name="T0" fmla="*/ 591217 w 649"/>
              <a:gd name="T1" fmla="*/ 28020 h 649"/>
              <a:gd name="T2" fmla="*/ 591217 w 649"/>
              <a:gd name="T3" fmla="*/ 28020 h 649"/>
              <a:gd name="T4" fmla="*/ 495016 w 649"/>
              <a:gd name="T5" fmla="*/ 28020 h 649"/>
              <a:gd name="T6" fmla="*/ 384805 w 649"/>
              <a:gd name="T7" fmla="*/ 152241 h 649"/>
              <a:gd name="T8" fmla="*/ 165317 w 649"/>
              <a:gd name="T9" fmla="*/ 69115 h 649"/>
              <a:gd name="T10" fmla="*/ 96201 w 649"/>
              <a:gd name="T11" fmla="*/ 83125 h 649"/>
              <a:gd name="T12" fmla="*/ 96201 w 649"/>
              <a:gd name="T13" fmla="*/ 165317 h 649"/>
              <a:gd name="T14" fmla="*/ 247508 w 649"/>
              <a:gd name="T15" fmla="*/ 289538 h 649"/>
              <a:gd name="T16" fmla="*/ 151307 w 649"/>
              <a:gd name="T17" fmla="*/ 385739 h 649"/>
              <a:gd name="T18" fmla="*/ 55106 w 649"/>
              <a:gd name="T19" fmla="*/ 357719 h 649"/>
              <a:gd name="T20" fmla="*/ 27086 w 649"/>
              <a:gd name="T21" fmla="*/ 371729 h 649"/>
              <a:gd name="T22" fmla="*/ 14010 w 649"/>
              <a:gd name="T23" fmla="*/ 412825 h 649"/>
              <a:gd name="T24" fmla="*/ 123287 w 649"/>
              <a:gd name="T25" fmla="*/ 495016 h 649"/>
              <a:gd name="T26" fmla="*/ 206412 w 649"/>
              <a:gd name="T27" fmla="*/ 592151 h 649"/>
              <a:gd name="T28" fmla="*/ 247508 w 649"/>
              <a:gd name="T29" fmla="*/ 578141 h 649"/>
              <a:gd name="T30" fmla="*/ 247508 w 649"/>
              <a:gd name="T31" fmla="*/ 550121 h 649"/>
              <a:gd name="T32" fmla="*/ 233498 w 649"/>
              <a:gd name="T33" fmla="*/ 467930 h 649"/>
              <a:gd name="T34" fmla="*/ 329699 w 649"/>
              <a:gd name="T35" fmla="*/ 371729 h 649"/>
              <a:gd name="T36" fmla="*/ 453920 w 649"/>
              <a:gd name="T37" fmla="*/ 523036 h 649"/>
              <a:gd name="T38" fmla="*/ 536112 w 649"/>
              <a:gd name="T39" fmla="*/ 523036 h 649"/>
              <a:gd name="T40" fmla="*/ 550121 w 649"/>
              <a:gd name="T41" fmla="*/ 453920 h 649"/>
              <a:gd name="T42" fmla="*/ 466996 w 649"/>
              <a:gd name="T43" fmla="*/ 234432 h 649"/>
              <a:gd name="T44" fmla="*/ 577207 w 649"/>
              <a:gd name="T45" fmla="*/ 110211 h 649"/>
              <a:gd name="T46" fmla="*/ 591217 w 649"/>
              <a:gd name="T47" fmla="*/ 28020 h 649"/>
              <a:gd name="T48" fmla="*/ 563197 w 649"/>
              <a:gd name="T49" fmla="*/ 97135 h 649"/>
              <a:gd name="T50" fmla="*/ 563197 w 649"/>
              <a:gd name="T51" fmla="*/ 97135 h 649"/>
              <a:gd name="T52" fmla="*/ 425900 w 649"/>
              <a:gd name="T53" fmla="*/ 234432 h 649"/>
              <a:gd name="T54" fmla="*/ 509026 w 649"/>
              <a:gd name="T55" fmla="*/ 453920 h 649"/>
              <a:gd name="T56" fmla="*/ 509026 w 649"/>
              <a:gd name="T57" fmla="*/ 495016 h 649"/>
              <a:gd name="T58" fmla="*/ 466996 w 649"/>
              <a:gd name="T59" fmla="*/ 495016 h 649"/>
              <a:gd name="T60" fmla="*/ 343709 w 649"/>
              <a:gd name="T61" fmla="*/ 316623 h 649"/>
              <a:gd name="T62" fmla="*/ 192402 w 649"/>
              <a:gd name="T63" fmla="*/ 453920 h 649"/>
              <a:gd name="T64" fmla="*/ 220422 w 649"/>
              <a:gd name="T65" fmla="*/ 550121 h 649"/>
              <a:gd name="T66" fmla="*/ 151307 w 649"/>
              <a:gd name="T67" fmla="*/ 467930 h 649"/>
              <a:gd name="T68" fmla="*/ 55106 w 649"/>
              <a:gd name="T69" fmla="*/ 398815 h 649"/>
              <a:gd name="T70" fmla="*/ 151307 w 649"/>
              <a:gd name="T71" fmla="*/ 426834 h 649"/>
              <a:gd name="T72" fmla="*/ 302614 w 649"/>
              <a:gd name="T73" fmla="*/ 275528 h 649"/>
              <a:gd name="T74" fmla="*/ 123287 w 649"/>
              <a:gd name="T75" fmla="*/ 137297 h 649"/>
              <a:gd name="T76" fmla="*/ 123287 w 649"/>
              <a:gd name="T77" fmla="*/ 110211 h 649"/>
              <a:gd name="T78" fmla="*/ 165317 w 649"/>
              <a:gd name="T79" fmla="*/ 110211 h 649"/>
              <a:gd name="T80" fmla="*/ 384805 w 649"/>
              <a:gd name="T81" fmla="*/ 192402 h 649"/>
              <a:gd name="T82" fmla="*/ 522102 w 649"/>
              <a:gd name="T83" fmla="*/ 55106 h 649"/>
              <a:gd name="T84" fmla="*/ 563197 w 649"/>
              <a:gd name="T85" fmla="*/ 55106 h 649"/>
              <a:gd name="T86" fmla="*/ 563197 w 649"/>
              <a:gd name="T87" fmla="*/ 97135 h 649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</a:gdLst>
            <a:ahLst/>
            <a:cxnLst>
              <a:cxn ang="T88">
                <a:pos x="T0" y="T1"/>
              </a:cxn>
              <a:cxn ang="T89">
                <a:pos x="T2" y="T3"/>
              </a:cxn>
              <a:cxn ang="T90">
                <a:pos x="T4" y="T5"/>
              </a:cxn>
              <a:cxn ang="T91">
                <a:pos x="T6" y="T7"/>
              </a:cxn>
              <a:cxn ang="T92">
                <a:pos x="T8" y="T9"/>
              </a:cxn>
              <a:cxn ang="T93">
                <a:pos x="T10" y="T11"/>
              </a:cxn>
              <a:cxn ang="T94">
                <a:pos x="T12" y="T13"/>
              </a:cxn>
              <a:cxn ang="T95">
                <a:pos x="T14" y="T15"/>
              </a:cxn>
              <a:cxn ang="T96">
                <a:pos x="T16" y="T17"/>
              </a:cxn>
              <a:cxn ang="T97">
                <a:pos x="T18" y="T19"/>
              </a:cxn>
              <a:cxn ang="T98">
                <a:pos x="T20" y="T21"/>
              </a:cxn>
              <a:cxn ang="T99">
                <a:pos x="T22" y="T23"/>
              </a:cxn>
              <a:cxn ang="T100">
                <a:pos x="T24" y="T25"/>
              </a:cxn>
              <a:cxn ang="T101">
                <a:pos x="T26" y="T27"/>
              </a:cxn>
              <a:cxn ang="T102">
                <a:pos x="T28" y="T29"/>
              </a:cxn>
              <a:cxn ang="T103">
                <a:pos x="T30" y="T31"/>
              </a:cxn>
              <a:cxn ang="T104">
                <a:pos x="T32" y="T33"/>
              </a:cxn>
              <a:cxn ang="T105">
                <a:pos x="T34" y="T35"/>
              </a:cxn>
              <a:cxn ang="T106">
                <a:pos x="T36" y="T37"/>
              </a:cxn>
              <a:cxn ang="T107">
                <a:pos x="T38" y="T39"/>
              </a:cxn>
              <a:cxn ang="T108">
                <a:pos x="T40" y="T41"/>
              </a:cxn>
              <a:cxn ang="T109">
                <a:pos x="T42" y="T43"/>
              </a:cxn>
              <a:cxn ang="T110">
                <a:pos x="T44" y="T45"/>
              </a:cxn>
              <a:cxn ang="T111">
                <a:pos x="T46" y="T47"/>
              </a:cxn>
              <a:cxn ang="T112">
                <a:pos x="T48" y="T49"/>
              </a:cxn>
              <a:cxn ang="T113">
                <a:pos x="T50" y="T51"/>
              </a:cxn>
              <a:cxn ang="T114">
                <a:pos x="T52" y="T53"/>
              </a:cxn>
              <a:cxn ang="T115">
                <a:pos x="T54" y="T55"/>
              </a:cxn>
              <a:cxn ang="T116">
                <a:pos x="T56" y="T57"/>
              </a:cxn>
              <a:cxn ang="T117">
                <a:pos x="T58" y="T59"/>
              </a:cxn>
              <a:cxn ang="T118">
                <a:pos x="T60" y="T61"/>
              </a:cxn>
              <a:cxn ang="T119">
                <a:pos x="T62" y="T63"/>
              </a:cxn>
              <a:cxn ang="T120">
                <a:pos x="T64" y="T65"/>
              </a:cxn>
              <a:cxn ang="T121">
                <a:pos x="T66" y="T67"/>
              </a:cxn>
              <a:cxn ang="T122">
                <a:pos x="T68" y="T69"/>
              </a:cxn>
              <a:cxn ang="T123">
                <a:pos x="T70" y="T71"/>
              </a:cxn>
              <a:cxn ang="T124">
                <a:pos x="T72" y="T73"/>
              </a:cxn>
              <a:cxn ang="T125">
                <a:pos x="T74" y="T75"/>
              </a:cxn>
              <a:cxn ang="T126">
                <a:pos x="T76" y="T77"/>
              </a:cxn>
              <a:cxn ang="T127">
                <a:pos x="T78" y="T79"/>
              </a:cxn>
              <a:cxn ang="T128">
                <a:pos x="T80" y="T81"/>
              </a:cxn>
              <a:cxn ang="T129">
                <a:pos x="T82" y="T83"/>
              </a:cxn>
              <a:cxn ang="T130">
                <a:pos x="T84" y="T85"/>
              </a:cxn>
              <a:cxn ang="T131">
                <a:pos x="T86" y="T87"/>
              </a:cxn>
            </a:cxnLst>
            <a:rect l="0" t="0" r="r" b="b"/>
            <a:pathLst>
              <a:path w="649" h="649">
                <a:moveTo>
                  <a:pt x="633" y="30"/>
                </a:moveTo>
                <a:lnTo>
                  <a:pt x="633" y="30"/>
                </a:lnTo>
                <a:cubicBezTo>
                  <a:pt x="603" y="0"/>
                  <a:pt x="559" y="15"/>
                  <a:pt x="530" y="30"/>
                </a:cubicBezTo>
                <a:cubicBezTo>
                  <a:pt x="412" y="163"/>
                  <a:pt x="412" y="163"/>
                  <a:pt x="412" y="163"/>
                </a:cubicBezTo>
                <a:cubicBezTo>
                  <a:pt x="177" y="74"/>
                  <a:pt x="177" y="74"/>
                  <a:pt x="177" y="74"/>
                </a:cubicBezTo>
                <a:cubicBezTo>
                  <a:pt x="162" y="74"/>
                  <a:pt x="132" y="59"/>
                  <a:pt x="103" y="89"/>
                </a:cubicBezTo>
                <a:cubicBezTo>
                  <a:pt x="88" y="104"/>
                  <a:pt x="59" y="133"/>
                  <a:pt x="103" y="177"/>
                </a:cubicBezTo>
                <a:cubicBezTo>
                  <a:pt x="265" y="310"/>
                  <a:pt x="265" y="310"/>
                  <a:pt x="265" y="310"/>
                </a:cubicBezTo>
                <a:cubicBezTo>
                  <a:pt x="162" y="413"/>
                  <a:pt x="162" y="413"/>
                  <a:pt x="162" y="413"/>
                </a:cubicBezTo>
                <a:cubicBezTo>
                  <a:pt x="59" y="383"/>
                  <a:pt x="59" y="383"/>
                  <a:pt x="59" y="383"/>
                </a:cubicBezTo>
                <a:cubicBezTo>
                  <a:pt x="44" y="383"/>
                  <a:pt x="44" y="383"/>
                  <a:pt x="29" y="398"/>
                </a:cubicBezTo>
                <a:cubicBezTo>
                  <a:pt x="29" y="398"/>
                  <a:pt x="0" y="413"/>
                  <a:pt x="15" y="442"/>
                </a:cubicBezTo>
                <a:cubicBezTo>
                  <a:pt x="132" y="530"/>
                  <a:pt x="132" y="530"/>
                  <a:pt x="132" y="530"/>
                </a:cubicBezTo>
                <a:cubicBezTo>
                  <a:pt x="221" y="634"/>
                  <a:pt x="221" y="634"/>
                  <a:pt x="221" y="634"/>
                </a:cubicBezTo>
                <a:cubicBezTo>
                  <a:pt x="236" y="648"/>
                  <a:pt x="250" y="648"/>
                  <a:pt x="265" y="619"/>
                </a:cubicBezTo>
                <a:cubicBezTo>
                  <a:pt x="280" y="619"/>
                  <a:pt x="280" y="604"/>
                  <a:pt x="265" y="589"/>
                </a:cubicBezTo>
                <a:cubicBezTo>
                  <a:pt x="250" y="501"/>
                  <a:pt x="250" y="501"/>
                  <a:pt x="250" y="501"/>
                </a:cubicBezTo>
                <a:cubicBezTo>
                  <a:pt x="353" y="398"/>
                  <a:pt x="353" y="398"/>
                  <a:pt x="353" y="398"/>
                </a:cubicBezTo>
                <a:cubicBezTo>
                  <a:pt x="486" y="560"/>
                  <a:pt x="486" y="560"/>
                  <a:pt x="486" y="560"/>
                </a:cubicBezTo>
                <a:cubicBezTo>
                  <a:pt x="530" y="589"/>
                  <a:pt x="559" y="560"/>
                  <a:pt x="574" y="560"/>
                </a:cubicBezTo>
                <a:cubicBezTo>
                  <a:pt x="589" y="530"/>
                  <a:pt x="589" y="501"/>
                  <a:pt x="589" y="486"/>
                </a:cubicBezTo>
                <a:cubicBezTo>
                  <a:pt x="500" y="251"/>
                  <a:pt x="500" y="251"/>
                  <a:pt x="500" y="251"/>
                </a:cubicBezTo>
                <a:cubicBezTo>
                  <a:pt x="618" y="118"/>
                  <a:pt x="618" y="118"/>
                  <a:pt x="618" y="118"/>
                </a:cubicBezTo>
                <a:cubicBezTo>
                  <a:pt x="648" y="104"/>
                  <a:pt x="648" y="59"/>
                  <a:pt x="633" y="30"/>
                </a:cubicBezTo>
                <a:close/>
                <a:moveTo>
                  <a:pt x="603" y="104"/>
                </a:moveTo>
                <a:lnTo>
                  <a:pt x="603" y="104"/>
                </a:lnTo>
                <a:cubicBezTo>
                  <a:pt x="456" y="251"/>
                  <a:pt x="456" y="251"/>
                  <a:pt x="456" y="251"/>
                </a:cubicBezTo>
                <a:cubicBezTo>
                  <a:pt x="545" y="486"/>
                  <a:pt x="545" y="486"/>
                  <a:pt x="545" y="486"/>
                </a:cubicBezTo>
                <a:cubicBezTo>
                  <a:pt x="545" y="501"/>
                  <a:pt x="545" y="516"/>
                  <a:pt x="545" y="530"/>
                </a:cubicBezTo>
                <a:cubicBezTo>
                  <a:pt x="530" y="545"/>
                  <a:pt x="515" y="530"/>
                  <a:pt x="500" y="530"/>
                </a:cubicBezTo>
                <a:cubicBezTo>
                  <a:pt x="368" y="339"/>
                  <a:pt x="368" y="339"/>
                  <a:pt x="368" y="339"/>
                </a:cubicBezTo>
                <a:cubicBezTo>
                  <a:pt x="206" y="486"/>
                  <a:pt x="206" y="486"/>
                  <a:pt x="206" y="486"/>
                </a:cubicBezTo>
                <a:cubicBezTo>
                  <a:pt x="236" y="589"/>
                  <a:pt x="236" y="589"/>
                  <a:pt x="236" y="589"/>
                </a:cubicBezTo>
                <a:cubicBezTo>
                  <a:pt x="221" y="589"/>
                  <a:pt x="162" y="501"/>
                  <a:pt x="162" y="501"/>
                </a:cubicBezTo>
                <a:cubicBezTo>
                  <a:pt x="162" y="501"/>
                  <a:pt x="73" y="427"/>
                  <a:pt x="59" y="427"/>
                </a:cubicBezTo>
                <a:cubicBezTo>
                  <a:pt x="162" y="457"/>
                  <a:pt x="162" y="457"/>
                  <a:pt x="162" y="457"/>
                </a:cubicBezTo>
                <a:cubicBezTo>
                  <a:pt x="324" y="295"/>
                  <a:pt x="324" y="295"/>
                  <a:pt x="324" y="295"/>
                </a:cubicBezTo>
                <a:cubicBezTo>
                  <a:pt x="132" y="147"/>
                  <a:pt x="132" y="147"/>
                  <a:pt x="132" y="147"/>
                </a:cubicBezTo>
                <a:cubicBezTo>
                  <a:pt x="132" y="147"/>
                  <a:pt x="118" y="133"/>
                  <a:pt x="132" y="118"/>
                </a:cubicBezTo>
                <a:cubicBezTo>
                  <a:pt x="147" y="118"/>
                  <a:pt x="162" y="118"/>
                  <a:pt x="177" y="118"/>
                </a:cubicBezTo>
                <a:cubicBezTo>
                  <a:pt x="412" y="206"/>
                  <a:pt x="412" y="206"/>
                  <a:pt x="412" y="206"/>
                </a:cubicBezTo>
                <a:cubicBezTo>
                  <a:pt x="559" y="59"/>
                  <a:pt x="559" y="59"/>
                  <a:pt x="559" y="59"/>
                </a:cubicBezTo>
                <a:cubicBezTo>
                  <a:pt x="574" y="45"/>
                  <a:pt x="589" y="45"/>
                  <a:pt x="603" y="59"/>
                </a:cubicBezTo>
                <a:cubicBezTo>
                  <a:pt x="603" y="74"/>
                  <a:pt x="618" y="89"/>
                  <a:pt x="603" y="10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91431" tIns="45716" rIns="91431" bIns="45716" anchor="ctr"/>
          <a:lstStyle/>
          <a:p>
            <a:endParaRPr lang="zh-CN" altLang="en-US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40" name="Straight Connector 3"/>
          <p:cNvCxnSpPr/>
          <p:nvPr/>
        </p:nvCxnSpPr>
        <p:spPr>
          <a:xfrm>
            <a:off x="6482129" y="3165616"/>
            <a:ext cx="829721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1" name="Straight Connector 4"/>
          <p:cNvCxnSpPr/>
          <p:nvPr/>
        </p:nvCxnSpPr>
        <p:spPr>
          <a:xfrm>
            <a:off x="7311850" y="2012057"/>
            <a:ext cx="672136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  <a:prstDash val="dash"/>
            <a:headEnd type="none"/>
            <a:tailEnd type="oval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Straight Connector 5"/>
          <p:cNvCxnSpPr/>
          <p:nvPr/>
        </p:nvCxnSpPr>
        <p:spPr>
          <a:xfrm>
            <a:off x="6482129" y="3601676"/>
            <a:ext cx="1501857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  <a:prstDash val="dash"/>
            <a:headEnd type="none"/>
            <a:tailEnd type="oval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Straight Connector 6"/>
          <p:cNvCxnSpPr/>
          <p:nvPr/>
        </p:nvCxnSpPr>
        <p:spPr>
          <a:xfrm>
            <a:off x="7311850" y="5191295"/>
            <a:ext cx="672136" cy="0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  <a:prstDash val="dash"/>
            <a:headEnd type="none"/>
            <a:tailEnd type="oval" w="sm" len="sm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Straight Connector 7"/>
          <p:cNvCxnSpPr/>
          <p:nvPr/>
        </p:nvCxnSpPr>
        <p:spPr>
          <a:xfrm flipH="1" flipV="1">
            <a:off x="7311850" y="2012057"/>
            <a:ext cx="0" cy="1153559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Connector 8"/>
          <p:cNvCxnSpPr/>
          <p:nvPr/>
        </p:nvCxnSpPr>
        <p:spPr>
          <a:xfrm>
            <a:off x="6482129" y="4049896"/>
            <a:ext cx="829721" cy="0"/>
          </a:xfrm>
          <a:prstGeom prst="line">
            <a:avLst/>
          </a:prstGeom>
          <a:ln w="6350">
            <a:solidFill>
              <a:schemeClr val="bg1">
                <a:lumMod val="7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9"/>
          <p:cNvCxnSpPr/>
          <p:nvPr/>
        </p:nvCxnSpPr>
        <p:spPr>
          <a:xfrm flipH="1" flipV="1">
            <a:off x="7311850" y="4037735"/>
            <a:ext cx="0" cy="1153559"/>
          </a:xfrm>
          <a:prstGeom prst="line">
            <a:avLst/>
          </a:prstGeom>
          <a:ln w="6350">
            <a:solidFill>
              <a:schemeClr val="tx1">
                <a:lumMod val="75000"/>
                <a:lumOff val="25000"/>
              </a:schemeClr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5" name="Rectangle 75"/>
          <p:cNvSpPr/>
          <p:nvPr/>
        </p:nvSpPr>
        <p:spPr>
          <a:xfrm>
            <a:off x="8160727" y="1661993"/>
            <a:ext cx="861065" cy="860827"/>
          </a:xfrm>
          <a:prstGeom prst="rect">
            <a:avLst/>
          </a:prstGeom>
          <a:solidFill>
            <a:srgbClr val="2982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latin typeface="+mj-lt"/>
            </a:endParaRPr>
          </a:p>
        </p:txBody>
      </p:sp>
      <p:sp>
        <p:nvSpPr>
          <p:cNvPr id="60" name="Rectangle 82"/>
          <p:cNvSpPr/>
          <p:nvPr/>
        </p:nvSpPr>
        <p:spPr>
          <a:xfrm>
            <a:off x="8160727" y="3200362"/>
            <a:ext cx="861935" cy="860826"/>
          </a:xfrm>
          <a:prstGeom prst="rect">
            <a:avLst/>
          </a:prstGeom>
          <a:solidFill>
            <a:srgbClr val="FFCA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latin typeface="+mj-lt"/>
            </a:endParaRPr>
          </a:p>
        </p:txBody>
      </p:sp>
      <p:sp>
        <p:nvSpPr>
          <p:cNvPr id="61" name="Rectangle 85"/>
          <p:cNvSpPr/>
          <p:nvPr/>
        </p:nvSpPr>
        <p:spPr>
          <a:xfrm>
            <a:off x="8160727" y="4819515"/>
            <a:ext cx="861065" cy="860826"/>
          </a:xfrm>
          <a:prstGeom prst="rect">
            <a:avLst/>
          </a:prstGeom>
          <a:solidFill>
            <a:srgbClr val="012B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zh-CN">
              <a:latin typeface="+mj-lt"/>
            </a:endParaRPr>
          </a:p>
        </p:txBody>
      </p:sp>
      <p:sp>
        <p:nvSpPr>
          <p:cNvPr id="126" name="Freeform 185" descr="D:\51PPT模板网\51pptmoban.com\图片.jpg"/>
          <p:cNvSpPr>
            <a:spLocks noChangeArrowheads="1"/>
          </p:cNvSpPr>
          <p:nvPr/>
        </p:nvSpPr>
        <p:spPr bwMode="auto">
          <a:xfrm>
            <a:off x="8400153" y="1926930"/>
            <a:ext cx="384824" cy="293602"/>
          </a:xfrm>
          <a:custGeom>
            <a:avLst/>
            <a:gdLst>
              <a:gd name="T0" fmla="*/ 618257 w 619"/>
              <a:gd name="T1" fmla="*/ 0 h 472"/>
              <a:gd name="T2" fmla="*/ 618257 w 619"/>
              <a:gd name="T3" fmla="*/ 0 h 472"/>
              <a:gd name="T4" fmla="*/ 82812 w 619"/>
              <a:gd name="T5" fmla="*/ 0 h 472"/>
              <a:gd name="T6" fmla="*/ 0 w 619"/>
              <a:gd name="T7" fmla="*/ 83077 h 472"/>
              <a:gd name="T8" fmla="*/ 0 w 619"/>
              <a:gd name="T9" fmla="*/ 451802 h 472"/>
              <a:gd name="T10" fmla="*/ 82812 w 619"/>
              <a:gd name="T11" fmla="*/ 536017 h 472"/>
              <a:gd name="T12" fmla="*/ 618257 w 619"/>
              <a:gd name="T13" fmla="*/ 536017 h 472"/>
              <a:gd name="T14" fmla="*/ 701070 w 619"/>
              <a:gd name="T15" fmla="*/ 451802 h 472"/>
              <a:gd name="T16" fmla="*/ 701070 w 619"/>
              <a:gd name="T17" fmla="*/ 83077 h 472"/>
              <a:gd name="T18" fmla="*/ 618257 w 619"/>
              <a:gd name="T19" fmla="*/ 0 h 472"/>
              <a:gd name="T20" fmla="*/ 634139 w 619"/>
              <a:gd name="T21" fmla="*/ 50074 h 472"/>
              <a:gd name="T22" fmla="*/ 634139 w 619"/>
              <a:gd name="T23" fmla="*/ 50074 h 472"/>
              <a:gd name="T24" fmla="*/ 350535 w 619"/>
              <a:gd name="T25" fmla="*/ 267439 h 472"/>
              <a:gd name="T26" fmla="*/ 66931 w 619"/>
              <a:gd name="T27" fmla="*/ 50074 h 472"/>
              <a:gd name="T28" fmla="*/ 634139 w 619"/>
              <a:gd name="T29" fmla="*/ 50074 h 472"/>
              <a:gd name="T30" fmla="*/ 32898 w 619"/>
              <a:gd name="T31" fmla="*/ 451802 h 472"/>
              <a:gd name="T32" fmla="*/ 32898 w 619"/>
              <a:gd name="T33" fmla="*/ 451802 h 472"/>
              <a:gd name="T34" fmla="*/ 32898 w 619"/>
              <a:gd name="T35" fmla="*/ 83077 h 472"/>
              <a:gd name="T36" fmla="*/ 233690 w 619"/>
              <a:gd name="T37" fmla="*/ 251507 h 472"/>
              <a:gd name="T38" fmla="*/ 32898 w 619"/>
              <a:gd name="T39" fmla="*/ 451802 h 472"/>
              <a:gd name="T40" fmla="*/ 66931 w 619"/>
              <a:gd name="T41" fmla="*/ 485943 h 472"/>
              <a:gd name="T42" fmla="*/ 66931 w 619"/>
              <a:gd name="T43" fmla="*/ 485943 h 472"/>
              <a:gd name="T44" fmla="*/ 267722 w 619"/>
              <a:gd name="T45" fmla="*/ 267439 h 472"/>
              <a:gd name="T46" fmla="*/ 350535 w 619"/>
              <a:gd name="T47" fmla="*/ 334584 h 472"/>
              <a:gd name="T48" fmla="*/ 417465 w 619"/>
              <a:gd name="T49" fmla="*/ 267439 h 472"/>
              <a:gd name="T50" fmla="*/ 634139 w 619"/>
              <a:gd name="T51" fmla="*/ 485943 h 472"/>
              <a:gd name="T52" fmla="*/ 66931 w 619"/>
              <a:gd name="T53" fmla="*/ 485943 h 472"/>
              <a:gd name="T54" fmla="*/ 668171 w 619"/>
              <a:gd name="T55" fmla="*/ 451802 h 472"/>
              <a:gd name="T56" fmla="*/ 668171 w 619"/>
              <a:gd name="T57" fmla="*/ 451802 h 472"/>
              <a:gd name="T58" fmla="*/ 668171 w 619"/>
              <a:gd name="T59" fmla="*/ 451802 h 472"/>
              <a:gd name="T60" fmla="*/ 467380 w 619"/>
              <a:gd name="T61" fmla="*/ 251507 h 472"/>
              <a:gd name="T62" fmla="*/ 668171 w 619"/>
              <a:gd name="T63" fmla="*/ 83077 h 472"/>
              <a:gd name="T64" fmla="*/ 668171 w 619"/>
              <a:gd name="T65" fmla="*/ 451802 h 472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619" h="472">
                <a:moveTo>
                  <a:pt x="545" y="0"/>
                </a:moveTo>
                <a:lnTo>
                  <a:pt x="545" y="0"/>
                </a:lnTo>
                <a:cubicBezTo>
                  <a:pt x="73" y="0"/>
                  <a:pt x="73" y="0"/>
                  <a:pt x="73" y="0"/>
                </a:cubicBezTo>
                <a:cubicBezTo>
                  <a:pt x="29" y="0"/>
                  <a:pt x="0" y="30"/>
                  <a:pt x="0" y="73"/>
                </a:cubicBezTo>
                <a:cubicBezTo>
                  <a:pt x="0" y="397"/>
                  <a:pt x="0" y="397"/>
                  <a:pt x="0" y="397"/>
                </a:cubicBezTo>
                <a:cubicBezTo>
                  <a:pt x="0" y="442"/>
                  <a:pt x="29" y="471"/>
                  <a:pt x="73" y="471"/>
                </a:cubicBezTo>
                <a:cubicBezTo>
                  <a:pt x="545" y="471"/>
                  <a:pt x="545" y="471"/>
                  <a:pt x="545" y="471"/>
                </a:cubicBezTo>
                <a:cubicBezTo>
                  <a:pt x="589" y="471"/>
                  <a:pt x="618" y="442"/>
                  <a:pt x="618" y="397"/>
                </a:cubicBezTo>
                <a:cubicBezTo>
                  <a:pt x="618" y="73"/>
                  <a:pt x="618" y="73"/>
                  <a:pt x="618" y="73"/>
                </a:cubicBezTo>
                <a:cubicBezTo>
                  <a:pt x="618" y="30"/>
                  <a:pt x="589" y="0"/>
                  <a:pt x="545" y="0"/>
                </a:cubicBezTo>
                <a:close/>
                <a:moveTo>
                  <a:pt x="559" y="44"/>
                </a:moveTo>
                <a:lnTo>
                  <a:pt x="559" y="44"/>
                </a:lnTo>
                <a:cubicBezTo>
                  <a:pt x="309" y="235"/>
                  <a:pt x="309" y="235"/>
                  <a:pt x="309" y="235"/>
                </a:cubicBezTo>
                <a:cubicBezTo>
                  <a:pt x="59" y="44"/>
                  <a:pt x="59" y="44"/>
                  <a:pt x="59" y="44"/>
                </a:cubicBezTo>
                <a:lnTo>
                  <a:pt x="559" y="44"/>
                </a:lnTo>
                <a:close/>
                <a:moveTo>
                  <a:pt x="29" y="397"/>
                </a:moveTo>
                <a:lnTo>
                  <a:pt x="29" y="397"/>
                </a:lnTo>
                <a:cubicBezTo>
                  <a:pt x="29" y="73"/>
                  <a:pt x="29" y="73"/>
                  <a:pt x="29" y="73"/>
                </a:cubicBezTo>
                <a:cubicBezTo>
                  <a:pt x="206" y="221"/>
                  <a:pt x="206" y="221"/>
                  <a:pt x="206" y="221"/>
                </a:cubicBezTo>
                <a:cubicBezTo>
                  <a:pt x="29" y="397"/>
                  <a:pt x="29" y="397"/>
                  <a:pt x="29" y="397"/>
                </a:cubicBezTo>
                <a:close/>
                <a:moveTo>
                  <a:pt x="59" y="427"/>
                </a:moveTo>
                <a:lnTo>
                  <a:pt x="59" y="427"/>
                </a:lnTo>
                <a:cubicBezTo>
                  <a:pt x="236" y="235"/>
                  <a:pt x="236" y="235"/>
                  <a:pt x="236" y="235"/>
                </a:cubicBezTo>
                <a:cubicBezTo>
                  <a:pt x="309" y="294"/>
                  <a:pt x="309" y="294"/>
                  <a:pt x="309" y="294"/>
                </a:cubicBezTo>
                <a:cubicBezTo>
                  <a:pt x="368" y="235"/>
                  <a:pt x="368" y="235"/>
                  <a:pt x="368" y="235"/>
                </a:cubicBezTo>
                <a:cubicBezTo>
                  <a:pt x="559" y="427"/>
                  <a:pt x="559" y="427"/>
                  <a:pt x="559" y="427"/>
                </a:cubicBezTo>
                <a:cubicBezTo>
                  <a:pt x="545" y="427"/>
                  <a:pt x="73" y="427"/>
                  <a:pt x="59" y="427"/>
                </a:cubicBezTo>
                <a:close/>
                <a:moveTo>
                  <a:pt x="589" y="397"/>
                </a:moveTo>
                <a:lnTo>
                  <a:pt x="589" y="397"/>
                </a:lnTo>
                <a:cubicBezTo>
                  <a:pt x="412" y="221"/>
                  <a:pt x="412" y="221"/>
                  <a:pt x="412" y="221"/>
                </a:cubicBezTo>
                <a:cubicBezTo>
                  <a:pt x="589" y="73"/>
                  <a:pt x="589" y="73"/>
                  <a:pt x="589" y="73"/>
                </a:cubicBezTo>
                <a:lnTo>
                  <a:pt x="589" y="397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91431" tIns="45716" rIns="91431" bIns="45716" anchor="ctr"/>
          <a:lstStyle/>
          <a:p>
            <a:endParaRPr lang="zh-CN" altLang="en-US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7" name="Freeform 183"/>
          <p:cNvSpPr>
            <a:spLocks noChangeArrowheads="1"/>
          </p:cNvSpPr>
          <p:nvPr/>
        </p:nvSpPr>
        <p:spPr bwMode="auto">
          <a:xfrm>
            <a:off x="8398411" y="3412311"/>
            <a:ext cx="410943" cy="399576"/>
          </a:xfrm>
          <a:custGeom>
            <a:avLst/>
            <a:gdLst>
              <a:gd name="T0" fmla="*/ 382784 w 634"/>
              <a:gd name="T1" fmla="*/ 0 h 619"/>
              <a:gd name="T2" fmla="*/ 382784 w 634"/>
              <a:gd name="T3" fmla="*/ 0 h 619"/>
              <a:gd name="T4" fmla="*/ 0 w 634"/>
              <a:gd name="T5" fmla="*/ 208849 h 619"/>
              <a:gd name="T6" fmla="*/ 0 w 634"/>
              <a:gd name="T7" fmla="*/ 643067 h 619"/>
              <a:gd name="T8" fmla="*/ 105147 w 634"/>
              <a:gd name="T9" fmla="*/ 729202 h 619"/>
              <a:gd name="T10" fmla="*/ 661602 w 634"/>
              <a:gd name="T11" fmla="*/ 729202 h 619"/>
              <a:gd name="T12" fmla="*/ 747847 w 634"/>
              <a:gd name="T13" fmla="*/ 643067 h 619"/>
              <a:gd name="T14" fmla="*/ 747847 w 634"/>
              <a:gd name="T15" fmla="*/ 208849 h 619"/>
              <a:gd name="T16" fmla="*/ 382784 w 634"/>
              <a:gd name="T17" fmla="*/ 0 h 619"/>
              <a:gd name="T18" fmla="*/ 53164 w 634"/>
              <a:gd name="T19" fmla="*/ 643067 h 619"/>
              <a:gd name="T20" fmla="*/ 53164 w 634"/>
              <a:gd name="T21" fmla="*/ 643067 h 619"/>
              <a:gd name="T22" fmla="*/ 53164 w 634"/>
              <a:gd name="T23" fmla="*/ 278466 h 619"/>
              <a:gd name="T24" fmla="*/ 261097 w 634"/>
              <a:gd name="T25" fmla="*/ 451916 h 619"/>
              <a:gd name="T26" fmla="*/ 53164 w 634"/>
              <a:gd name="T27" fmla="*/ 660766 h 619"/>
              <a:gd name="T28" fmla="*/ 53164 w 634"/>
              <a:gd name="T29" fmla="*/ 643067 h 619"/>
              <a:gd name="T30" fmla="*/ 87426 w 634"/>
              <a:gd name="T31" fmla="*/ 694984 h 619"/>
              <a:gd name="T32" fmla="*/ 87426 w 634"/>
              <a:gd name="T33" fmla="*/ 694984 h 619"/>
              <a:gd name="T34" fmla="*/ 296539 w 634"/>
              <a:gd name="T35" fmla="*/ 469616 h 619"/>
              <a:gd name="T36" fmla="*/ 382784 w 634"/>
              <a:gd name="T37" fmla="*/ 521533 h 619"/>
              <a:gd name="T38" fmla="*/ 452489 w 634"/>
              <a:gd name="T39" fmla="*/ 469616 h 619"/>
              <a:gd name="T40" fmla="*/ 661602 w 634"/>
              <a:gd name="T41" fmla="*/ 694984 h 619"/>
              <a:gd name="T42" fmla="*/ 87426 w 634"/>
              <a:gd name="T43" fmla="*/ 694984 h 619"/>
              <a:gd name="T44" fmla="*/ 695864 w 634"/>
              <a:gd name="T45" fmla="*/ 643067 h 619"/>
              <a:gd name="T46" fmla="*/ 695864 w 634"/>
              <a:gd name="T47" fmla="*/ 643067 h 619"/>
              <a:gd name="T48" fmla="*/ 695864 w 634"/>
              <a:gd name="T49" fmla="*/ 660766 h 619"/>
              <a:gd name="T50" fmla="*/ 486750 w 634"/>
              <a:gd name="T51" fmla="*/ 451916 h 619"/>
              <a:gd name="T52" fmla="*/ 695864 w 634"/>
              <a:gd name="T53" fmla="*/ 278466 h 619"/>
              <a:gd name="T54" fmla="*/ 695864 w 634"/>
              <a:gd name="T55" fmla="*/ 643067 h 619"/>
              <a:gd name="T56" fmla="*/ 382784 w 634"/>
              <a:gd name="T57" fmla="*/ 469616 h 619"/>
              <a:gd name="T58" fmla="*/ 382784 w 634"/>
              <a:gd name="T59" fmla="*/ 469616 h 619"/>
              <a:gd name="T60" fmla="*/ 53164 w 634"/>
              <a:gd name="T61" fmla="*/ 226548 h 619"/>
              <a:gd name="T62" fmla="*/ 382784 w 634"/>
              <a:gd name="T63" fmla="*/ 53097 h 619"/>
              <a:gd name="T64" fmla="*/ 695864 w 634"/>
              <a:gd name="T65" fmla="*/ 226548 h 619"/>
              <a:gd name="T66" fmla="*/ 382784 w 634"/>
              <a:gd name="T67" fmla="*/ 469616 h 619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634" h="619">
                <a:moveTo>
                  <a:pt x="324" y="0"/>
                </a:moveTo>
                <a:lnTo>
                  <a:pt x="324" y="0"/>
                </a:lnTo>
                <a:cubicBezTo>
                  <a:pt x="0" y="177"/>
                  <a:pt x="0" y="177"/>
                  <a:pt x="0" y="177"/>
                </a:cubicBezTo>
                <a:cubicBezTo>
                  <a:pt x="0" y="221"/>
                  <a:pt x="0" y="545"/>
                  <a:pt x="0" y="545"/>
                </a:cubicBezTo>
                <a:cubicBezTo>
                  <a:pt x="0" y="589"/>
                  <a:pt x="45" y="618"/>
                  <a:pt x="89" y="618"/>
                </a:cubicBezTo>
                <a:cubicBezTo>
                  <a:pt x="560" y="618"/>
                  <a:pt x="560" y="618"/>
                  <a:pt x="560" y="618"/>
                </a:cubicBezTo>
                <a:cubicBezTo>
                  <a:pt x="604" y="618"/>
                  <a:pt x="633" y="589"/>
                  <a:pt x="633" y="545"/>
                </a:cubicBezTo>
                <a:cubicBezTo>
                  <a:pt x="633" y="545"/>
                  <a:pt x="633" y="221"/>
                  <a:pt x="633" y="177"/>
                </a:cubicBezTo>
                <a:lnTo>
                  <a:pt x="324" y="0"/>
                </a:lnTo>
                <a:close/>
                <a:moveTo>
                  <a:pt x="45" y="545"/>
                </a:moveTo>
                <a:lnTo>
                  <a:pt x="45" y="545"/>
                </a:lnTo>
                <a:cubicBezTo>
                  <a:pt x="45" y="236"/>
                  <a:pt x="45" y="236"/>
                  <a:pt x="45" y="236"/>
                </a:cubicBezTo>
                <a:cubicBezTo>
                  <a:pt x="221" y="383"/>
                  <a:pt x="221" y="383"/>
                  <a:pt x="221" y="383"/>
                </a:cubicBezTo>
                <a:cubicBezTo>
                  <a:pt x="45" y="560"/>
                  <a:pt x="45" y="560"/>
                  <a:pt x="45" y="560"/>
                </a:cubicBezTo>
                <a:lnTo>
                  <a:pt x="45" y="545"/>
                </a:lnTo>
                <a:close/>
                <a:moveTo>
                  <a:pt x="74" y="589"/>
                </a:moveTo>
                <a:lnTo>
                  <a:pt x="74" y="589"/>
                </a:lnTo>
                <a:cubicBezTo>
                  <a:pt x="251" y="398"/>
                  <a:pt x="251" y="398"/>
                  <a:pt x="251" y="398"/>
                </a:cubicBezTo>
                <a:cubicBezTo>
                  <a:pt x="324" y="442"/>
                  <a:pt x="324" y="442"/>
                  <a:pt x="324" y="442"/>
                </a:cubicBezTo>
                <a:cubicBezTo>
                  <a:pt x="383" y="398"/>
                  <a:pt x="383" y="398"/>
                  <a:pt x="383" y="398"/>
                </a:cubicBezTo>
                <a:cubicBezTo>
                  <a:pt x="560" y="589"/>
                  <a:pt x="560" y="589"/>
                  <a:pt x="560" y="589"/>
                </a:cubicBezTo>
                <a:lnTo>
                  <a:pt x="74" y="589"/>
                </a:lnTo>
                <a:close/>
                <a:moveTo>
                  <a:pt x="589" y="545"/>
                </a:moveTo>
                <a:lnTo>
                  <a:pt x="589" y="545"/>
                </a:lnTo>
                <a:lnTo>
                  <a:pt x="589" y="560"/>
                </a:lnTo>
                <a:cubicBezTo>
                  <a:pt x="412" y="383"/>
                  <a:pt x="412" y="383"/>
                  <a:pt x="412" y="383"/>
                </a:cubicBezTo>
                <a:cubicBezTo>
                  <a:pt x="589" y="236"/>
                  <a:pt x="589" y="236"/>
                  <a:pt x="589" y="236"/>
                </a:cubicBezTo>
                <a:lnTo>
                  <a:pt x="589" y="545"/>
                </a:lnTo>
                <a:close/>
                <a:moveTo>
                  <a:pt x="324" y="398"/>
                </a:moveTo>
                <a:lnTo>
                  <a:pt x="324" y="398"/>
                </a:lnTo>
                <a:cubicBezTo>
                  <a:pt x="45" y="192"/>
                  <a:pt x="45" y="192"/>
                  <a:pt x="45" y="192"/>
                </a:cubicBezTo>
                <a:cubicBezTo>
                  <a:pt x="324" y="45"/>
                  <a:pt x="324" y="45"/>
                  <a:pt x="324" y="45"/>
                </a:cubicBezTo>
                <a:cubicBezTo>
                  <a:pt x="589" y="192"/>
                  <a:pt x="589" y="192"/>
                  <a:pt x="589" y="192"/>
                </a:cubicBezTo>
                <a:lnTo>
                  <a:pt x="324" y="398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91431" tIns="45716" rIns="91431" bIns="45716" anchor="ctr"/>
          <a:lstStyle/>
          <a:p>
            <a:endParaRPr lang="zh-CN" altLang="en-US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8" name="Freeform 179"/>
          <p:cNvSpPr>
            <a:spLocks noChangeArrowheads="1"/>
          </p:cNvSpPr>
          <p:nvPr/>
        </p:nvSpPr>
        <p:spPr bwMode="auto">
          <a:xfrm>
            <a:off x="8428884" y="5071422"/>
            <a:ext cx="364799" cy="337902"/>
          </a:xfrm>
          <a:custGeom>
            <a:avLst/>
            <a:gdLst>
              <a:gd name="T0" fmla="*/ 617256 w 634"/>
              <a:gd name="T1" fmla="*/ 0 h 590"/>
              <a:gd name="T2" fmla="*/ 617256 w 634"/>
              <a:gd name="T3" fmla="*/ 0 h 590"/>
              <a:gd name="T4" fmla="*/ 431765 w 634"/>
              <a:gd name="T5" fmla="*/ 122463 h 590"/>
              <a:gd name="T6" fmla="*/ 169772 w 634"/>
              <a:gd name="T7" fmla="*/ 122463 h 590"/>
              <a:gd name="T8" fmla="*/ 0 w 634"/>
              <a:gd name="T9" fmla="*/ 277374 h 590"/>
              <a:gd name="T10" fmla="*/ 123661 w 634"/>
              <a:gd name="T11" fmla="*/ 415537 h 590"/>
              <a:gd name="T12" fmla="*/ 123661 w 634"/>
              <a:gd name="T13" fmla="*/ 585102 h 590"/>
              <a:gd name="T14" fmla="*/ 169772 w 634"/>
              <a:gd name="T15" fmla="*/ 616502 h 590"/>
              <a:gd name="T16" fmla="*/ 231602 w 634"/>
              <a:gd name="T17" fmla="*/ 616502 h 590"/>
              <a:gd name="T18" fmla="*/ 277713 w 634"/>
              <a:gd name="T19" fmla="*/ 585102 h 590"/>
              <a:gd name="T20" fmla="*/ 277713 w 634"/>
              <a:gd name="T21" fmla="*/ 415537 h 590"/>
              <a:gd name="T22" fmla="*/ 431765 w 634"/>
              <a:gd name="T23" fmla="*/ 415537 h 590"/>
              <a:gd name="T24" fmla="*/ 617256 w 634"/>
              <a:gd name="T25" fmla="*/ 539047 h 590"/>
              <a:gd name="T26" fmla="*/ 663367 w 634"/>
              <a:gd name="T27" fmla="*/ 492993 h 590"/>
              <a:gd name="T28" fmla="*/ 663367 w 634"/>
              <a:gd name="T29" fmla="*/ 46055 h 590"/>
              <a:gd name="T30" fmla="*/ 617256 w 634"/>
              <a:gd name="T31" fmla="*/ 0 h 590"/>
              <a:gd name="T32" fmla="*/ 231602 w 634"/>
              <a:gd name="T33" fmla="*/ 554747 h 590"/>
              <a:gd name="T34" fmla="*/ 231602 w 634"/>
              <a:gd name="T35" fmla="*/ 554747 h 590"/>
              <a:gd name="T36" fmla="*/ 216930 w 634"/>
              <a:gd name="T37" fmla="*/ 585102 h 590"/>
              <a:gd name="T38" fmla="*/ 185491 w 634"/>
              <a:gd name="T39" fmla="*/ 585102 h 590"/>
              <a:gd name="T40" fmla="*/ 169772 w 634"/>
              <a:gd name="T41" fmla="*/ 554747 h 590"/>
              <a:gd name="T42" fmla="*/ 169772 w 634"/>
              <a:gd name="T43" fmla="*/ 415537 h 590"/>
              <a:gd name="T44" fmla="*/ 231602 w 634"/>
              <a:gd name="T45" fmla="*/ 415537 h 590"/>
              <a:gd name="T46" fmla="*/ 231602 w 634"/>
              <a:gd name="T47" fmla="*/ 554747 h 590"/>
              <a:gd name="T48" fmla="*/ 339543 w 634"/>
              <a:gd name="T49" fmla="*/ 369483 h 590"/>
              <a:gd name="T50" fmla="*/ 339543 w 634"/>
              <a:gd name="T51" fmla="*/ 369483 h 590"/>
              <a:gd name="T52" fmla="*/ 169772 w 634"/>
              <a:gd name="T53" fmla="*/ 369483 h 590"/>
              <a:gd name="T54" fmla="*/ 46111 w 634"/>
              <a:gd name="T55" fmla="*/ 277374 h 590"/>
              <a:gd name="T56" fmla="*/ 169772 w 634"/>
              <a:gd name="T57" fmla="*/ 169564 h 590"/>
              <a:gd name="T58" fmla="*/ 339543 w 634"/>
              <a:gd name="T59" fmla="*/ 169564 h 590"/>
              <a:gd name="T60" fmla="*/ 339543 w 634"/>
              <a:gd name="T61" fmla="*/ 369483 h 590"/>
              <a:gd name="T62" fmla="*/ 431765 w 634"/>
              <a:gd name="T63" fmla="*/ 369483 h 590"/>
              <a:gd name="T64" fmla="*/ 431765 w 634"/>
              <a:gd name="T65" fmla="*/ 369483 h 590"/>
              <a:gd name="T66" fmla="*/ 370983 w 634"/>
              <a:gd name="T67" fmla="*/ 369483 h 590"/>
              <a:gd name="T68" fmla="*/ 370983 w 634"/>
              <a:gd name="T69" fmla="*/ 169564 h 590"/>
              <a:gd name="T70" fmla="*/ 431765 w 634"/>
              <a:gd name="T71" fmla="*/ 169564 h 590"/>
              <a:gd name="T72" fmla="*/ 431765 w 634"/>
              <a:gd name="T73" fmla="*/ 369483 h 590"/>
              <a:gd name="T74" fmla="*/ 617256 w 634"/>
              <a:gd name="T75" fmla="*/ 492993 h 590"/>
              <a:gd name="T76" fmla="*/ 617256 w 634"/>
              <a:gd name="T77" fmla="*/ 492993 h 590"/>
              <a:gd name="T78" fmla="*/ 478924 w 634"/>
              <a:gd name="T79" fmla="*/ 400884 h 590"/>
              <a:gd name="T80" fmla="*/ 478924 w 634"/>
              <a:gd name="T81" fmla="*/ 153864 h 590"/>
              <a:gd name="T82" fmla="*/ 617256 w 634"/>
              <a:gd name="T83" fmla="*/ 46055 h 590"/>
              <a:gd name="T84" fmla="*/ 617256 w 634"/>
              <a:gd name="T85" fmla="*/ 492993 h 590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</a:gdLst>
            <a:ahLst/>
            <a:cxnLst>
              <a:cxn ang="T86">
                <a:pos x="T0" y="T1"/>
              </a:cxn>
              <a:cxn ang="T87">
                <a:pos x="T2" y="T3"/>
              </a:cxn>
              <a:cxn ang="T88">
                <a:pos x="T4" y="T5"/>
              </a:cxn>
              <a:cxn ang="T89">
                <a:pos x="T6" y="T7"/>
              </a:cxn>
              <a:cxn ang="T90">
                <a:pos x="T8" y="T9"/>
              </a:cxn>
              <a:cxn ang="T91">
                <a:pos x="T10" y="T11"/>
              </a:cxn>
              <a:cxn ang="T92">
                <a:pos x="T12" y="T13"/>
              </a:cxn>
              <a:cxn ang="T93">
                <a:pos x="T14" y="T15"/>
              </a:cxn>
              <a:cxn ang="T94">
                <a:pos x="T16" y="T17"/>
              </a:cxn>
              <a:cxn ang="T95">
                <a:pos x="T18" y="T19"/>
              </a:cxn>
              <a:cxn ang="T96">
                <a:pos x="T20" y="T21"/>
              </a:cxn>
              <a:cxn ang="T97">
                <a:pos x="T22" y="T23"/>
              </a:cxn>
              <a:cxn ang="T98">
                <a:pos x="T24" y="T25"/>
              </a:cxn>
              <a:cxn ang="T99">
                <a:pos x="T26" y="T27"/>
              </a:cxn>
              <a:cxn ang="T100">
                <a:pos x="T28" y="T29"/>
              </a:cxn>
              <a:cxn ang="T101">
                <a:pos x="T30" y="T31"/>
              </a:cxn>
              <a:cxn ang="T102">
                <a:pos x="T32" y="T33"/>
              </a:cxn>
              <a:cxn ang="T103">
                <a:pos x="T34" y="T35"/>
              </a:cxn>
              <a:cxn ang="T104">
                <a:pos x="T36" y="T37"/>
              </a:cxn>
              <a:cxn ang="T105">
                <a:pos x="T38" y="T39"/>
              </a:cxn>
              <a:cxn ang="T106">
                <a:pos x="T40" y="T41"/>
              </a:cxn>
              <a:cxn ang="T107">
                <a:pos x="T42" y="T43"/>
              </a:cxn>
              <a:cxn ang="T108">
                <a:pos x="T44" y="T45"/>
              </a:cxn>
              <a:cxn ang="T109">
                <a:pos x="T46" y="T47"/>
              </a:cxn>
              <a:cxn ang="T110">
                <a:pos x="T48" y="T49"/>
              </a:cxn>
              <a:cxn ang="T111">
                <a:pos x="T50" y="T51"/>
              </a:cxn>
              <a:cxn ang="T112">
                <a:pos x="T52" y="T53"/>
              </a:cxn>
              <a:cxn ang="T113">
                <a:pos x="T54" y="T55"/>
              </a:cxn>
              <a:cxn ang="T114">
                <a:pos x="T56" y="T57"/>
              </a:cxn>
              <a:cxn ang="T115">
                <a:pos x="T58" y="T59"/>
              </a:cxn>
              <a:cxn ang="T116">
                <a:pos x="T60" y="T61"/>
              </a:cxn>
              <a:cxn ang="T117">
                <a:pos x="T62" y="T63"/>
              </a:cxn>
              <a:cxn ang="T118">
                <a:pos x="T64" y="T65"/>
              </a:cxn>
              <a:cxn ang="T119">
                <a:pos x="T66" y="T67"/>
              </a:cxn>
              <a:cxn ang="T120">
                <a:pos x="T68" y="T69"/>
              </a:cxn>
              <a:cxn ang="T121">
                <a:pos x="T70" y="T71"/>
              </a:cxn>
              <a:cxn ang="T122">
                <a:pos x="T72" y="T73"/>
              </a:cxn>
              <a:cxn ang="T123">
                <a:pos x="T74" y="T75"/>
              </a:cxn>
              <a:cxn ang="T124">
                <a:pos x="T76" y="T77"/>
              </a:cxn>
              <a:cxn ang="T125">
                <a:pos x="T78" y="T79"/>
              </a:cxn>
              <a:cxn ang="T126">
                <a:pos x="T80" y="T81"/>
              </a:cxn>
              <a:cxn ang="T127">
                <a:pos x="T82" y="T83"/>
              </a:cxn>
              <a:cxn ang="T128">
                <a:pos x="T84" y="T85"/>
              </a:cxn>
            </a:cxnLst>
            <a:rect l="0" t="0" r="r" b="b"/>
            <a:pathLst>
              <a:path w="634" h="590">
                <a:moveTo>
                  <a:pt x="589" y="0"/>
                </a:moveTo>
                <a:lnTo>
                  <a:pt x="589" y="0"/>
                </a:lnTo>
                <a:cubicBezTo>
                  <a:pt x="412" y="117"/>
                  <a:pt x="412" y="117"/>
                  <a:pt x="412" y="117"/>
                </a:cubicBezTo>
                <a:cubicBezTo>
                  <a:pt x="162" y="117"/>
                  <a:pt x="162" y="117"/>
                  <a:pt x="162" y="117"/>
                </a:cubicBezTo>
                <a:cubicBezTo>
                  <a:pt x="74" y="117"/>
                  <a:pt x="0" y="176"/>
                  <a:pt x="0" y="265"/>
                </a:cubicBezTo>
                <a:cubicBezTo>
                  <a:pt x="0" y="338"/>
                  <a:pt x="59" y="383"/>
                  <a:pt x="118" y="397"/>
                </a:cubicBezTo>
                <a:lnTo>
                  <a:pt x="118" y="559"/>
                </a:lnTo>
                <a:cubicBezTo>
                  <a:pt x="118" y="574"/>
                  <a:pt x="148" y="589"/>
                  <a:pt x="162" y="589"/>
                </a:cubicBezTo>
                <a:cubicBezTo>
                  <a:pt x="221" y="589"/>
                  <a:pt x="221" y="589"/>
                  <a:pt x="221" y="589"/>
                </a:cubicBezTo>
                <a:cubicBezTo>
                  <a:pt x="236" y="589"/>
                  <a:pt x="265" y="574"/>
                  <a:pt x="265" y="559"/>
                </a:cubicBezTo>
                <a:cubicBezTo>
                  <a:pt x="265" y="397"/>
                  <a:pt x="265" y="397"/>
                  <a:pt x="265" y="397"/>
                </a:cubicBezTo>
                <a:cubicBezTo>
                  <a:pt x="412" y="397"/>
                  <a:pt x="412" y="397"/>
                  <a:pt x="412" y="397"/>
                </a:cubicBezTo>
                <a:cubicBezTo>
                  <a:pt x="589" y="515"/>
                  <a:pt x="589" y="515"/>
                  <a:pt x="589" y="515"/>
                </a:cubicBezTo>
                <a:cubicBezTo>
                  <a:pt x="619" y="515"/>
                  <a:pt x="633" y="500"/>
                  <a:pt x="633" y="471"/>
                </a:cubicBezTo>
                <a:cubicBezTo>
                  <a:pt x="633" y="44"/>
                  <a:pt x="633" y="44"/>
                  <a:pt x="633" y="44"/>
                </a:cubicBezTo>
                <a:cubicBezTo>
                  <a:pt x="633" y="29"/>
                  <a:pt x="619" y="0"/>
                  <a:pt x="589" y="0"/>
                </a:cubicBezTo>
                <a:close/>
                <a:moveTo>
                  <a:pt x="221" y="530"/>
                </a:moveTo>
                <a:lnTo>
                  <a:pt x="221" y="530"/>
                </a:lnTo>
                <a:cubicBezTo>
                  <a:pt x="221" y="545"/>
                  <a:pt x="207" y="559"/>
                  <a:pt x="207" y="559"/>
                </a:cubicBezTo>
                <a:cubicBezTo>
                  <a:pt x="177" y="559"/>
                  <a:pt x="177" y="559"/>
                  <a:pt x="177" y="559"/>
                </a:cubicBezTo>
                <a:cubicBezTo>
                  <a:pt x="177" y="559"/>
                  <a:pt x="162" y="545"/>
                  <a:pt x="162" y="530"/>
                </a:cubicBezTo>
                <a:cubicBezTo>
                  <a:pt x="162" y="397"/>
                  <a:pt x="162" y="397"/>
                  <a:pt x="162" y="397"/>
                </a:cubicBezTo>
                <a:cubicBezTo>
                  <a:pt x="162" y="397"/>
                  <a:pt x="207" y="397"/>
                  <a:pt x="221" y="397"/>
                </a:cubicBezTo>
                <a:lnTo>
                  <a:pt x="221" y="530"/>
                </a:lnTo>
                <a:close/>
                <a:moveTo>
                  <a:pt x="324" y="353"/>
                </a:moveTo>
                <a:lnTo>
                  <a:pt x="324" y="353"/>
                </a:lnTo>
                <a:cubicBezTo>
                  <a:pt x="162" y="353"/>
                  <a:pt x="162" y="353"/>
                  <a:pt x="162" y="353"/>
                </a:cubicBezTo>
                <a:cubicBezTo>
                  <a:pt x="118" y="353"/>
                  <a:pt x="44" y="353"/>
                  <a:pt x="44" y="265"/>
                </a:cubicBezTo>
                <a:cubicBezTo>
                  <a:pt x="44" y="176"/>
                  <a:pt x="118" y="162"/>
                  <a:pt x="162" y="162"/>
                </a:cubicBezTo>
                <a:cubicBezTo>
                  <a:pt x="324" y="162"/>
                  <a:pt x="324" y="162"/>
                  <a:pt x="324" y="162"/>
                </a:cubicBezTo>
                <a:lnTo>
                  <a:pt x="324" y="353"/>
                </a:lnTo>
                <a:close/>
                <a:moveTo>
                  <a:pt x="412" y="353"/>
                </a:moveTo>
                <a:lnTo>
                  <a:pt x="412" y="353"/>
                </a:lnTo>
                <a:cubicBezTo>
                  <a:pt x="354" y="353"/>
                  <a:pt x="354" y="353"/>
                  <a:pt x="354" y="353"/>
                </a:cubicBezTo>
                <a:cubicBezTo>
                  <a:pt x="354" y="162"/>
                  <a:pt x="354" y="162"/>
                  <a:pt x="354" y="162"/>
                </a:cubicBezTo>
                <a:cubicBezTo>
                  <a:pt x="412" y="162"/>
                  <a:pt x="412" y="162"/>
                  <a:pt x="412" y="162"/>
                </a:cubicBezTo>
                <a:cubicBezTo>
                  <a:pt x="412" y="162"/>
                  <a:pt x="412" y="338"/>
                  <a:pt x="412" y="353"/>
                </a:cubicBezTo>
                <a:close/>
                <a:moveTo>
                  <a:pt x="589" y="471"/>
                </a:moveTo>
                <a:lnTo>
                  <a:pt x="589" y="471"/>
                </a:lnTo>
                <a:cubicBezTo>
                  <a:pt x="457" y="383"/>
                  <a:pt x="457" y="383"/>
                  <a:pt x="457" y="383"/>
                </a:cubicBezTo>
                <a:cubicBezTo>
                  <a:pt x="457" y="353"/>
                  <a:pt x="457" y="162"/>
                  <a:pt x="457" y="147"/>
                </a:cubicBezTo>
                <a:cubicBezTo>
                  <a:pt x="589" y="44"/>
                  <a:pt x="589" y="44"/>
                  <a:pt x="589" y="44"/>
                </a:cubicBezTo>
                <a:cubicBezTo>
                  <a:pt x="589" y="74"/>
                  <a:pt x="589" y="456"/>
                  <a:pt x="589" y="47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</a:extLst>
        </p:spPr>
        <p:txBody>
          <a:bodyPr wrap="none" lIns="91431" tIns="45716" rIns="91431" bIns="45716" anchor="ctr"/>
          <a:lstStyle/>
          <a:p>
            <a:endParaRPr lang="zh-CN" altLang="en-US">
              <a:solidFill>
                <a:schemeClr val="accent2">
                  <a:lumMod val="20000"/>
                  <a:lumOff val="80000"/>
                </a:schemeClr>
              </a:solidFill>
            </a:endParaRPr>
          </a:p>
        </p:txBody>
      </p:sp>
      <p:grpSp>
        <p:nvGrpSpPr>
          <p:cNvPr id="68" name="Group 23" descr="D:\51PPT模板网\51pptmoban.com\图片.jpg"/>
          <p:cNvGrpSpPr>
            <a:grpSpLocks/>
          </p:cNvGrpSpPr>
          <p:nvPr/>
        </p:nvGrpSpPr>
        <p:grpSpPr bwMode="auto">
          <a:xfrm>
            <a:off x="4945446" y="2585362"/>
            <a:ext cx="3034187" cy="2334047"/>
            <a:chOff x="10070537" y="3323510"/>
            <a:chExt cx="5533238" cy="4265690"/>
          </a:xfrm>
        </p:grpSpPr>
        <p:grpSp>
          <p:nvGrpSpPr>
            <p:cNvPr id="69" name="Group 62"/>
            <p:cNvGrpSpPr>
              <a:grpSpLocks/>
            </p:cNvGrpSpPr>
            <p:nvPr/>
          </p:nvGrpSpPr>
          <p:grpSpPr bwMode="auto">
            <a:xfrm>
              <a:off x="10070537" y="3323510"/>
              <a:ext cx="4265896" cy="4265690"/>
              <a:chOff x="10070537" y="3323510"/>
              <a:chExt cx="4265896" cy="4265690"/>
            </a:xfrm>
          </p:grpSpPr>
          <p:sp>
            <p:nvSpPr>
              <p:cNvPr id="114" name="Freeform 13"/>
              <p:cNvSpPr>
                <a:spLocks noChangeArrowheads="1"/>
              </p:cNvSpPr>
              <p:nvPr/>
            </p:nvSpPr>
            <p:spPr bwMode="auto">
              <a:xfrm>
                <a:off x="10070537" y="3323510"/>
                <a:ext cx="4265896" cy="4265690"/>
              </a:xfrm>
              <a:custGeom>
                <a:avLst/>
                <a:gdLst>
                  <a:gd name="T0" fmla="*/ 1536065523 w 4540"/>
                  <a:gd name="T1" fmla="*/ 767826079 h 4540"/>
                  <a:gd name="T2" fmla="*/ 1536065523 w 4540"/>
                  <a:gd name="T3" fmla="*/ 767826079 h 4540"/>
                  <a:gd name="T4" fmla="*/ 768202364 w 4540"/>
                  <a:gd name="T5" fmla="*/ 1535991346 h 4540"/>
                  <a:gd name="T6" fmla="*/ 0 w 4540"/>
                  <a:gd name="T7" fmla="*/ 767826079 h 4540"/>
                  <a:gd name="T8" fmla="*/ 768202364 w 4540"/>
                  <a:gd name="T9" fmla="*/ 0 h 4540"/>
                  <a:gd name="T10" fmla="*/ 1536065523 w 4540"/>
                  <a:gd name="T11" fmla="*/ 767826079 h 4540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540" h="4540">
                    <a:moveTo>
                      <a:pt x="4539" y="2269"/>
                    </a:moveTo>
                    <a:lnTo>
                      <a:pt x="4539" y="2269"/>
                    </a:lnTo>
                    <a:cubicBezTo>
                      <a:pt x="4539" y="3523"/>
                      <a:pt x="3523" y="4539"/>
                      <a:pt x="2270" y="4539"/>
                    </a:cubicBezTo>
                    <a:cubicBezTo>
                      <a:pt x="1016" y="4539"/>
                      <a:pt x="0" y="3523"/>
                      <a:pt x="0" y="2269"/>
                    </a:cubicBezTo>
                    <a:cubicBezTo>
                      <a:pt x="0" y="1016"/>
                      <a:pt x="1016" y="0"/>
                      <a:pt x="2270" y="0"/>
                    </a:cubicBezTo>
                    <a:cubicBezTo>
                      <a:pt x="3523" y="0"/>
                      <a:pt x="4539" y="1016"/>
                      <a:pt x="4539" y="2269"/>
                    </a:cubicBezTo>
                  </a:path>
                </a:pathLst>
              </a:custGeom>
              <a:solidFill>
                <a:srgbClr val="012B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j-lt"/>
                </a:endParaRPr>
              </a:p>
            </p:txBody>
          </p:sp>
          <p:sp>
            <p:nvSpPr>
              <p:cNvPr id="115" name="Freeform 14"/>
              <p:cNvSpPr>
                <a:spLocks noChangeArrowheads="1"/>
              </p:cNvSpPr>
              <p:nvPr/>
            </p:nvSpPr>
            <p:spPr bwMode="auto">
              <a:xfrm>
                <a:off x="10542684" y="3791492"/>
                <a:ext cx="3321600" cy="3321439"/>
              </a:xfrm>
              <a:custGeom>
                <a:avLst/>
                <a:gdLst>
                  <a:gd name="T0" fmla="*/ 1194963907 w 3538"/>
                  <a:gd name="T1" fmla="*/ 597284481 h 3538"/>
                  <a:gd name="T2" fmla="*/ 1194963907 w 3538"/>
                  <a:gd name="T3" fmla="*/ 597284481 h 3538"/>
                  <a:gd name="T4" fmla="*/ 597651413 w 3538"/>
                  <a:gd name="T5" fmla="*/ 1194905987 h 3538"/>
                  <a:gd name="T6" fmla="*/ 0 w 3538"/>
                  <a:gd name="T7" fmla="*/ 597284481 h 3538"/>
                  <a:gd name="T8" fmla="*/ 597651413 w 3538"/>
                  <a:gd name="T9" fmla="*/ 0 h 3538"/>
                  <a:gd name="T10" fmla="*/ 1194963907 w 3538"/>
                  <a:gd name="T11" fmla="*/ 597284481 h 353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538" h="3538">
                    <a:moveTo>
                      <a:pt x="3537" y="1768"/>
                    </a:moveTo>
                    <a:lnTo>
                      <a:pt x="3537" y="1768"/>
                    </a:lnTo>
                    <a:cubicBezTo>
                      <a:pt x="3537" y="2745"/>
                      <a:pt x="2745" y="3537"/>
                      <a:pt x="1769" y="3537"/>
                    </a:cubicBezTo>
                    <a:cubicBezTo>
                      <a:pt x="792" y="3537"/>
                      <a:pt x="0" y="2745"/>
                      <a:pt x="0" y="1768"/>
                    </a:cubicBezTo>
                    <a:cubicBezTo>
                      <a:pt x="0" y="792"/>
                      <a:pt x="792" y="0"/>
                      <a:pt x="1769" y="0"/>
                    </a:cubicBezTo>
                    <a:cubicBezTo>
                      <a:pt x="2745" y="0"/>
                      <a:pt x="3537" y="792"/>
                      <a:pt x="3537" y="1768"/>
                    </a:cubicBezTo>
                  </a:path>
                </a:pathLst>
              </a:custGeom>
              <a:solidFill>
                <a:srgbClr val="FFCA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j-lt"/>
                </a:endParaRPr>
              </a:p>
            </p:txBody>
          </p:sp>
          <p:sp>
            <p:nvSpPr>
              <p:cNvPr id="116" name="Freeform 15"/>
              <p:cNvSpPr>
                <a:spLocks noChangeArrowheads="1"/>
              </p:cNvSpPr>
              <p:nvPr/>
            </p:nvSpPr>
            <p:spPr bwMode="auto">
              <a:xfrm>
                <a:off x="11010691" y="4263617"/>
                <a:ext cx="2381445" cy="2381333"/>
              </a:xfrm>
              <a:custGeom>
                <a:avLst/>
                <a:gdLst>
                  <a:gd name="T0" fmla="*/ 856843160 w 2536"/>
                  <a:gd name="T1" fmla="*/ 428233348 h 2536"/>
                  <a:gd name="T2" fmla="*/ 856843160 w 2536"/>
                  <a:gd name="T3" fmla="*/ 428233348 h 2536"/>
                  <a:gd name="T4" fmla="*/ 428590610 w 2536"/>
                  <a:gd name="T5" fmla="*/ 856803801 h 2536"/>
                  <a:gd name="T6" fmla="*/ 0 w 2536"/>
                  <a:gd name="T7" fmla="*/ 428233348 h 2536"/>
                  <a:gd name="T8" fmla="*/ 428590610 w 2536"/>
                  <a:gd name="T9" fmla="*/ 0 h 2536"/>
                  <a:gd name="T10" fmla="*/ 856843160 w 2536"/>
                  <a:gd name="T11" fmla="*/ 428233348 h 253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536" h="2536">
                    <a:moveTo>
                      <a:pt x="2535" y="1267"/>
                    </a:moveTo>
                    <a:lnTo>
                      <a:pt x="2535" y="1267"/>
                    </a:lnTo>
                    <a:cubicBezTo>
                      <a:pt x="2535" y="1966"/>
                      <a:pt x="1969" y="2535"/>
                      <a:pt x="1268" y="2535"/>
                    </a:cubicBezTo>
                    <a:cubicBezTo>
                      <a:pt x="569" y="2535"/>
                      <a:pt x="0" y="1966"/>
                      <a:pt x="0" y="1267"/>
                    </a:cubicBezTo>
                    <a:cubicBezTo>
                      <a:pt x="0" y="566"/>
                      <a:pt x="569" y="0"/>
                      <a:pt x="1268" y="0"/>
                    </a:cubicBezTo>
                    <a:cubicBezTo>
                      <a:pt x="1969" y="0"/>
                      <a:pt x="2535" y="566"/>
                      <a:pt x="2535" y="1267"/>
                    </a:cubicBezTo>
                  </a:path>
                </a:pathLst>
              </a:custGeom>
              <a:solidFill>
                <a:srgbClr val="2982E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j-lt"/>
                </a:endParaRPr>
              </a:p>
            </p:txBody>
          </p:sp>
          <p:sp>
            <p:nvSpPr>
              <p:cNvPr id="117" name="Freeform 16"/>
              <p:cNvSpPr>
                <a:spLocks noChangeArrowheads="1"/>
              </p:cNvSpPr>
              <p:nvPr/>
            </p:nvSpPr>
            <p:spPr bwMode="auto">
              <a:xfrm>
                <a:off x="11482839" y="4731602"/>
                <a:ext cx="1441293" cy="1445364"/>
              </a:xfrm>
              <a:custGeom>
                <a:avLst/>
                <a:gdLst>
                  <a:gd name="T0" fmla="*/ 518724545 w 1534"/>
                  <a:gd name="T1" fmla="*/ 260672385 h 1537"/>
                  <a:gd name="T2" fmla="*/ 518724545 w 1534"/>
                  <a:gd name="T3" fmla="*/ 260672385 h 1537"/>
                  <a:gd name="T4" fmla="*/ 259531394 w 1534"/>
                  <a:gd name="T5" fmla="*/ 520666756 h 1537"/>
                  <a:gd name="T6" fmla="*/ 0 w 1534"/>
                  <a:gd name="T7" fmla="*/ 260672385 h 1537"/>
                  <a:gd name="T8" fmla="*/ 259531394 w 1534"/>
                  <a:gd name="T9" fmla="*/ 0 h 1537"/>
                  <a:gd name="T10" fmla="*/ 518724545 w 1534"/>
                  <a:gd name="T11" fmla="*/ 260672385 h 15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534" h="1537">
                    <a:moveTo>
                      <a:pt x="1533" y="769"/>
                    </a:moveTo>
                    <a:lnTo>
                      <a:pt x="1533" y="769"/>
                    </a:lnTo>
                    <a:cubicBezTo>
                      <a:pt x="1533" y="1193"/>
                      <a:pt x="1191" y="1536"/>
                      <a:pt x="767" y="1536"/>
                    </a:cubicBezTo>
                    <a:cubicBezTo>
                      <a:pt x="342" y="1536"/>
                      <a:pt x="0" y="1193"/>
                      <a:pt x="0" y="769"/>
                    </a:cubicBezTo>
                    <a:cubicBezTo>
                      <a:pt x="0" y="345"/>
                      <a:pt x="342" y="0"/>
                      <a:pt x="767" y="0"/>
                    </a:cubicBezTo>
                    <a:cubicBezTo>
                      <a:pt x="1191" y="0"/>
                      <a:pt x="1533" y="345"/>
                      <a:pt x="1533" y="769"/>
                    </a:cubicBezTo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56" tIns="121878" rIns="243756" bIns="121878" anchor="ctr"/>
              <a:lstStyle/>
              <a:p>
                <a:endParaRPr lang="zh-CN" altLang="en-US">
                  <a:solidFill>
                    <a:schemeClr val="accent2">
                      <a:lumMod val="20000"/>
                      <a:lumOff val="80000"/>
                    </a:schemeClr>
                  </a:solidFill>
                </a:endParaRPr>
              </a:p>
            </p:txBody>
          </p:sp>
          <p:sp>
            <p:nvSpPr>
              <p:cNvPr id="118" name="Freeform 17"/>
              <p:cNvSpPr>
                <a:spLocks noChangeArrowheads="1"/>
              </p:cNvSpPr>
              <p:nvPr/>
            </p:nvSpPr>
            <p:spPr bwMode="auto">
              <a:xfrm>
                <a:off x="11950843" y="5199582"/>
                <a:ext cx="501141" cy="501117"/>
              </a:xfrm>
              <a:custGeom>
                <a:avLst/>
                <a:gdLst>
                  <a:gd name="T0" fmla="*/ 179594884 w 535"/>
                  <a:gd name="T1" fmla="*/ 90129873 h 535"/>
                  <a:gd name="T2" fmla="*/ 179594884 w 535"/>
                  <a:gd name="T3" fmla="*/ 90129873 h 535"/>
                  <a:gd name="T4" fmla="*/ 89460694 w 535"/>
                  <a:gd name="T5" fmla="*/ 179586283 h 535"/>
                  <a:gd name="T6" fmla="*/ 0 w 535"/>
                  <a:gd name="T7" fmla="*/ 90129873 h 535"/>
                  <a:gd name="T8" fmla="*/ 89460694 w 535"/>
                  <a:gd name="T9" fmla="*/ 0 h 535"/>
                  <a:gd name="T10" fmla="*/ 179594884 w 535"/>
                  <a:gd name="T11" fmla="*/ 90129873 h 535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535" h="535">
                    <a:moveTo>
                      <a:pt x="534" y="268"/>
                    </a:moveTo>
                    <a:lnTo>
                      <a:pt x="534" y="268"/>
                    </a:lnTo>
                    <a:cubicBezTo>
                      <a:pt x="534" y="415"/>
                      <a:pt x="412" y="534"/>
                      <a:pt x="266" y="534"/>
                    </a:cubicBezTo>
                    <a:cubicBezTo>
                      <a:pt x="119" y="534"/>
                      <a:pt x="0" y="415"/>
                      <a:pt x="0" y="268"/>
                    </a:cubicBezTo>
                    <a:cubicBezTo>
                      <a:pt x="0" y="121"/>
                      <a:pt x="119" y="0"/>
                      <a:pt x="266" y="0"/>
                    </a:cubicBezTo>
                    <a:cubicBezTo>
                      <a:pt x="412" y="0"/>
                      <a:pt x="534" y="121"/>
                      <a:pt x="534" y="268"/>
                    </a:cubicBezTo>
                  </a:path>
                </a:pathLst>
              </a:custGeom>
              <a:solidFill>
                <a:schemeClr val="accent4"/>
              </a:solidFill>
              <a:ln w="12700">
                <a:miter lim="400000"/>
              </a:ln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lIns="38100" tIns="38100" rIns="38100" bIns="38100" anchor="ctr"/>
              <a:lstStyle/>
              <a:p>
                <a:pPr defTabSz="319674"/>
                <a:endParaRPr lang="zh-CN" altLang="en-US" sz="2100">
                  <a:solidFill>
                    <a:schemeClr val="accent2">
                      <a:lumMod val="20000"/>
                      <a:lumOff val="80000"/>
                    </a:schemeClr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  <a:cs typeface="Gill Sans"/>
                </a:endParaRPr>
              </a:p>
            </p:txBody>
          </p:sp>
        </p:grpSp>
        <p:grpSp>
          <p:nvGrpSpPr>
            <p:cNvPr id="70" name="Group 68"/>
            <p:cNvGrpSpPr>
              <a:grpSpLocks/>
            </p:cNvGrpSpPr>
            <p:nvPr/>
          </p:nvGrpSpPr>
          <p:grpSpPr bwMode="auto">
            <a:xfrm>
              <a:off x="12124791" y="3770786"/>
              <a:ext cx="3478984" cy="1689710"/>
              <a:chOff x="12124791" y="3770786"/>
              <a:chExt cx="3478984" cy="1689710"/>
            </a:xfrm>
          </p:grpSpPr>
          <p:sp>
            <p:nvSpPr>
              <p:cNvPr id="71" name="Freeform 18"/>
              <p:cNvSpPr>
                <a:spLocks noChangeArrowheads="1"/>
              </p:cNvSpPr>
              <p:nvPr/>
            </p:nvSpPr>
            <p:spPr bwMode="auto">
              <a:xfrm>
                <a:off x="12124793" y="4118666"/>
                <a:ext cx="2841169" cy="1341829"/>
              </a:xfrm>
              <a:custGeom>
                <a:avLst/>
                <a:gdLst>
                  <a:gd name="T0" fmla="*/ 100219111 w 3023"/>
                  <a:gd name="T1" fmla="*/ 382395930 h 1430"/>
                  <a:gd name="T2" fmla="*/ 1002867807 w 3023"/>
                  <a:gd name="T3" fmla="*/ 0 h 1430"/>
                  <a:gd name="T4" fmla="*/ 1023182683 w 3023"/>
                  <a:gd name="T5" fmla="*/ 48938286 h 1430"/>
                  <a:gd name="T6" fmla="*/ 0 w 3023"/>
                  <a:gd name="T7" fmla="*/ 482298383 h 1430"/>
                  <a:gd name="T8" fmla="*/ 100219111 w 3023"/>
                  <a:gd name="T9" fmla="*/ 382395930 h 14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023" h="1430">
                    <a:moveTo>
                      <a:pt x="296" y="1133"/>
                    </a:moveTo>
                    <a:lnTo>
                      <a:pt x="2962" y="0"/>
                    </a:lnTo>
                    <a:lnTo>
                      <a:pt x="3022" y="145"/>
                    </a:lnTo>
                    <a:lnTo>
                      <a:pt x="0" y="1429"/>
                    </a:lnTo>
                    <a:lnTo>
                      <a:pt x="296" y="1133"/>
                    </a:lnTo>
                  </a:path>
                </a:pathLst>
              </a:custGeom>
              <a:solidFill>
                <a:srgbClr val="515D5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56" tIns="121878" rIns="243756" bIns="121878" anchor="ctr"/>
              <a:lstStyle/>
              <a:p>
                <a:endParaRPr lang="zh-CN" altLang="en-US">
                  <a:solidFill>
                    <a:schemeClr val="accent2">
                      <a:lumMod val="20000"/>
                      <a:lumOff val="80000"/>
                    </a:schemeClr>
                  </a:solidFill>
                </a:endParaRPr>
              </a:p>
            </p:txBody>
          </p:sp>
          <p:sp>
            <p:nvSpPr>
              <p:cNvPr id="109" name="Freeform 19"/>
              <p:cNvSpPr>
                <a:spLocks noChangeArrowheads="1"/>
              </p:cNvSpPr>
              <p:nvPr/>
            </p:nvSpPr>
            <p:spPr bwMode="auto">
              <a:xfrm>
                <a:off x="12124791" y="4255333"/>
                <a:ext cx="2899153" cy="1205163"/>
              </a:xfrm>
              <a:custGeom>
                <a:avLst/>
                <a:gdLst>
                  <a:gd name="T0" fmla="*/ 141743780 w 3086"/>
                  <a:gd name="T1" fmla="*/ 430563943 h 1285"/>
                  <a:gd name="T2" fmla="*/ 1043629318 w 3086"/>
                  <a:gd name="T3" fmla="*/ 48552594 h 1285"/>
                  <a:gd name="T4" fmla="*/ 1022316880 w 3086"/>
                  <a:gd name="T5" fmla="*/ 0 h 1285"/>
                  <a:gd name="T6" fmla="*/ 0 w 3086"/>
                  <a:gd name="T7" fmla="*/ 432923624 h 1285"/>
                  <a:gd name="T8" fmla="*/ 141743780 w 3086"/>
                  <a:gd name="T9" fmla="*/ 430563943 h 128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086" h="1285">
                    <a:moveTo>
                      <a:pt x="419" y="1277"/>
                    </a:moveTo>
                    <a:lnTo>
                      <a:pt x="3085" y="144"/>
                    </a:lnTo>
                    <a:lnTo>
                      <a:pt x="3022" y="0"/>
                    </a:lnTo>
                    <a:lnTo>
                      <a:pt x="0" y="1284"/>
                    </a:lnTo>
                    <a:lnTo>
                      <a:pt x="419" y="1277"/>
                    </a:lnTo>
                  </a:path>
                </a:pathLst>
              </a:custGeom>
              <a:solidFill>
                <a:srgbClr val="82828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56" tIns="121878" rIns="243756" bIns="121878" anchor="ctr"/>
              <a:lstStyle/>
              <a:p>
                <a:endParaRPr lang="zh-CN" altLang="en-US">
                  <a:solidFill>
                    <a:schemeClr val="accent2">
                      <a:lumMod val="20000"/>
                      <a:lumOff val="80000"/>
                    </a:schemeClr>
                  </a:solidFill>
                </a:endParaRPr>
              </a:p>
            </p:txBody>
          </p:sp>
          <p:sp>
            <p:nvSpPr>
              <p:cNvPr id="110" name="Freeform 20"/>
              <p:cNvSpPr>
                <a:spLocks noChangeArrowheads="1"/>
              </p:cNvSpPr>
              <p:nvPr/>
            </p:nvSpPr>
            <p:spPr bwMode="auto">
              <a:xfrm>
                <a:off x="12157926" y="4097957"/>
                <a:ext cx="2841169" cy="1341829"/>
              </a:xfrm>
              <a:custGeom>
                <a:avLst/>
                <a:gdLst>
                  <a:gd name="T0" fmla="*/ 100020228 w 3026"/>
                  <a:gd name="T1" fmla="*/ 382395930 h 1430"/>
                  <a:gd name="T2" fmla="*/ 1001556202 w 3026"/>
                  <a:gd name="T3" fmla="*/ 0 h 1430"/>
                  <a:gd name="T4" fmla="*/ 1022168291 w 3026"/>
                  <a:gd name="T5" fmla="*/ 48601422 h 1430"/>
                  <a:gd name="T6" fmla="*/ 0 w 3026"/>
                  <a:gd name="T7" fmla="*/ 482298383 h 1430"/>
                  <a:gd name="T8" fmla="*/ 100020228 w 3026"/>
                  <a:gd name="T9" fmla="*/ 382395930 h 14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026" h="1430">
                    <a:moveTo>
                      <a:pt x="296" y="1133"/>
                    </a:moveTo>
                    <a:lnTo>
                      <a:pt x="2964" y="0"/>
                    </a:lnTo>
                    <a:lnTo>
                      <a:pt x="3025" y="144"/>
                    </a:lnTo>
                    <a:lnTo>
                      <a:pt x="0" y="1429"/>
                    </a:lnTo>
                    <a:lnTo>
                      <a:pt x="296" y="1133"/>
                    </a:lnTo>
                  </a:path>
                </a:pathLst>
              </a:custGeom>
              <a:solidFill>
                <a:srgbClr val="A6A6A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56" tIns="121878" rIns="243756" bIns="121878" anchor="ctr"/>
              <a:lstStyle/>
              <a:p>
                <a:endParaRPr lang="zh-CN" altLang="en-US">
                  <a:solidFill>
                    <a:schemeClr val="accent2">
                      <a:lumMod val="20000"/>
                      <a:lumOff val="80000"/>
                    </a:schemeClr>
                  </a:solidFill>
                </a:endParaRPr>
              </a:p>
            </p:txBody>
          </p:sp>
          <p:sp>
            <p:nvSpPr>
              <p:cNvPr id="111" name="Freeform 21"/>
              <p:cNvSpPr>
                <a:spLocks noChangeArrowheads="1"/>
              </p:cNvSpPr>
              <p:nvPr/>
            </p:nvSpPr>
            <p:spPr bwMode="auto">
              <a:xfrm>
                <a:off x="12157924" y="4234626"/>
                <a:ext cx="2899153" cy="1209302"/>
              </a:xfrm>
              <a:custGeom>
                <a:avLst/>
                <a:gdLst>
                  <a:gd name="T0" fmla="*/ 141806968 w 3089"/>
                  <a:gd name="T1" fmla="*/ 433191536 h 1286"/>
                  <a:gd name="T2" fmla="*/ 1042615758 w 3089"/>
                  <a:gd name="T3" fmla="*/ 49149757 h 1286"/>
                  <a:gd name="T4" fmla="*/ 1021344666 w 3089"/>
                  <a:gd name="T5" fmla="*/ 0 h 1286"/>
                  <a:gd name="T6" fmla="*/ 0 w 3089"/>
                  <a:gd name="T7" fmla="*/ 435565003 h 1286"/>
                  <a:gd name="T8" fmla="*/ 141806968 w 3089"/>
                  <a:gd name="T9" fmla="*/ 433191536 h 128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3089" h="1286">
                    <a:moveTo>
                      <a:pt x="420" y="1278"/>
                    </a:moveTo>
                    <a:lnTo>
                      <a:pt x="3088" y="145"/>
                    </a:lnTo>
                    <a:lnTo>
                      <a:pt x="3025" y="0"/>
                    </a:lnTo>
                    <a:lnTo>
                      <a:pt x="0" y="1285"/>
                    </a:lnTo>
                    <a:lnTo>
                      <a:pt x="420" y="1278"/>
                    </a:lnTo>
                  </a:path>
                </a:pathLst>
              </a:custGeom>
              <a:solidFill>
                <a:srgbClr val="7F7F7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56" tIns="121878" rIns="243756" bIns="121878" anchor="ctr"/>
              <a:lstStyle/>
              <a:p>
                <a:endParaRPr lang="zh-CN" altLang="en-US">
                  <a:solidFill>
                    <a:schemeClr val="accent2">
                      <a:lumMod val="20000"/>
                      <a:lumOff val="80000"/>
                    </a:schemeClr>
                  </a:solidFill>
                </a:endParaRPr>
              </a:p>
            </p:txBody>
          </p:sp>
          <p:sp>
            <p:nvSpPr>
              <p:cNvPr id="112" name="Freeform 22"/>
              <p:cNvSpPr>
                <a:spLocks noChangeArrowheads="1"/>
              </p:cNvSpPr>
              <p:nvPr/>
            </p:nvSpPr>
            <p:spPr bwMode="auto">
              <a:xfrm>
                <a:off x="14560081" y="3770786"/>
                <a:ext cx="820046" cy="604652"/>
              </a:xfrm>
              <a:custGeom>
                <a:avLst/>
                <a:gdLst>
                  <a:gd name="T0" fmla="*/ 0 w 875"/>
                  <a:gd name="T1" fmla="*/ 217275687 h 644"/>
                  <a:gd name="T2" fmla="*/ 0 w 875"/>
                  <a:gd name="T3" fmla="*/ 217275687 h 644"/>
                  <a:gd name="T4" fmla="*/ 109080176 w 875"/>
                  <a:gd name="T5" fmla="*/ 79746463 h 644"/>
                  <a:gd name="T6" fmla="*/ 294247500 w 875"/>
                  <a:gd name="T7" fmla="*/ 0 h 644"/>
                  <a:gd name="T8" fmla="*/ 207723744 w 875"/>
                  <a:gd name="T9" fmla="*/ 129419001 h 644"/>
                  <a:gd name="T10" fmla="*/ 0 w 875"/>
                  <a:gd name="T11" fmla="*/ 217275687 h 64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875" h="644">
                    <a:moveTo>
                      <a:pt x="0" y="643"/>
                    </a:moveTo>
                    <a:lnTo>
                      <a:pt x="0" y="643"/>
                    </a:lnTo>
                    <a:cubicBezTo>
                      <a:pt x="0" y="643"/>
                      <a:pt x="58" y="347"/>
                      <a:pt x="324" y="236"/>
                    </a:cubicBezTo>
                    <a:cubicBezTo>
                      <a:pt x="589" y="122"/>
                      <a:pt x="874" y="0"/>
                      <a:pt x="874" y="0"/>
                    </a:cubicBezTo>
                    <a:cubicBezTo>
                      <a:pt x="617" y="383"/>
                      <a:pt x="617" y="383"/>
                      <a:pt x="617" y="383"/>
                    </a:cubicBezTo>
                    <a:lnTo>
                      <a:pt x="0" y="643"/>
                    </a:lnTo>
                  </a:path>
                </a:pathLst>
              </a:custGeom>
              <a:solidFill>
                <a:srgbClr val="012B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lt1"/>
                  </a:solidFill>
                  <a:latin typeface="+mj-lt"/>
                </a:endParaRPr>
              </a:p>
            </p:txBody>
          </p:sp>
          <p:sp>
            <p:nvSpPr>
              <p:cNvPr id="113" name="Freeform 23"/>
              <p:cNvSpPr>
                <a:spLocks noChangeArrowheads="1"/>
              </p:cNvSpPr>
              <p:nvPr/>
            </p:nvSpPr>
            <p:spPr bwMode="auto">
              <a:xfrm>
                <a:off x="14597357" y="4218063"/>
                <a:ext cx="1006418" cy="401719"/>
              </a:xfrm>
              <a:custGeom>
                <a:avLst/>
                <a:gdLst>
                  <a:gd name="T0" fmla="*/ 0 w 1071"/>
                  <a:gd name="T1" fmla="*/ 89228658 h 427"/>
                  <a:gd name="T2" fmla="*/ 0 w 1071"/>
                  <a:gd name="T3" fmla="*/ 89228658 h 427"/>
                  <a:gd name="T4" fmla="*/ 176003808 w 1071"/>
                  <a:gd name="T5" fmla="*/ 106531739 h 427"/>
                  <a:gd name="T6" fmla="*/ 362162008 w 1071"/>
                  <a:gd name="T7" fmla="*/ 26802278 h 427"/>
                  <a:gd name="T8" fmla="*/ 209850839 w 1071"/>
                  <a:gd name="T9" fmla="*/ 0 h 427"/>
                  <a:gd name="T10" fmla="*/ 0 w 1071"/>
                  <a:gd name="T11" fmla="*/ 89228658 h 42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071" h="427">
                    <a:moveTo>
                      <a:pt x="0" y="263"/>
                    </a:moveTo>
                    <a:lnTo>
                      <a:pt x="0" y="263"/>
                    </a:lnTo>
                    <a:cubicBezTo>
                      <a:pt x="0" y="263"/>
                      <a:pt x="254" y="426"/>
                      <a:pt x="520" y="314"/>
                    </a:cubicBezTo>
                    <a:cubicBezTo>
                      <a:pt x="786" y="200"/>
                      <a:pt x="1070" y="79"/>
                      <a:pt x="1070" y="79"/>
                    </a:cubicBezTo>
                    <a:cubicBezTo>
                      <a:pt x="620" y="0"/>
                      <a:pt x="620" y="0"/>
                      <a:pt x="620" y="0"/>
                    </a:cubicBezTo>
                    <a:lnTo>
                      <a:pt x="0" y="263"/>
                    </a:lnTo>
                  </a:path>
                </a:pathLst>
              </a:custGeom>
              <a:solidFill>
                <a:srgbClr val="2982E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7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56" tIns="121878" rIns="243756" bIns="121878" anchor="ctr"/>
              <a:lstStyle/>
              <a:p>
                <a:endParaRPr lang="zh-CN" altLang="en-US" dirty="0">
                  <a:solidFill>
                    <a:schemeClr val="accent2">
                      <a:lumMod val="20000"/>
                      <a:lumOff val="80000"/>
                    </a:schemeClr>
                  </a:solidFill>
                </a:endParaRPr>
              </a:p>
            </p:txBody>
          </p: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BE057B7A-5FC9-0804-4A25-C71D20FDDD76}"/>
              </a:ext>
            </a:extLst>
          </p:cNvPr>
          <p:cNvGrpSpPr/>
          <p:nvPr/>
        </p:nvGrpSpPr>
        <p:grpSpPr>
          <a:xfrm>
            <a:off x="9066968" y="1628568"/>
            <a:ext cx="2958311" cy="816522"/>
            <a:chOff x="283598" y="1906534"/>
            <a:chExt cx="2958311" cy="816522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BD723E7F-9AD9-46AD-3229-801D70BC748C}"/>
                </a:ext>
              </a:extLst>
            </p:cNvPr>
            <p:cNvSpPr txBox="1"/>
            <p:nvPr/>
          </p:nvSpPr>
          <p:spPr>
            <a:xfrm>
              <a:off x="283598" y="2190603"/>
              <a:ext cx="295831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F9EED3C5-C344-CC8B-60C6-1797A57386B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565E7837-CCAC-B487-DD92-4A7C62E79031}"/>
              </a:ext>
            </a:extLst>
          </p:cNvPr>
          <p:cNvGrpSpPr/>
          <p:nvPr/>
        </p:nvGrpSpPr>
        <p:grpSpPr>
          <a:xfrm>
            <a:off x="115921" y="1628568"/>
            <a:ext cx="3045788" cy="816522"/>
            <a:chOff x="222349" y="1906534"/>
            <a:chExt cx="3045788" cy="816522"/>
          </a:xfrm>
        </p:grpSpPr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1C1732D-5DD0-A08F-DC84-A5723207D1A8}"/>
                </a:ext>
              </a:extLst>
            </p:cNvPr>
            <p:cNvSpPr txBox="1"/>
            <p:nvPr/>
          </p:nvSpPr>
          <p:spPr>
            <a:xfrm>
              <a:off x="222349" y="2190603"/>
              <a:ext cx="302767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D73D5ABB-A310-A7E7-4664-9D7B3AED9716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D76AC01F-A6A6-4782-8D60-273E14E89600}"/>
              </a:ext>
            </a:extLst>
          </p:cNvPr>
          <p:cNvGrpSpPr/>
          <p:nvPr/>
        </p:nvGrpSpPr>
        <p:grpSpPr>
          <a:xfrm>
            <a:off x="9066968" y="3240255"/>
            <a:ext cx="2958311" cy="816522"/>
            <a:chOff x="283598" y="1906534"/>
            <a:chExt cx="2958311" cy="81652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FB1BD36F-848E-34FB-8BEA-563CE028140B}"/>
                </a:ext>
              </a:extLst>
            </p:cNvPr>
            <p:cNvSpPr txBox="1"/>
            <p:nvPr/>
          </p:nvSpPr>
          <p:spPr>
            <a:xfrm>
              <a:off x="283598" y="2190603"/>
              <a:ext cx="295831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8AD9C293-7895-4E76-7300-0934E0FBB5C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D99824D0-AB94-9800-EFC0-7EB493C0550F}"/>
              </a:ext>
            </a:extLst>
          </p:cNvPr>
          <p:cNvGrpSpPr/>
          <p:nvPr/>
        </p:nvGrpSpPr>
        <p:grpSpPr>
          <a:xfrm>
            <a:off x="115921" y="3240255"/>
            <a:ext cx="3045788" cy="816522"/>
            <a:chOff x="222349" y="1906534"/>
            <a:chExt cx="3045788" cy="8165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1B5A594E-0BA1-DF99-15A5-EB1DCD0A3601}"/>
                </a:ext>
              </a:extLst>
            </p:cNvPr>
            <p:cNvSpPr txBox="1"/>
            <p:nvPr/>
          </p:nvSpPr>
          <p:spPr>
            <a:xfrm>
              <a:off x="222349" y="2190603"/>
              <a:ext cx="302767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4A620D85-C7C4-FDE7-8D0A-72844BDF3EEF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64E5750E-2F61-132A-28DB-867E50418677}"/>
              </a:ext>
            </a:extLst>
          </p:cNvPr>
          <p:cNvGrpSpPr/>
          <p:nvPr/>
        </p:nvGrpSpPr>
        <p:grpSpPr>
          <a:xfrm>
            <a:off x="9066968" y="4815605"/>
            <a:ext cx="2958311" cy="816522"/>
            <a:chOff x="283598" y="1906534"/>
            <a:chExt cx="2958311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4FD46F7-6BC6-1E59-5914-7D73DD04A8E4}"/>
                </a:ext>
              </a:extLst>
            </p:cNvPr>
            <p:cNvSpPr txBox="1"/>
            <p:nvPr/>
          </p:nvSpPr>
          <p:spPr>
            <a:xfrm>
              <a:off x="283598" y="2190603"/>
              <a:ext cx="295831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B96A7B93-7F01-8209-5991-11955B5CC93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58CB7604-EF8E-5919-9176-EE4692A1E46C}"/>
              </a:ext>
            </a:extLst>
          </p:cNvPr>
          <p:cNvGrpSpPr/>
          <p:nvPr/>
        </p:nvGrpSpPr>
        <p:grpSpPr>
          <a:xfrm>
            <a:off x="115921" y="4815605"/>
            <a:ext cx="3045788" cy="816522"/>
            <a:chOff x="222349" y="1906534"/>
            <a:chExt cx="3045788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686F793-8211-60DD-ADF3-2C6FEFA0E4FF}"/>
                </a:ext>
              </a:extLst>
            </p:cNvPr>
            <p:cNvSpPr txBox="1"/>
            <p:nvPr/>
          </p:nvSpPr>
          <p:spPr>
            <a:xfrm>
              <a:off x="222349" y="2190603"/>
              <a:ext cx="302767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FC3AC5A8-20C7-59B0-53C6-D2A03D23B2AB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06273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0017A3-3BEC-F7CE-F12B-FBE0914B71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7C4C42E8-BDB1-E43A-E017-D1387A5710B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  <a:alphaModFix amt="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98" t="31922" r="6898" b="31412"/>
          <a:stretch/>
        </p:blipFill>
        <p:spPr>
          <a:xfrm>
            <a:off x="0" y="1"/>
            <a:ext cx="12192000" cy="5185767"/>
          </a:xfrm>
          <a:custGeom>
            <a:avLst/>
            <a:gdLst>
              <a:gd name="connsiteX0" fmla="*/ 0 w 12192000"/>
              <a:gd name="connsiteY0" fmla="*/ 0 h 5185767"/>
              <a:gd name="connsiteX1" fmla="*/ 12192000 w 12192000"/>
              <a:gd name="connsiteY1" fmla="*/ 0 h 5185767"/>
              <a:gd name="connsiteX2" fmla="*/ 12192000 w 12192000"/>
              <a:gd name="connsiteY2" fmla="*/ 5185767 h 5185767"/>
              <a:gd name="connsiteX3" fmla="*/ 0 w 12192000"/>
              <a:gd name="connsiteY3" fmla="*/ 5185767 h 5185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185767">
                <a:moveTo>
                  <a:pt x="0" y="0"/>
                </a:moveTo>
                <a:lnTo>
                  <a:pt x="12192000" y="0"/>
                </a:lnTo>
                <a:lnTo>
                  <a:pt x="12192000" y="5185767"/>
                </a:lnTo>
                <a:lnTo>
                  <a:pt x="0" y="5185767"/>
                </a:lnTo>
                <a:close/>
              </a:path>
            </a:pathLst>
          </a:custGeom>
        </p:spPr>
      </p:pic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43BB8FEC-5EF5-B8AB-2930-C4DAA23AC0E4}"/>
              </a:ext>
            </a:extLst>
          </p:cNvPr>
          <p:cNvSpPr/>
          <p:nvPr/>
        </p:nvSpPr>
        <p:spPr>
          <a:xfrm>
            <a:off x="0" y="4016876"/>
            <a:ext cx="12192000" cy="2841124"/>
          </a:xfrm>
          <a:custGeom>
            <a:avLst/>
            <a:gdLst>
              <a:gd name="connsiteX0" fmla="*/ 0 w 12192000"/>
              <a:gd name="connsiteY0" fmla="*/ 0 h 2841124"/>
              <a:gd name="connsiteX1" fmla="*/ 54556 w 12192000"/>
              <a:gd name="connsiteY1" fmla="*/ 28140 h 2841124"/>
              <a:gd name="connsiteX2" fmla="*/ 6096000 w 12192000"/>
              <a:gd name="connsiteY2" fmla="*/ 978044 h 2841124"/>
              <a:gd name="connsiteX3" fmla="*/ 12137444 w 12192000"/>
              <a:gd name="connsiteY3" fmla="*/ 28140 h 2841124"/>
              <a:gd name="connsiteX4" fmla="*/ 12192000 w 12192000"/>
              <a:gd name="connsiteY4" fmla="*/ 0 h 2841124"/>
              <a:gd name="connsiteX5" fmla="*/ 12192000 w 12192000"/>
              <a:gd name="connsiteY5" fmla="*/ 2841124 h 2841124"/>
              <a:gd name="connsiteX6" fmla="*/ 0 w 12192000"/>
              <a:gd name="connsiteY6" fmla="*/ 2841124 h 2841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841124">
                <a:moveTo>
                  <a:pt x="0" y="0"/>
                </a:moveTo>
                <a:lnTo>
                  <a:pt x="54556" y="28140"/>
                </a:lnTo>
                <a:cubicBezTo>
                  <a:pt x="1218036" y="593946"/>
                  <a:pt x="3487224" y="978044"/>
                  <a:pt x="6096000" y="978044"/>
                </a:cubicBezTo>
                <a:cubicBezTo>
                  <a:pt x="8704776" y="978044"/>
                  <a:pt x="10973964" y="593946"/>
                  <a:pt x="12137444" y="28140"/>
                </a:cubicBezTo>
                <a:lnTo>
                  <a:pt x="12192000" y="0"/>
                </a:lnTo>
                <a:lnTo>
                  <a:pt x="12192000" y="2841124"/>
                </a:lnTo>
                <a:lnTo>
                  <a:pt x="0" y="2841124"/>
                </a:lnTo>
                <a:close/>
              </a:path>
            </a:pathLst>
          </a:custGeom>
          <a:solidFill>
            <a:srgbClr val="012BA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1F3E5A44-61EB-E5CA-10A0-27EADEF606DB}"/>
              </a:ext>
            </a:extLst>
          </p:cNvPr>
          <p:cNvSpPr/>
          <p:nvPr/>
        </p:nvSpPr>
        <p:spPr>
          <a:xfrm>
            <a:off x="0" y="4001889"/>
            <a:ext cx="12192000" cy="1246137"/>
          </a:xfrm>
          <a:custGeom>
            <a:avLst/>
            <a:gdLst>
              <a:gd name="connsiteX0" fmla="*/ 0 w 12192000"/>
              <a:gd name="connsiteY0" fmla="*/ 0 h 1048569"/>
              <a:gd name="connsiteX1" fmla="*/ 106062 w 12192000"/>
              <a:gd name="connsiteY1" fmla="*/ 24862 h 1048569"/>
              <a:gd name="connsiteX2" fmla="*/ 6096000 w 12192000"/>
              <a:gd name="connsiteY2" fmla="*/ 553460 h 1048569"/>
              <a:gd name="connsiteX3" fmla="*/ 12085938 w 12192000"/>
              <a:gd name="connsiteY3" fmla="*/ 24862 h 1048569"/>
              <a:gd name="connsiteX4" fmla="*/ 12192000 w 12192000"/>
              <a:gd name="connsiteY4" fmla="*/ 0 h 1048569"/>
              <a:gd name="connsiteX5" fmla="*/ 12192000 w 12192000"/>
              <a:gd name="connsiteY5" fmla="*/ 70525 h 1048569"/>
              <a:gd name="connsiteX6" fmla="*/ 12137444 w 12192000"/>
              <a:gd name="connsiteY6" fmla="*/ 98665 h 1048569"/>
              <a:gd name="connsiteX7" fmla="*/ 6096000 w 12192000"/>
              <a:gd name="connsiteY7" fmla="*/ 1048569 h 1048569"/>
              <a:gd name="connsiteX8" fmla="*/ 54556 w 12192000"/>
              <a:gd name="connsiteY8" fmla="*/ 98665 h 1048569"/>
              <a:gd name="connsiteX9" fmla="*/ 0 w 12192000"/>
              <a:gd name="connsiteY9" fmla="*/ 70525 h 1048569"/>
              <a:gd name="connsiteX10" fmla="*/ 0 w 12192000"/>
              <a:gd name="connsiteY10" fmla="*/ 0 h 1048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048569">
                <a:moveTo>
                  <a:pt x="0" y="0"/>
                </a:moveTo>
                <a:lnTo>
                  <a:pt x="106062" y="24862"/>
                </a:lnTo>
                <a:cubicBezTo>
                  <a:pt x="1639021" y="351457"/>
                  <a:pt x="3756784" y="553460"/>
                  <a:pt x="6096000" y="553460"/>
                </a:cubicBezTo>
                <a:cubicBezTo>
                  <a:pt x="8435216" y="553460"/>
                  <a:pt x="10552980" y="351457"/>
                  <a:pt x="12085938" y="24862"/>
                </a:cubicBezTo>
                <a:lnTo>
                  <a:pt x="12192000" y="0"/>
                </a:lnTo>
                <a:lnTo>
                  <a:pt x="12192000" y="70525"/>
                </a:lnTo>
                <a:lnTo>
                  <a:pt x="12137444" y="98665"/>
                </a:lnTo>
                <a:cubicBezTo>
                  <a:pt x="10973964" y="664471"/>
                  <a:pt x="8704776" y="1048569"/>
                  <a:pt x="6096000" y="1048569"/>
                </a:cubicBezTo>
                <a:cubicBezTo>
                  <a:pt x="3487224" y="1048569"/>
                  <a:pt x="1218036" y="664471"/>
                  <a:pt x="54556" y="98665"/>
                </a:cubicBezTo>
                <a:lnTo>
                  <a:pt x="0" y="70525"/>
                </a:lnTo>
                <a:lnTo>
                  <a:pt x="0" y="0"/>
                </a:lnTo>
                <a:close/>
              </a:path>
            </a:pathLst>
          </a:custGeom>
          <a:solidFill>
            <a:srgbClr val="FFCA6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E5F39EA0-3386-212E-DDDB-1F3AADB39A6C}"/>
              </a:ext>
            </a:extLst>
          </p:cNvPr>
          <p:cNvSpPr/>
          <p:nvPr/>
        </p:nvSpPr>
        <p:spPr>
          <a:xfrm>
            <a:off x="4762500" y="1713458"/>
            <a:ext cx="2667000" cy="773177"/>
          </a:xfrm>
          <a:prstGeom prst="roundRect">
            <a:avLst>
              <a:gd name="adj" fmla="val 0"/>
            </a:avLst>
          </a:prstGeom>
          <a:gradFill>
            <a:gsLst>
              <a:gs pos="100000">
                <a:srgbClr val="012BAF">
                  <a:alpha val="0"/>
                </a:srgbClr>
              </a:gs>
              <a:gs pos="44042">
                <a:srgbClr val="0532BA">
                  <a:alpha val="34000"/>
                </a:srgbClr>
              </a:gs>
              <a:gs pos="2000">
                <a:srgbClr val="0837C3">
                  <a:alpha val="82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1C530D7F-461F-6755-665B-B907849F5DD6}"/>
              </a:ext>
            </a:extLst>
          </p:cNvPr>
          <p:cNvGrpSpPr/>
          <p:nvPr/>
        </p:nvGrpSpPr>
        <p:grpSpPr>
          <a:xfrm>
            <a:off x="5024776" y="322082"/>
            <a:ext cx="2142448" cy="752234"/>
            <a:chOff x="2684082" y="1201764"/>
            <a:chExt cx="6517101" cy="2288213"/>
          </a:xfrm>
        </p:grpSpPr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0B0F7562-F302-2F15-2D9B-4704F1E3E988}"/>
                </a:ext>
              </a:extLst>
            </p:cNvPr>
            <p:cNvGrpSpPr/>
            <p:nvPr/>
          </p:nvGrpSpPr>
          <p:grpSpPr>
            <a:xfrm>
              <a:off x="2684082" y="1201764"/>
              <a:ext cx="6517101" cy="2288213"/>
              <a:chOff x="2684082" y="1201764"/>
              <a:chExt cx="6517101" cy="2288213"/>
            </a:xfrm>
            <a:solidFill>
              <a:srgbClr val="012BAF"/>
            </a:solidFill>
            <a:effectLst>
              <a:outerShdw dist="76200" dir="2700000" algn="tl" rotWithShape="0">
                <a:schemeClr val="bg1"/>
              </a:outerShdw>
            </a:effectLst>
          </p:grpSpPr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id="{6F2BC14C-1527-B200-87D7-50001F19F169}"/>
                  </a:ext>
                </a:extLst>
              </p:cNvPr>
              <p:cNvGrpSpPr/>
              <p:nvPr/>
            </p:nvGrpSpPr>
            <p:grpSpPr>
              <a:xfrm>
                <a:off x="2684082" y="1201764"/>
                <a:ext cx="2062357" cy="1671543"/>
                <a:chOff x="1030432" y="0"/>
                <a:chExt cx="3374824" cy="2735299"/>
              </a:xfrm>
              <a:grpFill/>
            </p:grpSpPr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164D161E-3DB0-0293-53DA-4F2C1C7D01FC}"/>
                    </a:ext>
                  </a:extLst>
                </p:cNvPr>
                <p:cNvSpPr/>
                <p:nvPr/>
              </p:nvSpPr>
              <p:spPr>
                <a:xfrm>
                  <a:off x="1030432" y="0"/>
                  <a:ext cx="3374824" cy="2735299"/>
                </a:xfrm>
                <a:custGeom>
                  <a:avLst/>
                  <a:gdLst>
                    <a:gd name="connsiteX0" fmla="*/ 1810974 w 3374824"/>
                    <a:gd name="connsiteY0" fmla="*/ 0 h 2735299"/>
                    <a:gd name="connsiteX1" fmla="*/ 1907717 w 3374824"/>
                    <a:gd name="connsiteY1" fmla="*/ 16124 h 2735299"/>
                    <a:gd name="connsiteX2" fmla="*/ 1966838 w 3374824"/>
                    <a:gd name="connsiteY2" fmla="*/ 53746 h 2735299"/>
                    <a:gd name="connsiteX3" fmla="*/ 2025959 w 3374824"/>
                    <a:gd name="connsiteY3" fmla="*/ 80619 h 2735299"/>
                    <a:gd name="connsiteX4" fmla="*/ 2063581 w 3374824"/>
                    <a:gd name="connsiteY4" fmla="*/ 139686 h 2735299"/>
                    <a:gd name="connsiteX5" fmla="*/ 2085079 w 3374824"/>
                    <a:gd name="connsiteY5" fmla="*/ 220305 h 2735299"/>
                    <a:gd name="connsiteX6" fmla="*/ 2042082 w 3374824"/>
                    <a:gd name="connsiteY6" fmla="*/ 322423 h 2735299"/>
                    <a:gd name="connsiteX7" fmla="*/ 1574545 w 3374824"/>
                    <a:gd name="connsiteY7" fmla="*/ 698592 h 2735299"/>
                    <a:gd name="connsiteX8" fmla="*/ 1133881 w 3374824"/>
                    <a:gd name="connsiteY8" fmla="*/ 1047887 h 2735299"/>
                    <a:gd name="connsiteX9" fmla="*/ 360045 w 3374824"/>
                    <a:gd name="connsiteY9" fmla="*/ 1821724 h 2735299"/>
                    <a:gd name="connsiteX10" fmla="*/ 365420 w 3374824"/>
                    <a:gd name="connsiteY10" fmla="*/ 1832473 h 2735299"/>
                    <a:gd name="connsiteX11" fmla="*/ 1123132 w 3374824"/>
                    <a:gd name="connsiteY11" fmla="*/ 1235999 h 2735299"/>
                    <a:gd name="connsiteX12" fmla="*/ 1176878 w 3374824"/>
                    <a:gd name="connsiteY12" fmla="*/ 1257497 h 2735299"/>
                    <a:gd name="connsiteX13" fmla="*/ 1219875 w 3374824"/>
                    <a:gd name="connsiteY13" fmla="*/ 1284370 h 2735299"/>
                    <a:gd name="connsiteX14" fmla="*/ 1246748 w 3374824"/>
                    <a:gd name="connsiteY14" fmla="*/ 1364989 h 2735299"/>
                    <a:gd name="connsiteX15" fmla="*/ 1053262 w 3374824"/>
                    <a:gd name="connsiteY15" fmla="*/ 1848597 h 2735299"/>
                    <a:gd name="connsiteX16" fmla="*/ 945770 w 3374824"/>
                    <a:gd name="connsiteY16" fmla="*/ 2106578 h 2735299"/>
                    <a:gd name="connsiteX17" fmla="*/ 892024 w 3374824"/>
                    <a:gd name="connsiteY17" fmla="*/ 2294635 h 2735299"/>
                    <a:gd name="connsiteX18" fmla="*/ 1284370 w 3374824"/>
                    <a:gd name="connsiteY18" fmla="*/ 1789530 h 2735299"/>
                    <a:gd name="connsiteX19" fmla="*/ 1295119 w 3374824"/>
                    <a:gd name="connsiteY19" fmla="*/ 1746533 h 2735299"/>
                    <a:gd name="connsiteX20" fmla="*/ 1316564 w 3374824"/>
                    <a:gd name="connsiteY20" fmla="*/ 1617542 h 2735299"/>
                    <a:gd name="connsiteX21" fmla="*/ 1472428 w 3374824"/>
                    <a:gd name="connsiteY21" fmla="*/ 1235999 h 2735299"/>
                    <a:gd name="connsiteX22" fmla="*/ 1542298 w 3374824"/>
                    <a:gd name="connsiteY22" fmla="*/ 1273621 h 2735299"/>
                    <a:gd name="connsiteX23" fmla="*/ 1558421 w 3374824"/>
                    <a:gd name="connsiteY23" fmla="*/ 1359615 h 2735299"/>
                    <a:gd name="connsiteX24" fmla="*/ 1547672 w 3374824"/>
                    <a:gd name="connsiteY24" fmla="*/ 1547672 h 2735299"/>
                    <a:gd name="connsiteX25" fmla="*/ 1999086 w 3374824"/>
                    <a:gd name="connsiteY25" fmla="*/ 1037138 h 2735299"/>
                    <a:gd name="connsiteX26" fmla="*/ 2074330 w 3374824"/>
                    <a:gd name="connsiteY26" fmla="*/ 1069386 h 2735299"/>
                    <a:gd name="connsiteX27" fmla="*/ 2133451 w 3374824"/>
                    <a:gd name="connsiteY27" fmla="*/ 1090884 h 2735299"/>
                    <a:gd name="connsiteX28" fmla="*/ 2197892 w 3374824"/>
                    <a:gd name="connsiteY28" fmla="*/ 1257497 h 2735299"/>
                    <a:gd name="connsiteX29" fmla="*/ 1972213 w 3374824"/>
                    <a:gd name="connsiteY29" fmla="*/ 2224819 h 2735299"/>
                    <a:gd name="connsiteX30" fmla="*/ 2187143 w 3374824"/>
                    <a:gd name="connsiteY30" fmla="*/ 2402128 h 2735299"/>
                    <a:gd name="connsiteX31" fmla="*/ 2423626 w 3374824"/>
                    <a:gd name="connsiteY31" fmla="*/ 2359131 h 2735299"/>
                    <a:gd name="connsiteX32" fmla="*/ 2713801 w 3374824"/>
                    <a:gd name="connsiteY32" fmla="*/ 2219445 h 2735299"/>
                    <a:gd name="connsiteX33" fmla="*/ 2950284 w 3374824"/>
                    <a:gd name="connsiteY33" fmla="*/ 2047457 h 2735299"/>
                    <a:gd name="connsiteX34" fmla="*/ 3165214 w 3374824"/>
                    <a:gd name="connsiteY34" fmla="*/ 1800279 h 2735299"/>
                    <a:gd name="connsiteX35" fmla="*/ 3046973 w 3374824"/>
                    <a:gd name="connsiteY35" fmla="*/ 1703536 h 2735299"/>
                    <a:gd name="connsiteX36" fmla="*/ 2869665 w 3374824"/>
                    <a:gd name="connsiteY36" fmla="*/ 1687412 h 2735299"/>
                    <a:gd name="connsiteX37" fmla="*/ 2321508 w 3374824"/>
                    <a:gd name="connsiteY37" fmla="*/ 1762657 h 2735299"/>
                    <a:gd name="connsiteX38" fmla="*/ 3100719 w 3374824"/>
                    <a:gd name="connsiteY38" fmla="*/ 1579920 h 2735299"/>
                    <a:gd name="connsiteX39" fmla="*/ 3229709 w 3374824"/>
                    <a:gd name="connsiteY39" fmla="*/ 1606793 h 2735299"/>
                    <a:gd name="connsiteX40" fmla="*/ 3326452 w 3374824"/>
                    <a:gd name="connsiteY40" fmla="*/ 1676663 h 2735299"/>
                    <a:gd name="connsiteX41" fmla="*/ 3374824 w 3374824"/>
                    <a:gd name="connsiteY41" fmla="*/ 1821724 h 2735299"/>
                    <a:gd name="connsiteX42" fmla="*/ 3310329 w 3374824"/>
                    <a:gd name="connsiteY42" fmla="*/ 2042082 h 2735299"/>
                    <a:gd name="connsiteX43" fmla="*/ 2348381 w 3374824"/>
                    <a:gd name="connsiteY43" fmla="*/ 2729925 h 2735299"/>
                    <a:gd name="connsiteX44" fmla="*/ 2235515 w 3374824"/>
                    <a:gd name="connsiteY44" fmla="*/ 2735299 h 2735299"/>
                    <a:gd name="connsiteX45" fmla="*/ 2020584 w 3374824"/>
                    <a:gd name="connsiteY45" fmla="*/ 2692303 h 2735299"/>
                    <a:gd name="connsiteX46" fmla="*/ 1698161 w 3374824"/>
                    <a:gd name="connsiteY46" fmla="*/ 2283886 h 2735299"/>
                    <a:gd name="connsiteX47" fmla="*/ 1757228 w 3374824"/>
                    <a:gd name="connsiteY47" fmla="*/ 1929216 h 2735299"/>
                    <a:gd name="connsiteX48" fmla="*/ 1751854 w 3374824"/>
                    <a:gd name="connsiteY48" fmla="*/ 1918467 h 2735299"/>
                    <a:gd name="connsiteX49" fmla="*/ 1644415 w 3374824"/>
                    <a:gd name="connsiteY49" fmla="*/ 1956089 h 2735299"/>
                    <a:gd name="connsiteX50" fmla="*/ 1542298 w 3374824"/>
                    <a:gd name="connsiteY50" fmla="*/ 1918467 h 2735299"/>
                    <a:gd name="connsiteX51" fmla="*/ 1526174 w 3374824"/>
                    <a:gd name="connsiteY51" fmla="*/ 1886219 h 2735299"/>
                    <a:gd name="connsiteX52" fmla="*/ 1472428 w 3374824"/>
                    <a:gd name="connsiteY52" fmla="*/ 2042082 h 2735299"/>
                    <a:gd name="connsiteX53" fmla="*/ 1445555 w 3374824"/>
                    <a:gd name="connsiteY53" fmla="*/ 2197946 h 2735299"/>
                    <a:gd name="connsiteX54" fmla="*/ 1397183 w 3374824"/>
                    <a:gd name="connsiteY54" fmla="*/ 2267762 h 2735299"/>
                    <a:gd name="connsiteX55" fmla="*/ 1359561 w 3374824"/>
                    <a:gd name="connsiteY55" fmla="*/ 2278512 h 2735299"/>
                    <a:gd name="connsiteX56" fmla="*/ 1257497 w 3374824"/>
                    <a:gd name="connsiteY56" fmla="*/ 2251638 h 2735299"/>
                    <a:gd name="connsiteX57" fmla="*/ 1235999 w 3374824"/>
                    <a:gd name="connsiteY57" fmla="*/ 2214070 h 2735299"/>
                    <a:gd name="connsiteX58" fmla="*/ 763087 w 3374824"/>
                    <a:gd name="connsiteY58" fmla="*/ 2703052 h 2735299"/>
                    <a:gd name="connsiteX59" fmla="*/ 634096 w 3374824"/>
                    <a:gd name="connsiteY59" fmla="*/ 2654734 h 2735299"/>
                    <a:gd name="connsiteX60" fmla="*/ 607223 w 3374824"/>
                    <a:gd name="connsiteY60" fmla="*/ 2547242 h 2735299"/>
                    <a:gd name="connsiteX61" fmla="*/ 945770 w 3374824"/>
                    <a:gd name="connsiteY61" fmla="*/ 1655164 h 2735299"/>
                    <a:gd name="connsiteX62" fmla="*/ 945770 w 3374824"/>
                    <a:gd name="connsiteY62" fmla="*/ 1649790 h 2735299"/>
                    <a:gd name="connsiteX63" fmla="*/ 171934 w 3374824"/>
                    <a:gd name="connsiteY63" fmla="*/ 2251638 h 2735299"/>
                    <a:gd name="connsiteX64" fmla="*/ 0 w 3374824"/>
                    <a:gd name="connsiteY64" fmla="*/ 2138826 h 2735299"/>
                    <a:gd name="connsiteX65" fmla="*/ 10749 w 3374824"/>
                    <a:gd name="connsiteY65" fmla="*/ 2079705 h 2735299"/>
                    <a:gd name="connsiteX66" fmla="*/ 548103 w 3374824"/>
                    <a:gd name="connsiteY66" fmla="*/ 1407932 h 2735299"/>
                    <a:gd name="connsiteX67" fmla="*/ 935021 w 3374824"/>
                    <a:gd name="connsiteY67" fmla="*/ 1047887 h 2735299"/>
                    <a:gd name="connsiteX68" fmla="*/ 1784101 w 3374824"/>
                    <a:gd name="connsiteY68" fmla="*/ 279426 h 2735299"/>
                    <a:gd name="connsiteX69" fmla="*/ 1687412 w 3374824"/>
                    <a:gd name="connsiteY69" fmla="*/ 268677 h 2735299"/>
                    <a:gd name="connsiteX70" fmla="*/ 1053262 w 3374824"/>
                    <a:gd name="connsiteY70" fmla="*/ 462163 h 2735299"/>
                    <a:gd name="connsiteX71" fmla="*/ 1810974 w 3374824"/>
                    <a:gd name="connsiteY71" fmla="*/ 0 h 2735299"/>
                    <a:gd name="connsiteX72" fmla="*/ 1923841 w 3374824"/>
                    <a:gd name="connsiteY72" fmla="*/ 1375739 h 2735299"/>
                    <a:gd name="connsiteX73" fmla="*/ 1633666 w 3374824"/>
                    <a:gd name="connsiteY73" fmla="*/ 1665914 h 2735299"/>
                    <a:gd name="connsiteX74" fmla="*/ 1800225 w 3374824"/>
                    <a:gd name="connsiteY74" fmla="*/ 1741158 h 2735299"/>
                    <a:gd name="connsiteX75" fmla="*/ 1923841 w 3374824"/>
                    <a:gd name="connsiteY75" fmla="*/ 1375739 h 2735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</a:cxnLst>
                  <a:rect l="l" t="t" r="r" b="b"/>
                  <a:pathLst>
                    <a:path w="3374824" h="2735299">
                      <a:moveTo>
                        <a:pt x="1810974" y="0"/>
                      </a:moveTo>
                      <a:cubicBezTo>
                        <a:pt x="1821723" y="0"/>
                        <a:pt x="1875470" y="0"/>
                        <a:pt x="1907717" y="16124"/>
                      </a:cubicBezTo>
                      <a:cubicBezTo>
                        <a:pt x="1923841" y="21498"/>
                        <a:pt x="1939965" y="37622"/>
                        <a:pt x="1966838" y="53746"/>
                      </a:cubicBezTo>
                      <a:cubicBezTo>
                        <a:pt x="1977587" y="64495"/>
                        <a:pt x="2004460" y="64495"/>
                        <a:pt x="2025959" y="80619"/>
                      </a:cubicBezTo>
                      <a:cubicBezTo>
                        <a:pt x="2036708" y="91368"/>
                        <a:pt x="2058206" y="112813"/>
                        <a:pt x="2063581" y="139686"/>
                      </a:cubicBezTo>
                      <a:cubicBezTo>
                        <a:pt x="2068955" y="161185"/>
                        <a:pt x="2085079" y="204181"/>
                        <a:pt x="2085079" y="220305"/>
                      </a:cubicBezTo>
                      <a:cubicBezTo>
                        <a:pt x="2085079" y="236429"/>
                        <a:pt x="2052832" y="306299"/>
                        <a:pt x="2042082" y="322423"/>
                      </a:cubicBezTo>
                      <a:cubicBezTo>
                        <a:pt x="1907717" y="483661"/>
                        <a:pt x="1730409" y="585725"/>
                        <a:pt x="1574545" y="698592"/>
                      </a:cubicBezTo>
                      <a:cubicBezTo>
                        <a:pt x="1434805" y="795335"/>
                        <a:pt x="1268246" y="935074"/>
                        <a:pt x="1133881" y="1047887"/>
                      </a:cubicBezTo>
                      <a:cubicBezTo>
                        <a:pt x="897398" y="1252123"/>
                        <a:pt x="591099" y="1563796"/>
                        <a:pt x="360045" y="1821724"/>
                      </a:cubicBezTo>
                      <a:lnTo>
                        <a:pt x="365420" y="1832473"/>
                      </a:lnTo>
                      <a:cubicBezTo>
                        <a:pt x="537353" y="1682037"/>
                        <a:pt x="956519" y="1235999"/>
                        <a:pt x="1123132" y="1235999"/>
                      </a:cubicBezTo>
                      <a:cubicBezTo>
                        <a:pt x="1133881" y="1235999"/>
                        <a:pt x="1155380" y="1246748"/>
                        <a:pt x="1176878" y="1257497"/>
                      </a:cubicBezTo>
                      <a:cubicBezTo>
                        <a:pt x="1187627" y="1268246"/>
                        <a:pt x="1209126" y="1268246"/>
                        <a:pt x="1219875" y="1284370"/>
                      </a:cubicBezTo>
                      <a:cubicBezTo>
                        <a:pt x="1241373" y="1300494"/>
                        <a:pt x="1246748" y="1348865"/>
                        <a:pt x="1246748" y="1364989"/>
                      </a:cubicBezTo>
                      <a:cubicBezTo>
                        <a:pt x="1246748" y="1467053"/>
                        <a:pt x="1074760" y="1800279"/>
                        <a:pt x="1053262" y="1848597"/>
                      </a:cubicBezTo>
                      <a:cubicBezTo>
                        <a:pt x="1010265" y="1929216"/>
                        <a:pt x="978017" y="2020584"/>
                        <a:pt x="945770" y="2106578"/>
                      </a:cubicBezTo>
                      <a:cubicBezTo>
                        <a:pt x="929646" y="2154949"/>
                        <a:pt x="892024" y="2230194"/>
                        <a:pt x="892024" y="2294635"/>
                      </a:cubicBezTo>
                      <a:cubicBezTo>
                        <a:pt x="1042513" y="2133451"/>
                        <a:pt x="1203751" y="1945340"/>
                        <a:pt x="1284370" y="1789530"/>
                      </a:cubicBezTo>
                      <a:cubicBezTo>
                        <a:pt x="1289745" y="1778780"/>
                        <a:pt x="1295119" y="1762657"/>
                        <a:pt x="1295119" y="1746533"/>
                      </a:cubicBezTo>
                      <a:cubicBezTo>
                        <a:pt x="1305815" y="1703536"/>
                        <a:pt x="1311189" y="1660539"/>
                        <a:pt x="1316564" y="1617542"/>
                      </a:cubicBezTo>
                      <a:cubicBezTo>
                        <a:pt x="1316564" y="1596044"/>
                        <a:pt x="1413307" y="1235999"/>
                        <a:pt x="1472428" y="1235999"/>
                      </a:cubicBezTo>
                      <a:cubicBezTo>
                        <a:pt x="1488551" y="1235999"/>
                        <a:pt x="1531548" y="1252123"/>
                        <a:pt x="1542298" y="1273621"/>
                      </a:cubicBezTo>
                      <a:cubicBezTo>
                        <a:pt x="1558421" y="1295119"/>
                        <a:pt x="1558421" y="1348865"/>
                        <a:pt x="1558421" y="1359615"/>
                      </a:cubicBezTo>
                      <a:cubicBezTo>
                        <a:pt x="1558421" y="1375739"/>
                        <a:pt x="1547672" y="1467053"/>
                        <a:pt x="1547672" y="1547672"/>
                      </a:cubicBezTo>
                      <a:cubicBezTo>
                        <a:pt x="1590669" y="1483177"/>
                        <a:pt x="1816349" y="1037138"/>
                        <a:pt x="1999086" y="1037138"/>
                      </a:cubicBezTo>
                      <a:cubicBezTo>
                        <a:pt x="2020584" y="1037138"/>
                        <a:pt x="2025959" y="1042513"/>
                        <a:pt x="2074330" y="1069386"/>
                      </a:cubicBezTo>
                      <a:cubicBezTo>
                        <a:pt x="2085079" y="1080135"/>
                        <a:pt x="2111952" y="1080135"/>
                        <a:pt x="2133451" y="1090884"/>
                      </a:cubicBezTo>
                      <a:cubicBezTo>
                        <a:pt x="2176394" y="1112383"/>
                        <a:pt x="2197892" y="1214500"/>
                        <a:pt x="2197892" y="1257497"/>
                      </a:cubicBezTo>
                      <a:cubicBezTo>
                        <a:pt x="2197892" y="1440180"/>
                        <a:pt x="1972213" y="1956089"/>
                        <a:pt x="1972213" y="2224819"/>
                      </a:cubicBezTo>
                      <a:cubicBezTo>
                        <a:pt x="1972213" y="2391378"/>
                        <a:pt x="2058206" y="2402128"/>
                        <a:pt x="2187143" y="2402128"/>
                      </a:cubicBezTo>
                      <a:cubicBezTo>
                        <a:pt x="2257013" y="2402128"/>
                        <a:pt x="2343007" y="2380629"/>
                        <a:pt x="2423626" y="2359131"/>
                      </a:cubicBezTo>
                      <a:cubicBezTo>
                        <a:pt x="2514994" y="2332258"/>
                        <a:pt x="2617058" y="2283886"/>
                        <a:pt x="2713801" y="2219445"/>
                      </a:cubicBezTo>
                      <a:cubicBezTo>
                        <a:pt x="2789045" y="2171073"/>
                        <a:pt x="2869665" y="2111952"/>
                        <a:pt x="2950284" y="2047457"/>
                      </a:cubicBezTo>
                      <a:cubicBezTo>
                        <a:pt x="2955658" y="2042082"/>
                        <a:pt x="3165214" y="1837847"/>
                        <a:pt x="3165214" y="1800279"/>
                      </a:cubicBezTo>
                      <a:cubicBezTo>
                        <a:pt x="3165214" y="1757282"/>
                        <a:pt x="3052347" y="1703536"/>
                        <a:pt x="3046973" y="1703536"/>
                      </a:cubicBezTo>
                      <a:cubicBezTo>
                        <a:pt x="2987906" y="1687412"/>
                        <a:pt x="2885788" y="1687412"/>
                        <a:pt x="2869665" y="1687412"/>
                      </a:cubicBezTo>
                      <a:cubicBezTo>
                        <a:pt x="2681553" y="1687412"/>
                        <a:pt x="2504245" y="1725034"/>
                        <a:pt x="2321508" y="1762657"/>
                      </a:cubicBezTo>
                      <a:cubicBezTo>
                        <a:pt x="2461248" y="1719660"/>
                        <a:pt x="2880414" y="1579920"/>
                        <a:pt x="3100719" y="1579920"/>
                      </a:cubicBezTo>
                      <a:cubicBezTo>
                        <a:pt x="3159840" y="1579920"/>
                        <a:pt x="3154465" y="1574545"/>
                        <a:pt x="3229709" y="1606793"/>
                      </a:cubicBezTo>
                      <a:cubicBezTo>
                        <a:pt x="3245833" y="1617542"/>
                        <a:pt x="3304954" y="1639041"/>
                        <a:pt x="3326452" y="1676663"/>
                      </a:cubicBezTo>
                      <a:cubicBezTo>
                        <a:pt x="3353325" y="1714285"/>
                        <a:pt x="3374824" y="1784155"/>
                        <a:pt x="3374824" y="1821724"/>
                      </a:cubicBezTo>
                      <a:cubicBezTo>
                        <a:pt x="3374824" y="1880844"/>
                        <a:pt x="3337202" y="1993711"/>
                        <a:pt x="3310329" y="2042082"/>
                      </a:cubicBezTo>
                      <a:cubicBezTo>
                        <a:pt x="3116843" y="2418251"/>
                        <a:pt x="2665429" y="2713801"/>
                        <a:pt x="2348381" y="2729925"/>
                      </a:cubicBezTo>
                      <a:cubicBezTo>
                        <a:pt x="2251638" y="2729925"/>
                        <a:pt x="2246264" y="2735299"/>
                        <a:pt x="2235515" y="2735299"/>
                      </a:cubicBezTo>
                      <a:cubicBezTo>
                        <a:pt x="2171019" y="2735299"/>
                        <a:pt x="2085079" y="2708426"/>
                        <a:pt x="2020584" y="2692303"/>
                      </a:cubicBezTo>
                      <a:cubicBezTo>
                        <a:pt x="1778727" y="2627861"/>
                        <a:pt x="1698161" y="2455874"/>
                        <a:pt x="1698161" y="2283886"/>
                      </a:cubicBezTo>
                      <a:cubicBezTo>
                        <a:pt x="1698161" y="2176448"/>
                        <a:pt x="1741104" y="2015209"/>
                        <a:pt x="1757228" y="1929216"/>
                      </a:cubicBezTo>
                      <a:cubicBezTo>
                        <a:pt x="1757228" y="1929216"/>
                        <a:pt x="1757228" y="1923841"/>
                        <a:pt x="1751854" y="1918467"/>
                      </a:cubicBezTo>
                      <a:cubicBezTo>
                        <a:pt x="1741104" y="1934590"/>
                        <a:pt x="1665913" y="1956089"/>
                        <a:pt x="1644415" y="1956089"/>
                      </a:cubicBezTo>
                      <a:cubicBezTo>
                        <a:pt x="1633666" y="1956089"/>
                        <a:pt x="1569171" y="1934590"/>
                        <a:pt x="1542298" y="1918467"/>
                      </a:cubicBezTo>
                      <a:cubicBezTo>
                        <a:pt x="1531548" y="1913092"/>
                        <a:pt x="1531548" y="1896968"/>
                        <a:pt x="1526174" y="1886219"/>
                      </a:cubicBezTo>
                      <a:cubicBezTo>
                        <a:pt x="1504675" y="1934590"/>
                        <a:pt x="1483177" y="1988336"/>
                        <a:pt x="1472428" y="2042082"/>
                      </a:cubicBezTo>
                      <a:cubicBezTo>
                        <a:pt x="1461678" y="2085079"/>
                        <a:pt x="1461678" y="2144200"/>
                        <a:pt x="1445555" y="2197946"/>
                      </a:cubicBezTo>
                      <a:cubicBezTo>
                        <a:pt x="1440180" y="2219445"/>
                        <a:pt x="1418682" y="2246318"/>
                        <a:pt x="1397183" y="2267762"/>
                      </a:cubicBezTo>
                      <a:cubicBezTo>
                        <a:pt x="1391808" y="2278512"/>
                        <a:pt x="1370310" y="2278512"/>
                        <a:pt x="1359561" y="2278512"/>
                      </a:cubicBezTo>
                      <a:cubicBezTo>
                        <a:pt x="1343437" y="2278512"/>
                        <a:pt x="1284370" y="2267762"/>
                        <a:pt x="1257497" y="2251638"/>
                      </a:cubicBezTo>
                      <a:cubicBezTo>
                        <a:pt x="1241373" y="2246318"/>
                        <a:pt x="1241373" y="2230194"/>
                        <a:pt x="1235999" y="2214070"/>
                      </a:cubicBezTo>
                      <a:cubicBezTo>
                        <a:pt x="1133881" y="2348381"/>
                        <a:pt x="978017" y="2703052"/>
                        <a:pt x="763087" y="2703052"/>
                      </a:cubicBezTo>
                      <a:cubicBezTo>
                        <a:pt x="730839" y="2703052"/>
                        <a:pt x="639471" y="2660109"/>
                        <a:pt x="634096" y="2654734"/>
                      </a:cubicBezTo>
                      <a:cubicBezTo>
                        <a:pt x="601849" y="2611737"/>
                        <a:pt x="607223" y="2590239"/>
                        <a:pt x="607223" y="2547242"/>
                      </a:cubicBezTo>
                      <a:cubicBezTo>
                        <a:pt x="607223" y="2278512"/>
                        <a:pt x="806084" y="1891593"/>
                        <a:pt x="945770" y="1655164"/>
                      </a:cubicBezTo>
                      <a:lnTo>
                        <a:pt x="945770" y="1649790"/>
                      </a:lnTo>
                      <a:cubicBezTo>
                        <a:pt x="730839" y="1821724"/>
                        <a:pt x="413791" y="2251638"/>
                        <a:pt x="171934" y="2251638"/>
                      </a:cubicBezTo>
                      <a:cubicBezTo>
                        <a:pt x="96689" y="2251638"/>
                        <a:pt x="0" y="2224819"/>
                        <a:pt x="0" y="2138826"/>
                      </a:cubicBezTo>
                      <a:cubicBezTo>
                        <a:pt x="0" y="2122702"/>
                        <a:pt x="5375" y="2101203"/>
                        <a:pt x="10749" y="2079705"/>
                      </a:cubicBezTo>
                      <a:cubicBezTo>
                        <a:pt x="59067" y="1859346"/>
                        <a:pt x="333172" y="1617542"/>
                        <a:pt x="548103" y="1407932"/>
                      </a:cubicBezTo>
                      <a:cubicBezTo>
                        <a:pt x="671719" y="1284370"/>
                        <a:pt x="800709" y="1160754"/>
                        <a:pt x="935021" y="1047887"/>
                      </a:cubicBezTo>
                      <a:cubicBezTo>
                        <a:pt x="1203751" y="806084"/>
                        <a:pt x="1520799" y="574976"/>
                        <a:pt x="1784101" y="279426"/>
                      </a:cubicBezTo>
                      <a:cubicBezTo>
                        <a:pt x="1751854" y="274051"/>
                        <a:pt x="1703536" y="268677"/>
                        <a:pt x="1687412" y="268677"/>
                      </a:cubicBezTo>
                      <a:cubicBezTo>
                        <a:pt x="1504675" y="268677"/>
                        <a:pt x="1209126" y="354670"/>
                        <a:pt x="1053262" y="462163"/>
                      </a:cubicBezTo>
                      <a:cubicBezTo>
                        <a:pt x="1289745" y="263302"/>
                        <a:pt x="1563796" y="0"/>
                        <a:pt x="1810974" y="0"/>
                      </a:cubicBezTo>
                      <a:close/>
                      <a:moveTo>
                        <a:pt x="1923841" y="1375739"/>
                      </a:moveTo>
                      <a:cubicBezTo>
                        <a:pt x="1827098" y="1424056"/>
                        <a:pt x="1682037" y="1569171"/>
                        <a:pt x="1633666" y="1665914"/>
                      </a:cubicBezTo>
                      <a:cubicBezTo>
                        <a:pt x="1692787" y="1660539"/>
                        <a:pt x="1735730" y="1698161"/>
                        <a:pt x="1800225" y="1741158"/>
                      </a:cubicBezTo>
                      <a:lnTo>
                        <a:pt x="1923841" y="1375739"/>
                      </a:lnTo>
                      <a:close/>
                    </a:path>
                  </a:pathLst>
                </a:custGeom>
                <a:grpFill/>
                <a:ln w="53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CCEC0D9D-A58E-6FF7-2E3A-7C7FB0BBBE02}"/>
                    </a:ext>
                  </a:extLst>
                </p:cNvPr>
                <p:cNvSpPr/>
                <p:nvPr/>
              </p:nvSpPr>
              <p:spPr>
                <a:xfrm>
                  <a:off x="1282985" y="392293"/>
                  <a:ext cx="736214" cy="515908"/>
                </a:xfrm>
                <a:custGeom>
                  <a:avLst/>
                  <a:gdLst>
                    <a:gd name="connsiteX0" fmla="*/ 64495 w 736214"/>
                    <a:gd name="connsiteY0" fmla="*/ 0 h 515908"/>
                    <a:gd name="connsiteX1" fmla="*/ 155863 w 736214"/>
                    <a:gd name="connsiteY1" fmla="*/ 32247 h 515908"/>
                    <a:gd name="connsiteX2" fmla="*/ 381543 w 736214"/>
                    <a:gd name="connsiteY2" fmla="*/ 231054 h 515908"/>
                    <a:gd name="connsiteX3" fmla="*/ 440664 w 736214"/>
                    <a:gd name="connsiteY3" fmla="*/ 241803 h 515908"/>
                    <a:gd name="connsiteX4" fmla="*/ 736214 w 736214"/>
                    <a:gd name="connsiteY4" fmla="*/ 118241 h 515908"/>
                    <a:gd name="connsiteX5" fmla="*/ 618026 w 736214"/>
                    <a:gd name="connsiteY5" fmla="*/ 257927 h 515908"/>
                    <a:gd name="connsiteX6" fmla="*/ 365419 w 736214"/>
                    <a:gd name="connsiteY6" fmla="*/ 515908 h 515908"/>
                    <a:gd name="connsiteX7" fmla="*/ 0 w 736214"/>
                    <a:gd name="connsiteY7" fmla="*/ 198806 h 515908"/>
                    <a:gd name="connsiteX8" fmla="*/ 10749 w 736214"/>
                    <a:gd name="connsiteY8" fmla="*/ 107492 h 515908"/>
                    <a:gd name="connsiteX9" fmla="*/ 64495 w 736214"/>
                    <a:gd name="connsiteY9" fmla="*/ 0 h 515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36214" h="515908">
                      <a:moveTo>
                        <a:pt x="64495" y="0"/>
                      </a:moveTo>
                      <a:cubicBezTo>
                        <a:pt x="91368" y="10749"/>
                        <a:pt x="128990" y="10749"/>
                        <a:pt x="155863" y="32247"/>
                      </a:cubicBezTo>
                      <a:cubicBezTo>
                        <a:pt x="236429" y="91368"/>
                        <a:pt x="300924" y="177308"/>
                        <a:pt x="381543" y="231054"/>
                      </a:cubicBezTo>
                      <a:cubicBezTo>
                        <a:pt x="397667" y="241803"/>
                        <a:pt x="429915" y="241803"/>
                        <a:pt x="440664" y="241803"/>
                      </a:cubicBezTo>
                      <a:cubicBezTo>
                        <a:pt x="542781" y="241803"/>
                        <a:pt x="634096" y="193432"/>
                        <a:pt x="736214" y="118241"/>
                      </a:cubicBezTo>
                      <a:cubicBezTo>
                        <a:pt x="693217" y="161184"/>
                        <a:pt x="650220" y="204181"/>
                        <a:pt x="618026" y="257927"/>
                      </a:cubicBezTo>
                      <a:cubicBezTo>
                        <a:pt x="537407" y="386918"/>
                        <a:pt x="494410" y="515908"/>
                        <a:pt x="365419" y="515908"/>
                      </a:cubicBezTo>
                      <a:cubicBezTo>
                        <a:pt x="247178" y="515908"/>
                        <a:pt x="0" y="360045"/>
                        <a:pt x="0" y="198806"/>
                      </a:cubicBezTo>
                      <a:cubicBezTo>
                        <a:pt x="0" y="150435"/>
                        <a:pt x="26873" y="161184"/>
                        <a:pt x="10749" y="107492"/>
                      </a:cubicBezTo>
                      <a:cubicBezTo>
                        <a:pt x="21498" y="75244"/>
                        <a:pt x="37622" y="37622"/>
                        <a:pt x="64495" y="0"/>
                      </a:cubicBezTo>
                      <a:close/>
                    </a:path>
                  </a:pathLst>
                </a:custGeom>
                <a:grpFill/>
                <a:ln w="53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id="{7512A449-209E-4477-EB1A-EDC5D997E90B}"/>
                  </a:ext>
                </a:extLst>
              </p:cNvPr>
              <p:cNvGrpSpPr/>
              <p:nvPr/>
            </p:nvGrpSpPr>
            <p:grpSpPr>
              <a:xfrm>
                <a:off x="7488439" y="1358900"/>
                <a:ext cx="1712744" cy="2074895"/>
                <a:chOff x="7033118" y="3713370"/>
                <a:chExt cx="2160323" cy="2617112"/>
              </a:xfrm>
              <a:grpFill/>
            </p:grpSpPr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481B063F-3D21-14CF-9530-177BE5BF7A39}"/>
                    </a:ext>
                  </a:extLst>
                </p:cNvPr>
                <p:cNvSpPr/>
                <p:nvPr/>
              </p:nvSpPr>
              <p:spPr>
                <a:xfrm>
                  <a:off x="7033118" y="3713370"/>
                  <a:ext cx="730839" cy="1897022"/>
                </a:xfrm>
                <a:custGeom>
                  <a:avLst/>
                  <a:gdLst>
                    <a:gd name="connsiteX0" fmla="*/ 591099 w 730839"/>
                    <a:gd name="connsiteY0" fmla="*/ 0 h 1897022"/>
                    <a:gd name="connsiteX1" fmla="*/ 693217 w 730839"/>
                    <a:gd name="connsiteY1" fmla="*/ 59121 h 1897022"/>
                    <a:gd name="connsiteX2" fmla="*/ 714715 w 730839"/>
                    <a:gd name="connsiteY2" fmla="*/ 123616 h 1897022"/>
                    <a:gd name="connsiteX3" fmla="*/ 730839 w 730839"/>
                    <a:gd name="connsiteY3" fmla="*/ 161239 h 1897022"/>
                    <a:gd name="connsiteX4" fmla="*/ 585724 w 730839"/>
                    <a:gd name="connsiteY4" fmla="*/ 354671 h 1897022"/>
                    <a:gd name="connsiteX5" fmla="*/ 263302 w 730839"/>
                    <a:gd name="connsiteY5" fmla="*/ 677148 h 1897022"/>
                    <a:gd name="connsiteX6" fmla="*/ 360045 w 730839"/>
                    <a:gd name="connsiteY6" fmla="*/ 865205 h 1897022"/>
                    <a:gd name="connsiteX7" fmla="*/ 322422 w 730839"/>
                    <a:gd name="connsiteY7" fmla="*/ 1107063 h 1897022"/>
                    <a:gd name="connsiteX8" fmla="*/ 521229 w 730839"/>
                    <a:gd name="connsiteY8" fmla="*/ 1300495 h 1897022"/>
                    <a:gd name="connsiteX9" fmla="*/ 585724 w 730839"/>
                    <a:gd name="connsiteY9" fmla="*/ 1456358 h 1897022"/>
                    <a:gd name="connsiteX10" fmla="*/ 682467 w 730839"/>
                    <a:gd name="connsiteY10" fmla="*/ 1316619 h 1897022"/>
                    <a:gd name="connsiteX11" fmla="*/ 472858 w 730839"/>
                    <a:gd name="connsiteY11" fmla="*/ 1816403 h 1897022"/>
                    <a:gd name="connsiteX12" fmla="*/ 419165 w 730839"/>
                    <a:gd name="connsiteY12" fmla="*/ 1886273 h 1897022"/>
                    <a:gd name="connsiteX13" fmla="*/ 376169 w 730839"/>
                    <a:gd name="connsiteY13" fmla="*/ 1897022 h 1897022"/>
                    <a:gd name="connsiteX14" fmla="*/ 247178 w 730839"/>
                    <a:gd name="connsiteY14" fmla="*/ 1843276 h 1897022"/>
                    <a:gd name="connsiteX15" fmla="*/ 241803 w 730839"/>
                    <a:gd name="connsiteY15" fmla="*/ 1794905 h 1897022"/>
                    <a:gd name="connsiteX16" fmla="*/ 263302 w 730839"/>
                    <a:gd name="connsiteY16" fmla="*/ 1708911 h 1897022"/>
                    <a:gd name="connsiteX17" fmla="*/ 365419 w 730839"/>
                    <a:gd name="connsiteY17" fmla="*/ 1467108 h 1897022"/>
                    <a:gd name="connsiteX18" fmla="*/ 107438 w 730839"/>
                    <a:gd name="connsiteY18" fmla="*/ 1150006 h 1897022"/>
                    <a:gd name="connsiteX19" fmla="*/ 112813 w 730839"/>
                    <a:gd name="connsiteY19" fmla="*/ 1101688 h 1897022"/>
                    <a:gd name="connsiteX20" fmla="*/ 198807 w 730839"/>
                    <a:gd name="connsiteY20" fmla="*/ 865205 h 1897022"/>
                    <a:gd name="connsiteX21" fmla="*/ 198807 w 730839"/>
                    <a:gd name="connsiteY21" fmla="*/ 843707 h 1897022"/>
                    <a:gd name="connsiteX22" fmla="*/ 0 w 730839"/>
                    <a:gd name="connsiteY22" fmla="*/ 741589 h 1897022"/>
                    <a:gd name="connsiteX23" fmla="*/ 21498 w 730839"/>
                    <a:gd name="connsiteY23" fmla="*/ 661024 h 1897022"/>
                    <a:gd name="connsiteX24" fmla="*/ 91314 w 730839"/>
                    <a:gd name="connsiteY24" fmla="*/ 526659 h 1897022"/>
                    <a:gd name="connsiteX25" fmla="*/ 591099 w 730839"/>
                    <a:gd name="connsiteY25" fmla="*/ 0 h 1897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730839" h="1897022">
                      <a:moveTo>
                        <a:pt x="591099" y="0"/>
                      </a:moveTo>
                      <a:cubicBezTo>
                        <a:pt x="601848" y="0"/>
                        <a:pt x="660969" y="32248"/>
                        <a:pt x="693217" y="59121"/>
                      </a:cubicBezTo>
                      <a:cubicBezTo>
                        <a:pt x="736214" y="91369"/>
                        <a:pt x="714715" y="107493"/>
                        <a:pt x="714715" y="123616"/>
                      </a:cubicBezTo>
                      <a:cubicBezTo>
                        <a:pt x="714715" y="139740"/>
                        <a:pt x="730839" y="150490"/>
                        <a:pt x="730839" y="161239"/>
                      </a:cubicBezTo>
                      <a:cubicBezTo>
                        <a:pt x="730839" y="220359"/>
                        <a:pt x="628721" y="311674"/>
                        <a:pt x="585724" y="354671"/>
                      </a:cubicBezTo>
                      <a:cubicBezTo>
                        <a:pt x="483607" y="462163"/>
                        <a:pt x="376169" y="575030"/>
                        <a:pt x="263302" y="677148"/>
                      </a:cubicBezTo>
                      <a:cubicBezTo>
                        <a:pt x="354670" y="703967"/>
                        <a:pt x="360045" y="795335"/>
                        <a:pt x="360045" y="865205"/>
                      </a:cubicBezTo>
                      <a:cubicBezTo>
                        <a:pt x="360045" y="967323"/>
                        <a:pt x="322422" y="1026444"/>
                        <a:pt x="322422" y="1107063"/>
                      </a:cubicBezTo>
                      <a:cubicBezTo>
                        <a:pt x="322422" y="1187628"/>
                        <a:pt x="472858" y="1257498"/>
                        <a:pt x="521229" y="1300495"/>
                      </a:cubicBezTo>
                      <a:cubicBezTo>
                        <a:pt x="569601" y="1338117"/>
                        <a:pt x="564226" y="1402612"/>
                        <a:pt x="585724" y="1456358"/>
                      </a:cubicBezTo>
                      <a:cubicBezTo>
                        <a:pt x="623347" y="1413361"/>
                        <a:pt x="655594" y="1364990"/>
                        <a:pt x="682467" y="1316619"/>
                      </a:cubicBezTo>
                      <a:cubicBezTo>
                        <a:pt x="612598" y="1483231"/>
                        <a:pt x="526604" y="1649790"/>
                        <a:pt x="472858" y="1816403"/>
                      </a:cubicBezTo>
                      <a:cubicBezTo>
                        <a:pt x="467483" y="1837902"/>
                        <a:pt x="435289" y="1864775"/>
                        <a:pt x="419165" y="1886273"/>
                      </a:cubicBezTo>
                      <a:cubicBezTo>
                        <a:pt x="408416" y="1897022"/>
                        <a:pt x="392292" y="1897022"/>
                        <a:pt x="376169" y="1897022"/>
                      </a:cubicBezTo>
                      <a:cubicBezTo>
                        <a:pt x="338546" y="1897022"/>
                        <a:pt x="257927" y="1870149"/>
                        <a:pt x="247178" y="1843276"/>
                      </a:cubicBezTo>
                      <a:cubicBezTo>
                        <a:pt x="241803" y="1827153"/>
                        <a:pt x="241803" y="1811029"/>
                        <a:pt x="241803" y="1794905"/>
                      </a:cubicBezTo>
                      <a:cubicBezTo>
                        <a:pt x="241803" y="1784156"/>
                        <a:pt x="263302" y="1735784"/>
                        <a:pt x="263302" y="1708911"/>
                      </a:cubicBezTo>
                      <a:cubicBezTo>
                        <a:pt x="268676" y="1660540"/>
                        <a:pt x="365419" y="1493981"/>
                        <a:pt x="365419" y="1467108"/>
                      </a:cubicBezTo>
                      <a:cubicBezTo>
                        <a:pt x="365419" y="1424111"/>
                        <a:pt x="107438" y="1381114"/>
                        <a:pt x="107438" y="1150006"/>
                      </a:cubicBezTo>
                      <a:cubicBezTo>
                        <a:pt x="107438" y="1139256"/>
                        <a:pt x="112813" y="1117758"/>
                        <a:pt x="112813" y="1101688"/>
                      </a:cubicBezTo>
                      <a:cubicBezTo>
                        <a:pt x="128937" y="1042567"/>
                        <a:pt x="198807" y="865205"/>
                        <a:pt x="198807" y="865205"/>
                      </a:cubicBezTo>
                      <a:lnTo>
                        <a:pt x="198807" y="843707"/>
                      </a:lnTo>
                      <a:cubicBezTo>
                        <a:pt x="134311" y="849081"/>
                        <a:pt x="0" y="843707"/>
                        <a:pt x="0" y="741589"/>
                      </a:cubicBezTo>
                      <a:cubicBezTo>
                        <a:pt x="0" y="730840"/>
                        <a:pt x="21498" y="687843"/>
                        <a:pt x="21498" y="661024"/>
                      </a:cubicBezTo>
                      <a:cubicBezTo>
                        <a:pt x="21498" y="623402"/>
                        <a:pt x="59067" y="558906"/>
                        <a:pt x="91314" y="526659"/>
                      </a:cubicBezTo>
                      <a:cubicBezTo>
                        <a:pt x="257927" y="343922"/>
                        <a:pt x="574975" y="0"/>
                        <a:pt x="591099" y="0"/>
                      </a:cubicBezTo>
                      <a:close/>
                    </a:path>
                  </a:pathLst>
                </a:custGeom>
                <a:grpFill/>
                <a:ln w="53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61DB2C2C-CBE6-8C37-82E2-94A9090420FA}"/>
                    </a:ext>
                  </a:extLst>
                </p:cNvPr>
                <p:cNvSpPr/>
                <p:nvPr/>
              </p:nvSpPr>
              <p:spPr>
                <a:xfrm>
                  <a:off x="7618841" y="3772491"/>
                  <a:ext cx="1574600" cy="2557991"/>
                </a:xfrm>
                <a:custGeom>
                  <a:avLst/>
                  <a:gdLst>
                    <a:gd name="connsiteX0" fmla="*/ 1160808 w 1574600"/>
                    <a:gd name="connsiteY0" fmla="*/ 0 h 2557991"/>
                    <a:gd name="connsiteX1" fmla="*/ 1289746 w 1574600"/>
                    <a:gd name="connsiteY1" fmla="*/ 48372 h 2557991"/>
                    <a:gd name="connsiteX2" fmla="*/ 1332743 w 1574600"/>
                    <a:gd name="connsiteY2" fmla="*/ 69870 h 2557991"/>
                    <a:gd name="connsiteX3" fmla="*/ 1354241 w 1574600"/>
                    <a:gd name="connsiteY3" fmla="*/ 112867 h 2557991"/>
                    <a:gd name="connsiteX4" fmla="*/ 1364990 w 1574600"/>
                    <a:gd name="connsiteY4" fmla="*/ 171988 h 2557991"/>
                    <a:gd name="connsiteX5" fmla="*/ 1300495 w 1574600"/>
                    <a:gd name="connsiteY5" fmla="*/ 268677 h 2557991"/>
                    <a:gd name="connsiteX6" fmla="*/ 736214 w 1574600"/>
                    <a:gd name="connsiteY6" fmla="*/ 687843 h 2557991"/>
                    <a:gd name="connsiteX7" fmla="*/ 746963 w 1574600"/>
                    <a:gd name="connsiteY7" fmla="*/ 693217 h 2557991"/>
                    <a:gd name="connsiteX8" fmla="*/ 1397238 w 1574600"/>
                    <a:gd name="connsiteY8" fmla="*/ 478287 h 2557991"/>
                    <a:gd name="connsiteX9" fmla="*/ 1510105 w 1574600"/>
                    <a:gd name="connsiteY9" fmla="*/ 515909 h 2557991"/>
                    <a:gd name="connsiteX10" fmla="*/ 1563851 w 1574600"/>
                    <a:gd name="connsiteY10" fmla="*/ 564281 h 2557991"/>
                    <a:gd name="connsiteX11" fmla="*/ 1563851 w 1574600"/>
                    <a:gd name="connsiteY11" fmla="*/ 591154 h 2557991"/>
                    <a:gd name="connsiteX12" fmla="*/ 1574600 w 1574600"/>
                    <a:gd name="connsiteY12" fmla="*/ 612652 h 2557991"/>
                    <a:gd name="connsiteX13" fmla="*/ 1364990 w 1574600"/>
                    <a:gd name="connsiteY13" fmla="*/ 784586 h 2557991"/>
                    <a:gd name="connsiteX14" fmla="*/ 1429485 w 1574600"/>
                    <a:gd name="connsiteY14" fmla="*/ 1359615 h 2557991"/>
                    <a:gd name="connsiteX15" fmla="*/ 1434860 w 1574600"/>
                    <a:gd name="connsiteY15" fmla="*/ 2197946 h 2557991"/>
                    <a:gd name="connsiteX16" fmla="*/ 1424111 w 1574600"/>
                    <a:gd name="connsiteY16" fmla="*/ 2262442 h 2557991"/>
                    <a:gd name="connsiteX17" fmla="*/ 1289746 w 1574600"/>
                    <a:gd name="connsiteY17" fmla="*/ 2536493 h 2557991"/>
                    <a:gd name="connsiteX18" fmla="*/ 1209127 w 1574600"/>
                    <a:gd name="connsiteY18" fmla="*/ 2557991 h 2557991"/>
                    <a:gd name="connsiteX19" fmla="*/ 1042567 w 1574600"/>
                    <a:gd name="connsiteY19" fmla="*/ 2504245 h 2557991"/>
                    <a:gd name="connsiteX20" fmla="*/ 376169 w 1574600"/>
                    <a:gd name="connsiteY20" fmla="*/ 1977587 h 2557991"/>
                    <a:gd name="connsiteX21" fmla="*/ 1031818 w 1574600"/>
                    <a:gd name="connsiteY21" fmla="*/ 2240943 h 2557991"/>
                    <a:gd name="connsiteX22" fmla="*/ 1150059 w 1574600"/>
                    <a:gd name="connsiteY22" fmla="*/ 2214070 h 2557991"/>
                    <a:gd name="connsiteX23" fmla="*/ 1150059 w 1574600"/>
                    <a:gd name="connsiteY23" fmla="*/ 2187197 h 2557991"/>
                    <a:gd name="connsiteX24" fmla="*/ 1155434 w 1574600"/>
                    <a:gd name="connsiteY24" fmla="*/ 2154950 h 2557991"/>
                    <a:gd name="connsiteX25" fmla="*/ 1160808 w 1574600"/>
                    <a:gd name="connsiteY25" fmla="*/ 2085080 h 2557991"/>
                    <a:gd name="connsiteX26" fmla="*/ 1160808 w 1574600"/>
                    <a:gd name="connsiteY26" fmla="*/ 859830 h 2557991"/>
                    <a:gd name="connsiteX27" fmla="*/ 155864 w 1574600"/>
                    <a:gd name="connsiteY27" fmla="*/ 1252123 h 2557991"/>
                    <a:gd name="connsiteX28" fmla="*/ 80620 w 1574600"/>
                    <a:gd name="connsiteY28" fmla="*/ 1230625 h 2557991"/>
                    <a:gd name="connsiteX29" fmla="*/ 10750 w 1574600"/>
                    <a:gd name="connsiteY29" fmla="*/ 1193002 h 2557991"/>
                    <a:gd name="connsiteX30" fmla="*/ 0 w 1574600"/>
                    <a:gd name="connsiteY30" fmla="*/ 1139256 h 2557991"/>
                    <a:gd name="connsiteX31" fmla="*/ 26874 w 1574600"/>
                    <a:gd name="connsiteY31" fmla="*/ 1090885 h 2557991"/>
                    <a:gd name="connsiteX32" fmla="*/ 26874 w 1574600"/>
                    <a:gd name="connsiteY32" fmla="*/ 1064012 h 2557991"/>
                    <a:gd name="connsiteX33" fmla="*/ 510534 w 1574600"/>
                    <a:gd name="connsiteY33" fmla="*/ 671719 h 2557991"/>
                    <a:gd name="connsiteX34" fmla="*/ 999570 w 1574600"/>
                    <a:gd name="connsiteY34" fmla="*/ 376169 h 2557991"/>
                    <a:gd name="connsiteX35" fmla="*/ 988821 w 1574600"/>
                    <a:gd name="connsiteY35" fmla="*/ 370795 h 2557991"/>
                    <a:gd name="connsiteX36" fmla="*/ 661023 w 1574600"/>
                    <a:gd name="connsiteY36" fmla="*/ 451414 h 2557991"/>
                    <a:gd name="connsiteX37" fmla="*/ 580404 w 1574600"/>
                    <a:gd name="connsiteY37" fmla="*/ 429915 h 2557991"/>
                    <a:gd name="connsiteX38" fmla="*/ 521284 w 1574600"/>
                    <a:gd name="connsiteY38" fmla="*/ 403042 h 2557991"/>
                    <a:gd name="connsiteX39" fmla="*/ 515909 w 1574600"/>
                    <a:gd name="connsiteY39" fmla="*/ 370795 h 2557991"/>
                    <a:gd name="connsiteX40" fmla="*/ 532033 w 1574600"/>
                    <a:gd name="connsiteY40" fmla="*/ 295550 h 2557991"/>
                    <a:gd name="connsiteX41" fmla="*/ 628776 w 1574600"/>
                    <a:gd name="connsiteY41" fmla="*/ 145115 h 2557991"/>
                    <a:gd name="connsiteX42" fmla="*/ 1160808 w 1574600"/>
                    <a:gd name="connsiteY42" fmla="*/ 0 h 25579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1574600" h="2557991">
                      <a:moveTo>
                        <a:pt x="1160808" y="0"/>
                      </a:moveTo>
                      <a:cubicBezTo>
                        <a:pt x="1203752" y="0"/>
                        <a:pt x="1241374" y="5375"/>
                        <a:pt x="1289746" y="48372"/>
                      </a:cubicBezTo>
                      <a:cubicBezTo>
                        <a:pt x="1295120" y="59121"/>
                        <a:pt x="1316619" y="59121"/>
                        <a:pt x="1332743" y="69870"/>
                      </a:cubicBezTo>
                      <a:cubicBezTo>
                        <a:pt x="1338117" y="75245"/>
                        <a:pt x="1348866" y="91369"/>
                        <a:pt x="1354241" y="112867"/>
                      </a:cubicBezTo>
                      <a:cubicBezTo>
                        <a:pt x="1359616" y="123616"/>
                        <a:pt x="1364990" y="155864"/>
                        <a:pt x="1364990" y="171988"/>
                      </a:cubicBezTo>
                      <a:cubicBezTo>
                        <a:pt x="1364990" y="204182"/>
                        <a:pt x="1343492" y="236429"/>
                        <a:pt x="1300495" y="268677"/>
                      </a:cubicBezTo>
                      <a:cubicBezTo>
                        <a:pt x="1128561" y="403042"/>
                        <a:pt x="913576" y="526658"/>
                        <a:pt x="736214" y="687843"/>
                      </a:cubicBezTo>
                      <a:cubicBezTo>
                        <a:pt x="736214" y="687843"/>
                        <a:pt x="730893" y="693217"/>
                        <a:pt x="746963" y="693217"/>
                      </a:cubicBezTo>
                      <a:cubicBezTo>
                        <a:pt x="746963" y="693217"/>
                        <a:pt x="1241374" y="478287"/>
                        <a:pt x="1397238" y="478287"/>
                      </a:cubicBezTo>
                      <a:cubicBezTo>
                        <a:pt x="1429485" y="478287"/>
                        <a:pt x="1483232" y="494411"/>
                        <a:pt x="1510105" y="515909"/>
                      </a:cubicBezTo>
                      <a:cubicBezTo>
                        <a:pt x="1531603" y="532033"/>
                        <a:pt x="1553101" y="532033"/>
                        <a:pt x="1563851" y="564281"/>
                      </a:cubicBezTo>
                      <a:cubicBezTo>
                        <a:pt x="1569225" y="569655"/>
                        <a:pt x="1563851" y="580405"/>
                        <a:pt x="1563851" y="591154"/>
                      </a:cubicBezTo>
                      <a:cubicBezTo>
                        <a:pt x="1563851" y="607278"/>
                        <a:pt x="1574600" y="601903"/>
                        <a:pt x="1574600" y="612652"/>
                      </a:cubicBezTo>
                      <a:cubicBezTo>
                        <a:pt x="1574600" y="698592"/>
                        <a:pt x="1364990" y="768462"/>
                        <a:pt x="1364990" y="784586"/>
                      </a:cubicBezTo>
                      <a:lnTo>
                        <a:pt x="1429485" y="1359615"/>
                      </a:lnTo>
                      <a:lnTo>
                        <a:pt x="1434860" y="2197946"/>
                      </a:lnTo>
                      <a:cubicBezTo>
                        <a:pt x="1429485" y="2219445"/>
                        <a:pt x="1424111" y="2240943"/>
                        <a:pt x="1424111" y="2262442"/>
                      </a:cubicBezTo>
                      <a:cubicBezTo>
                        <a:pt x="1407987" y="2343061"/>
                        <a:pt x="1397238" y="2455874"/>
                        <a:pt x="1289746" y="2536493"/>
                      </a:cubicBezTo>
                      <a:cubicBezTo>
                        <a:pt x="1262873" y="2557991"/>
                        <a:pt x="1230625" y="2557991"/>
                        <a:pt x="1209127" y="2557991"/>
                      </a:cubicBezTo>
                      <a:cubicBezTo>
                        <a:pt x="1150059" y="2557991"/>
                        <a:pt x="1101688" y="2541868"/>
                        <a:pt x="1042567" y="2504245"/>
                      </a:cubicBezTo>
                      <a:cubicBezTo>
                        <a:pt x="822208" y="2369880"/>
                        <a:pt x="585779" y="2111953"/>
                        <a:pt x="376169" y="1977587"/>
                      </a:cubicBezTo>
                      <a:cubicBezTo>
                        <a:pt x="526658" y="2058207"/>
                        <a:pt x="849081" y="2240943"/>
                        <a:pt x="1031818" y="2240943"/>
                      </a:cubicBezTo>
                      <a:cubicBezTo>
                        <a:pt x="1042567" y="2240943"/>
                        <a:pt x="1128561" y="2230194"/>
                        <a:pt x="1150059" y="2214070"/>
                      </a:cubicBezTo>
                      <a:lnTo>
                        <a:pt x="1150059" y="2187197"/>
                      </a:lnTo>
                      <a:cubicBezTo>
                        <a:pt x="1155434" y="2176448"/>
                        <a:pt x="1155434" y="2165699"/>
                        <a:pt x="1155434" y="2154950"/>
                      </a:cubicBezTo>
                      <a:cubicBezTo>
                        <a:pt x="1155434" y="2133451"/>
                        <a:pt x="1155434" y="2106578"/>
                        <a:pt x="1160808" y="2085080"/>
                      </a:cubicBezTo>
                      <a:lnTo>
                        <a:pt x="1160808" y="859830"/>
                      </a:lnTo>
                      <a:cubicBezTo>
                        <a:pt x="1150059" y="859830"/>
                        <a:pt x="317049" y="1252123"/>
                        <a:pt x="155864" y="1252123"/>
                      </a:cubicBezTo>
                      <a:cubicBezTo>
                        <a:pt x="134366" y="1252123"/>
                        <a:pt x="107493" y="1252123"/>
                        <a:pt x="80620" y="1230625"/>
                      </a:cubicBezTo>
                      <a:cubicBezTo>
                        <a:pt x="64496" y="1219875"/>
                        <a:pt x="21499" y="1214501"/>
                        <a:pt x="10750" y="1193002"/>
                      </a:cubicBezTo>
                      <a:cubicBezTo>
                        <a:pt x="0" y="1176878"/>
                        <a:pt x="0" y="1155380"/>
                        <a:pt x="0" y="1139256"/>
                      </a:cubicBezTo>
                      <a:cubicBezTo>
                        <a:pt x="0" y="1128507"/>
                        <a:pt x="21499" y="1107009"/>
                        <a:pt x="26874" y="1090885"/>
                      </a:cubicBezTo>
                      <a:cubicBezTo>
                        <a:pt x="32248" y="1085510"/>
                        <a:pt x="26874" y="1080135"/>
                        <a:pt x="26874" y="1064012"/>
                      </a:cubicBezTo>
                      <a:cubicBezTo>
                        <a:pt x="26874" y="918951"/>
                        <a:pt x="494411" y="682468"/>
                        <a:pt x="510534" y="671719"/>
                      </a:cubicBezTo>
                      <a:cubicBezTo>
                        <a:pt x="661023" y="591154"/>
                        <a:pt x="843706" y="483662"/>
                        <a:pt x="999570" y="376169"/>
                      </a:cubicBezTo>
                      <a:cubicBezTo>
                        <a:pt x="999570" y="376169"/>
                        <a:pt x="999570" y="370795"/>
                        <a:pt x="988821" y="370795"/>
                      </a:cubicBezTo>
                      <a:cubicBezTo>
                        <a:pt x="940449" y="370795"/>
                        <a:pt x="741589" y="451414"/>
                        <a:pt x="661023" y="451414"/>
                      </a:cubicBezTo>
                      <a:cubicBezTo>
                        <a:pt x="623401" y="451414"/>
                        <a:pt x="623401" y="451414"/>
                        <a:pt x="580404" y="429915"/>
                      </a:cubicBezTo>
                      <a:cubicBezTo>
                        <a:pt x="564281" y="419166"/>
                        <a:pt x="537407" y="419166"/>
                        <a:pt x="521284" y="403042"/>
                      </a:cubicBezTo>
                      <a:cubicBezTo>
                        <a:pt x="510534" y="392293"/>
                        <a:pt x="515909" y="381544"/>
                        <a:pt x="515909" y="370795"/>
                      </a:cubicBezTo>
                      <a:cubicBezTo>
                        <a:pt x="515909" y="327798"/>
                        <a:pt x="532033" y="343922"/>
                        <a:pt x="532033" y="295550"/>
                      </a:cubicBezTo>
                      <a:cubicBezTo>
                        <a:pt x="532033" y="257928"/>
                        <a:pt x="585779" y="161238"/>
                        <a:pt x="628776" y="145115"/>
                      </a:cubicBezTo>
                      <a:cubicBezTo>
                        <a:pt x="704020" y="107492"/>
                        <a:pt x="1031818" y="0"/>
                        <a:pt x="1160808" y="0"/>
                      </a:cubicBezTo>
                      <a:close/>
                    </a:path>
                  </a:pathLst>
                </a:custGeom>
                <a:grpFill/>
                <a:ln w="53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817E43FF-33DE-D8DF-D91E-5652B96F9CAB}"/>
                  </a:ext>
                </a:extLst>
              </p:cNvPr>
              <p:cNvSpPr/>
              <p:nvPr/>
            </p:nvSpPr>
            <p:spPr>
              <a:xfrm>
                <a:off x="5830202" y="1358900"/>
                <a:ext cx="1511567" cy="1681914"/>
              </a:xfrm>
              <a:custGeom>
                <a:avLst/>
                <a:gdLst>
                  <a:gd name="connsiteX0" fmla="*/ 728098 w 994201"/>
                  <a:gd name="connsiteY0" fmla="*/ 0 h 1106243"/>
                  <a:gd name="connsiteX1" fmla="*/ 739187 w 994201"/>
                  <a:gd name="connsiteY1" fmla="*/ 20330 h 1106243"/>
                  <a:gd name="connsiteX2" fmla="*/ 604287 w 994201"/>
                  <a:gd name="connsiteY2" fmla="*/ 184801 h 1106243"/>
                  <a:gd name="connsiteX3" fmla="*/ 604287 w 994201"/>
                  <a:gd name="connsiteY3" fmla="*/ 188498 h 1106243"/>
                  <a:gd name="connsiteX4" fmla="*/ 853757 w 994201"/>
                  <a:gd name="connsiteY4" fmla="*/ 114570 h 1106243"/>
                  <a:gd name="connsiteX5" fmla="*/ 916577 w 994201"/>
                  <a:gd name="connsiteY5" fmla="*/ 149686 h 1106243"/>
                  <a:gd name="connsiteX6" fmla="*/ 842668 w 994201"/>
                  <a:gd name="connsiteY6" fmla="*/ 210658 h 1106243"/>
                  <a:gd name="connsiteX7" fmla="*/ 757669 w 994201"/>
                  <a:gd name="connsiteY7" fmla="*/ 240229 h 1106243"/>
                  <a:gd name="connsiteX8" fmla="*/ 826034 w 994201"/>
                  <a:gd name="connsiteY8" fmla="*/ 203265 h 1106243"/>
                  <a:gd name="connsiteX9" fmla="*/ 822337 w 994201"/>
                  <a:gd name="connsiteY9" fmla="*/ 201417 h 1106243"/>
                  <a:gd name="connsiteX10" fmla="*/ 800159 w 994201"/>
                  <a:gd name="connsiteY10" fmla="*/ 208809 h 1106243"/>
                  <a:gd name="connsiteX11" fmla="*/ 524815 w 994201"/>
                  <a:gd name="connsiteY11" fmla="*/ 332639 h 1106243"/>
                  <a:gd name="connsiteX12" fmla="*/ 487851 w 994201"/>
                  <a:gd name="connsiteY12" fmla="*/ 384370 h 1106243"/>
                  <a:gd name="connsiteX13" fmla="*/ 465691 w 994201"/>
                  <a:gd name="connsiteY13" fmla="*/ 537752 h 1106243"/>
                  <a:gd name="connsiteX14" fmla="*/ 465691 w 994201"/>
                  <a:gd name="connsiteY14" fmla="*/ 622769 h 1106243"/>
                  <a:gd name="connsiteX15" fmla="*/ 644929 w 994201"/>
                  <a:gd name="connsiteY15" fmla="*/ 419486 h 1106243"/>
                  <a:gd name="connsiteX16" fmla="*/ 672652 w 994201"/>
                  <a:gd name="connsiteY16" fmla="*/ 430575 h 1106243"/>
                  <a:gd name="connsiteX17" fmla="*/ 753973 w 994201"/>
                  <a:gd name="connsiteY17" fmla="*/ 360343 h 1106243"/>
                  <a:gd name="connsiteX18" fmla="*/ 783525 w 994201"/>
                  <a:gd name="connsiteY18" fmla="*/ 373281 h 1106243"/>
                  <a:gd name="connsiteX19" fmla="*/ 798311 w 994201"/>
                  <a:gd name="connsiteY19" fmla="*/ 380673 h 1106243"/>
                  <a:gd name="connsiteX20" fmla="*/ 813096 w 994201"/>
                  <a:gd name="connsiteY20" fmla="*/ 397307 h 1106243"/>
                  <a:gd name="connsiteX21" fmla="*/ 874087 w 994201"/>
                  <a:gd name="connsiteY21" fmla="*/ 304916 h 1106243"/>
                  <a:gd name="connsiteX22" fmla="*/ 898113 w 994201"/>
                  <a:gd name="connsiteY22" fmla="*/ 317853 h 1106243"/>
                  <a:gd name="connsiteX23" fmla="*/ 923970 w 994201"/>
                  <a:gd name="connsiteY23" fmla="*/ 336335 h 1106243"/>
                  <a:gd name="connsiteX24" fmla="*/ 942452 w 994201"/>
                  <a:gd name="connsiteY24" fmla="*/ 369584 h 1106243"/>
                  <a:gd name="connsiteX25" fmla="*/ 994201 w 994201"/>
                  <a:gd name="connsiteY25" fmla="*/ 698526 h 1106243"/>
                  <a:gd name="connsiteX26" fmla="*/ 992353 w 994201"/>
                  <a:gd name="connsiteY26" fmla="*/ 955389 h 1106243"/>
                  <a:gd name="connsiteX27" fmla="*/ 990808 w 994201"/>
                  <a:gd name="connsiteY27" fmla="*/ 972131 h 1106243"/>
                  <a:gd name="connsiteX28" fmla="*/ 965154 w 994201"/>
                  <a:gd name="connsiteY28" fmla="*/ 995096 h 1106243"/>
                  <a:gd name="connsiteX29" fmla="*/ 910981 w 994201"/>
                  <a:gd name="connsiteY29" fmla="*/ 1067923 h 1106243"/>
                  <a:gd name="connsiteX30" fmla="*/ 887175 w 994201"/>
                  <a:gd name="connsiteY30" fmla="*/ 1106243 h 1106243"/>
                  <a:gd name="connsiteX31" fmla="*/ 885176 w 994201"/>
                  <a:gd name="connsiteY31" fmla="*/ 674500 h 1106243"/>
                  <a:gd name="connsiteX32" fmla="*/ 859301 w 994201"/>
                  <a:gd name="connsiteY32" fmla="*/ 432423 h 1106243"/>
                  <a:gd name="connsiteX33" fmla="*/ 850061 w 994201"/>
                  <a:gd name="connsiteY33" fmla="*/ 449057 h 1106243"/>
                  <a:gd name="connsiteX34" fmla="*/ 840819 w 994201"/>
                  <a:gd name="connsiteY34" fmla="*/ 541448 h 1106243"/>
                  <a:gd name="connsiteX35" fmla="*/ 835275 w 994201"/>
                  <a:gd name="connsiteY35" fmla="*/ 633858 h 1106243"/>
                  <a:gd name="connsiteX36" fmla="*/ 824186 w 994201"/>
                  <a:gd name="connsiteY36" fmla="*/ 663411 h 1106243"/>
                  <a:gd name="connsiteX37" fmla="*/ 794614 w 994201"/>
                  <a:gd name="connsiteY37" fmla="*/ 685589 h 1106243"/>
                  <a:gd name="connsiteX38" fmla="*/ 744732 w 994201"/>
                  <a:gd name="connsiteY38" fmla="*/ 665259 h 1106243"/>
                  <a:gd name="connsiteX39" fmla="*/ 737339 w 994201"/>
                  <a:gd name="connsiteY39" fmla="*/ 643080 h 1106243"/>
                  <a:gd name="connsiteX40" fmla="*/ 748428 w 994201"/>
                  <a:gd name="connsiteY40" fmla="*/ 554386 h 1106243"/>
                  <a:gd name="connsiteX41" fmla="*/ 748428 w 994201"/>
                  <a:gd name="connsiteY41" fmla="*/ 471235 h 1106243"/>
                  <a:gd name="connsiteX42" fmla="*/ 737339 w 994201"/>
                  <a:gd name="connsiteY42" fmla="*/ 439816 h 1106243"/>
                  <a:gd name="connsiteX43" fmla="*/ 694830 w 994201"/>
                  <a:gd name="connsiteY43" fmla="*/ 469387 h 1106243"/>
                  <a:gd name="connsiteX44" fmla="*/ 696678 w 994201"/>
                  <a:gd name="connsiteY44" fmla="*/ 484172 h 1106243"/>
                  <a:gd name="connsiteX45" fmla="*/ 691134 w 994201"/>
                  <a:gd name="connsiteY45" fmla="*/ 526663 h 1106243"/>
                  <a:gd name="connsiteX46" fmla="*/ 604287 w 994201"/>
                  <a:gd name="connsiteY46" fmla="*/ 707767 h 1106243"/>
                  <a:gd name="connsiteX47" fmla="*/ 589501 w 994201"/>
                  <a:gd name="connsiteY47" fmla="*/ 711464 h 1106243"/>
                  <a:gd name="connsiteX48" fmla="*/ 545145 w 994201"/>
                  <a:gd name="connsiteY48" fmla="*/ 678196 h 1106243"/>
                  <a:gd name="connsiteX49" fmla="*/ 552537 w 994201"/>
                  <a:gd name="connsiteY49" fmla="*/ 657866 h 1106243"/>
                  <a:gd name="connsiteX50" fmla="*/ 554386 w 994201"/>
                  <a:gd name="connsiteY50" fmla="*/ 643080 h 1106243"/>
                  <a:gd name="connsiteX51" fmla="*/ 633840 w 994201"/>
                  <a:gd name="connsiteY51" fmla="*/ 493395 h 1106243"/>
                  <a:gd name="connsiteX52" fmla="*/ 633840 w 994201"/>
                  <a:gd name="connsiteY52" fmla="*/ 482324 h 1106243"/>
                  <a:gd name="connsiteX53" fmla="*/ 630143 w 994201"/>
                  <a:gd name="connsiteY53" fmla="*/ 480476 h 1106243"/>
                  <a:gd name="connsiteX54" fmla="*/ 611680 w 994201"/>
                  <a:gd name="connsiteY54" fmla="*/ 487869 h 1106243"/>
                  <a:gd name="connsiteX55" fmla="*/ 511877 w 994201"/>
                  <a:gd name="connsiteY55" fmla="*/ 615376 h 1106243"/>
                  <a:gd name="connsiteX56" fmla="*/ 465691 w 994201"/>
                  <a:gd name="connsiteY56" fmla="*/ 757669 h 1106243"/>
                  <a:gd name="connsiteX57" fmla="*/ 434271 w 994201"/>
                  <a:gd name="connsiteY57" fmla="*/ 794614 h 1106243"/>
                  <a:gd name="connsiteX58" fmla="*/ 417638 w 994201"/>
                  <a:gd name="connsiteY58" fmla="*/ 790918 h 1106243"/>
                  <a:gd name="connsiteX59" fmla="*/ 395459 w 994201"/>
                  <a:gd name="connsiteY59" fmla="*/ 779847 h 1106243"/>
                  <a:gd name="connsiteX60" fmla="*/ 384370 w 994201"/>
                  <a:gd name="connsiteY60" fmla="*/ 766910 h 1106243"/>
                  <a:gd name="connsiteX61" fmla="*/ 380674 w 994201"/>
                  <a:gd name="connsiteY61" fmla="*/ 737338 h 1106243"/>
                  <a:gd name="connsiteX62" fmla="*/ 380674 w 994201"/>
                  <a:gd name="connsiteY62" fmla="*/ 683741 h 1106243"/>
                  <a:gd name="connsiteX63" fmla="*/ 386218 w 994201"/>
                  <a:gd name="connsiteY63" fmla="*/ 619072 h 1106243"/>
                  <a:gd name="connsiteX64" fmla="*/ 391763 w 994201"/>
                  <a:gd name="connsiteY64" fmla="*/ 567323 h 1106243"/>
                  <a:gd name="connsiteX65" fmla="*/ 399156 w 994201"/>
                  <a:gd name="connsiteY65" fmla="*/ 515573 h 1106243"/>
                  <a:gd name="connsiteX66" fmla="*/ 445361 w 994201"/>
                  <a:gd name="connsiteY66" fmla="*/ 376977 h 1106243"/>
                  <a:gd name="connsiteX67" fmla="*/ 443512 w 994201"/>
                  <a:gd name="connsiteY67" fmla="*/ 375129 h 1106243"/>
                  <a:gd name="connsiteX68" fmla="*/ 373281 w 994201"/>
                  <a:gd name="connsiteY68" fmla="*/ 413941 h 1106243"/>
                  <a:gd name="connsiteX69" fmla="*/ 316005 w 994201"/>
                  <a:gd name="connsiteY69" fmla="*/ 447208 h 1106243"/>
                  <a:gd name="connsiteX70" fmla="*/ 59124 w 994201"/>
                  <a:gd name="connsiteY70" fmla="*/ 611680 h 1106243"/>
                  <a:gd name="connsiteX71" fmla="*/ 38794 w 994201"/>
                  <a:gd name="connsiteY71" fmla="*/ 622769 h 1106243"/>
                  <a:gd name="connsiteX72" fmla="*/ 0 w 994201"/>
                  <a:gd name="connsiteY72" fmla="*/ 604287 h 1106243"/>
                  <a:gd name="connsiteX73" fmla="*/ 0 w 994201"/>
                  <a:gd name="connsiteY73" fmla="*/ 595046 h 1106243"/>
                  <a:gd name="connsiteX74" fmla="*/ 9241 w 994201"/>
                  <a:gd name="connsiteY74" fmla="*/ 567323 h 1106243"/>
                  <a:gd name="connsiteX75" fmla="*/ 147838 w 994201"/>
                  <a:gd name="connsiteY75" fmla="*/ 447208 h 1106243"/>
                  <a:gd name="connsiteX76" fmla="*/ 417638 w 994201"/>
                  <a:gd name="connsiteY76" fmla="*/ 280889 h 1106243"/>
                  <a:gd name="connsiteX77" fmla="*/ 513725 w 994201"/>
                  <a:gd name="connsiteY77" fmla="*/ 203265 h 1106243"/>
                  <a:gd name="connsiteX78" fmla="*/ 498940 w 994201"/>
                  <a:gd name="connsiteY78" fmla="*/ 199568 h 1106243"/>
                  <a:gd name="connsiteX79" fmla="*/ 461994 w 994201"/>
                  <a:gd name="connsiteY79" fmla="*/ 179257 h 1106243"/>
                  <a:gd name="connsiteX80" fmla="*/ 421334 w 994201"/>
                  <a:gd name="connsiteY80" fmla="*/ 110874 h 1106243"/>
                  <a:gd name="connsiteX81" fmla="*/ 428727 w 994201"/>
                  <a:gd name="connsiteY81" fmla="*/ 90543 h 1106243"/>
                  <a:gd name="connsiteX82" fmla="*/ 428727 w 994201"/>
                  <a:gd name="connsiteY82" fmla="*/ 83151 h 1106243"/>
                  <a:gd name="connsiteX83" fmla="*/ 452753 w 994201"/>
                  <a:gd name="connsiteY83" fmla="*/ 49883 h 1106243"/>
                  <a:gd name="connsiteX84" fmla="*/ 480458 w 994201"/>
                  <a:gd name="connsiteY84" fmla="*/ 66517 h 1106243"/>
                  <a:gd name="connsiteX85" fmla="*/ 537752 w 994201"/>
                  <a:gd name="connsiteY85" fmla="*/ 158927 h 1106243"/>
                  <a:gd name="connsiteX86" fmla="*/ 532208 w 994201"/>
                  <a:gd name="connsiteY86" fmla="*/ 186650 h 1106243"/>
                  <a:gd name="connsiteX87" fmla="*/ 728098 w 994201"/>
                  <a:gd name="connsiteY87" fmla="*/ 0 h 1106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</a:cxnLst>
                <a:rect l="l" t="t" r="r" b="b"/>
                <a:pathLst>
                  <a:path w="994201" h="1106243">
                    <a:moveTo>
                      <a:pt x="728098" y="0"/>
                    </a:moveTo>
                    <a:cubicBezTo>
                      <a:pt x="741035" y="5545"/>
                      <a:pt x="739187" y="14786"/>
                      <a:pt x="739187" y="20330"/>
                    </a:cubicBezTo>
                    <a:cubicBezTo>
                      <a:pt x="739187" y="83151"/>
                      <a:pt x="661563" y="123811"/>
                      <a:pt x="604287" y="184801"/>
                    </a:cubicBezTo>
                    <a:lnTo>
                      <a:pt x="604287" y="188498"/>
                    </a:lnTo>
                    <a:cubicBezTo>
                      <a:pt x="683741" y="157078"/>
                      <a:pt x="774284" y="114570"/>
                      <a:pt x="853757" y="114570"/>
                    </a:cubicBezTo>
                    <a:cubicBezTo>
                      <a:pt x="877783" y="114570"/>
                      <a:pt x="916577" y="121963"/>
                      <a:pt x="916577" y="149686"/>
                    </a:cubicBezTo>
                    <a:cubicBezTo>
                      <a:pt x="916577" y="182953"/>
                      <a:pt x="861149" y="203265"/>
                      <a:pt x="842668" y="210658"/>
                    </a:cubicBezTo>
                    <a:cubicBezTo>
                      <a:pt x="814945" y="219899"/>
                      <a:pt x="785373" y="230988"/>
                      <a:pt x="757669" y="240229"/>
                    </a:cubicBezTo>
                    <a:lnTo>
                      <a:pt x="826034" y="203265"/>
                    </a:lnTo>
                    <a:cubicBezTo>
                      <a:pt x="826034" y="203265"/>
                      <a:pt x="826034" y="201417"/>
                      <a:pt x="822337" y="201417"/>
                    </a:cubicBezTo>
                    <a:cubicBezTo>
                      <a:pt x="816793" y="201417"/>
                      <a:pt x="805704" y="206961"/>
                      <a:pt x="800159" y="208809"/>
                    </a:cubicBezTo>
                    <a:cubicBezTo>
                      <a:pt x="709616" y="242077"/>
                      <a:pt x="613528" y="284585"/>
                      <a:pt x="524815" y="332639"/>
                    </a:cubicBezTo>
                    <a:cubicBezTo>
                      <a:pt x="504484" y="341861"/>
                      <a:pt x="493395" y="369584"/>
                      <a:pt x="487851" y="384370"/>
                    </a:cubicBezTo>
                    <a:cubicBezTo>
                      <a:pt x="469387" y="432423"/>
                      <a:pt x="467539" y="486021"/>
                      <a:pt x="465691" y="537752"/>
                    </a:cubicBezTo>
                    <a:cubicBezTo>
                      <a:pt x="463843" y="571019"/>
                      <a:pt x="463843" y="576564"/>
                      <a:pt x="465691" y="622769"/>
                    </a:cubicBezTo>
                    <a:cubicBezTo>
                      <a:pt x="480458" y="593198"/>
                      <a:pt x="569171" y="419486"/>
                      <a:pt x="644929" y="419486"/>
                    </a:cubicBezTo>
                    <a:cubicBezTo>
                      <a:pt x="661563" y="419486"/>
                      <a:pt x="661563" y="430575"/>
                      <a:pt x="672652" y="430575"/>
                    </a:cubicBezTo>
                    <a:cubicBezTo>
                      <a:pt x="681893" y="430575"/>
                      <a:pt x="720705" y="360343"/>
                      <a:pt x="753973" y="360343"/>
                    </a:cubicBezTo>
                    <a:cubicBezTo>
                      <a:pt x="765062" y="360343"/>
                      <a:pt x="772436" y="365888"/>
                      <a:pt x="783525" y="373281"/>
                    </a:cubicBezTo>
                    <a:cubicBezTo>
                      <a:pt x="785373" y="376977"/>
                      <a:pt x="792766" y="376977"/>
                      <a:pt x="798311" y="380673"/>
                    </a:cubicBezTo>
                    <a:cubicBezTo>
                      <a:pt x="803855" y="384370"/>
                      <a:pt x="809400" y="391763"/>
                      <a:pt x="813096" y="397307"/>
                    </a:cubicBezTo>
                    <a:cubicBezTo>
                      <a:pt x="816793" y="389914"/>
                      <a:pt x="853757" y="304916"/>
                      <a:pt x="874087" y="304916"/>
                    </a:cubicBezTo>
                    <a:cubicBezTo>
                      <a:pt x="877783" y="304916"/>
                      <a:pt x="888872" y="314157"/>
                      <a:pt x="898113" y="317853"/>
                    </a:cubicBezTo>
                    <a:cubicBezTo>
                      <a:pt x="907354" y="325246"/>
                      <a:pt x="916577" y="323398"/>
                      <a:pt x="923970" y="336335"/>
                    </a:cubicBezTo>
                    <a:cubicBezTo>
                      <a:pt x="931362" y="347406"/>
                      <a:pt x="938755" y="356647"/>
                      <a:pt x="942452" y="369584"/>
                    </a:cubicBezTo>
                    <a:cubicBezTo>
                      <a:pt x="977568" y="474931"/>
                      <a:pt x="984960" y="591349"/>
                      <a:pt x="994201" y="698526"/>
                    </a:cubicBezTo>
                    <a:lnTo>
                      <a:pt x="992353" y="955389"/>
                    </a:lnTo>
                    <a:lnTo>
                      <a:pt x="990808" y="972131"/>
                    </a:lnTo>
                    <a:lnTo>
                      <a:pt x="965154" y="995096"/>
                    </a:lnTo>
                    <a:cubicBezTo>
                      <a:pt x="937638" y="1019703"/>
                      <a:pt x="925864" y="1041663"/>
                      <a:pt x="910981" y="1067923"/>
                    </a:cubicBezTo>
                    <a:lnTo>
                      <a:pt x="887175" y="1106243"/>
                    </a:lnTo>
                    <a:lnTo>
                      <a:pt x="885176" y="674500"/>
                    </a:lnTo>
                    <a:cubicBezTo>
                      <a:pt x="877783" y="595046"/>
                      <a:pt x="875935" y="511877"/>
                      <a:pt x="859301" y="432423"/>
                    </a:cubicBezTo>
                    <a:cubicBezTo>
                      <a:pt x="855605" y="436119"/>
                      <a:pt x="851909" y="443512"/>
                      <a:pt x="850061" y="449057"/>
                    </a:cubicBezTo>
                    <a:cubicBezTo>
                      <a:pt x="837123" y="476780"/>
                      <a:pt x="840819" y="510029"/>
                      <a:pt x="840819" y="541448"/>
                    </a:cubicBezTo>
                    <a:cubicBezTo>
                      <a:pt x="840819" y="546993"/>
                      <a:pt x="838971" y="604287"/>
                      <a:pt x="835275" y="633858"/>
                    </a:cubicBezTo>
                    <a:cubicBezTo>
                      <a:pt x="835275" y="643080"/>
                      <a:pt x="831578" y="656018"/>
                      <a:pt x="824186" y="663411"/>
                    </a:cubicBezTo>
                    <a:cubicBezTo>
                      <a:pt x="803855" y="685589"/>
                      <a:pt x="813096" y="685589"/>
                      <a:pt x="794614" y="685589"/>
                    </a:cubicBezTo>
                    <a:cubicBezTo>
                      <a:pt x="777981" y="685589"/>
                      <a:pt x="755821" y="676348"/>
                      <a:pt x="744732" y="665259"/>
                    </a:cubicBezTo>
                    <a:cubicBezTo>
                      <a:pt x="737339" y="659714"/>
                      <a:pt x="739187" y="648625"/>
                      <a:pt x="737339" y="643080"/>
                    </a:cubicBezTo>
                    <a:lnTo>
                      <a:pt x="748428" y="554386"/>
                    </a:lnTo>
                    <a:lnTo>
                      <a:pt x="748428" y="471235"/>
                    </a:lnTo>
                    <a:cubicBezTo>
                      <a:pt x="744732" y="461994"/>
                      <a:pt x="744732" y="449057"/>
                      <a:pt x="737339" y="439816"/>
                    </a:cubicBezTo>
                    <a:cubicBezTo>
                      <a:pt x="724401" y="441664"/>
                      <a:pt x="705919" y="450905"/>
                      <a:pt x="694830" y="469387"/>
                    </a:cubicBezTo>
                    <a:cubicBezTo>
                      <a:pt x="692982" y="471235"/>
                      <a:pt x="694830" y="476780"/>
                      <a:pt x="696678" y="484172"/>
                    </a:cubicBezTo>
                    <a:cubicBezTo>
                      <a:pt x="696678" y="497091"/>
                      <a:pt x="694830" y="511877"/>
                      <a:pt x="691134" y="526663"/>
                    </a:cubicBezTo>
                    <a:cubicBezTo>
                      <a:pt x="674500" y="589501"/>
                      <a:pt x="644929" y="668955"/>
                      <a:pt x="604287" y="707767"/>
                    </a:cubicBezTo>
                    <a:cubicBezTo>
                      <a:pt x="600591" y="711464"/>
                      <a:pt x="595046" y="711464"/>
                      <a:pt x="589501" y="711464"/>
                    </a:cubicBezTo>
                    <a:cubicBezTo>
                      <a:pt x="569171" y="711464"/>
                      <a:pt x="545145" y="698526"/>
                      <a:pt x="545145" y="678196"/>
                    </a:cubicBezTo>
                    <a:cubicBezTo>
                      <a:pt x="545145" y="674500"/>
                      <a:pt x="552537" y="665259"/>
                      <a:pt x="552537" y="657866"/>
                    </a:cubicBezTo>
                    <a:cubicBezTo>
                      <a:pt x="552537" y="654170"/>
                      <a:pt x="552537" y="646777"/>
                      <a:pt x="554386" y="643080"/>
                    </a:cubicBezTo>
                    <a:cubicBezTo>
                      <a:pt x="578412" y="591349"/>
                      <a:pt x="606135" y="543296"/>
                      <a:pt x="633840" y="493395"/>
                    </a:cubicBezTo>
                    <a:lnTo>
                      <a:pt x="633840" y="482324"/>
                    </a:lnTo>
                    <a:cubicBezTo>
                      <a:pt x="633840" y="482324"/>
                      <a:pt x="633840" y="480476"/>
                      <a:pt x="630143" y="480476"/>
                    </a:cubicBezTo>
                    <a:cubicBezTo>
                      <a:pt x="624599" y="480476"/>
                      <a:pt x="615376" y="484172"/>
                      <a:pt x="611680" y="487869"/>
                    </a:cubicBezTo>
                    <a:cubicBezTo>
                      <a:pt x="559930" y="519270"/>
                      <a:pt x="535904" y="572868"/>
                      <a:pt x="511877" y="615376"/>
                    </a:cubicBezTo>
                    <a:cubicBezTo>
                      <a:pt x="486002" y="657866"/>
                      <a:pt x="478610" y="709616"/>
                      <a:pt x="465691" y="757669"/>
                    </a:cubicBezTo>
                    <a:cubicBezTo>
                      <a:pt x="463843" y="768758"/>
                      <a:pt x="437968" y="794614"/>
                      <a:pt x="434271" y="794614"/>
                    </a:cubicBezTo>
                    <a:cubicBezTo>
                      <a:pt x="428727" y="794614"/>
                      <a:pt x="421334" y="792766"/>
                      <a:pt x="417638" y="790918"/>
                    </a:cubicBezTo>
                    <a:cubicBezTo>
                      <a:pt x="408397" y="787221"/>
                      <a:pt x="401004" y="783543"/>
                      <a:pt x="395459" y="779847"/>
                    </a:cubicBezTo>
                    <a:cubicBezTo>
                      <a:pt x="389915" y="777999"/>
                      <a:pt x="386218" y="772454"/>
                      <a:pt x="384370" y="766910"/>
                    </a:cubicBezTo>
                    <a:cubicBezTo>
                      <a:pt x="380674" y="757669"/>
                      <a:pt x="380674" y="741035"/>
                      <a:pt x="380674" y="737338"/>
                    </a:cubicBezTo>
                    <a:lnTo>
                      <a:pt x="380674" y="683741"/>
                    </a:lnTo>
                    <a:cubicBezTo>
                      <a:pt x="382522" y="663411"/>
                      <a:pt x="384370" y="641232"/>
                      <a:pt x="386218" y="619072"/>
                    </a:cubicBezTo>
                    <a:cubicBezTo>
                      <a:pt x="388066" y="602439"/>
                      <a:pt x="389915" y="583957"/>
                      <a:pt x="391763" y="567323"/>
                    </a:cubicBezTo>
                    <a:cubicBezTo>
                      <a:pt x="393611" y="550689"/>
                      <a:pt x="397307" y="532207"/>
                      <a:pt x="399156" y="515573"/>
                    </a:cubicBezTo>
                    <a:cubicBezTo>
                      <a:pt x="404700" y="471235"/>
                      <a:pt x="421334" y="423182"/>
                      <a:pt x="445361" y="376977"/>
                    </a:cubicBezTo>
                    <a:lnTo>
                      <a:pt x="443512" y="375129"/>
                    </a:lnTo>
                    <a:cubicBezTo>
                      <a:pt x="421334" y="388066"/>
                      <a:pt x="397307" y="401004"/>
                      <a:pt x="373281" y="413941"/>
                    </a:cubicBezTo>
                    <a:cubicBezTo>
                      <a:pt x="354799" y="425030"/>
                      <a:pt x="332621" y="436119"/>
                      <a:pt x="316005" y="447208"/>
                    </a:cubicBezTo>
                    <a:cubicBezTo>
                      <a:pt x="232836" y="497091"/>
                      <a:pt x="140445" y="545145"/>
                      <a:pt x="59124" y="611680"/>
                    </a:cubicBezTo>
                    <a:cubicBezTo>
                      <a:pt x="53580" y="615376"/>
                      <a:pt x="42490" y="622769"/>
                      <a:pt x="38794" y="622769"/>
                    </a:cubicBezTo>
                    <a:cubicBezTo>
                      <a:pt x="29553" y="622769"/>
                      <a:pt x="1849" y="609831"/>
                      <a:pt x="0" y="604287"/>
                    </a:cubicBezTo>
                    <a:lnTo>
                      <a:pt x="0" y="595046"/>
                    </a:lnTo>
                    <a:cubicBezTo>
                      <a:pt x="0" y="576564"/>
                      <a:pt x="9241" y="583957"/>
                      <a:pt x="9241" y="567323"/>
                    </a:cubicBezTo>
                    <a:cubicBezTo>
                      <a:pt x="9241" y="532207"/>
                      <a:pt x="134900" y="456449"/>
                      <a:pt x="147838" y="447208"/>
                    </a:cubicBezTo>
                    <a:cubicBezTo>
                      <a:pt x="234685" y="389914"/>
                      <a:pt x="328924" y="334487"/>
                      <a:pt x="417638" y="280889"/>
                    </a:cubicBezTo>
                    <a:cubicBezTo>
                      <a:pt x="450905" y="260559"/>
                      <a:pt x="482306" y="229140"/>
                      <a:pt x="513725" y="203265"/>
                    </a:cubicBezTo>
                    <a:cubicBezTo>
                      <a:pt x="510029" y="201417"/>
                      <a:pt x="502636" y="201417"/>
                      <a:pt x="498940" y="199568"/>
                    </a:cubicBezTo>
                    <a:cubicBezTo>
                      <a:pt x="487851" y="195872"/>
                      <a:pt x="471235" y="192194"/>
                      <a:pt x="461994" y="179257"/>
                    </a:cubicBezTo>
                    <a:cubicBezTo>
                      <a:pt x="450905" y="166319"/>
                      <a:pt x="421334" y="131204"/>
                      <a:pt x="421334" y="110874"/>
                    </a:cubicBezTo>
                    <a:cubicBezTo>
                      <a:pt x="421334" y="103481"/>
                      <a:pt x="421334" y="105329"/>
                      <a:pt x="428727" y="90543"/>
                    </a:cubicBezTo>
                    <a:cubicBezTo>
                      <a:pt x="430575" y="88695"/>
                      <a:pt x="428727" y="84999"/>
                      <a:pt x="428727" y="83151"/>
                    </a:cubicBezTo>
                    <a:cubicBezTo>
                      <a:pt x="430575" y="77606"/>
                      <a:pt x="445361" y="49883"/>
                      <a:pt x="452753" y="49883"/>
                    </a:cubicBezTo>
                    <a:cubicBezTo>
                      <a:pt x="460146" y="49883"/>
                      <a:pt x="478610" y="66517"/>
                      <a:pt x="480458" y="66517"/>
                    </a:cubicBezTo>
                    <a:cubicBezTo>
                      <a:pt x="526663" y="90543"/>
                      <a:pt x="537752" y="125659"/>
                      <a:pt x="537752" y="158927"/>
                    </a:cubicBezTo>
                    <a:cubicBezTo>
                      <a:pt x="537752" y="162623"/>
                      <a:pt x="534056" y="175560"/>
                      <a:pt x="532208" y="186650"/>
                    </a:cubicBezTo>
                    <a:lnTo>
                      <a:pt x="72809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AAA0757F-345D-42F6-05D0-E645A2D105F8}"/>
                  </a:ext>
                </a:extLst>
              </p:cNvPr>
              <p:cNvSpPr/>
              <p:nvPr/>
            </p:nvSpPr>
            <p:spPr>
              <a:xfrm>
                <a:off x="4459174" y="1328560"/>
                <a:ext cx="1448089" cy="2161417"/>
              </a:xfrm>
              <a:custGeom>
                <a:avLst/>
                <a:gdLst>
                  <a:gd name="connsiteX0" fmla="*/ 1666652 w 2785549"/>
                  <a:gd name="connsiteY0" fmla="*/ 0 h 4157708"/>
                  <a:gd name="connsiteX1" fmla="*/ 1731382 w 2785549"/>
                  <a:gd name="connsiteY1" fmla="*/ 29450 h 4157708"/>
                  <a:gd name="connsiteX2" fmla="*/ 1778501 w 2785549"/>
                  <a:gd name="connsiteY2" fmla="*/ 47119 h 4157708"/>
                  <a:gd name="connsiteX3" fmla="*/ 1825619 w 2785549"/>
                  <a:gd name="connsiteY3" fmla="*/ 153137 h 4157708"/>
                  <a:gd name="connsiteX4" fmla="*/ 1778501 w 2785549"/>
                  <a:gd name="connsiteY4" fmla="*/ 259154 h 4157708"/>
                  <a:gd name="connsiteX5" fmla="*/ 1431058 w 2785549"/>
                  <a:gd name="connsiteY5" fmla="*/ 494689 h 4157708"/>
                  <a:gd name="connsiteX6" fmla="*/ 1407499 w 2785549"/>
                  <a:gd name="connsiteY6" fmla="*/ 871581 h 4157708"/>
                  <a:gd name="connsiteX7" fmla="*/ 1413389 w 2785549"/>
                  <a:gd name="connsiteY7" fmla="*/ 906920 h 4157708"/>
                  <a:gd name="connsiteX8" fmla="*/ 1802060 w 2785549"/>
                  <a:gd name="connsiteY8" fmla="*/ 636046 h 4157708"/>
                  <a:gd name="connsiteX9" fmla="*/ 2237850 w 2785549"/>
                  <a:gd name="connsiteY9" fmla="*/ 400452 h 4157708"/>
                  <a:gd name="connsiteX10" fmla="*/ 2255520 w 2785549"/>
                  <a:gd name="connsiteY10" fmla="*/ 329773 h 4157708"/>
                  <a:gd name="connsiteX11" fmla="*/ 2320308 w 2785549"/>
                  <a:gd name="connsiteY11" fmla="*/ 182586 h 4157708"/>
                  <a:gd name="connsiteX12" fmla="*/ 2379207 w 2785549"/>
                  <a:gd name="connsiteY12" fmla="*/ 200255 h 4157708"/>
                  <a:gd name="connsiteX13" fmla="*/ 2426326 w 2785549"/>
                  <a:gd name="connsiteY13" fmla="*/ 288603 h 4157708"/>
                  <a:gd name="connsiteX14" fmla="*/ 2502894 w 2785549"/>
                  <a:gd name="connsiteY14" fmla="*/ 323884 h 4157708"/>
                  <a:gd name="connsiteX15" fmla="*/ 2608911 w 2785549"/>
                  <a:gd name="connsiteY15" fmla="*/ 300324 h 4157708"/>
                  <a:gd name="connsiteX16" fmla="*/ 2732540 w 2785549"/>
                  <a:gd name="connsiteY16" fmla="*/ 347443 h 4157708"/>
                  <a:gd name="connsiteX17" fmla="*/ 2779659 w 2785549"/>
                  <a:gd name="connsiteY17" fmla="*/ 459350 h 4157708"/>
                  <a:gd name="connsiteX18" fmla="*/ 2703091 w 2785549"/>
                  <a:gd name="connsiteY18" fmla="*/ 594817 h 4157708"/>
                  <a:gd name="connsiteX19" fmla="*/ 2449885 w 2785549"/>
                  <a:gd name="connsiteY19" fmla="*/ 671385 h 4157708"/>
                  <a:gd name="connsiteX20" fmla="*/ 2432216 w 2785549"/>
                  <a:gd name="connsiteY20" fmla="*/ 1018827 h 4157708"/>
                  <a:gd name="connsiteX21" fmla="*/ 2438105 w 2785549"/>
                  <a:gd name="connsiteY21" fmla="*/ 1048277 h 4157708"/>
                  <a:gd name="connsiteX22" fmla="*/ 2655971 w 2785549"/>
                  <a:gd name="connsiteY22" fmla="*/ 942259 h 4157708"/>
                  <a:gd name="connsiteX23" fmla="*/ 2738430 w 2785549"/>
                  <a:gd name="connsiteY23" fmla="*/ 971709 h 4157708"/>
                  <a:gd name="connsiteX24" fmla="*/ 2761989 w 2785549"/>
                  <a:gd name="connsiteY24" fmla="*/ 1001158 h 4157708"/>
                  <a:gd name="connsiteX25" fmla="*/ 2785549 w 2785549"/>
                  <a:gd name="connsiteY25" fmla="*/ 1077726 h 4157708"/>
                  <a:gd name="connsiteX26" fmla="*/ 2396876 w 2785549"/>
                  <a:gd name="connsiteY26" fmla="*/ 1607754 h 4157708"/>
                  <a:gd name="connsiteX27" fmla="*/ 2390987 w 2785549"/>
                  <a:gd name="connsiteY27" fmla="*/ 1690212 h 4157708"/>
                  <a:gd name="connsiteX28" fmla="*/ 2361537 w 2785549"/>
                  <a:gd name="connsiteY28" fmla="*/ 1796171 h 4157708"/>
                  <a:gd name="connsiteX29" fmla="*/ 2443995 w 2785549"/>
                  <a:gd name="connsiteY29" fmla="*/ 1831510 h 4157708"/>
                  <a:gd name="connsiteX30" fmla="*/ 2526453 w 2785549"/>
                  <a:gd name="connsiteY30" fmla="*/ 1860959 h 4157708"/>
                  <a:gd name="connsiteX31" fmla="*/ 2579462 w 2785549"/>
                  <a:gd name="connsiteY31" fmla="*/ 1913968 h 4157708"/>
                  <a:gd name="connsiteX32" fmla="*/ 2608911 w 2785549"/>
                  <a:gd name="connsiteY32" fmla="*/ 1984646 h 4157708"/>
                  <a:gd name="connsiteX33" fmla="*/ 2632412 w 2785549"/>
                  <a:gd name="connsiteY33" fmla="*/ 2072994 h 4157708"/>
                  <a:gd name="connsiteX34" fmla="*/ 2149561 w 2785549"/>
                  <a:gd name="connsiteY34" fmla="*/ 2879786 h 4157708"/>
                  <a:gd name="connsiteX35" fmla="*/ 2355647 w 2785549"/>
                  <a:gd name="connsiteY35" fmla="*/ 2938684 h 4157708"/>
                  <a:gd name="connsiteX36" fmla="*/ 1961086 w 2785549"/>
                  <a:gd name="connsiteY36" fmla="*/ 3085931 h 4157708"/>
                  <a:gd name="connsiteX37" fmla="*/ 1790280 w 2785549"/>
                  <a:gd name="connsiteY37" fmla="*/ 3244898 h 4157708"/>
                  <a:gd name="connsiteX38" fmla="*/ 1136624 w 2785549"/>
                  <a:gd name="connsiteY38" fmla="*/ 3833825 h 4157708"/>
                  <a:gd name="connsiteX39" fmla="*/ 765563 w 2785549"/>
                  <a:gd name="connsiteY39" fmla="*/ 4087030 h 4157708"/>
                  <a:gd name="connsiteX40" fmla="*/ 471130 w 2785549"/>
                  <a:gd name="connsiteY40" fmla="*/ 4157708 h 4157708"/>
                  <a:gd name="connsiteX41" fmla="*/ 0 w 2785549"/>
                  <a:gd name="connsiteY41" fmla="*/ 3851495 h 4157708"/>
                  <a:gd name="connsiteX42" fmla="*/ 206145 w 2785549"/>
                  <a:gd name="connsiteY42" fmla="*/ 3957512 h 4157708"/>
                  <a:gd name="connsiteX43" fmla="*/ 1442838 w 2785549"/>
                  <a:gd name="connsiteY43" fmla="*/ 3038812 h 4157708"/>
                  <a:gd name="connsiteX44" fmla="*/ 518248 w 2785549"/>
                  <a:gd name="connsiteY44" fmla="*/ 2744319 h 4157708"/>
                  <a:gd name="connsiteX45" fmla="*/ 394562 w 2785549"/>
                  <a:gd name="connsiteY45" fmla="*/ 2673641 h 4157708"/>
                  <a:gd name="connsiteX46" fmla="*/ 317993 w 2785549"/>
                  <a:gd name="connsiteY46" fmla="*/ 2614801 h 4157708"/>
                  <a:gd name="connsiteX47" fmla="*/ 506469 w 2785549"/>
                  <a:gd name="connsiteY47" fmla="*/ 2432216 h 4157708"/>
                  <a:gd name="connsiteX48" fmla="*/ 1030607 w 2785549"/>
                  <a:gd name="connsiteY48" fmla="*/ 2573572 h 4157708"/>
                  <a:gd name="connsiteX49" fmla="*/ 1590084 w 2785549"/>
                  <a:gd name="connsiteY49" fmla="*/ 2726650 h 4157708"/>
                  <a:gd name="connsiteX50" fmla="*/ 1731382 w 2785549"/>
                  <a:gd name="connsiteY50" fmla="*/ 2761989 h 4157708"/>
                  <a:gd name="connsiteX51" fmla="*/ 1949306 w 2785549"/>
                  <a:gd name="connsiteY51" fmla="*/ 2550013 h 4157708"/>
                  <a:gd name="connsiteX52" fmla="*/ 2267300 w 2785549"/>
                  <a:gd name="connsiteY52" fmla="*/ 2155452 h 4157708"/>
                  <a:gd name="connsiteX53" fmla="*/ 2267300 w 2785549"/>
                  <a:gd name="connsiteY53" fmla="*/ 2149562 h 4157708"/>
                  <a:gd name="connsiteX54" fmla="*/ 1878628 w 2785549"/>
                  <a:gd name="connsiteY54" fmla="*/ 2320309 h 4157708"/>
                  <a:gd name="connsiteX55" fmla="*/ 1678432 w 2785549"/>
                  <a:gd name="connsiteY55" fmla="*/ 2443996 h 4157708"/>
                  <a:gd name="connsiteX56" fmla="*/ 1366270 w 2785549"/>
                  <a:gd name="connsiteY56" fmla="*/ 2626581 h 4157708"/>
                  <a:gd name="connsiteX57" fmla="*/ 1213133 w 2785549"/>
                  <a:gd name="connsiteY57" fmla="*/ 2526454 h 4157708"/>
                  <a:gd name="connsiteX58" fmla="*/ 1236693 w 2785549"/>
                  <a:gd name="connsiteY58" fmla="*/ 2461665 h 4157708"/>
                  <a:gd name="connsiteX59" fmla="*/ 1224913 w 2785549"/>
                  <a:gd name="connsiteY59" fmla="*/ 2420436 h 4157708"/>
                  <a:gd name="connsiteX60" fmla="*/ 1330931 w 2785549"/>
                  <a:gd name="connsiteY60" fmla="*/ 2202512 h 4157708"/>
                  <a:gd name="connsiteX61" fmla="*/ 1478177 w 2785549"/>
                  <a:gd name="connsiteY61" fmla="*/ 2025875 h 4157708"/>
                  <a:gd name="connsiteX62" fmla="*/ 1619533 w 2785549"/>
                  <a:gd name="connsiteY62" fmla="*/ 1878629 h 4157708"/>
                  <a:gd name="connsiteX63" fmla="*/ 2143672 w 2785549"/>
                  <a:gd name="connsiteY63" fmla="*/ 1401609 h 4157708"/>
                  <a:gd name="connsiteX64" fmla="*/ 2149561 w 2785549"/>
                  <a:gd name="connsiteY64" fmla="*/ 1372160 h 4157708"/>
                  <a:gd name="connsiteX65" fmla="*/ 2143672 w 2785549"/>
                  <a:gd name="connsiteY65" fmla="*/ 1336821 h 4157708"/>
                  <a:gd name="connsiteX66" fmla="*/ 1737272 w 2785549"/>
                  <a:gd name="connsiteY66" fmla="*/ 1690212 h 4157708"/>
                  <a:gd name="connsiteX67" fmla="*/ 1625423 w 2785549"/>
                  <a:gd name="connsiteY67" fmla="*/ 1784391 h 4157708"/>
                  <a:gd name="connsiteX68" fmla="*/ 1525296 w 2785549"/>
                  <a:gd name="connsiteY68" fmla="*/ 1749052 h 4157708"/>
                  <a:gd name="connsiteX69" fmla="*/ 1507626 w 2785549"/>
                  <a:gd name="connsiteY69" fmla="*/ 1684322 h 4157708"/>
                  <a:gd name="connsiteX70" fmla="*/ 1519406 w 2785549"/>
                  <a:gd name="connsiteY70" fmla="*/ 1631314 h 4157708"/>
                  <a:gd name="connsiteX71" fmla="*/ 2137782 w 2785549"/>
                  <a:gd name="connsiteY71" fmla="*/ 812683 h 4157708"/>
                  <a:gd name="connsiteX72" fmla="*/ 2190732 w 2785549"/>
                  <a:gd name="connsiteY72" fmla="*/ 812683 h 4157708"/>
                  <a:gd name="connsiteX73" fmla="*/ 2190732 w 2785549"/>
                  <a:gd name="connsiteY73" fmla="*/ 747953 h 4157708"/>
                  <a:gd name="connsiteX74" fmla="*/ 1383939 w 2785549"/>
                  <a:gd name="connsiteY74" fmla="*/ 1166074 h 4157708"/>
                  <a:gd name="connsiteX75" fmla="*/ 1336820 w 2785549"/>
                  <a:gd name="connsiteY75" fmla="*/ 1542966 h 4157708"/>
                  <a:gd name="connsiteX76" fmla="*/ 1313261 w 2785549"/>
                  <a:gd name="connsiteY76" fmla="*/ 1701992 h 4157708"/>
                  <a:gd name="connsiteX77" fmla="*/ 1166074 w 2785549"/>
                  <a:gd name="connsiteY77" fmla="*/ 2019985 h 4157708"/>
                  <a:gd name="connsiteX78" fmla="*/ 1065946 w 2785549"/>
                  <a:gd name="connsiteY78" fmla="*/ 1990536 h 4157708"/>
                  <a:gd name="connsiteX79" fmla="*/ 1048277 w 2785549"/>
                  <a:gd name="connsiteY79" fmla="*/ 1908078 h 4157708"/>
                  <a:gd name="connsiteX80" fmla="*/ 1101285 w 2785549"/>
                  <a:gd name="connsiteY80" fmla="*/ 1383940 h 4157708"/>
                  <a:gd name="connsiteX81" fmla="*/ 636046 w 2785549"/>
                  <a:gd name="connsiteY81" fmla="*/ 1678432 h 4157708"/>
                  <a:gd name="connsiteX82" fmla="*/ 506469 w 2785549"/>
                  <a:gd name="connsiteY82" fmla="*/ 1631314 h 4157708"/>
                  <a:gd name="connsiteX83" fmla="*/ 488799 w 2785549"/>
                  <a:gd name="connsiteY83" fmla="*/ 1554746 h 4157708"/>
                  <a:gd name="connsiteX84" fmla="*/ 506469 w 2785549"/>
                  <a:gd name="connsiteY84" fmla="*/ 1442838 h 4157708"/>
                  <a:gd name="connsiteX85" fmla="*/ 912810 w 2785549"/>
                  <a:gd name="connsiteY85" fmla="*/ 936370 h 4157708"/>
                  <a:gd name="connsiteX86" fmla="*/ 1089505 w 2785549"/>
                  <a:gd name="connsiteY86" fmla="*/ 859801 h 4157708"/>
                  <a:gd name="connsiteX87" fmla="*/ 1154294 w 2785549"/>
                  <a:gd name="connsiteY87" fmla="*/ 877471 h 4157708"/>
                  <a:gd name="connsiteX88" fmla="*/ 1166074 w 2785549"/>
                  <a:gd name="connsiteY88" fmla="*/ 624266 h 4157708"/>
                  <a:gd name="connsiteX89" fmla="*/ 530028 w 2785549"/>
                  <a:gd name="connsiteY89" fmla="*/ 848022 h 4157708"/>
                  <a:gd name="connsiteX90" fmla="*/ 353333 w 2785549"/>
                  <a:gd name="connsiteY90" fmla="*/ 753843 h 4157708"/>
                  <a:gd name="connsiteX91" fmla="*/ 394562 w 2785549"/>
                  <a:gd name="connsiteY91" fmla="*/ 636046 h 4157708"/>
                  <a:gd name="connsiteX92" fmla="*/ 1183743 w 2785549"/>
                  <a:gd name="connsiteY92" fmla="*/ 206145 h 4157708"/>
                  <a:gd name="connsiteX93" fmla="*/ 1195523 w 2785549"/>
                  <a:gd name="connsiteY93" fmla="*/ 153137 h 4157708"/>
                  <a:gd name="connsiteX94" fmla="*/ 1260252 w 2785549"/>
                  <a:gd name="connsiteY94" fmla="*/ 11780 h 4157708"/>
                  <a:gd name="connsiteX95" fmla="*/ 1372160 w 2785549"/>
                  <a:gd name="connsiteY95" fmla="*/ 70679 h 4157708"/>
                  <a:gd name="connsiteX96" fmla="*/ 1666652 w 2785549"/>
                  <a:gd name="connsiteY96" fmla="*/ 0 h 4157708"/>
                  <a:gd name="connsiteX97" fmla="*/ 1089505 w 2785549"/>
                  <a:gd name="connsiteY97" fmla="*/ 995268 h 4157708"/>
                  <a:gd name="connsiteX98" fmla="*/ 765563 w 2785549"/>
                  <a:gd name="connsiteY98" fmla="*/ 1372160 h 4157708"/>
                  <a:gd name="connsiteX99" fmla="*/ 1124845 w 2785549"/>
                  <a:gd name="connsiteY99" fmla="*/ 1095396 h 4157708"/>
                  <a:gd name="connsiteX100" fmla="*/ 1089505 w 2785549"/>
                  <a:gd name="connsiteY100" fmla="*/ 995268 h 4157708"/>
                  <a:gd name="connsiteX101" fmla="*/ 2167172 w 2785549"/>
                  <a:gd name="connsiteY101" fmla="*/ 1077726 h 4157708"/>
                  <a:gd name="connsiteX102" fmla="*/ 1937527 w 2785549"/>
                  <a:gd name="connsiteY102" fmla="*/ 1372160 h 4157708"/>
                  <a:gd name="connsiteX103" fmla="*/ 2149561 w 2785549"/>
                  <a:gd name="connsiteY103" fmla="*/ 1201413 h 4157708"/>
                  <a:gd name="connsiteX104" fmla="*/ 2167172 w 2785549"/>
                  <a:gd name="connsiteY104" fmla="*/ 1077726 h 415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</a:cxnLst>
                <a:rect l="l" t="t" r="r" b="b"/>
                <a:pathLst>
                  <a:path w="2785549" h="4157708">
                    <a:moveTo>
                      <a:pt x="1666652" y="0"/>
                    </a:moveTo>
                    <a:cubicBezTo>
                      <a:pt x="1684263" y="0"/>
                      <a:pt x="1678432" y="11780"/>
                      <a:pt x="1731382" y="29450"/>
                    </a:cubicBezTo>
                    <a:cubicBezTo>
                      <a:pt x="1743161" y="35340"/>
                      <a:pt x="1766721" y="41229"/>
                      <a:pt x="1778501" y="47119"/>
                    </a:cubicBezTo>
                    <a:cubicBezTo>
                      <a:pt x="1790280" y="47119"/>
                      <a:pt x="1825619" y="129577"/>
                      <a:pt x="1825619" y="153137"/>
                    </a:cubicBezTo>
                    <a:cubicBezTo>
                      <a:pt x="1825619" y="176696"/>
                      <a:pt x="1796170" y="229705"/>
                      <a:pt x="1778501" y="259154"/>
                    </a:cubicBezTo>
                    <a:cubicBezTo>
                      <a:pt x="1696043" y="376892"/>
                      <a:pt x="1548855" y="418121"/>
                      <a:pt x="1431058" y="494689"/>
                    </a:cubicBezTo>
                    <a:cubicBezTo>
                      <a:pt x="1425168" y="618376"/>
                      <a:pt x="1419278" y="747953"/>
                      <a:pt x="1407499" y="871581"/>
                    </a:cubicBezTo>
                    <a:lnTo>
                      <a:pt x="1413389" y="906920"/>
                    </a:lnTo>
                    <a:cubicBezTo>
                      <a:pt x="1542965" y="812683"/>
                      <a:pt x="1666652" y="718504"/>
                      <a:pt x="1802060" y="636046"/>
                    </a:cubicBezTo>
                    <a:cubicBezTo>
                      <a:pt x="1943417" y="547698"/>
                      <a:pt x="2102443" y="488800"/>
                      <a:pt x="2237850" y="400452"/>
                    </a:cubicBezTo>
                    <a:cubicBezTo>
                      <a:pt x="2255520" y="382782"/>
                      <a:pt x="2249630" y="353333"/>
                      <a:pt x="2255520" y="329773"/>
                    </a:cubicBezTo>
                    <a:cubicBezTo>
                      <a:pt x="2261410" y="288603"/>
                      <a:pt x="2279079" y="217925"/>
                      <a:pt x="2320308" y="182586"/>
                    </a:cubicBezTo>
                    <a:cubicBezTo>
                      <a:pt x="2337978" y="182586"/>
                      <a:pt x="2361537" y="188476"/>
                      <a:pt x="2379207" y="200255"/>
                    </a:cubicBezTo>
                    <a:cubicBezTo>
                      <a:pt x="2414546" y="217925"/>
                      <a:pt x="2408656" y="259154"/>
                      <a:pt x="2426326" y="288603"/>
                    </a:cubicBezTo>
                    <a:cubicBezTo>
                      <a:pt x="2443995" y="306214"/>
                      <a:pt x="2485224" y="323884"/>
                      <a:pt x="2502894" y="323884"/>
                    </a:cubicBezTo>
                    <a:cubicBezTo>
                      <a:pt x="2514674" y="323884"/>
                      <a:pt x="2591242" y="300324"/>
                      <a:pt x="2608911" y="300324"/>
                    </a:cubicBezTo>
                    <a:cubicBezTo>
                      <a:pt x="2620691" y="300324"/>
                      <a:pt x="2691311" y="329773"/>
                      <a:pt x="2732540" y="347443"/>
                    </a:cubicBezTo>
                    <a:cubicBezTo>
                      <a:pt x="2738430" y="347443"/>
                      <a:pt x="2779659" y="424011"/>
                      <a:pt x="2779659" y="459350"/>
                    </a:cubicBezTo>
                    <a:cubicBezTo>
                      <a:pt x="2779659" y="512359"/>
                      <a:pt x="2767879" y="553588"/>
                      <a:pt x="2703091" y="594817"/>
                    </a:cubicBezTo>
                    <a:cubicBezTo>
                      <a:pt x="2626522" y="641936"/>
                      <a:pt x="2532343" y="647826"/>
                      <a:pt x="2449885" y="671385"/>
                    </a:cubicBezTo>
                    <a:cubicBezTo>
                      <a:pt x="2443995" y="918700"/>
                      <a:pt x="2438105" y="971709"/>
                      <a:pt x="2432216" y="1018827"/>
                    </a:cubicBezTo>
                    <a:lnTo>
                      <a:pt x="2438105" y="1048277"/>
                    </a:lnTo>
                    <a:lnTo>
                      <a:pt x="2655971" y="942259"/>
                    </a:lnTo>
                    <a:cubicBezTo>
                      <a:pt x="2685421" y="954039"/>
                      <a:pt x="2714870" y="959929"/>
                      <a:pt x="2738430" y="971709"/>
                    </a:cubicBezTo>
                    <a:cubicBezTo>
                      <a:pt x="2744320" y="971709"/>
                      <a:pt x="2756099" y="983488"/>
                      <a:pt x="2761989" y="1001158"/>
                    </a:cubicBezTo>
                    <a:cubicBezTo>
                      <a:pt x="2767879" y="1018827"/>
                      <a:pt x="2785549" y="1060056"/>
                      <a:pt x="2785549" y="1077726"/>
                    </a:cubicBezTo>
                    <a:cubicBezTo>
                      <a:pt x="2785549" y="1242583"/>
                      <a:pt x="2408656" y="1578305"/>
                      <a:pt x="2396876" y="1607754"/>
                    </a:cubicBezTo>
                    <a:cubicBezTo>
                      <a:pt x="2385097" y="1625424"/>
                      <a:pt x="2396876" y="1660763"/>
                      <a:pt x="2390987" y="1690212"/>
                    </a:cubicBezTo>
                    <a:cubicBezTo>
                      <a:pt x="2390987" y="1725492"/>
                      <a:pt x="2379207" y="1760831"/>
                      <a:pt x="2361537" y="1796171"/>
                    </a:cubicBezTo>
                    <a:cubicBezTo>
                      <a:pt x="2385097" y="1802060"/>
                      <a:pt x="2408656" y="1813840"/>
                      <a:pt x="2443995" y="1831510"/>
                    </a:cubicBezTo>
                    <a:cubicBezTo>
                      <a:pt x="2461665" y="1843289"/>
                      <a:pt x="2497004" y="1843289"/>
                      <a:pt x="2526453" y="1860959"/>
                    </a:cubicBezTo>
                    <a:cubicBezTo>
                      <a:pt x="2544123" y="1866849"/>
                      <a:pt x="2561792" y="1890408"/>
                      <a:pt x="2579462" y="1913968"/>
                    </a:cubicBezTo>
                    <a:cubicBezTo>
                      <a:pt x="2597132" y="1931637"/>
                      <a:pt x="2597132" y="1961087"/>
                      <a:pt x="2608911" y="1984646"/>
                    </a:cubicBezTo>
                    <a:cubicBezTo>
                      <a:pt x="2626522" y="2014095"/>
                      <a:pt x="2632412" y="2043545"/>
                      <a:pt x="2632412" y="2072994"/>
                    </a:cubicBezTo>
                    <a:cubicBezTo>
                      <a:pt x="2632412" y="2302639"/>
                      <a:pt x="2343868" y="2661861"/>
                      <a:pt x="2149561" y="2879786"/>
                    </a:cubicBezTo>
                    <a:cubicBezTo>
                      <a:pt x="2208401" y="2903345"/>
                      <a:pt x="2284969" y="2932795"/>
                      <a:pt x="2355647" y="2938684"/>
                    </a:cubicBezTo>
                    <a:cubicBezTo>
                      <a:pt x="2231961" y="3044702"/>
                      <a:pt x="2072993" y="3038812"/>
                      <a:pt x="1961086" y="3085931"/>
                    </a:cubicBezTo>
                    <a:cubicBezTo>
                      <a:pt x="1890408" y="3109490"/>
                      <a:pt x="1849179" y="3191889"/>
                      <a:pt x="1790280" y="3244898"/>
                    </a:cubicBezTo>
                    <a:cubicBezTo>
                      <a:pt x="1572415" y="3445153"/>
                      <a:pt x="1354490" y="3657129"/>
                      <a:pt x="1136624" y="3833825"/>
                    </a:cubicBezTo>
                    <a:cubicBezTo>
                      <a:pt x="1012937" y="3933952"/>
                      <a:pt x="889250" y="4034080"/>
                      <a:pt x="765563" y="4087030"/>
                    </a:cubicBezTo>
                    <a:cubicBezTo>
                      <a:pt x="694944" y="4116479"/>
                      <a:pt x="553588" y="4157708"/>
                      <a:pt x="471130" y="4157708"/>
                    </a:cubicBezTo>
                    <a:cubicBezTo>
                      <a:pt x="282654" y="4157708"/>
                      <a:pt x="147247" y="4104699"/>
                      <a:pt x="0" y="3851495"/>
                    </a:cubicBezTo>
                    <a:cubicBezTo>
                      <a:pt x="82458" y="3928063"/>
                      <a:pt x="135467" y="3957512"/>
                      <a:pt x="206145" y="3957512"/>
                    </a:cubicBezTo>
                    <a:cubicBezTo>
                      <a:pt x="447570" y="3957512"/>
                      <a:pt x="1366270" y="3103600"/>
                      <a:pt x="1442838" y="3038812"/>
                    </a:cubicBezTo>
                    <a:cubicBezTo>
                      <a:pt x="1142514" y="2962244"/>
                      <a:pt x="812682" y="2868006"/>
                      <a:pt x="518248" y="2744319"/>
                    </a:cubicBezTo>
                    <a:cubicBezTo>
                      <a:pt x="471130" y="2726650"/>
                      <a:pt x="435791" y="2697200"/>
                      <a:pt x="394562" y="2673641"/>
                    </a:cubicBezTo>
                    <a:cubicBezTo>
                      <a:pt x="376892" y="2661861"/>
                      <a:pt x="317993" y="2644251"/>
                      <a:pt x="317993" y="2614801"/>
                    </a:cubicBezTo>
                    <a:cubicBezTo>
                      <a:pt x="317993" y="2520564"/>
                      <a:pt x="424011" y="2432216"/>
                      <a:pt x="506469" y="2432216"/>
                    </a:cubicBezTo>
                    <a:cubicBezTo>
                      <a:pt x="612486" y="2432216"/>
                      <a:pt x="989378" y="2561793"/>
                      <a:pt x="1030607" y="2573572"/>
                    </a:cubicBezTo>
                    <a:cubicBezTo>
                      <a:pt x="1213133" y="2632471"/>
                      <a:pt x="1401609" y="2685421"/>
                      <a:pt x="1590084" y="2726650"/>
                    </a:cubicBezTo>
                    <a:cubicBezTo>
                      <a:pt x="1631313" y="2738429"/>
                      <a:pt x="1713712" y="2761989"/>
                      <a:pt x="1731382" y="2761989"/>
                    </a:cubicBezTo>
                    <a:cubicBezTo>
                      <a:pt x="1743161" y="2761989"/>
                      <a:pt x="1878628" y="2626581"/>
                      <a:pt x="1949306" y="2550013"/>
                    </a:cubicBezTo>
                    <a:cubicBezTo>
                      <a:pt x="2067104" y="2420436"/>
                      <a:pt x="2184842" y="2290859"/>
                      <a:pt x="2267300" y="2155452"/>
                    </a:cubicBezTo>
                    <a:lnTo>
                      <a:pt x="2267300" y="2149562"/>
                    </a:lnTo>
                    <a:cubicBezTo>
                      <a:pt x="2137782" y="2184842"/>
                      <a:pt x="2002315" y="2249630"/>
                      <a:pt x="1878628" y="2320309"/>
                    </a:cubicBezTo>
                    <a:cubicBezTo>
                      <a:pt x="1807950" y="2355648"/>
                      <a:pt x="1743161" y="2402767"/>
                      <a:pt x="1678432" y="2443996"/>
                    </a:cubicBezTo>
                    <a:cubicBezTo>
                      <a:pt x="1601864" y="2491114"/>
                      <a:pt x="1460507" y="2626581"/>
                      <a:pt x="1366270" y="2626581"/>
                    </a:cubicBezTo>
                    <a:cubicBezTo>
                      <a:pt x="1301481" y="2626581"/>
                      <a:pt x="1213133" y="2603022"/>
                      <a:pt x="1213133" y="2526454"/>
                    </a:cubicBezTo>
                    <a:cubicBezTo>
                      <a:pt x="1213133" y="2514674"/>
                      <a:pt x="1236693" y="2473445"/>
                      <a:pt x="1236693" y="2461665"/>
                    </a:cubicBezTo>
                    <a:cubicBezTo>
                      <a:pt x="1236693" y="2443996"/>
                      <a:pt x="1224913" y="2438106"/>
                      <a:pt x="1224913" y="2420436"/>
                    </a:cubicBezTo>
                    <a:cubicBezTo>
                      <a:pt x="1224913" y="2349758"/>
                      <a:pt x="1283812" y="2261410"/>
                      <a:pt x="1330931" y="2202512"/>
                    </a:cubicBezTo>
                    <a:cubicBezTo>
                      <a:pt x="1378049" y="2137782"/>
                      <a:pt x="1425168" y="2078884"/>
                      <a:pt x="1478177" y="2025875"/>
                    </a:cubicBezTo>
                    <a:cubicBezTo>
                      <a:pt x="1519406" y="1972866"/>
                      <a:pt x="1572415" y="1919858"/>
                      <a:pt x="1619533" y="1878629"/>
                    </a:cubicBezTo>
                    <a:cubicBezTo>
                      <a:pt x="1790280" y="1713713"/>
                      <a:pt x="1972866" y="1554746"/>
                      <a:pt x="2143672" y="1401609"/>
                    </a:cubicBezTo>
                    <a:cubicBezTo>
                      <a:pt x="2149561" y="1395719"/>
                      <a:pt x="2149561" y="1383940"/>
                      <a:pt x="2149561" y="1372160"/>
                    </a:cubicBezTo>
                    <a:cubicBezTo>
                      <a:pt x="2149561" y="1354490"/>
                      <a:pt x="2149561" y="1348601"/>
                      <a:pt x="2143672" y="1336821"/>
                    </a:cubicBezTo>
                    <a:cubicBezTo>
                      <a:pt x="2014095" y="1413389"/>
                      <a:pt x="1843289" y="1542966"/>
                      <a:pt x="1737272" y="1690212"/>
                    </a:cubicBezTo>
                    <a:cubicBezTo>
                      <a:pt x="1678432" y="1766721"/>
                      <a:pt x="1684263" y="1784391"/>
                      <a:pt x="1625423" y="1784391"/>
                    </a:cubicBezTo>
                    <a:cubicBezTo>
                      <a:pt x="1613644" y="1784391"/>
                      <a:pt x="1554745" y="1772611"/>
                      <a:pt x="1525296" y="1749052"/>
                    </a:cubicBezTo>
                    <a:cubicBezTo>
                      <a:pt x="1507626" y="1731382"/>
                      <a:pt x="1507626" y="1701992"/>
                      <a:pt x="1507626" y="1684322"/>
                    </a:cubicBezTo>
                    <a:cubicBezTo>
                      <a:pt x="1507626" y="1672543"/>
                      <a:pt x="1519406" y="1648983"/>
                      <a:pt x="1519406" y="1631314"/>
                    </a:cubicBezTo>
                    <a:cubicBezTo>
                      <a:pt x="1537076" y="1348601"/>
                      <a:pt x="1849179" y="1001158"/>
                      <a:pt x="2137782" y="812683"/>
                    </a:cubicBezTo>
                    <a:cubicBezTo>
                      <a:pt x="2149561" y="800903"/>
                      <a:pt x="2173062" y="806793"/>
                      <a:pt x="2190732" y="812683"/>
                    </a:cubicBezTo>
                    <a:cubicBezTo>
                      <a:pt x="2190732" y="789123"/>
                      <a:pt x="2196621" y="812683"/>
                      <a:pt x="2190732" y="747953"/>
                    </a:cubicBezTo>
                    <a:cubicBezTo>
                      <a:pt x="1925747" y="842132"/>
                      <a:pt x="1648983" y="977598"/>
                      <a:pt x="1383939" y="1166074"/>
                    </a:cubicBezTo>
                    <a:cubicBezTo>
                      <a:pt x="1372160" y="1289702"/>
                      <a:pt x="1354490" y="1419279"/>
                      <a:pt x="1336820" y="1542966"/>
                    </a:cubicBezTo>
                    <a:cubicBezTo>
                      <a:pt x="1330931" y="1590085"/>
                      <a:pt x="1319151" y="1648983"/>
                      <a:pt x="1313261" y="1701992"/>
                    </a:cubicBezTo>
                    <a:cubicBezTo>
                      <a:pt x="1313261" y="1707882"/>
                      <a:pt x="1295591" y="2019985"/>
                      <a:pt x="1166074" y="2019985"/>
                    </a:cubicBezTo>
                    <a:cubicBezTo>
                      <a:pt x="1148404" y="2019985"/>
                      <a:pt x="1089505" y="2014095"/>
                      <a:pt x="1065946" y="1990536"/>
                    </a:cubicBezTo>
                    <a:cubicBezTo>
                      <a:pt x="1048277" y="1972866"/>
                      <a:pt x="1048277" y="1925747"/>
                      <a:pt x="1048277" y="1908078"/>
                    </a:cubicBezTo>
                    <a:lnTo>
                      <a:pt x="1101285" y="1383940"/>
                    </a:lnTo>
                    <a:cubicBezTo>
                      <a:pt x="954039" y="1478177"/>
                      <a:pt x="777343" y="1678432"/>
                      <a:pt x="636046" y="1678432"/>
                    </a:cubicBezTo>
                    <a:cubicBezTo>
                      <a:pt x="606596" y="1678432"/>
                      <a:pt x="518248" y="1648983"/>
                      <a:pt x="506469" y="1631314"/>
                    </a:cubicBezTo>
                    <a:cubicBezTo>
                      <a:pt x="494689" y="1607754"/>
                      <a:pt x="488799" y="1572415"/>
                      <a:pt x="488799" y="1554746"/>
                    </a:cubicBezTo>
                    <a:cubicBezTo>
                      <a:pt x="488799" y="1542966"/>
                      <a:pt x="500579" y="1478177"/>
                      <a:pt x="506469" y="1442838"/>
                    </a:cubicBezTo>
                    <a:cubicBezTo>
                      <a:pt x="518248" y="1283812"/>
                      <a:pt x="730283" y="1018827"/>
                      <a:pt x="912810" y="936370"/>
                    </a:cubicBezTo>
                    <a:cubicBezTo>
                      <a:pt x="959929" y="912810"/>
                      <a:pt x="1042387" y="859801"/>
                      <a:pt x="1089505" y="859801"/>
                    </a:cubicBezTo>
                    <a:cubicBezTo>
                      <a:pt x="1107175" y="859801"/>
                      <a:pt x="1130734" y="871581"/>
                      <a:pt x="1154294" y="877471"/>
                    </a:cubicBezTo>
                    <a:cubicBezTo>
                      <a:pt x="1154294" y="795013"/>
                      <a:pt x="1166074" y="712614"/>
                      <a:pt x="1166074" y="624266"/>
                    </a:cubicBezTo>
                    <a:cubicBezTo>
                      <a:pt x="971708" y="712614"/>
                      <a:pt x="730283" y="848022"/>
                      <a:pt x="530028" y="848022"/>
                    </a:cubicBezTo>
                    <a:cubicBezTo>
                      <a:pt x="482909" y="848022"/>
                      <a:pt x="353333" y="824462"/>
                      <a:pt x="353333" y="753843"/>
                    </a:cubicBezTo>
                    <a:cubicBezTo>
                      <a:pt x="353333" y="742063"/>
                      <a:pt x="382782" y="641936"/>
                      <a:pt x="394562" y="636046"/>
                    </a:cubicBezTo>
                    <a:cubicBezTo>
                      <a:pt x="653715" y="482910"/>
                      <a:pt x="930479" y="359223"/>
                      <a:pt x="1183743" y="206145"/>
                    </a:cubicBezTo>
                    <a:cubicBezTo>
                      <a:pt x="1201413" y="194366"/>
                      <a:pt x="1195523" y="170806"/>
                      <a:pt x="1195523" y="153137"/>
                    </a:cubicBezTo>
                    <a:cubicBezTo>
                      <a:pt x="1195523" y="129577"/>
                      <a:pt x="1219023" y="11780"/>
                      <a:pt x="1260252" y="11780"/>
                    </a:cubicBezTo>
                    <a:cubicBezTo>
                      <a:pt x="1277922" y="11780"/>
                      <a:pt x="1354490" y="70679"/>
                      <a:pt x="1372160" y="70679"/>
                    </a:cubicBezTo>
                    <a:cubicBezTo>
                      <a:pt x="1548855" y="70679"/>
                      <a:pt x="1601864" y="0"/>
                      <a:pt x="1666652" y="0"/>
                    </a:cubicBezTo>
                    <a:close/>
                    <a:moveTo>
                      <a:pt x="1089505" y="995268"/>
                    </a:moveTo>
                    <a:cubicBezTo>
                      <a:pt x="1007048" y="995268"/>
                      <a:pt x="777343" y="1301482"/>
                      <a:pt x="765563" y="1372160"/>
                    </a:cubicBezTo>
                    <a:cubicBezTo>
                      <a:pt x="795013" y="1354490"/>
                      <a:pt x="1124845" y="1171964"/>
                      <a:pt x="1124845" y="1095396"/>
                    </a:cubicBezTo>
                    <a:cubicBezTo>
                      <a:pt x="1124845" y="1095396"/>
                      <a:pt x="1113065" y="995268"/>
                      <a:pt x="1089505" y="995268"/>
                    </a:cubicBezTo>
                    <a:close/>
                    <a:moveTo>
                      <a:pt x="2167172" y="1077726"/>
                    </a:moveTo>
                    <a:lnTo>
                      <a:pt x="1937527" y="1372160"/>
                    </a:lnTo>
                    <a:cubicBezTo>
                      <a:pt x="2008205" y="1313261"/>
                      <a:pt x="2084773" y="1254363"/>
                      <a:pt x="2149561" y="1201413"/>
                    </a:cubicBezTo>
                    <a:cubicBezTo>
                      <a:pt x="2161282" y="1166074"/>
                      <a:pt x="2161282" y="1118955"/>
                      <a:pt x="2167172" y="1077726"/>
                    </a:cubicBezTo>
                    <a:close/>
                  </a:path>
                </a:pathLst>
              </a:custGeom>
              <a:grpFill/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7" name="iconfont-1096-617929">
              <a:extLst>
                <a:ext uri="{FF2B5EF4-FFF2-40B4-BE49-F238E27FC236}">
                  <a16:creationId xmlns:a16="http://schemas.microsoft.com/office/drawing/2014/main" id="{74D92164-DEE1-9C48-F8F8-3E42082BF62F}"/>
                </a:ext>
              </a:extLst>
            </p:cNvPr>
            <p:cNvSpPr/>
            <p:nvPr/>
          </p:nvSpPr>
          <p:spPr>
            <a:xfrm>
              <a:off x="4103049" y="1386816"/>
              <a:ext cx="426286" cy="424630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solidFill>
              <a:srgbClr val="FFCA6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997D81C1-EAA7-9D08-220A-0DF192BC656B}"/>
              </a:ext>
            </a:extLst>
          </p:cNvPr>
          <p:cNvSpPr txBox="1"/>
          <p:nvPr/>
        </p:nvSpPr>
        <p:spPr>
          <a:xfrm>
            <a:off x="5257377" y="3867778"/>
            <a:ext cx="1794081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>
                <a:solidFill>
                  <a:srgbClr val="FFCA6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defRPr>
            </a:lvl1pPr>
          </a:lstStyle>
          <a:p>
            <a:r>
              <a:rPr lang="en-US" altLang="zh-CN" sz="9600" dirty="0">
                <a:solidFill>
                  <a:srgbClr val="012BAF"/>
                </a:solidFill>
              </a:rPr>
              <a:t>04</a:t>
            </a:r>
            <a:endParaRPr lang="zh-CN" altLang="en-US" sz="9600" dirty="0">
              <a:solidFill>
                <a:srgbClr val="012BAF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04D9F40-CB90-19F5-AD15-C5E29B7F2A42}"/>
              </a:ext>
            </a:extLst>
          </p:cNvPr>
          <p:cNvSpPr txBox="1"/>
          <p:nvPr/>
        </p:nvSpPr>
        <p:spPr>
          <a:xfrm>
            <a:off x="5181600" y="1839937"/>
            <a:ext cx="18288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工作规划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CCD1C78-CA1B-EA1B-661B-2A7373C85984}"/>
              </a:ext>
            </a:extLst>
          </p:cNvPr>
          <p:cNvSpPr txBox="1"/>
          <p:nvPr/>
        </p:nvSpPr>
        <p:spPr>
          <a:xfrm>
            <a:off x="2032000" y="2507667"/>
            <a:ext cx="812800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866920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CFFEE5-1928-DDD8-A97A-84A14F55A2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8BE17851-37E4-18F0-9C8C-50758E0A3439}"/>
              </a:ext>
            </a:extLst>
          </p:cNvPr>
          <p:cNvSpPr txBox="1"/>
          <p:nvPr/>
        </p:nvSpPr>
        <p:spPr>
          <a:xfrm>
            <a:off x="4267200" y="139198"/>
            <a:ext cx="36576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工作规划</a:t>
            </a:r>
          </a:p>
        </p:txBody>
      </p:sp>
      <p:grpSp>
        <p:nvGrpSpPr>
          <p:cNvPr id="24" name="Group 5">
            <a:extLst>
              <a:ext uri="{FF2B5EF4-FFF2-40B4-BE49-F238E27FC236}">
                <a16:creationId xmlns:a16="http://schemas.microsoft.com/office/drawing/2014/main" id="{64B4BFA4-772E-CE83-E392-5365E5CDCFBD}"/>
              </a:ext>
            </a:extLst>
          </p:cNvPr>
          <p:cNvGrpSpPr>
            <a:grpSpLocks/>
          </p:cNvGrpSpPr>
          <p:nvPr/>
        </p:nvGrpSpPr>
        <p:grpSpPr bwMode="auto">
          <a:xfrm>
            <a:off x="1582731" y="2540793"/>
            <a:ext cx="4704391" cy="1409526"/>
            <a:chOff x="0" y="0"/>
            <a:chExt cx="4236496" cy="1427243"/>
          </a:xfrm>
        </p:grpSpPr>
        <p:sp>
          <p:nvSpPr>
            <p:cNvPr id="25" name="Freeform 12">
              <a:extLst>
                <a:ext uri="{FF2B5EF4-FFF2-40B4-BE49-F238E27FC236}">
                  <a16:creationId xmlns:a16="http://schemas.microsoft.com/office/drawing/2014/main" id="{E2D0C98B-6AA1-AC77-30CF-06AFBCA46B1F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638069"/>
              <a:ext cx="4236496" cy="770581"/>
            </a:xfrm>
            <a:custGeom>
              <a:avLst/>
              <a:gdLst>
                <a:gd name="T0" fmla="*/ 10013 w 10013"/>
                <a:gd name="T1" fmla="*/ 4487 h 10091"/>
                <a:gd name="T2" fmla="*/ 8648 w 10013"/>
                <a:gd name="T3" fmla="*/ 7634 h 10091"/>
                <a:gd name="T4" fmla="*/ 3134 w 10013"/>
                <a:gd name="T5" fmla="*/ 6553 h 10091"/>
                <a:gd name="T6" fmla="*/ 3595 w 10013"/>
                <a:gd name="T7" fmla="*/ 8814 h 10091"/>
                <a:gd name="T8" fmla="*/ 14 w 10013"/>
                <a:gd name="T9" fmla="*/ 10091 h 10091"/>
                <a:gd name="T10" fmla="*/ 33 w 10013"/>
                <a:gd name="T11" fmla="*/ 6434 h 10091"/>
                <a:gd name="T12" fmla="*/ 2230 w 10013"/>
                <a:gd name="T13" fmla="*/ 3408 h 10091"/>
                <a:gd name="T14" fmla="*/ 10013 w 10013"/>
                <a:gd name="T15" fmla="*/ 4487 h 10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013" h="10091">
                  <a:moveTo>
                    <a:pt x="10013" y="4487"/>
                  </a:moveTo>
                  <a:lnTo>
                    <a:pt x="8648" y="7634"/>
                  </a:lnTo>
                  <a:cubicBezTo>
                    <a:pt x="8648" y="7634"/>
                    <a:pt x="6432" y="1047"/>
                    <a:pt x="3134" y="6553"/>
                  </a:cubicBezTo>
                  <a:cubicBezTo>
                    <a:pt x="3288" y="7306"/>
                    <a:pt x="3441" y="8061"/>
                    <a:pt x="3595" y="8814"/>
                  </a:cubicBezTo>
                  <a:cubicBezTo>
                    <a:pt x="14" y="10091"/>
                    <a:pt x="643" y="9828"/>
                    <a:pt x="14" y="10091"/>
                  </a:cubicBezTo>
                  <a:cubicBezTo>
                    <a:pt x="-25" y="10107"/>
                    <a:pt x="33" y="6434"/>
                    <a:pt x="33" y="6434"/>
                  </a:cubicBezTo>
                  <a:cubicBezTo>
                    <a:pt x="815" y="5817"/>
                    <a:pt x="567" y="3733"/>
                    <a:pt x="2230" y="3408"/>
                  </a:cubicBezTo>
                  <a:cubicBezTo>
                    <a:pt x="3893" y="3083"/>
                    <a:pt x="6113" y="-4751"/>
                    <a:pt x="10013" y="4487"/>
                  </a:cubicBezTo>
                  <a:close/>
                </a:path>
              </a:pathLst>
            </a:custGeom>
            <a:solidFill>
              <a:schemeClr val="bg1"/>
            </a:solidFill>
            <a:ln w="12700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  <a:scene3d>
              <a:camera prst="perspectiveFront" fov="5100000">
                <a:rot lat="0" lon="0" rev="0"/>
              </a:camera>
              <a:lightRig rig="threePt" dir="t">
                <a:rot lat="0" lon="0" rev="0"/>
              </a:lightRig>
            </a:scene3d>
            <a:sp3d prstMaterial="plastic">
              <a:bevelT w="0" h="0" prst="divot"/>
            </a:sp3d>
          </p:spPr>
          <p:txBody>
            <a:bodyPr anchor="ctr"/>
            <a:lstStyle/>
            <a:p>
              <a:pPr algn="ctr" defTabSz="1146749">
                <a:defRPr/>
              </a:pPr>
              <a:endParaRPr lang="zh-CN" altLang="en-US" sz="2257" kern="0">
                <a:solidFill>
                  <a:prstClr val="white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26" name="Freeform 12">
              <a:extLst>
                <a:ext uri="{FF2B5EF4-FFF2-40B4-BE49-F238E27FC236}">
                  <a16:creationId xmlns:a16="http://schemas.microsoft.com/office/drawing/2014/main" id="{61C89BF1-402A-DF0A-1FB2-2CCDA2451AD7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1" y="0"/>
              <a:ext cx="4230688" cy="1133475"/>
            </a:xfrm>
            <a:custGeom>
              <a:avLst/>
              <a:gdLst>
                <a:gd name="T0" fmla="*/ 1128 w 1128"/>
                <a:gd name="T1" fmla="*/ 188 h 302"/>
                <a:gd name="T2" fmla="*/ 974 w 1128"/>
                <a:gd name="T3" fmla="*/ 252 h 302"/>
                <a:gd name="T4" fmla="*/ 352 w 1128"/>
                <a:gd name="T5" fmla="*/ 230 h 302"/>
                <a:gd name="T6" fmla="*/ 404 w 1128"/>
                <a:gd name="T7" fmla="*/ 276 h 302"/>
                <a:gd name="T8" fmla="*/ 0 w 1128"/>
                <a:gd name="T9" fmla="*/ 302 h 302"/>
                <a:gd name="T10" fmla="*/ 200 w 1128"/>
                <a:gd name="T11" fmla="*/ 128 h 302"/>
                <a:gd name="T12" fmla="*/ 250 w 1128"/>
                <a:gd name="T13" fmla="*/ 166 h 302"/>
                <a:gd name="T14" fmla="*/ 1128 w 1128"/>
                <a:gd name="T15" fmla="*/ 188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28" h="302">
                  <a:moveTo>
                    <a:pt x="1128" y="188"/>
                  </a:moveTo>
                  <a:cubicBezTo>
                    <a:pt x="974" y="252"/>
                    <a:pt x="974" y="252"/>
                    <a:pt x="974" y="252"/>
                  </a:cubicBezTo>
                  <a:cubicBezTo>
                    <a:pt x="974" y="252"/>
                    <a:pt x="724" y="118"/>
                    <a:pt x="352" y="230"/>
                  </a:cubicBezTo>
                  <a:cubicBezTo>
                    <a:pt x="404" y="276"/>
                    <a:pt x="404" y="276"/>
                    <a:pt x="404" y="276"/>
                  </a:cubicBezTo>
                  <a:cubicBezTo>
                    <a:pt x="0" y="302"/>
                    <a:pt x="0" y="302"/>
                    <a:pt x="0" y="302"/>
                  </a:cubicBezTo>
                  <a:cubicBezTo>
                    <a:pt x="200" y="128"/>
                    <a:pt x="200" y="128"/>
                    <a:pt x="200" y="128"/>
                  </a:cubicBezTo>
                  <a:cubicBezTo>
                    <a:pt x="250" y="166"/>
                    <a:pt x="250" y="166"/>
                    <a:pt x="250" y="166"/>
                  </a:cubicBezTo>
                  <a:cubicBezTo>
                    <a:pt x="250" y="166"/>
                    <a:pt x="688" y="0"/>
                    <a:pt x="1128" y="188"/>
                  </a:cubicBezTo>
                  <a:close/>
                </a:path>
              </a:pathLst>
            </a:custGeom>
            <a:solidFill>
              <a:srgbClr val="012B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27" name="任意多边形 7">
              <a:extLst>
                <a:ext uri="{FF2B5EF4-FFF2-40B4-BE49-F238E27FC236}">
                  <a16:creationId xmlns:a16="http://schemas.microsoft.com/office/drawing/2014/main" id="{387590F0-428F-BFDE-B792-B39E0D8F747A}"/>
                </a:ext>
              </a:extLst>
            </p:cNvPr>
            <p:cNvSpPr>
              <a:spLocks/>
            </p:cNvSpPr>
            <p:nvPr/>
          </p:nvSpPr>
          <p:spPr bwMode="auto">
            <a:xfrm>
              <a:off x="5501" y="1036179"/>
              <a:ext cx="1504411" cy="391064"/>
            </a:xfrm>
            <a:custGeom>
              <a:avLst/>
              <a:gdLst>
                <a:gd name="T0" fmla="*/ 1518249 w 1518249"/>
                <a:gd name="T1" fmla="*/ 0 h 391064"/>
                <a:gd name="T2" fmla="*/ 1518249 w 1518249"/>
                <a:gd name="T3" fmla="*/ 276045 h 391064"/>
                <a:gd name="T4" fmla="*/ 0 w 1518249"/>
                <a:gd name="T5" fmla="*/ 391064 h 391064"/>
                <a:gd name="T6" fmla="*/ 0 w 1518249"/>
                <a:gd name="T7" fmla="*/ 97766 h 391064"/>
                <a:gd name="T8" fmla="*/ 1518249 w 1518249"/>
                <a:gd name="T9" fmla="*/ 0 h 3910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18249" h="391064">
                  <a:moveTo>
                    <a:pt x="1518249" y="0"/>
                  </a:moveTo>
                  <a:lnTo>
                    <a:pt x="1518249" y="276045"/>
                  </a:lnTo>
                  <a:lnTo>
                    <a:pt x="0" y="391064"/>
                  </a:lnTo>
                  <a:lnTo>
                    <a:pt x="0" y="97766"/>
                  </a:lnTo>
                  <a:lnTo>
                    <a:pt x="1518249" y="0"/>
                  </a:lnTo>
                  <a:close/>
                </a:path>
              </a:pathLst>
            </a:custGeom>
            <a:solidFill>
              <a:schemeClr val="bg1"/>
            </a:solidFill>
            <a:ln w="12700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  <a:scene3d>
              <a:camera prst="perspectiveFront" fov="5100000">
                <a:rot lat="0" lon="0" rev="0"/>
              </a:camera>
              <a:lightRig rig="threePt" dir="t">
                <a:rot lat="0" lon="0" rev="0"/>
              </a:lightRig>
            </a:scene3d>
            <a:sp3d prstMaterial="plastic">
              <a:bevelT w="0" h="0" prst="divot"/>
            </a:sp3d>
          </p:spPr>
          <p:txBody>
            <a:bodyPr anchor="ctr"/>
            <a:lstStyle/>
            <a:p>
              <a:pPr algn="ctr" defTabSz="1146749"/>
              <a:endParaRPr lang="zh-CN" altLang="en-US" sz="2257" kern="0">
                <a:solidFill>
                  <a:prstClr val="white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28" name="任意多边形 8">
              <a:extLst>
                <a:ext uri="{FF2B5EF4-FFF2-40B4-BE49-F238E27FC236}">
                  <a16:creationId xmlns:a16="http://schemas.microsoft.com/office/drawing/2014/main" id="{D530AC6F-42E6-52C8-3D89-F5370D737197}"/>
                </a:ext>
              </a:extLst>
            </p:cNvPr>
            <p:cNvSpPr>
              <a:spLocks/>
            </p:cNvSpPr>
            <p:nvPr/>
          </p:nvSpPr>
          <p:spPr bwMode="auto">
            <a:xfrm>
              <a:off x="3666516" y="714126"/>
              <a:ext cx="557841" cy="500332"/>
            </a:xfrm>
            <a:custGeom>
              <a:avLst/>
              <a:gdLst>
                <a:gd name="T0" fmla="*/ 0 w 557841"/>
                <a:gd name="T1" fmla="*/ 230038 h 500332"/>
                <a:gd name="T2" fmla="*/ 0 w 557841"/>
                <a:gd name="T3" fmla="*/ 500332 h 500332"/>
                <a:gd name="T4" fmla="*/ 557841 w 557841"/>
                <a:gd name="T5" fmla="*/ 276045 h 500332"/>
                <a:gd name="T6" fmla="*/ 557841 w 557841"/>
                <a:gd name="T7" fmla="*/ 0 h 500332"/>
                <a:gd name="T8" fmla="*/ 0 w 557841"/>
                <a:gd name="T9" fmla="*/ 230038 h 500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57841" h="500332">
                  <a:moveTo>
                    <a:pt x="0" y="230038"/>
                  </a:moveTo>
                  <a:lnTo>
                    <a:pt x="0" y="500332"/>
                  </a:lnTo>
                  <a:lnTo>
                    <a:pt x="557841" y="276045"/>
                  </a:lnTo>
                  <a:lnTo>
                    <a:pt x="557841" y="0"/>
                  </a:lnTo>
                  <a:lnTo>
                    <a:pt x="0" y="230038"/>
                  </a:lnTo>
                  <a:close/>
                </a:path>
              </a:pathLst>
            </a:custGeom>
            <a:solidFill>
              <a:schemeClr val="bg1"/>
            </a:solidFill>
            <a:ln w="12700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  <a:scene3d>
              <a:camera prst="perspectiveFront" fov="5100000">
                <a:rot lat="0" lon="0" rev="0"/>
              </a:camera>
              <a:lightRig rig="threePt" dir="t">
                <a:rot lat="0" lon="0" rev="0"/>
              </a:lightRig>
            </a:scene3d>
            <a:sp3d prstMaterial="plastic">
              <a:bevelT w="0" h="0" prst="divot"/>
            </a:sp3d>
          </p:spPr>
          <p:txBody>
            <a:bodyPr anchor="ctr"/>
            <a:lstStyle/>
            <a:p>
              <a:pPr algn="ctr" defTabSz="1146749"/>
              <a:endParaRPr lang="zh-CN" altLang="en-US" sz="2257" kern="0">
                <a:solidFill>
                  <a:prstClr val="white"/>
                </a:solidFill>
                <a:latin typeface="Calibri"/>
                <a:ea typeface="微软雅黑" pitchFamily="34" charset="-122"/>
              </a:endParaRPr>
            </a:p>
          </p:txBody>
        </p:sp>
      </p:grpSp>
      <p:grpSp>
        <p:nvGrpSpPr>
          <p:cNvPr id="29" name="Group 10">
            <a:extLst>
              <a:ext uri="{FF2B5EF4-FFF2-40B4-BE49-F238E27FC236}">
                <a16:creationId xmlns:a16="http://schemas.microsoft.com/office/drawing/2014/main" id="{B9C0215E-EDBD-3A87-63D5-459262E8CF91}"/>
              </a:ext>
            </a:extLst>
          </p:cNvPr>
          <p:cNvGrpSpPr>
            <a:grpSpLocks/>
          </p:cNvGrpSpPr>
          <p:nvPr/>
        </p:nvGrpSpPr>
        <p:grpSpPr bwMode="auto">
          <a:xfrm>
            <a:off x="5853116" y="3175877"/>
            <a:ext cx="4381874" cy="1088997"/>
            <a:chOff x="0" y="0"/>
            <a:chExt cx="4230687" cy="1183415"/>
          </a:xfrm>
        </p:grpSpPr>
        <p:sp>
          <p:nvSpPr>
            <p:cNvPr id="30" name="任意多边形 10">
              <a:extLst>
                <a:ext uri="{FF2B5EF4-FFF2-40B4-BE49-F238E27FC236}">
                  <a16:creationId xmlns:a16="http://schemas.microsoft.com/office/drawing/2014/main" id="{6038F1D1-3C7C-2B09-1E39-E1251EA84EB7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1168" y="90732"/>
              <a:ext cx="291830" cy="552476"/>
            </a:xfrm>
            <a:custGeom>
              <a:avLst/>
              <a:gdLst>
                <a:gd name="T0" fmla="*/ 0 w 291830"/>
                <a:gd name="T1" fmla="*/ 0 h 476655"/>
                <a:gd name="T2" fmla="*/ 9728 w 291830"/>
                <a:gd name="T3" fmla="*/ 345332 h 476655"/>
                <a:gd name="T4" fmla="*/ 291830 w 291830"/>
                <a:gd name="T5" fmla="*/ 476655 h 476655"/>
                <a:gd name="T6" fmla="*/ 282102 w 291830"/>
                <a:gd name="T7" fmla="*/ 136187 h 476655"/>
                <a:gd name="T8" fmla="*/ 0 w 291830"/>
                <a:gd name="T9" fmla="*/ 0 h 476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830" h="476655">
                  <a:moveTo>
                    <a:pt x="0" y="0"/>
                  </a:moveTo>
                  <a:lnTo>
                    <a:pt x="9728" y="345332"/>
                  </a:lnTo>
                  <a:lnTo>
                    <a:pt x="291830" y="476655"/>
                  </a:lnTo>
                  <a:lnTo>
                    <a:pt x="282102" y="136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12700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  <a:scene3d>
              <a:camera prst="perspectiveFront" fov="5100000">
                <a:rot lat="0" lon="0" rev="0"/>
              </a:camera>
              <a:lightRig rig="threePt" dir="t">
                <a:rot lat="0" lon="0" rev="0"/>
              </a:lightRig>
            </a:scene3d>
            <a:sp3d prstMaterial="plastic">
              <a:bevelT w="0" h="0" prst="divot"/>
            </a:sp3d>
          </p:spPr>
          <p:txBody>
            <a:bodyPr anchor="ctr"/>
            <a:lstStyle/>
            <a:p>
              <a:pPr algn="ctr" defTabSz="1146749"/>
              <a:endParaRPr lang="zh-CN" altLang="en-US" sz="2257" kern="0">
                <a:solidFill>
                  <a:prstClr val="white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31" name="Freeform 7">
              <a:extLst>
                <a:ext uri="{FF2B5EF4-FFF2-40B4-BE49-F238E27FC236}">
                  <a16:creationId xmlns:a16="http://schemas.microsoft.com/office/drawing/2014/main" id="{162DFBFA-A357-DA1C-6E86-448822FB3174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4230687" cy="1183415"/>
            </a:xfrm>
            <a:custGeom>
              <a:avLst/>
              <a:gdLst>
                <a:gd name="T0" fmla="*/ 0 w 10000"/>
                <a:gd name="T1" fmla="*/ 3269 h 10032"/>
                <a:gd name="T2" fmla="*/ 10 w 10000"/>
                <a:gd name="T3" fmla="*/ 6374 h 10032"/>
                <a:gd name="T4" fmla="*/ 3606 w 10000"/>
                <a:gd name="T5" fmla="*/ 9987 h 10032"/>
                <a:gd name="T6" fmla="*/ 8454 w 10000"/>
                <a:gd name="T7" fmla="*/ 7378 h 10032"/>
                <a:gd name="T8" fmla="*/ 9132 w 10000"/>
                <a:gd name="T9" fmla="*/ 8524 h 10032"/>
                <a:gd name="T10" fmla="*/ 9980 w 10000"/>
                <a:gd name="T11" fmla="*/ 3064 h 10032"/>
                <a:gd name="T12" fmla="*/ 10000 w 10000"/>
                <a:gd name="T13" fmla="*/ 1 h 10032"/>
                <a:gd name="T14" fmla="*/ 6467 w 10000"/>
                <a:gd name="T15" fmla="*/ 3621 h 10032"/>
                <a:gd name="T16" fmla="*/ 7093 w 10000"/>
                <a:gd name="T17" fmla="*/ 4958 h 10032"/>
                <a:gd name="T18" fmla="*/ 4447 w 10000"/>
                <a:gd name="T19" fmla="*/ 6423 h 10032"/>
                <a:gd name="T20" fmla="*/ 0 w 10000"/>
                <a:gd name="T21" fmla="*/ 3269 h 100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0000" h="10032">
                  <a:moveTo>
                    <a:pt x="0" y="3269"/>
                  </a:moveTo>
                  <a:cubicBezTo>
                    <a:pt x="1" y="6347"/>
                    <a:pt x="1" y="6368"/>
                    <a:pt x="10" y="6374"/>
                  </a:cubicBezTo>
                  <a:cubicBezTo>
                    <a:pt x="19" y="6381"/>
                    <a:pt x="1705" y="9655"/>
                    <a:pt x="3606" y="9987"/>
                  </a:cubicBezTo>
                  <a:cubicBezTo>
                    <a:pt x="5507" y="10319"/>
                    <a:pt x="7450" y="8778"/>
                    <a:pt x="8454" y="7378"/>
                  </a:cubicBezTo>
                  <a:cubicBezTo>
                    <a:pt x="8680" y="7760"/>
                    <a:pt x="9132" y="8588"/>
                    <a:pt x="9132" y="8524"/>
                  </a:cubicBezTo>
                  <a:cubicBezTo>
                    <a:pt x="9132" y="8504"/>
                    <a:pt x="9660" y="5206"/>
                    <a:pt x="9980" y="3064"/>
                  </a:cubicBezTo>
                  <a:cubicBezTo>
                    <a:pt x="9983" y="3045"/>
                    <a:pt x="10001" y="-50"/>
                    <a:pt x="10000" y="1"/>
                  </a:cubicBezTo>
                  <a:cubicBezTo>
                    <a:pt x="8822" y="1208"/>
                    <a:pt x="6951" y="2795"/>
                    <a:pt x="6467" y="3621"/>
                  </a:cubicBezTo>
                  <a:cubicBezTo>
                    <a:pt x="5983" y="4448"/>
                    <a:pt x="6885" y="4513"/>
                    <a:pt x="7093" y="4958"/>
                  </a:cubicBezTo>
                  <a:cubicBezTo>
                    <a:pt x="7093" y="4958"/>
                    <a:pt x="5628" y="6706"/>
                    <a:pt x="4447" y="6423"/>
                  </a:cubicBezTo>
                  <a:cubicBezTo>
                    <a:pt x="3264" y="6142"/>
                    <a:pt x="876" y="4988"/>
                    <a:pt x="0" y="3269"/>
                  </a:cubicBezTo>
                  <a:close/>
                </a:path>
              </a:pathLst>
            </a:custGeom>
            <a:solidFill>
              <a:schemeClr val="bg1"/>
            </a:solidFill>
            <a:ln w="12700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  <a:scene3d>
              <a:camera prst="perspectiveFront" fov="5100000">
                <a:rot lat="0" lon="0" rev="0"/>
              </a:camera>
              <a:lightRig rig="threePt" dir="t">
                <a:rot lat="0" lon="0" rev="0"/>
              </a:lightRig>
            </a:scene3d>
            <a:sp3d prstMaterial="plastic">
              <a:bevelT w="0" h="0" prst="divot"/>
            </a:sp3d>
          </p:spPr>
          <p:txBody>
            <a:bodyPr anchor="ctr"/>
            <a:lstStyle/>
            <a:p>
              <a:pPr algn="ctr" defTabSz="1146749"/>
              <a:endParaRPr lang="zh-CN" altLang="en-US" sz="2257" kern="0">
                <a:solidFill>
                  <a:prstClr val="white"/>
                </a:solidFill>
                <a:latin typeface="Calibri"/>
                <a:ea typeface="微软雅黑" pitchFamily="34" charset="-122"/>
              </a:endParaRPr>
            </a:p>
          </p:txBody>
        </p:sp>
        <p:sp>
          <p:nvSpPr>
            <p:cNvPr id="32" name="Freeform 7">
              <a:extLst>
                <a:ext uri="{FF2B5EF4-FFF2-40B4-BE49-F238E27FC236}">
                  <a16:creationId xmlns:a16="http://schemas.microsoft.com/office/drawing/2014/main" id="{91A37796-D6F4-CD8E-9104-18FED7824425}"/>
                </a:ext>
              </a:extLst>
            </p:cNvPr>
            <p:cNvSpPr>
              <a:spLocks/>
            </p:cNvSpPr>
            <p:nvPr/>
          </p:nvSpPr>
          <p:spPr bwMode="auto">
            <a:xfrm>
              <a:off x="0" y="0"/>
              <a:ext cx="4230687" cy="863599"/>
            </a:xfrm>
            <a:custGeom>
              <a:avLst/>
              <a:gdLst>
                <a:gd name="T0" fmla="*/ 160 w 1128"/>
                <a:gd name="T1" fmla="*/ 42 h 230"/>
                <a:gd name="T2" fmla="*/ 0 w 1128"/>
                <a:gd name="T3" fmla="*/ 104 h 230"/>
                <a:gd name="T4" fmla="*/ 410 w 1128"/>
                <a:gd name="T5" fmla="*/ 224 h 230"/>
                <a:gd name="T6" fmla="*/ 952 w 1128"/>
                <a:gd name="T7" fmla="*/ 142 h 230"/>
                <a:gd name="T8" fmla="*/ 1028 w 1128"/>
                <a:gd name="T9" fmla="*/ 178 h 230"/>
                <a:gd name="T10" fmla="*/ 1128 w 1128"/>
                <a:gd name="T11" fmla="*/ 0 h 230"/>
                <a:gd name="T12" fmla="*/ 730 w 1128"/>
                <a:gd name="T13" fmla="*/ 24 h 230"/>
                <a:gd name="T14" fmla="*/ 800 w 1128"/>
                <a:gd name="T15" fmla="*/ 66 h 230"/>
                <a:gd name="T16" fmla="*/ 504 w 1128"/>
                <a:gd name="T17" fmla="*/ 112 h 230"/>
                <a:gd name="T18" fmla="*/ 160 w 1128"/>
                <a:gd name="T19" fmla="*/ 42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128" h="230">
                  <a:moveTo>
                    <a:pt x="160" y="42"/>
                  </a:moveTo>
                  <a:cubicBezTo>
                    <a:pt x="0" y="104"/>
                    <a:pt x="0" y="104"/>
                    <a:pt x="0" y="104"/>
                  </a:cubicBezTo>
                  <a:cubicBezTo>
                    <a:pt x="0" y="104"/>
                    <a:pt x="152" y="218"/>
                    <a:pt x="410" y="224"/>
                  </a:cubicBezTo>
                  <a:cubicBezTo>
                    <a:pt x="668" y="230"/>
                    <a:pt x="840" y="186"/>
                    <a:pt x="952" y="142"/>
                  </a:cubicBezTo>
                  <a:cubicBezTo>
                    <a:pt x="1028" y="178"/>
                    <a:pt x="1028" y="178"/>
                    <a:pt x="1028" y="178"/>
                  </a:cubicBezTo>
                  <a:cubicBezTo>
                    <a:pt x="1128" y="0"/>
                    <a:pt x="1128" y="0"/>
                    <a:pt x="1128" y="0"/>
                  </a:cubicBezTo>
                  <a:cubicBezTo>
                    <a:pt x="730" y="24"/>
                    <a:pt x="730" y="24"/>
                    <a:pt x="730" y="24"/>
                  </a:cubicBezTo>
                  <a:cubicBezTo>
                    <a:pt x="800" y="66"/>
                    <a:pt x="800" y="66"/>
                    <a:pt x="800" y="66"/>
                  </a:cubicBezTo>
                  <a:cubicBezTo>
                    <a:pt x="800" y="66"/>
                    <a:pt x="688" y="117"/>
                    <a:pt x="504" y="112"/>
                  </a:cubicBezTo>
                  <a:cubicBezTo>
                    <a:pt x="320" y="108"/>
                    <a:pt x="258" y="96"/>
                    <a:pt x="160" y="42"/>
                  </a:cubicBezTo>
                  <a:close/>
                </a:path>
              </a:pathLst>
            </a:custGeom>
            <a:solidFill>
              <a:srgbClr val="FFCA61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/>
              <a:endParaRPr lang="zh-CN" altLang="en-US" kern="0">
                <a:solidFill>
                  <a:srgbClr val="FFFFFF"/>
                </a:solidFill>
                <a:cs typeface="+mn-ea"/>
              </a:endParaRPr>
            </a:p>
          </p:txBody>
        </p:sp>
        <p:sp>
          <p:nvSpPr>
            <p:cNvPr id="33" name="任意多边形 13">
              <a:extLst>
                <a:ext uri="{FF2B5EF4-FFF2-40B4-BE49-F238E27FC236}">
                  <a16:creationId xmlns:a16="http://schemas.microsoft.com/office/drawing/2014/main" id="{F3524AF2-422B-BAEA-4957-D4A1C3B823D0}"/>
                </a:ext>
              </a:extLst>
            </p:cNvPr>
            <p:cNvSpPr>
              <a:spLocks/>
            </p:cNvSpPr>
            <p:nvPr/>
          </p:nvSpPr>
          <p:spPr bwMode="auto">
            <a:xfrm>
              <a:off x="3573016" y="533472"/>
              <a:ext cx="291830" cy="476655"/>
            </a:xfrm>
            <a:custGeom>
              <a:avLst/>
              <a:gdLst>
                <a:gd name="T0" fmla="*/ 0 w 291830"/>
                <a:gd name="T1" fmla="*/ 0 h 476655"/>
                <a:gd name="T2" fmla="*/ 9728 w 291830"/>
                <a:gd name="T3" fmla="*/ 345332 h 476655"/>
                <a:gd name="T4" fmla="*/ 291830 w 291830"/>
                <a:gd name="T5" fmla="*/ 476655 h 476655"/>
                <a:gd name="T6" fmla="*/ 282102 w 291830"/>
                <a:gd name="T7" fmla="*/ 136187 h 476655"/>
                <a:gd name="T8" fmla="*/ 0 w 291830"/>
                <a:gd name="T9" fmla="*/ 0 h 4766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1830" h="476655">
                  <a:moveTo>
                    <a:pt x="0" y="0"/>
                  </a:moveTo>
                  <a:lnTo>
                    <a:pt x="9728" y="345332"/>
                  </a:lnTo>
                  <a:lnTo>
                    <a:pt x="291830" y="476655"/>
                  </a:lnTo>
                  <a:lnTo>
                    <a:pt x="282102" y="13618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 w="12700" cap="flat" cmpd="sng" algn="ctr">
              <a:solidFill>
                <a:schemeClr val="bg1">
                  <a:lumMod val="65000"/>
                </a:schemeClr>
              </a:solidFill>
              <a:prstDash val="solid"/>
            </a:ln>
            <a:effectLst/>
            <a:scene3d>
              <a:camera prst="perspectiveFront" fov="5100000">
                <a:rot lat="0" lon="0" rev="0"/>
              </a:camera>
              <a:lightRig rig="threePt" dir="t">
                <a:rot lat="0" lon="0" rev="0"/>
              </a:lightRig>
            </a:scene3d>
            <a:sp3d prstMaterial="plastic">
              <a:bevelT w="0" h="0" prst="divot"/>
            </a:sp3d>
          </p:spPr>
          <p:txBody>
            <a:bodyPr anchor="ctr"/>
            <a:lstStyle/>
            <a:p>
              <a:pPr algn="ctr" defTabSz="1146749"/>
              <a:endParaRPr lang="zh-CN" altLang="en-US" sz="2257" kern="0">
                <a:solidFill>
                  <a:prstClr val="white"/>
                </a:solidFill>
                <a:latin typeface="Calibri"/>
                <a:ea typeface="微软雅黑" pitchFamily="34" charset="-122"/>
              </a:endParaRPr>
            </a:p>
          </p:txBody>
        </p:sp>
      </p:grpSp>
      <p:grpSp>
        <p:nvGrpSpPr>
          <p:cNvPr id="2" name="组合 1">
            <a:extLst>
              <a:ext uri="{FF2B5EF4-FFF2-40B4-BE49-F238E27FC236}">
                <a16:creationId xmlns:a16="http://schemas.microsoft.com/office/drawing/2014/main" id="{C2A158BA-82FD-4844-1CFB-FB21C02DBA2D}"/>
              </a:ext>
            </a:extLst>
          </p:cNvPr>
          <p:cNvGrpSpPr/>
          <p:nvPr/>
        </p:nvGrpSpPr>
        <p:grpSpPr>
          <a:xfrm>
            <a:off x="1449537" y="4250791"/>
            <a:ext cx="2958311" cy="816522"/>
            <a:chOff x="283598" y="1906534"/>
            <a:chExt cx="2958311" cy="816522"/>
          </a:xfrm>
        </p:grpSpPr>
        <p:sp>
          <p:nvSpPr>
            <p:cNvPr id="3" name="文本框 2">
              <a:extLst>
                <a:ext uri="{FF2B5EF4-FFF2-40B4-BE49-F238E27FC236}">
                  <a16:creationId xmlns:a16="http://schemas.microsoft.com/office/drawing/2014/main" id="{995587FA-3D05-D5BB-4888-2658BA77626B}"/>
                </a:ext>
              </a:extLst>
            </p:cNvPr>
            <p:cNvSpPr txBox="1"/>
            <p:nvPr/>
          </p:nvSpPr>
          <p:spPr>
            <a:xfrm>
              <a:off x="283598" y="2190603"/>
              <a:ext cx="295831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1799AEFC-4002-5724-C205-6D9695109596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E373EC73-45F4-C189-C561-585AC530F920}"/>
              </a:ext>
            </a:extLst>
          </p:cNvPr>
          <p:cNvGrpSpPr/>
          <p:nvPr/>
        </p:nvGrpSpPr>
        <p:grpSpPr>
          <a:xfrm>
            <a:off x="7320477" y="2056796"/>
            <a:ext cx="3045788" cy="816522"/>
            <a:chOff x="222349" y="1906534"/>
            <a:chExt cx="3045788" cy="816522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15562073-EF1E-5CD8-4750-1899C9BF5F2C}"/>
                </a:ext>
              </a:extLst>
            </p:cNvPr>
            <p:cNvSpPr txBox="1"/>
            <p:nvPr/>
          </p:nvSpPr>
          <p:spPr>
            <a:xfrm>
              <a:off x="222349" y="2190603"/>
              <a:ext cx="302767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49D91B7B-67CD-ED09-C7A5-B9F46098C358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604721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741F9B-54E2-AADA-B571-8D4ED6A0669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 descr="D:\51PPT模板网\51pptmoban.com\图片.jpg">
            <a:extLst>
              <a:ext uri="{FF2B5EF4-FFF2-40B4-BE49-F238E27FC236}">
                <a16:creationId xmlns:a16="http://schemas.microsoft.com/office/drawing/2014/main" id="{3EB3A63B-0D7E-9F45-F086-491F2D92032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  <a:alphaModFix amt="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98" t="31922" r="6898" b="31412"/>
          <a:stretch/>
        </p:blipFill>
        <p:spPr>
          <a:xfrm>
            <a:off x="0" y="1"/>
            <a:ext cx="12192000" cy="5185767"/>
          </a:xfrm>
          <a:custGeom>
            <a:avLst/>
            <a:gdLst>
              <a:gd name="connsiteX0" fmla="*/ 0 w 12192000"/>
              <a:gd name="connsiteY0" fmla="*/ 0 h 5185767"/>
              <a:gd name="connsiteX1" fmla="*/ 12192000 w 12192000"/>
              <a:gd name="connsiteY1" fmla="*/ 0 h 5185767"/>
              <a:gd name="connsiteX2" fmla="*/ 12192000 w 12192000"/>
              <a:gd name="connsiteY2" fmla="*/ 5185767 h 5185767"/>
              <a:gd name="connsiteX3" fmla="*/ 0 w 12192000"/>
              <a:gd name="connsiteY3" fmla="*/ 5185767 h 5185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185767">
                <a:moveTo>
                  <a:pt x="0" y="0"/>
                </a:moveTo>
                <a:lnTo>
                  <a:pt x="12192000" y="0"/>
                </a:lnTo>
                <a:lnTo>
                  <a:pt x="12192000" y="5185767"/>
                </a:lnTo>
                <a:lnTo>
                  <a:pt x="0" y="5185767"/>
                </a:lnTo>
                <a:close/>
              </a:path>
            </a:pathLst>
          </a:custGeom>
        </p:spPr>
      </p:pic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F4439FEE-E68A-E701-49EA-C30F438D6A2B}"/>
              </a:ext>
            </a:extLst>
          </p:cNvPr>
          <p:cNvSpPr/>
          <p:nvPr/>
        </p:nvSpPr>
        <p:spPr>
          <a:xfrm>
            <a:off x="0" y="4016876"/>
            <a:ext cx="12192000" cy="2841124"/>
          </a:xfrm>
          <a:custGeom>
            <a:avLst/>
            <a:gdLst>
              <a:gd name="connsiteX0" fmla="*/ 0 w 12192000"/>
              <a:gd name="connsiteY0" fmla="*/ 0 h 2841124"/>
              <a:gd name="connsiteX1" fmla="*/ 54556 w 12192000"/>
              <a:gd name="connsiteY1" fmla="*/ 28140 h 2841124"/>
              <a:gd name="connsiteX2" fmla="*/ 6096000 w 12192000"/>
              <a:gd name="connsiteY2" fmla="*/ 978044 h 2841124"/>
              <a:gd name="connsiteX3" fmla="*/ 12137444 w 12192000"/>
              <a:gd name="connsiteY3" fmla="*/ 28140 h 2841124"/>
              <a:gd name="connsiteX4" fmla="*/ 12192000 w 12192000"/>
              <a:gd name="connsiteY4" fmla="*/ 0 h 2841124"/>
              <a:gd name="connsiteX5" fmla="*/ 12192000 w 12192000"/>
              <a:gd name="connsiteY5" fmla="*/ 2841124 h 2841124"/>
              <a:gd name="connsiteX6" fmla="*/ 0 w 12192000"/>
              <a:gd name="connsiteY6" fmla="*/ 2841124 h 2841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841124">
                <a:moveTo>
                  <a:pt x="0" y="0"/>
                </a:moveTo>
                <a:lnTo>
                  <a:pt x="54556" y="28140"/>
                </a:lnTo>
                <a:cubicBezTo>
                  <a:pt x="1218036" y="593946"/>
                  <a:pt x="3487224" y="978044"/>
                  <a:pt x="6096000" y="978044"/>
                </a:cubicBezTo>
                <a:cubicBezTo>
                  <a:pt x="8704776" y="978044"/>
                  <a:pt x="10973964" y="593946"/>
                  <a:pt x="12137444" y="28140"/>
                </a:cubicBezTo>
                <a:lnTo>
                  <a:pt x="12192000" y="0"/>
                </a:lnTo>
                <a:lnTo>
                  <a:pt x="12192000" y="2841124"/>
                </a:lnTo>
                <a:lnTo>
                  <a:pt x="0" y="2841124"/>
                </a:lnTo>
                <a:close/>
              </a:path>
            </a:pathLst>
          </a:custGeom>
          <a:solidFill>
            <a:srgbClr val="012BA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AD451E3F-51EB-89C2-E9BA-3F32615D4B33}"/>
              </a:ext>
            </a:extLst>
          </p:cNvPr>
          <p:cNvSpPr/>
          <p:nvPr/>
        </p:nvSpPr>
        <p:spPr>
          <a:xfrm>
            <a:off x="0" y="4001889"/>
            <a:ext cx="12192000" cy="1246137"/>
          </a:xfrm>
          <a:custGeom>
            <a:avLst/>
            <a:gdLst>
              <a:gd name="connsiteX0" fmla="*/ 0 w 12192000"/>
              <a:gd name="connsiteY0" fmla="*/ 0 h 1048569"/>
              <a:gd name="connsiteX1" fmla="*/ 106062 w 12192000"/>
              <a:gd name="connsiteY1" fmla="*/ 24862 h 1048569"/>
              <a:gd name="connsiteX2" fmla="*/ 6096000 w 12192000"/>
              <a:gd name="connsiteY2" fmla="*/ 553460 h 1048569"/>
              <a:gd name="connsiteX3" fmla="*/ 12085938 w 12192000"/>
              <a:gd name="connsiteY3" fmla="*/ 24862 h 1048569"/>
              <a:gd name="connsiteX4" fmla="*/ 12192000 w 12192000"/>
              <a:gd name="connsiteY4" fmla="*/ 0 h 1048569"/>
              <a:gd name="connsiteX5" fmla="*/ 12192000 w 12192000"/>
              <a:gd name="connsiteY5" fmla="*/ 70525 h 1048569"/>
              <a:gd name="connsiteX6" fmla="*/ 12137444 w 12192000"/>
              <a:gd name="connsiteY6" fmla="*/ 98665 h 1048569"/>
              <a:gd name="connsiteX7" fmla="*/ 6096000 w 12192000"/>
              <a:gd name="connsiteY7" fmla="*/ 1048569 h 1048569"/>
              <a:gd name="connsiteX8" fmla="*/ 54556 w 12192000"/>
              <a:gd name="connsiteY8" fmla="*/ 98665 h 1048569"/>
              <a:gd name="connsiteX9" fmla="*/ 0 w 12192000"/>
              <a:gd name="connsiteY9" fmla="*/ 70525 h 1048569"/>
              <a:gd name="connsiteX10" fmla="*/ 0 w 12192000"/>
              <a:gd name="connsiteY10" fmla="*/ 0 h 1048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048569">
                <a:moveTo>
                  <a:pt x="0" y="0"/>
                </a:moveTo>
                <a:lnTo>
                  <a:pt x="106062" y="24862"/>
                </a:lnTo>
                <a:cubicBezTo>
                  <a:pt x="1639021" y="351457"/>
                  <a:pt x="3756784" y="553460"/>
                  <a:pt x="6096000" y="553460"/>
                </a:cubicBezTo>
                <a:cubicBezTo>
                  <a:pt x="8435216" y="553460"/>
                  <a:pt x="10552980" y="351457"/>
                  <a:pt x="12085938" y="24862"/>
                </a:cubicBezTo>
                <a:lnTo>
                  <a:pt x="12192000" y="0"/>
                </a:lnTo>
                <a:lnTo>
                  <a:pt x="12192000" y="70525"/>
                </a:lnTo>
                <a:lnTo>
                  <a:pt x="12137444" y="98665"/>
                </a:lnTo>
                <a:cubicBezTo>
                  <a:pt x="10973964" y="664471"/>
                  <a:pt x="8704776" y="1048569"/>
                  <a:pt x="6096000" y="1048569"/>
                </a:cubicBezTo>
                <a:cubicBezTo>
                  <a:pt x="3487224" y="1048569"/>
                  <a:pt x="1218036" y="664471"/>
                  <a:pt x="54556" y="98665"/>
                </a:cubicBezTo>
                <a:lnTo>
                  <a:pt x="0" y="70525"/>
                </a:lnTo>
                <a:lnTo>
                  <a:pt x="0" y="0"/>
                </a:lnTo>
                <a:close/>
              </a:path>
            </a:pathLst>
          </a:custGeom>
          <a:solidFill>
            <a:srgbClr val="FFCA6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0AB371E-B99F-75A0-62F2-4405A839C5DD}"/>
              </a:ext>
            </a:extLst>
          </p:cNvPr>
          <p:cNvGrpSpPr/>
          <p:nvPr/>
        </p:nvGrpSpPr>
        <p:grpSpPr>
          <a:xfrm>
            <a:off x="5024776" y="322082"/>
            <a:ext cx="2142448" cy="752234"/>
            <a:chOff x="2684082" y="1201764"/>
            <a:chExt cx="6517101" cy="2288213"/>
          </a:xfrm>
        </p:grpSpPr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E05612F6-7ED8-F004-9762-ABBBD1D3FC1C}"/>
                </a:ext>
              </a:extLst>
            </p:cNvPr>
            <p:cNvGrpSpPr/>
            <p:nvPr/>
          </p:nvGrpSpPr>
          <p:grpSpPr>
            <a:xfrm>
              <a:off x="2684082" y="1201764"/>
              <a:ext cx="6517101" cy="2288213"/>
              <a:chOff x="2684082" y="1201764"/>
              <a:chExt cx="6517101" cy="2288213"/>
            </a:xfrm>
            <a:solidFill>
              <a:srgbClr val="012BAF"/>
            </a:solidFill>
            <a:effectLst>
              <a:outerShdw dist="76200" dir="2700000" algn="tl" rotWithShape="0">
                <a:schemeClr val="bg1"/>
              </a:outerShdw>
            </a:effectLst>
          </p:grpSpPr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id="{2DF814C0-E2A5-AC07-F8D4-9DD3B9CDD1EB}"/>
                  </a:ext>
                </a:extLst>
              </p:cNvPr>
              <p:cNvGrpSpPr/>
              <p:nvPr/>
            </p:nvGrpSpPr>
            <p:grpSpPr>
              <a:xfrm>
                <a:off x="2684082" y="1201764"/>
                <a:ext cx="2062357" cy="1671543"/>
                <a:chOff x="1030432" y="0"/>
                <a:chExt cx="3374824" cy="2735299"/>
              </a:xfrm>
              <a:grpFill/>
            </p:grpSpPr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AE84D4E4-8E99-19FA-3D74-E7E193ABBBC6}"/>
                    </a:ext>
                  </a:extLst>
                </p:cNvPr>
                <p:cNvSpPr/>
                <p:nvPr/>
              </p:nvSpPr>
              <p:spPr>
                <a:xfrm>
                  <a:off x="1030432" y="0"/>
                  <a:ext cx="3374824" cy="2735299"/>
                </a:xfrm>
                <a:custGeom>
                  <a:avLst/>
                  <a:gdLst>
                    <a:gd name="connsiteX0" fmla="*/ 1810974 w 3374824"/>
                    <a:gd name="connsiteY0" fmla="*/ 0 h 2735299"/>
                    <a:gd name="connsiteX1" fmla="*/ 1907717 w 3374824"/>
                    <a:gd name="connsiteY1" fmla="*/ 16124 h 2735299"/>
                    <a:gd name="connsiteX2" fmla="*/ 1966838 w 3374824"/>
                    <a:gd name="connsiteY2" fmla="*/ 53746 h 2735299"/>
                    <a:gd name="connsiteX3" fmla="*/ 2025959 w 3374824"/>
                    <a:gd name="connsiteY3" fmla="*/ 80619 h 2735299"/>
                    <a:gd name="connsiteX4" fmla="*/ 2063581 w 3374824"/>
                    <a:gd name="connsiteY4" fmla="*/ 139686 h 2735299"/>
                    <a:gd name="connsiteX5" fmla="*/ 2085079 w 3374824"/>
                    <a:gd name="connsiteY5" fmla="*/ 220305 h 2735299"/>
                    <a:gd name="connsiteX6" fmla="*/ 2042082 w 3374824"/>
                    <a:gd name="connsiteY6" fmla="*/ 322423 h 2735299"/>
                    <a:gd name="connsiteX7" fmla="*/ 1574545 w 3374824"/>
                    <a:gd name="connsiteY7" fmla="*/ 698592 h 2735299"/>
                    <a:gd name="connsiteX8" fmla="*/ 1133881 w 3374824"/>
                    <a:gd name="connsiteY8" fmla="*/ 1047887 h 2735299"/>
                    <a:gd name="connsiteX9" fmla="*/ 360045 w 3374824"/>
                    <a:gd name="connsiteY9" fmla="*/ 1821724 h 2735299"/>
                    <a:gd name="connsiteX10" fmla="*/ 365420 w 3374824"/>
                    <a:gd name="connsiteY10" fmla="*/ 1832473 h 2735299"/>
                    <a:gd name="connsiteX11" fmla="*/ 1123132 w 3374824"/>
                    <a:gd name="connsiteY11" fmla="*/ 1235999 h 2735299"/>
                    <a:gd name="connsiteX12" fmla="*/ 1176878 w 3374824"/>
                    <a:gd name="connsiteY12" fmla="*/ 1257497 h 2735299"/>
                    <a:gd name="connsiteX13" fmla="*/ 1219875 w 3374824"/>
                    <a:gd name="connsiteY13" fmla="*/ 1284370 h 2735299"/>
                    <a:gd name="connsiteX14" fmla="*/ 1246748 w 3374824"/>
                    <a:gd name="connsiteY14" fmla="*/ 1364989 h 2735299"/>
                    <a:gd name="connsiteX15" fmla="*/ 1053262 w 3374824"/>
                    <a:gd name="connsiteY15" fmla="*/ 1848597 h 2735299"/>
                    <a:gd name="connsiteX16" fmla="*/ 945770 w 3374824"/>
                    <a:gd name="connsiteY16" fmla="*/ 2106578 h 2735299"/>
                    <a:gd name="connsiteX17" fmla="*/ 892024 w 3374824"/>
                    <a:gd name="connsiteY17" fmla="*/ 2294635 h 2735299"/>
                    <a:gd name="connsiteX18" fmla="*/ 1284370 w 3374824"/>
                    <a:gd name="connsiteY18" fmla="*/ 1789530 h 2735299"/>
                    <a:gd name="connsiteX19" fmla="*/ 1295119 w 3374824"/>
                    <a:gd name="connsiteY19" fmla="*/ 1746533 h 2735299"/>
                    <a:gd name="connsiteX20" fmla="*/ 1316564 w 3374824"/>
                    <a:gd name="connsiteY20" fmla="*/ 1617542 h 2735299"/>
                    <a:gd name="connsiteX21" fmla="*/ 1472428 w 3374824"/>
                    <a:gd name="connsiteY21" fmla="*/ 1235999 h 2735299"/>
                    <a:gd name="connsiteX22" fmla="*/ 1542298 w 3374824"/>
                    <a:gd name="connsiteY22" fmla="*/ 1273621 h 2735299"/>
                    <a:gd name="connsiteX23" fmla="*/ 1558421 w 3374824"/>
                    <a:gd name="connsiteY23" fmla="*/ 1359615 h 2735299"/>
                    <a:gd name="connsiteX24" fmla="*/ 1547672 w 3374824"/>
                    <a:gd name="connsiteY24" fmla="*/ 1547672 h 2735299"/>
                    <a:gd name="connsiteX25" fmla="*/ 1999086 w 3374824"/>
                    <a:gd name="connsiteY25" fmla="*/ 1037138 h 2735299"/>
                    <a:gd name="connsiteX26" fmla="*/ 2074330 w 3374824"/>
                    <a:gd name="connsiteY26" fmla="*/ 1069386 h 2735299"/>
                    <a:gd name="connsiteX27" fmla="*/ 2133451 w 3374824"/>
                    <a:gd name="connsiteY27" fmla="*/ 1090884 h 2735299"/>
                    <a:gd name="connsiteX28" fmla="*/ 2197892 w 3374824"/>
                    <a:gd name="connsiteY28" fmla="*/ 1257497 h 2735299"/>
                    <a:gd name="connsiteX29" fmla="*/ 1972213 w 3374824"/>
                    <a:gd name="connsiteY29" fmla="*/ 2224819 h 2735299"/>
                    <a:gd name="connsiteX30" fmla="*/ 2187143 w 3374824"/>
                    <a:gd name="connsiteY30" fmla="*/ 2402128 h 2735299"/>
                    <a:gd name="connsiteX31" fmla="*/ 2423626 w 3374824"/>
                    <a:gd name="connsiteY31" fmla="*/ 2359131 h 2735299"/>
                    <a:gd name="connsiteX32" fmla="*/ 2713801 w 3374824"/>
                    <a:gd name="connsiteY32" fmla="*/ 2219445 h 2735299"/>
                    <a:gd name="connsiteX33" fmla="*/ 2950284 w 3374824"/>
                    <a:gd name="connsiteY33" fmla="*/ 2047457 h 2735299"/>
                    <a:gd name="connsiteX34" fmla="*/ 3165214 w 3374824"/>
                    <a:gd name="connsiteY34" fmla="*/ 1800279 h 2735299"/>
                    <a:gd name="connsiteX35" fmla="*/ 3046973 w 3374824"/>
                    <a:gd name="connsiteY35" fmla="*/ 1703536 h 2735299"/>
                    <a:gd name="connsiteX36" fmla="*/ 2869665 w 3374824"/>
                    <a:gd name="connsiteY36" fmla="*/ 1687412 h 2735299"/>
                    <a:gd name="connsiteX37" fmla="*/ 2321508 w 3374824"/>
                    <a:gd name="connsiteY37" fmla="*/ 1762657 h 2735299"/>
                    <a:gd name="connsiteX38" fmla="*/ 3100719 w 3374824"/>
                    <a:gd name="connsiteY38" fmla="*/ 1579920 h 2735299"/>
                    <a:gd name="connsiteX39" fmla="*/ 3229709 w 3374824"/>
                    <a:gd name="connsiteY39" fmla="*/ 1606793 h 2735299"/>
                    <a:gd name="connsiteX40" fmla="*/ 3326452 w 3374824"/>
                    <a:gd name="connsiteY40" fmla="*/ 1676663 h 2735299"/>
                    <a:gd name="connsiteX41" fmla="*/ 3374824 w 3374824"/>
                    <a:gd name="connsiteY41" fmla="*/ 1821724 h 2735299"/>
                    <a:gd name="connsiteX42" fmla="*/ 3310329 w 3374824"/>
                    <a:gd name="connsiteY42" fmla="*/ 2042082 h 2735299"/>
                    <a:gd name="connsiteX43" fmla="*/ 2348381 w 3374824"/>
                    <a:gd name="connsiteY43" fmla="*/ 2729925 h 2735299"/>
                    <a:gd name="connsiteX44" fmla="*/ 2235515 w 3374824"/>
                    <a:gd name="connsiteY44" fmla="*/ 2735299 h 2735299"/>
                    <a:gd name="connsiteX45" fmla="*/ 2020584 w 3374824"/>
                    <a:gd name="connsiteY45" fmla="*/ 2692303 h 2735299"/>
                    <a:gd name="connsiteX46" fmla="*/ 1698161 w 3374824"/>
                    <a:gd name="connsiteY46" fmla="*/ 2283886 h 2735299"/>
                    <a:gd name="connsiteX47" fmla="*/ 1757228 w 3374824"/>
                    <a:gd name="connsiteY47" fmla="*/ 1929216 h 2735299"/>
                    <a:gd name="connsiteX48" fmla="*/ 1751854 w 3374824"/>
                    <a:gd name="connsiteY48" fmla="*/ 1918467 h 2735299"/>
                    <a:gd name="connsiteX49" fmla="*/ 1644415 w 3374824"/>
                    <a:gd name="connsiteY49" fmla="*/ 1956089 h 2735299"/>
                    <a:gd name="connsiteX50" fmla="*/ 1542298 w 3374824"/>
                    <a:gd name="connsiteY50" fmla="*/ 1918467 h 2735299"/>
                    <a:gd name="connsiteX51" fmla="*/ 1526174 w 3374824"/>
                    <a:gd name="connsiteY51" fmla="*/ 1886219 h 2735299"/>
                    <a:gd name="connsiteX52" fmla="*/ 1472428 w 3374824"/>
                    <a:gd name="connsiteY52" fmla="*/ 2042082 h 2735299"/>
                    <a:gd name="connsiteX53" fmla="*/ 1445555 w 3374824"/>
                    <a:gd name="connsiteY53" fmla="*/ 2197946 h 2735299"/>
                    <a:gd name="connsiteX54" fmla="*/ 1397183 w 3374824"/>
                    <a:gd name="connsiteY54" fmla="*/ 2267762 h 2735299"/>
                    <a:gd name="connsiteX55" fmla="*/ 1359561 w 3374824"/>
                    <a:gd name="connsiteY55" fmla="*/ 2278512 h 2735299"/>
                    <a:gd name="connsiteX56" fmla="*/ 1257497 w 3374824"/>
                    <a:gd name="connsiteY56" fmla="*/ 2251638 h 2735299"/>
                    <a:gd name="connsiteX57" fmla="*/ 1235999 w 3374824"/>
                    <a:gd name="connsiteY57" fmla="*/ 2214070 h 2735299"/>
                    <a:gd name="connsiteX58" fmla="*/ 763087 w 3374824"/>
                    <a:gd name="connsiteY58" fmla="*/ 2703052 h 2735299"/>
                    <a:gd name="connsiteX59" fmla="*/ 634096 w 3374824"/>
                    <a:gd name="connsiteY59" fmla="*/ 2654734 h 2735299"/>
                    <a:gd name="connsiteX60" fmla="*/ 607223 w 3374824"/>
                    <a:gd name="connsiteY60" fmla="*/ 2547242 h 2735299"/>
                    <a:gd name="connsiteX61" fmla="*/ 945770 w 3374824"/>
                    <a:gd name="connsiteY61" fmla="*/ 1655164 h 2735299"/>
                    <a:gd name="connsiteX62" fmla="*/ 945770 w 3374824"/>
                    <a:gd name="connsiteY62" fmla="*/ 1649790 h 2735299"/>
                    <a:gd name="connsiteX63" fmla="*/ 171934 w 3374824"/>
                    <a:gd name="connsiteY63" fmla="*/ 2251638 h 2735299"/>
                    <a:gd name="connsiteX64" fmla="*/ 0 w 3374824"/>
                    <a:gd name="connsiteY64" fmla="*/ 2138826 h 2735299"/>
                    <a:gd name="connsiteX65" fmla="*/ 10749 w 3374824"/>
                    <a:gd name="connsiteY65" fmla="*/ 2079705 h 2735299"/>
                    <a:gd name="connsiteX66" fmla="*/ 548103 w 3374824"/>
                    <a:gd name="connsiteY66" fmla="*/ 1407932 h 2735299"/>
                    <a:gd name="connsiteX67" fmla="*/ 935021 w 3374824"/>
                    <a:gd name="connsiteY67" fmla="*/ 1047887 h 2735299"/>
                    <a:gd name="connsiteX68" fmla="*/ 1784101 w 3374824"/>
                    <a:gd name="connsiteY68" fmla="*/ 279426 h 2735299"/>
                    <a:gd name="connsiteX69" fmla="*/ 1687412 w 3374824"/>
                    <a:gd name="connsiteY69" fmla="*/ 268677 h 2735299"/>
                    <a:gd name="connsiteX70" fmla="*/ 1053262 w 3374824"/>
                    <a:gd name="connsiteY70" fmla="*/ 462163 h 2735299"/>
                    <a:gd name="connsiteX71" fmla="*/ 1810974 w 3374824"/>
                    <a:gd name="connsiteY71" fmla="*/ 0 h 2735299"/>
                    <a:gd name="connsiteX72" fmla="*/ 1923841 w 3374824"/>
                    <a:gd name="connsiteY72" fmla="*/ 1375739 h 2735299"/>
                    <a:gd name="connsiteX73" fmla="*/ 1633666 w 3374824"/>
                    <a:gd name="connsiteY73" fmla="*/ 1665914 h 2735299"/>
                    <a:gd name="connsiteX74" fmla="*/ 1800225 w 3374824"/>
                    <a:gd name="connsiteY74" fmla="*/ 1741158 h 2735299"/>
                    <a:gd name="connsiteX75" fmla="*/ 1923841 w 3374824"/>
                    <a:gd name="connsiteY75" fmla="*/ 1375739 h 2735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</a:cxnLst>
                  <a:rect l="l" t="t" r="r" b="b"/>
                  <a:pathLst>
                    <a:path w="3374824" h="2735299">
                      <a:moveTo>
                        <a:pt x="1810974" y="0"/>
                      </a:moveTo>
                      <a:cubicBezTo>
                        <a:pt x="1821723" y="0"/>
                        <a:pt x="1875470" y="0"/>
                        <a:pt x="1907717" y="16124"/>
                      </a:cubicBezTo>
                      <a:cubicBezTo>
                        <a:pt x="1923841" y="21498"/>
                        <a:pt x="1939965" y="37622"/>
                        <a:pt x="1966838" y="53746"/>
                      </a:cubicBezTo>
                      <a:cubicBezTo>
                        <a:pt x="1977587" y="64495"/>
                        <a:pt x="2004460" y="64495"/>
                        <a:pt x="2025959" y="80619"/>
                      </a:cubicBezTo>
                      <a:cubicBezTo>
                        <a:pt x="2036708" y="91368"/>
                        <a:pt x="2058206" y="112813"/>
                        <a:pt x="2063581" y="139686"/>
                      </a:cubicBezTo>
                      <a:cubicBezTo>
                        <a:pt x="2068955" y="161185"/>
                        <a:pt x="2085079" y="204181"/>
                        <a:pt x="2085079" y="220305"/>
                      </a:cubicBezTo>
                      <a:cubicBezTo>
                        <a:pt x="2085079" y="236429"/>
                        <a:pt x="2052832" y="306299"/>
                        <a:pt x="2042082" y="322423"/>
                      </a:cubicBezTo>
                      <a:cubicBezTo>
                        <a:pt x="1907717" y="483661"/>
                        <a:pt x="1730409" y="585725"/>
                        <a:pt x="1574545" y="698592"/>
                      </a:cubicBezTo>
                      <a:cubicBezTo>
                        <a:pt x="1434805" y="795335"/>
                        <a:pt x="1268246" y="935074"/>
                        <a:pt x="1133881" y="1047887"/>
                      </a:cubicBezTo>
                      <a:cubicBezTo>
                        <a:pt x="897398" y="1252123"/>
                        <a:pt x="591099" y="1563796"/>
                        <a:pt x="360045" y="1821724"/>
                      </a:cubicBezTo>
                      <a:lnTo>
                        <a:pt x="365420" y="1832473"/>
                      </a:lnTo>
                      <a:cubicBezTo>
                        <a:pt x="537353" y="1682037"/>
                        <a:pt x="956519" y="1235999"/>
                        <a:pt x="1123132" y="1235999"/>
                      </a:cubicBezTo>
                      <a:cubicBezTo>
                        <a:pt x="1133881" y="1235999"/>
                        <a:pt x="1155380" y="1246748"/>
                        <a:pt x="1176878" y="1257497"/>
                      </a:cubicBezTo>
                      <a:cubicBezTo>
                        <a:pt x="1187627" y="1268246"/>
                        <a:pt x="1209126" y="1268246"/>
                        <a:pt x="1219875" y="1284370"/>
                      </a:cubicBezTo>
                      <a:cubicBezTo>
                        <a:pt x="1241373" y="1300494"/>
                        <a:pt x="1246748" y="1348865"/>
                        <a:pt x="1246748" y="1364989"/>
                      </a:cubicBezTo>
                      <a:cubicBezTo>
                        <a:pt x="1246748" y="1467053"/>
                        <a:pt x="1074760" y="1800279"/>
                        <a:pt x="1053262" y="1848597"/>
                      </a:cubicBezTo>
                      <a:cubicBezTo>
                        <a:pt x="1010265" y="1929216"/>
                        <a:pt x="978017" y="2020584"/>
                        <a:pt x="945770" y="2106578"/>
                      </a:cubicBezTo>
                      <a:cubicBezTo>
                        <a:pt x="929646" y="2154949"/>
                        <a:pt x="892024" y="2230194"/>
                        <a:pt x="892024" y="2294635"/>
                      </a:cubicBezTo>
                      <a:cubicBezTo>
                        <a:pt x="1042513" y="2133451"/>
                        <a:pt x="1203751" y="1945340"/>
                        <a:pt x="1284370" y="1789530"/>
                      </a:cubicBezTo>
                      <a:cubicBezTo>
                        <a:pt x="1289745" y="1778780"/>
                        <a:pt x="1295119" y="1762657"/>
                        <a:pt x="1295119" y="1746533"/>
                      </a:cubicBezTo>
                      <a:cubicBezTo>
                        <a:pt x="1305815" y="1703536"/>
                        <a:pt x="1311189" y="1660539"/>
                        <a:pt x="1316564" y="1617542"/>
                      </a:cubicBezTo>
                      <a:cubicBezTo>
                        <a:pt x="1316564" y="1596044"/>
                        <a:pt x="1413307" y="1235999"/>
                        <a:pt x="1472428" y="1235999"/>
                      </a:cubicBezTo>
                      <a:cubicBezTo>
                        <a:pt x="1488551" y="1235999"/>
                        <a:pt x="1531548" y="1252123"/>
                        <a:pt x="1542298" y="1273621"/>
                      </a:cubicBezTo>
                      <a:cubicBezTo>
                        <a:pt x="1558421" y="1295119"/>
                        <a:pt x="1558421" y="1348865"/>
                        <a:pt x="1558421" y="1359615"/>
                      </a:cubicBezTo>
                      <a:cubicBezTo>
                        <a:pt x="1558421" y="1375739"/>
                        <a:pt x="1547672" y="1467053"/>
                        <a:pt x="1547672" y="1547672"/>
                      </a:cubicBezTo>
                      <a:cubicBezTo>
                        <a:pt x="1590669" y="1483177"/>
                        <a:pt x="1816349" y="1037138"/>
                        <a:pt x="1999086" y="1037138"/>
                      </a:cubicBezTo>
                      <a:cubicBezTo>
                        <a:pt x="2020584" y="1037138"/>
                        <a:pt x="2025959" y="1042513"/>
                        <a:pt x="2074330" y="1069386"/>
                      </a:cubicBezTo>
                      <a:cubicBezTo>
                        <a:pt x="2085079" y="1080135"/>
                        <a:pt x="2111952" y="1080135"/>
                        <a:pt x="2133451" y="1090884"/>
                      </a:cubicBezTo>
                      <a:cubicBezTo>
                        <a:pt x="2176394" y="1112383"/>
                        <a:pt x="2197892" y="1214500"/>
                        <a:pt x="2197892" y="1257497"/>
                      </a:cubicBezTo>
                      <a:cubicBezTo>
                        <a:pt x="2197892" y="1440180"/>
                        <a:pt x="1972213" y="1956089"/>
                        <a:pt x="1972213" y="2224819"/>
                      </a:cubicBezTo>
                      <a:cubicBezTo>
                        <a:pt x="1972213" y="2391378"/>
                        <a:pt x="2058206" y="2402128"/>
                        <a:pt x="2187143" y="2402128"/>
                      </a:cubicBezTo>
                      <a:cubicBezTo>
                        <a:pt x="2257013" y="2402128"/>
                        <a:pt x="2343007" y="2380629"/>
                        <a:pt x="2423626" y="2359131"/>
                      </a:cubicBezTo>
                      <a:cubicBezTo>
                        <a:pt x="2514994" y="2332258"/>
                        <a:pt x="2617058" y="2283886"/>
                        <a:pt x="2713801" y="2219445"/>
                      </a:cubicBezTo>
                      <a:cubicBezTo>
                        <a:pt x="2789045" y="2171073"/>
                        <a:pt x="2869665" y="2111952"/>
                        <a:pt x="2950284" y="2047457"/>
                      </a:cubicBezTo>
                      <a:cubicBezTo>
                        <a:pt x="2955658" y="2042082"/>
                        <a:pt x="3165214" y="1837847"/>
                        <a:pt x="3165214" y="1800279"/>
                      </a:cubicBezTo>
                      <a:cubicBezTo>
                        <a:pt x="3165214" y="1757282"/>
                        <a:pt x="3052347" y="1703536"/>
                        <a:pt x="3046973" y="1703536"/>
                      </a:cubicBezTo>
                      <a:cubicBezTo>
                        <a:pt x="2987906" y="1687412"/>
                        <a:pt x="2885788" y="1687412"/>
                        <a:pt x="2869665" y="1687412"/>
                      </a:cubicBezTo>
                      <a:cubicBezTo>
                        <a:pt x="2681553" y="1687412"/>
                        <a:pt x="2504245" y="1725034"/>
                        <a:pt x="2321508" y="1762657"/>
                      </a:cubicBezTo>
                      <a:cubicBezTo>
                        <a:pt x="2461248" y="1719660"/>
                        <a:pt x="2880414" y="1579920"/>
                        <a:pt x="3100719" y="1579920"/>
                      </a:cubicBezTo>
                      <a:cubicBezTo>
                        <a:pt x="3159840" y="1579920"/>
                        <a:pt x="3154465" y="1574545"/>
                        <a:pt x="3229709" y="1606793"/>
                      </a:cubicBezTo>
                      <a:cubicBezTo>
                        <a:pt x="3245833" y="1617542"/>
                        <a:pt x="3304954" y="1639041"/>
                        <a:pt x="3326452" y="1676663"/>
                      </a:cubicBezTo>
                      <a:cubicBezTo>
                        <a:pt x="3353325" y="1714285"/>
                        <a:pt x="3374824" y="1784155"/>
                        <a:pt x="3374824" y="1821724"/>
                      </a:cubicBezTo>
                      <a:cubicBezTo>
                        <a:pt x="3374824" y="1880844"/>
                        <a:pt x="3337202" y="1993711"/>
                        <a:pt x="3310329" y="2042082"/>
                      </a:cubicBezTo>
                      <a:cubicBezTo>
                        <a:pt x="3116843" y="2418251"/>
                        <a:pt x="2665429" y="2713801"/>
                        <a:pt x="2348381" y="2729925"/>
                      </a:cubicBezTo>
                      <a:cubicBezTo>
                        <a:pt x="2251638" y="2729925"/>
                        <a:pt x="2246264" y="2735299"/>
                        <a:pt x="2235515" y="2735299"/>
                      </a:cubicBezTo>
                      <a:cubicBezTo>
                        <a:pt x="2171019" y="2735299"/>
                        <a:pt x="2085079" y="2708426"/>
                        <a:pt x="2020584" y="2692303"/>
                      </a:cubicBezTo>
                      <a:cubicBezTo>
                        <a:pt x="1778727" y="2627861"/>
                        <a:pt x="1698161" y="2455874"/>
                        <a:pt x="1698161" y="2283886"/>
                      </a:cubicBezTo>
                      <a:cubicBezTo>
                        <a:pt x="1698161" y="2176448"/>
                        <a:pt x="1741104" y="2015209"/>
                        <a:pt x="1757228" y="1929216"/>
                      </a:cubicBezTo>
                      <a:cubicBezTo>
                        <a:pt x="1757228" y="1929216"/>
                        <a:pt x="1757228" y="1923841"/>
                        <a:pt x="1751854" y="1918467"/>
                      </a:cubicBezTo>
                      <a:cubicBezTo>
                        <a:pt x="1741104" y="1934590"/>
                        <a:pt x="1665913" y="1956089"/>
                        <a:pt x="1644415" y="1956089"/>
                      </a:cubicBezTo>
                      <a:cubicBezTo>
                        <a:pt x="1633666" y="1956089"/>
                        <a:pt x="1569171" y="1934590"/>
                        <a:pt x="1542298" y="1918467"/>
                      </a:cubicBezTo>
                      <a:cubicBezTo>
                        <a:pt x="1531548" y="1913092"/>
                        <a:pt x="1531548" y="1896968"/>
                        <a:pt x="1526174" y="1886219"/>
                      </a:cubicBezTo>
                      <a:cubicBezTo>
                        <a:pt x="1504675" y="1934590"/>
                        <a:pt x="1483177" y="1988336"/>
                        <a:pt x="1472428" y="2042082"/>
                      </a:cubicBezTo>
                      <a:cubicBezTo>
                        <a:pt x="1461678" y="2085079"/>
                        <a:pt x="1461678" y="2144200"/>
                        <a:pt x="1445555" y="2197946"/>
                      </a:cubicBezTo>
                      <a:cubicBezTo>
                        <a:pt x="1440180" y="2219445"/>
                        <a:pt x="1418682" y="2246318"/>
                        <a:pt x="1397183" y="2267762"/>
                      </a:cubicBezTo>
                      <a:cubicBezTo>
                        <a:pt x="1391808" y="2278512"/>
                        <a:pt x="1370310" y="2278512"/>
                        <a:pt x="1359561" y="2278512"/>
                      </a:cubicBezTo>
                      <a:cubicBezTo>
                        <a:pt x="1343437" y="2278512"/>
                        <a:pt x="1284370" y="2267762"/>
                        <a:pt x="1257497" y="2251638"/>
                      </a:cubicBezTo>
                      <a:cubicBezTo>
                        <a:pt x="1241373" y="2246318"/>
                        <a:pt x="1241373" y="2230194"/>
                        <a:pt x="1235999" y="2214070"/>
                      </a:cubicBezTo>
                      <a:cubicBezTo>
                        <a:pt x="1133881" y="2348381"/>
                        <a:pt x="978017" y="2703052"/>
                        <a:pt x="763087" y="2703052"/>
                      </a:cubicBezTo>
                      <a:cubicBezTo>
                        <a:pt x="730839" y="2703052"/>
                        <a:pt x="639471" y="2660109"/>
                        <a:pt x="634096" y="2654734"/>
                      </a:cubicBezTo>
                      <a:cubicBezTo>
                        <a:pt x="601849" y="2611737"/>
                        <a:pt x="607223" y="2590239"/>
                        <a:pt x="607223" y="2547242"/>
                      </a:cubicBezTo>
                      <a:cubicBezTo>
                        <a:pt x="607223" y="2278512"/>
                        <a:pt x="806084" y="1891593"/>
                        <a:pt x="945770" y="1655164"/>
                      </a:cubicBezTo>
                      <a:lnTo>
                        <a:pt x="945770" y="1649790"/>
                      </a:lnTo>
                      <a:cubicBezTo>
                        <a:pt x="730839" y="1821724"/>
                        <a:pt x="413791" y="2251638"/>
                        <a:pt x="171934" y="2251638"/>
                      </a:cubicBezTo>
                      <a:cubicBezTo>
                        <a:pt x="96689" y="2251638"/>
                        <a:pt x="0" y="2224819"/>
                        <a:pt x="0" y="2138826"/>
                      </a:cubicBezTo>
                      <a:cubicBezTo>
                        <a:pt x="0" y="2122702"/>
                        <a:pt x="5375" y="2101203"/>
                        <a:pt x="10749" y="2079705"/>
                      </a:cubicBezTo>
                      <a:cubicBezTo>
                        <a:pt x="59067" y="1859346"/>
                        <a:pt x="333172" y="1617542"/>
                        <a:pt x="548103" y="1407932"/>
                      </a:cubicBezTo>
                      <a:cubicBezTo>
                        <a:pt x="671719" y="1284370"/>
                        <a:pt x="800709" y="1160754"/>
                        <a:pt x="935021" y="1047887"/>
                      </a:cubicBezTo>
                      <a:cubicBezTo>
                        <a:pt x="1203751" y="806084"/>
                        <a:pt x="1520799" y="574976"/>
                        <a:pt x="1784101" y="279426"/>
                      </a:cubicBezTo>
                      <a:cubicBezTo>
                        <a:pt x="1751854" y="274051"/>
                        <a:pt x="1703536" y="268677"/>
                        <a:pt x="1687412" y="268677"/>
                      </a:cubicBezTo>
                      <a:cubicBezTo>
                        <a:pt x="1504675" y="268677"/>
                        <a:pt x="1209126" y="354670"/>
                        <a:pt x="1053262" y="462163"/>
                      </a:cubicBezTo>
                      <a:cubicBezTo>
                        <a:pt x="1289745" y="263302"/>
                        <a:pt x="1563796" y="0"/>
                        <a:pt x="1810974" y="0"/>
                      </a:cubicBezTo>
                      <a:close/>
                      <a:moveTo>
                        <a:pt x="1923841" y="1375739"/>
                      </a:moveTo>
                      <a:cubicBezTo>
                        <a:pt x="1827098" y="1424056"/>
                        <a:pt x="1682037" y="1569171"/>
                        <a:pt x="1633666" y="1665914"/>
                      </a:cubicBezTo>
                      <a:cubicBezTo>
                        <a:pt x="1692787" y="1660539"/>
                        <a:pt x="1735730" y="1698161"/>
                        <a:pt x="1800225" y="1741158"/>
                      </a:cubicBezTo>
                      <a:lnTo>
                        <a:pt x="1923841" y="1375739"/>
                      </a:lnTo>
                      <a:close/>
                    </a:path>
                  </a:pathLst>
                </a:custGeom>
                <a:grpFill/>
                <a:ln w="53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54E9E740-5F83-385A-5E7E-F5E372DDA91B}"/>
                    </a:ext>
                  </a:extLst>
                </p:cNvPr>
                <p:cNvSpPr/>
                <p:nvPr/>
              </p:nvSpPr>
              <p:spPr>
                <a:xfrm>
                  <a:off x="1282985" y="392293"/>
                  <a:ext cx="736214" cy="515908"/>
                </a:xfrm>
                <a:custGeom>
                  <a:avLst/>
                  <a:gdLst>
                    <a:gd name="connsiteX0" fmla="*/ 64495 w 736214"/>
                    <a:gd name="connsiteY0" fmla="*/ 0 h 515908"/>
                    <a:gd name="connsiteX1" fmla="*/ 155863 w 736214"/>
                    <a:gd name="connsiteY1" fmla="*/ 32247 h 515908"/>
                    <a:gd name="connsiteX2" fmla="*/ 381543 w 736214"/>
                    <a:gd name="connsiteY2" fmla="*/ 231054 h 515908"/>
                    <a:gd name="connsiteX3" fmla="*/ 440664 w 736214"/>
                    <a:gd name="connsiteY3" fmla="*/ 241803 h 515908"/>
                    <a:gd name="connsiteX4" fmla="*/ 736214 w 736214"/>
                    <a:gd name="connsiteY4" fmla="*/ 118241 h 515908"/>
                    <a:gd name="connsiteX5" fmla="*/ 618026 w 736214"/>
                    <a:gd name="connsiteY5" fmla="*/ 257927 h 515908"/>
                    <a:gd name="connsiteX6" fmla="*/ 365419 w 736214"/>
                    <a:gd name="connsiteY6" fmla="*/ 515908 h 515908"/>
                    <a:gd name="connsiteX7" fmla="*/ 0 w 736214"/>
                    <a:gd name="connsiteY7" fmla="*/ 198806 h 515908"/>
                    <a:gd name="connsiteX8" fmla="*/ 10749 w 736214"/>
                    <a:gd name="connsiteY8" fmla="*/ 107492 h 515908"/>
                    <a:gd name="connsiteX9" fmla="*/ 64495 w 736214"/>
                    <a:gd name="connsiteY9" fmla="*/ 0 h 515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36214" h="515908">
                      <a:moveTo>
                        <a:pt x="64495" y="0"/>
                      </a:moveTo>
                      <a:cubicBezTo>
                        <a:pt x="91368" y="10749"/>
                        <a:pt x="128990" y="10749"/>
                        <a:pt x="155863" y="32247"/>
                      </a:cubicBezTo>
                      <a:cubicBezTo>
                        <a:pt x="236429" y="91368"/>
                        <a:pt x="300924" y="177308"/>
                        <a:pt x="381543" y="231054"/>
                      </a:cubicBezTo>
                      <a:cubicBezTo>
                        <a:pt x="397667" y="241803"/>
                        <a:pt x="429915" y="241803"/>
                        <a:pt x="440664" y="241803"/>
                      </a:cubicBezTo>
                      <a:cubicBezTo>
                        <a:pt x="542781" y="241803"/>
                        <a:pt x="634096" y="193432"/>
                        <a:pt x="736214" y="118241"/>
                      </a:cubicBezTo>
                      <a:cubicBezTo>
                        <a:pt x="693217" y="161184"/>
                        <a:pt x="650220" y="204181"/>
                        <a:pt x="618026" y="257927"/>
                      </a:cubicBezTo>
                      <a:cubicBezTo>
                        <a:pt x="537407" y="386918"/>
                        <a:pt x="494410" y="515908"/>
                        <a:pt x="365419" y="515908"/>
                      </a:cubicBezTo>
                      <a:cubicBezTo>
                        <a:pt x="247178" y="515908"/>
                        <a:pt x="0" y="360045"/>
                        <a:pt x="0" y="198806"/>
                      </a:cubicBezTo>
                      <a:cubicBezTo>
                        <a:pt x="0" y="150435"/>
                        <a:pt x="26873" y="161184"/>
                        <a:pt x="10749" y="107492"/>
                      </a:cubicBezTo>
                      <a:cubicBezTo>
                        <a:pt x="21498" y="75244"/>
                        <a:pt x="37622" y="37622"/>
                        <a:pt x="64495" y="0"/>
                      </a:cubicBezTo>
                      <a:close/>
                    </a:path>
                  </a:pathLst>
                </a:custGeom>
                <a:grpFill/>
                <a:ln w="53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id="{E248ADC1-DAC1-A725-B0FA-6A8744D33880}"/>
                  </a:ext>
                </a:extLst>
              </p:cNvPr>
              <p:cNvGrpSpPr/>
              <p:nvPr/>
            </p:nvGrpSpPr>
            <p:grpSpPr>
              <a:xfrm>
                <a:off x="7488439" y="1358900"/>
                <a:ext cx="1712744" cy="2074895"/>
                <a:chOff x="7033118" y="3713370"/>
                <a:chExt cx="2160323" cy="2617112"/>
              </a:xfrm>
              <a:grpFill/>
            </p:grpSpPr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AFF847BA-6141-93D1-9CB7-0384D9FE4E2F}"/>
                    </a:ext>
                  </a:extLst>
                </p:cNvPr>
                <p:cNvSpPr/>
                <p:nvPr/>
              </p:nvSpPr>
              <p:spPr>
                <a:xfrm>
                  <a:off x="7033118" y="3713370"/>
                  <a:ext cx="730839" cy="1897022"/>
                </a:xfrm>
                <a:custGeom>
                  <a:avLst/>
                  <a:gdLst>
                    <a:gd name="connsiteX0" fmla="*/ 591099 w 730839"/>
                    <a:gd name="connsiteY0" fmla="*/ 0 h 1897022"/>
                    <a:gd name="connsiteX1" fmla="*/ 693217 w 730839"/>
                    <a:gd name="connsiteY1" fmla="*/ 59121 h 1897022"/>
                    <a:gd name="connsiteX2" fmla="*/ 714715 w 730839"/>
                    <a:gd name="connsiteY2" fmla="*/ 123616 h 1897022"/>
                    <a:gd name="connsiteX3" fmla="*/ 730839 w 730839"/>
                    <a:gd name="connsiteY3" fmla="*/ 161239 h 1897022"/>
                    <a:gd name="connsiteX4" fmla="*/ 585724 w 730839"/>
                    <a:gd name="connsiteY4" fmla="*/ 354671 h 1897022"/>
                    <a:gd name="connsiteX5" fmla="*/ 263302 w 730839"/>
                    <a:gd name="connsiteY5" fmla="*/ 677148 h 1897022"/>
                    <a:gd name="connsiteX6" fmla="*/ 360045 w 730839"/>
                    <a:gd name="connsiteY6" fmla="*/ 865205 h 1897022"/>
                    <a:gd name="connsiteX7" fmla="*/ 322422 w 730839"/>
                    <a:gd name="connsiteY7" fmla="*/ 1107063 h 1897022"/>
                    <a:gd name="connsiteX8" fmla="*/ 521229 w 730839"/>
                    <a:gd name="connsiteY8" fmla="*/ 1300495 h 1897022"/>
                    <a:gd name="connsiteX9" fmla="*/ 585724 w 730839"/>
                    <a:gd name="connsiteY9" fmla="*/ 1456358 h 1897022"/>
                    <a:gd name="connsiteX10" fmla="*/ 682467 w 730839"/>
                    <a:gd name="connsiteY10" fmla="*/ 1316619 h 1897022"/>
                    <a:gd name="connsiteX11" fmla="*/ 472858 w 730839"/>
                    <a:gd name="connsiteY11" fmla="*/ 1816403 h 1897022"/>
                    <a:gd name="connsiteX12" fmla="*/ 419165 w 730839"/>
                    <a:gd name="connsiteY12" fmla="*/ 1886273 h 1897022"/>
                    <a:gd name="connsiteX13" fmla="*/ 376169 w 730839"/>
                    <a:gd name="connsiteY13" fmla="*/ 1897022 h 1897022"/>
                    <a:gd name="connsiteX14" fmla="*/ 247178 w 730839"/>
                    <a:gd name="connsiteY14" fmla="*/ 1843276 h 1897022"/>
                    <a:gd name="connsiteX15" fmla="*/ 241803 w 730839"/>
                    <a:gd name="connsiteY15" fmla="*/ 1794905 h 1897022"/>
                    <a:gd name="connsiteX16" fmla="*/ 263302 w 730839"/>
                    <a:gd name="connsiteY16" fmla="*/ 1708911 h 1897022"/>
                    <a:gd name="connsiteX17" fmla="*/ 365419 w 730839"/>
                    <a:gd name="connsiteY17" fmla="*/ 1467108 h 1897022"/>
                    <a:gd name="connsiteX18" fmla="*/ 107438 w 730839"/>
                    <a:gd name="connsiteY18" fmla="*/ 1150006 h 1897022"/>
                    <a:gd name="connsiteX19" fmla="*/ 112813 w 730839"/>
                    <a:gd name="connsiteY19" fmla="*/ 1101688 h 1897022"/>
                    <a:gd name="connsiteX20" fmla="*/ 198807 w 730839"/>
                    <a:gd name="connsiteY20" fmla="*/ 865205 h 1897022"/>
                    <a:gd name="connsiteX21" fmla="*/ 198807 w 730839"/>
                    <a:gd name="connsiteY21" fmla="*/ 843707 h 1897022"/>
                    <a:gd name="connsiteX22" fmla="*/ 0 w 730839"/>
                    <a:gd name="connsiteY22" fmla="*/ 741589 h 1897022"/>
                    <a:gd name="connsiteX23" fmla="*/ 21498 w 730839"/>
                    <a:gd name="connsiteY23" fmla="*/ 661024 h 1897022"/>
                    <a:gd name="connsiteX24" fmla="*/ 91314 w 730839"/>
                    <a:gd name="connsiteY24" fmla="*/ 526659 h 1897022"/>
                    <a:gd name="connsiteX25" fmla="*/ 591099 w 730839"/>
                    <a:gd name="connsiteY25" fmla="*/ 0 h 1897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730839" h="1897022">
                      <a:moveTo>
                        <a:pt x="591099" y="0"/>
                      </a:moveTo>
                      <a:cubicBezTo>
                        <a:pt x="601848" y="0"/>
                        <a:pt x="660969" y="32248"/>
                        <a:pt x="693217" y="59121"/>
                      </a:cubicBezTo>
                      <a:cubicBezTo>
                        <a:pt x="736214" y="91369"/>
                        <a:pt x="714715" y="107493"/>
                        <a:pt x="714715" y="123616"/>
                      </a:cubicBezTo>
                      <a:cubicBezTo>
                        <a:pt x="714715" y="139740"/>
                        <a:pt x="730839" y="150490"/>
                        <a:pt x="730839" y="161239"/>
                      </a:cubicBezTo>
                      <a:cubicBezTo>
                        <a:pt x="730839" y="220359"/>
                        <a:pt x="628721" y="311674"/>
                        <a:pt x="585724" y="354671"/>
                      </a:cubicBezTo>
                      <a:cubicBezTo>
                        <a:pt x="483607" y="462163"/>
                        <a:pt x="376169" y="575030"/>
                        <a:pt x="263302" y="677148"/>
                      </a:cubicBezTo>
                      <a:cubicBezTo>
                        <a:pt x="354670" y="703967"/>
                        <a:pt x="360045" y="795335"/>
                        <a:pt x="360045" y="865205"/>
                      </a:cubicBezTo>
                      <a:cubicBezTo>
                        <a:pt x="360045" y="967323"/>
                        <a:pt x="322422" y="1026444"/>
                        <a:pt x="322422" y="1107063"/>
                      </a:cubicBezTo>
                      <a:cubicBezTo>
                        <a:pt x="322422" y="1187628"/>
                        <a:pt x="472858" y="1257498"/>
                        <a:pt x="521229" y="1300495"/>
                      </a:cubicBezTo>
                      <a:cubicBezTo>
                        <a:pt x="569601" y="1338117"/>
                        <a:pt x="564226" y="1402612"/>
                        <a:pt x="585724" y="1456358"/>
                      </a:cubicBezTo>
                      <a:cubicBezTo>
                        <a:pt x="623347" y="1413361"/>
                        <a:pt x="655594" y="1364990"/>
                        <a:pt x="682467" y="1316619"/>
                      </a:cubicBezTo>
                      <a:cubicBezTo>
                        <a:pt x="612598" y="1483231"/>
                        <a:pt x="526604" y="1649790"/>
                        <a:pt x="472858" y="1816403"/>
                      </a:cubicBezTo>
                      <a:cubicBezTo>
                        <a:pt x="467483" y="1837902"/>
                        <a:pt x="435289" y="1864775"/>
                        <a:pt x="419165" y="1886273"/>
                      </a:cubicBezTo>
                      <a:cubicBezTo>
                        <a:pt x="408416" y="1897022"/>
                        <a:pt x="392292" y="1897022"/>
                        <a:pt x="376169" y="1897022"/>
                      </a:cubicBezTo>
                      <a:cubicBezTo>
                        <a:pt x="338546" y="1897022"/>
                        <a:pt x="257927" y="1870149"/>
                        <a:pt x="247178" y="1843276"/>
                      </a:cubicBezTo>
                      <a:cubicBezTo>
                        <a:pt x="241803" y="1827153"/>
                        <a:pt x="241803" y="1811029"/>
                        <a:pt x="241803" y="1794905"/>
                      </a:cubicBezTo>
                      <a:cubicBezTo>
                        <a:pt x="241803" y="1784156"/>
                        <a:pt x="263302" y="1735784"/>
                        <a:pt x="263302" y="1708911"/>
                      </a:cubicBezTo>
                      <a:cubicBezTo>
                        <a:pt x="268676" y="1660540"/>
                        <a:pt x="365419" y="1493981"/>
                        <a:pt x="365419" y="1467108"/>
                      </a:cubicBezTo>
                      <a:cubicBezTo>
                        <a:pt x="365419" y="1424111"/>
                        <a:pt x="107438" y="1381114"/>
                        <a:pt x="107438" y="1150006"/>
                      </a:cubicBezTo>
                      <a:cubicBezTo>
                        <a:pt x="107438" y="1139256"/>
                        <a:pt x="112813" y="1117758"/>
                        <a:pt x="112813" y="1101688"/>
                      </a:cubicBezTo>
                      <a:cubicBezTo>
                        <a:pt x="128937" y="1042567"/>
                        <a:pt x="198807" y="865205"/>
                        <a:pt x="198807" y="865205"/>
                      </a:cubicBezTo>
                      <a:lnTo>
                        <a:pt x="198807" y="843707"/>
                      </a:lnTo>
                      <a:cubicBezTo>
                        <a:pt x="134311" y="849081"/>
                        <a:pt x="0" y="843707"/>
                        <a:pt x="0" y="741589"/>
                      </a:cubicBezTo>
                      <a:cubicBezTo>
                        <a:pt x="0" y="730840"/>
                        <a:pt x="21498" y="687843"/>
                        <a:pt x="21498" y="661024"/>
                      </a:cubicBezTo>
                      <a:cubicBezTo>
                        <a:pt x="21498" y="623402"/>
                        <a:pt x="59067" y="558906"/>
                        <a:pt x="91314" y="526659"/>
                      </a:cubicBezTo>
                      <a:cubicBezTo>
                        <a:pt x="257927" y="343922"/>
                        <a:pt x="574975" y="0"/>
                        <a:pt x="591099" y="0"/>
                      </a:cubicBezTo>
                      <a:close/>
                    </a:path>
                  </a:pathLst>
                </a:custGeom>
                <a:grpFill/>
                <a:ln w="53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4AB222D8-2DD5-0827-C9C2-71DA4C33D880}"/>
                    </a:ext>
                  </a:extLst>
                </p:cNvPr>
                <p:cNvSpPr/>
                <p:nvPr/>
              </p:nvSpPr>
              <p:spPr>
                <a:xfrm>
                  <a:off x="7618841" y="3772491"/>
                  <a:ext cx="1574600" cy="2557991"/>
                </a:xfrm>
                <a:custGeom>
                  <a:avLst/>
                  <a:gdLst>
                    <a:gd name="connsiteX0" fmla="*/ 1160808 w 1574600"/>
                    <a:gd name="connsiteY0" fmla="*/ 0 h 2557991"/>
                    <a:gd name="connsiteX1" fmla="*/ 1289746 w 1574600"/>
                    <a:gd name="connsiteY1" fmla="*/ 48372 h 2557991"/>
                    <a:gd name="connsiteX2" fmla="*/ 1332743 w 1574600"/>
                    <a:gd name="connsiteY2" fmla="*/ 69870 h 2557991"/>
                    <a:gd name="connsiteX3" fmla="*/ 1354241 w 1574600"/>
                    <a:gd name="connsiteY3" fmla="*/ 112867 h 2557991"/>
                    <a:gd name="connsiteX4" fmla="*/ 1364990 w 1574600"/>
                    <a:gd name="connsiteY4" fmla="*/ 171988 h 2557991"/>
                    <a:gd name="connsiteX5" fmla="*/ 1300495 w 1574600"/>
                    <a:gd name="connsiteY5" fmla="*/ 268677 h 2557991"/>
                    <a:gd name="connsiteX6" fmla="*/ 736214 w 1574600"/>
                    <a:gd name="connsiteY6" fmla="*/ 687843 h 2557991"/>
                    <a:gd name="connsiteX7" fmla="*/ 746963 w 1574600"/>
                    <a:gd name="connsiteY7" fmla="*/ 693217 h 2557991"/>
                    <a:gd name="connsiteX8" fmla="*/ 1397238 w 1574600"/>
                    <a:gd name="connsiteY8" fmla="*/ 478287 h 2557991"/>
                    <a:gd name="connsiteX9" fmla="*/ 1510105 w 1574600"/>
                    <a:gd name="connsiteY9" fmla="*/ 515909 h 2557991"/>
                    <a:gd name="connsiteX10" fmla="*/ 1563851 w 1574600"/>
                    <a:gd name="connsiteY10" fmla="*/ 564281 h 2557991"/>
                    <a:gd name="connsiteX11" fmla="*/ 1563851 w 1574600"/>
                    <a:gd name="connsiteY11" fmla="*/ 591154 h 2557991"/>
                    <a:gd name="connsiteX12" fmla="*/ 1574600 w 1574600"/>
                    <a:gd name="connsiteY12" fmla="*/ 612652 h 2557991"/>
                    <a:gd name="connsiteX13" fmla="*/ 1364990 w 1574600"/>
                    <a:gd name="connsiteY13" fmla="*/ 784586 h 2557991"/>
                    <a:gd name="connsiteX14" fmla="*/ 1429485 w 1574600"/>
                    <a:gd name="connsiteY14" fmla="*/ 1359615 h 2557991"/>
                    <a:gd name="connsiteX15" fmla="*/ 1434860 w 1574600"/>
                    <a:gd name="connsiteY15" fmla="*/ 2197946 h 2557991"/>
                    <a:gd name="connsiteX16" fmla="*/ 1424111 w 1574600"/>
                    <a:gd name="connsiteY16" fmla="*/ 2262442 h 2557991"/>
                    <a:gd name="connsiteX17" fmla="*/ 1289746 w 1574600"/>
                    <a:gd name="connsiteY17" fmla="*/ 2536493 h 2557991"/>
                    <a:gd name="connsiteX18" fmla="*/ 1209127 w 1574600"/>
                    <a:gd name="connsiteY18" fmla="*/ 2557991 h 2557991"/>
                    <a:gd name="connsiteX19" fmla="*/ 1042567 w 1574600"/>
                    <a:gd name="connsiteY19" fmla="*/ 2504245 h 2557991"/>
                    <a:gd name="connsiteX20" fmla="*/ 376169 w 1574600"/>
                    <a:gd name="connsiteY20" fmla="*/ 1977587 h 2557991"/>
                    <a:gd name="connsiteX21" fmla="*/ 1031818 w 1574600"/>
                    <a:gd name="connsiteY21" fmla="*/ 2240943 h 2557991"/>
                    <a:gd name="connsiteX22" fmla="*/ 1150059 w 1574600"/>
                    <a:gd name="connsiteY22" fmla="*/ 2214070 h 2557991"/>
                    <a:gd name="connsiteX23" fmla="*/ 1150059 w 1574600"/>
                    <a:gd name="connsiteY23" fmla="*/ 2187197 h 2557991"/>
                    <a:gd name="connsiteX24" fmla="*/ 1155434 w 1574600"/>
                    <a:gd name="connsiteY24" fmla="*/ 2154950 h 2557991"/>
                    <a:gd name="connsiteX25" fmla="*/ 1160808 w 1574600"/>
                    <a:gd name="connsiteY25" fmla="*/ 2085080 h 2557991"/>
                    <a:gd name="connsiteX26" fmla="*/ 1160808 w 1574600"/>
                    <a:gd name="connsiteY26" fmla="*/ 859830 h 2557991"/>
                    <a:gd name="connsiteX27" fmla="*/ 155864 w 1574600"/>
                    <a:gd name="connsiteY27" fmla="*/ 1252123 h 2557991"/>
                    <a:gd name="connsiteX28" fmla="*/ 80620 w 1574600"/>
                    <a:gd name="connsiteY28" fmla="*/ 1230625 h 2557991"/>
                    <a:gd name="connsiteX29" fmla="*/ 10750 w 1574600"/>
                    <a:gd name="connsiteY29" fmla="*/ 1193002 h 2557991"/>
                    <a:gd name="connsiteX30" fmla="*/ 0 w 1574600"/>
                    <a:gd name="connsiteY30" fmla="*/ 1139256 h 2557991"/>
                    <a:gd name="connsiteX31" fmla="*/ 26874 w 1574600"/>
                    <a:gd name="connsiteY31" fmla="*/ 1090885 h 2557991"/>
                    <a:gd name="connsiteX32" fmla="*/ 26874 w 1574600"/>
                    <a:gd name="connsiteY32" fmla="*/ 1064012 h 2557991"/>
                    <a:gd name="connsiteX33" fmla="*/ 510534 w 1574600"/>
                    <a:gd name="connsiteY33" fmla="*/ 671719 h 2557991"/>
                    <a:gd name="connsiteX34" fmla="*/ 999570 w 1574600"/>
                    <a:gd name="connsiteY34" fmla="*/ 376169 h 2557991"/>
                    <a:gd name="connsiteX35" fmla="*/ 988821 w 1574600"/>
                    <a:gd name="connsiteY35" fmla="*/ 370795 h 2557991"/>
                    <a:gd name="connsiteX36" fmla="*/ 661023 w 1574600"/>
                    <a:gd name="connsiteY36" fmla="*/ 451414 h 2557991"/>
                    <a:gd name="connsiteX37" fmla="*/ 580404 w 1574600"/>
                    <a:gd name="connsiteY37" fmla="*/ 429915 h 2557991"/>
                    <a:gd name="connsiteX38" fmla="*/ 521284 w 1574600"/>
                    <a:gd name="connsiteY38" fmla="*/ 403042 h 2557991"/>
                    <a:gd name="connsiteX39" fmla="*/ 515909 w 1574600"/>
                    <a:gd name="connsiteY39" fmla="*/ 370795 h 2557991"/>
                    <a:gd name="connsiteX40" fmla="*/ 532033 w 1574600"/>
                    <a:gd name="connsiteY40" fmla="*/ 295550 h 2557991"/>
                    <a:gd name="connsiteX41" fmla="*/ 628776 w 1574600"/>
                    <a:gd name="connsiteY41" fmla="*/ 145115 h 2557991"/>
                    <a:gd name="connsiteX42" fmla="*/ 1160808 w 1574600"/>
                    <a:gd name="connsiteY42" fmla="*/ 0 h 25579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1574600" h="2557991">
                      <a:moveTo>
                        <a:pt x="1160808" y="0"/>
                      </a:moveTo>
                      <a:cubicBezTo>
                        <a:pt x="1203752" y="0"/>
                        <a:pt x="1241374" y="5375"/>
                        <a:pt x="1289746" y="48372"/>
                      </a:cubicBezTo>
                      <a:cubicBezTo>
                        <a:pt x="1295120" y="59121"/>
                        <a:pt x="1316619" y="59121"/>
                        <a:pt x="1332743" y="69870"/>
                      </a:cubicBezTo>
                      <a:cubicBezTo>
                        <a:pt x="1338117" y="75245"/>
                        <a:pt x="1348866" y="91369"/>
                        <a:pt x="1354241" y="112867"/>
                      </a:cubicBezTo>
                      <a:cubicBezTo>
                        <a:pt x="1359616" y="123616"/>
                        <a:pt x="1364990" y="155864"/>
                        <a:pt x="1364990" y="171988"/>
                      </a:cubicBezTo>
                      <a:cubicBezTo>
                        <a:pt x="1364990" y="204182"/>
                        <a:pt x="1343492" y="236429"/>
                        <a:pt x="1300495" y="268677"/>
                      </a:cubicBezTo>
                      <a:cubicBezTo>
                        <a:pt x="1128561" y="403042"/>
                        <a:pt x="913576" y="526658"/>
                        <a:pt x="736214" y="687843"/>
                      </a:cubicBezTo>
                      <a:cubicBezTo>
                        <a:pt x="736214" y="687843"/>
                        <a:pt x="730893" y="693217"/>
                        <a:pt x="746963" y="693217"/>
                      </a:cubicBezTo>
                      <a:cubicBezTo>
                        <a:pt x="746963" y="693217"/>
                        <a:pt x="1241374" y="478287"/>
                        <a:pt x="1397238" y="478287"/>
                      </a:cubicBezTo>
                      <a:cubicBezTo>
                        <a:pt x="1429485" y="478287"/>
                        <a:pt x="1483232" y="494411"/>
                        <a:pt x="1510105" y="515909"/>
                      </a:cubicBezTo>
                      <a:cubicBezTo>
                        <a:pt x="1531603" y="532033"/>
                        <a:pt x="1553101" y="532033"/>
                        <a:pt x="1563851" y="564281"/>
                      </a:cubicBezTo>
                      <a:cubicBezTo>
                        <a:pt x="1569225" y="569655"/>
                        <a:pt x="1563851" y="580405"/>
                        <a:pt x="1563851" y="591154"/>
                      </a:cubicBezTo>
                      <a:cubicBezTo>
                        <a:pt x="1563851" y="607278"/>
                        <a:pt x="1574600" y="601903"/>
                        <a:pt x="1574600" y="612652"/>
                      </a:cubicBezTo>
                      <a:cubicBezTo>
                        <a:pt x="1574600" y="698592"/>
                        <a:pt x="1364990" y="768462"/>
                        <a:pt x="1364990" y="784586"/>
                      </a:cubicBezTo>
                      <a:lnTo>
                        <a:pt x="1429485" y="1359615"/>
                      </a:lnTo>
                      <a:lnTo>
                        <a:pt x="1434860" y="2197946"/>
                      </a:lnTo>
                      <a:cubicBezTo>
                        <a:pt x="1429485" y="2219445"/>
                        <a:pt x="1424111" y="2240943"/>
                        <a:pt x="1424111" y="2262442"/>
                      </a:cubicBezTo>
                      <a:cubicBezTo>
                        <a:pt x="1407987" y="2343061"/>
                        <a:pt x="1397238" y="2455874"/>
                        <a:pt x="1289746" y="2536493"/>
                      </a:cubicBezTo>
                      <a:cubicBezTo>
                        <a:pt x="1262873" y="2557991"/>
                        <a:pt x="1230625" y="2557991"/>
                        <a:pt x="1209127" y="2557991"/>
                      </a:cubicBezTo>
                      <a:cubicBezTo>
                        <a:pt x="1150059" y="2557991"/>
                        <a:pt x="1101688" y="2541868"/>
                        <a:pt x="1042567" y="2504245"/>
                      </a:cubicBezTo>
                      <a:cubicBezTo>
                        <a:pt x="822208" y="2369880"/>
                        <a:pt x="585779" y="2111953"/>
                        <a:pt x="376169" y="1977587"/>
                      </a:cubicBezTo>
                      <a:cubicBezTo>
                        <a:pt x="526658" y="2058207"/>
                        <a:pt x="849081" y="2240943"/>
                        <a:pt x="1031818" y="2240943"/>
                      </a:cubicBezTo>
                      <a:cubicBezTo>
                        <a:pt x="1042567" y="2240943"/>
                        <a:pt x="1128561" y="2230194"/>
                        <a:pt x="1150059" y="2214070"/>
                      </a:cubicBezTo>
                      <a:lnTo>
                        <a:pt x="1150059" y="2187197"/>
                      </a:lnTo>
                      <a:cubicBezTo>
                        <a:pt x="1155434" y="2176448"/>
                        <a:pt x="1155434" y="2165699"/>
                        <a:pt x="1155434" y="2154950"/>
                      </a:cubicBezTo>
                      <a:cubicBezTo>
                        <a:pt x="1155434" y="2133451"/>
                        <a:pt x="1155434" y="2106578"/>
                        <a:pt x="1160808" y="2085080"/>
                      </a:cubicBezTo>
                      <a:lnTo>
                        <a:pt x="1160808" y="859830"/>
                      </a:lnTo>
                      <a:cubicBezTo>
                        <a:pt x="1150059" y="859830"/>
                        <a:pt x="317049" y="1252123"/>
                        <a:pt x="155864" y="1252123"/>
                      </a:cubicBezTo>
                      <a:cubicBezTo>
                        <a:pt x="134366" y="1252123"/>
                        <a:pt x="107493" y="1252123"/>
                        <a:pt x="80620" y="1230625"/>
                      </a:cubicBezTo>
                      <a:cubicBezTo>
                        <a:pt x="64496" y="1219875"/>
                        <a:pt x="21499" y="1214501"/>
                        <a:pt x="10750" y="1193002"/>
                      </a:cubicBezTo>
                      <a:cubicBezTo>
                        <a:pt x="0" y="1176878"/>
                        <a:pt x="0" y="1155380"/>
                        <a:pt x="0" y="1139256"/>
                      </a:cubicBezTo>
                      <a:cubicBezTo>
                        <a:pt x="0" y="1128507"/>
                        <a:pt x="21499" y="1107009"/>
                        <a:pt x="26874" y="1090885"/>
                      </a:cubicBezTo>
                      <a:cubicBezTo>
                        <a:pt x="32248" y="1085510"/>
                        <a:pt x="26874" y="1080135"/>
                        <a:pt x="26874" y="1064012"/>
                      </a:cubicBezTo>
                      <a:cubicBezTo>
                        <a:pt x="26874" y="918951"/>
                        <a:pt x="494411" y="682468"/>
                        <a:pt x="510534" y="671719"/>
                      </a:cubicBezTo>
                      <a:cubicBezTo>
                        <a:pt x="661023" y="591154"/>
                        <a:pt x="843706" y="483662"/>
                        <a:pt x="999570" y="376169"/>
                      </a:cubicBezTo>
                      <a:cubicBezTo>
                        <a:pt x="999570" y="376169"/>
                        <a:pt x="999570" y="370795"/>
                        <a:pt x="988821" y="370795"/>
                      </a:cubicBezTo>
                      <a:cubicBezTo>
                        <a:pt x="940449" y="370795"/>
                        <a:pt x="741589" y="451414"/>
                        <a:pt x="661023" y="451414"/>
                      </a:cubicBezTo>
                      <a:cubicBezTo>
                        <a:pt x="623401" y="451414"/>
                        <a:pt x="623401" y="451414"/>
                        <a:pt x="580404" y="429915"/>
                      </a:cubicBezTo>
                      <a:cubicBezTo>
                        <a:pt x="564281" y="419166"/>
                        <a:pt x="537407" y="419166"/>
                        <a:pt x="521284" y="403042"/>
                      </a:cubicBezTo>
                      <a:cubicBezTo>
                        <a:pt x="510534" y="392293"/>
                        <a:pt x="515909" y="381544"/>
                        <a:pt x="515909" y="370795"/>
                      </a:cubicBezTo>
                      <a:cubicBezTo>
                        <a:pt x="515909" y="327798"/>
                        <a:pt x="532033" y="343922"/>
                        <a:pt x="532033" y="295550"/>
                      </a:cubicBezTo>
                      <a:cubicBezTo>
                        <a:pt x="532033" y="257928"/>
                        <a:pt x="585779" y="161238"/>
                        <a:pt x="628776" y="145115"/>
                      </a:cubicBezTo>
                      <a:cubicBezTo>
                        <a:pt x="704020" y="107492"/>
                        <a:pt x="1031818" y="0"/>
                        <a:pt x="1160808" y="0"/>
                      </a:cubicBezTo>
                      <a:close/>
                    </a:path>
                  </a:pathLst>
                </a:custGeom>
                <a:grpFill/>
                <a:ln w="53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63F362D6-81FA-D72B-628D-A628EC70C5F9}"/>
                  </a:ext>
                </a:extLst>
              </p:cNvPr>
              <p:cNvSpPr/>
              <p:nvPr/>
            </p:nvSpPr>
            <p:spPr>
              <a:xfrm>
                <a:off x="5830202" y="1358900"/>
                <a:ext cx="1511567" cy="1681914"/>
              </a:xfrm>
              <a:custGeom>
                <a:avLst/>
                <a:gdLst>
                  <a:gd name="connsiteX0" fmla="*/ 728098 w 994201"/>
                  <a:gd name="connsiteY0" fmla="*/ 0 h 1106243"/>
                  <a:gd name="connsiteX1" fmla="*/ 739187 w 994201"/>
                  <a:gd name="connsiteY1" fmla="*/ 20330 h 1106243"/>
                  <a:gd name="connsiteX2" fmla="*/ 604287 w 994201"/>
                  <a:gd name="connsiteY2" fmla="*/ 184801 h 1106243"/>
                  <a:gd name="connsiteX3" fmla="*/ 604287 w 994201"/>
                  <a:gd name="connsiteY3" fmla="*/ 188498 h 1106243"/>
                  <a:gd name="connsiteX4" fmla="*/ 853757 w 994201"/>
                  <a:gd name="connsiteY4" fmla="*/ 114570 h 1106243"/>
                  <a:gd name="connsiteX5" fmla="*/ 916577 w 994201"/>
                  <a:gd name="connsiteY5" fmla="*/ 149686 h 1106243"/>
                  <a:gd name="connsiteX6" fmla="*/ 842668 w 994201"/>
                  <a:gd name="connsiteY6" fmla="*/ 210658 h 1106243"/>
                  <a:gd name="connsiteX7" fmla="*/ 757669 w 994201"/>
                  <a:gd name="connsiteY7" fmla="*/ 240229 h 1106243"/>
                  <a:gd name="connsiteX8" fmla="*/ 826034 w 994201"/>
                  <a:gd name="connsiteY8" fmla="*/ 203265 h 1106243"/>
                  <a:gd name="connsiteX9" fmla="*/ 822337 w 994201"/>
                  <a:gd name="connsiteY9" fmla="*/ 201417 h 1106243"/>
                  <a:gd name="connsiteX10" fmla="*/ 800159 w 994201"/>
                  <a:gd name="connsiteY10" fmla="*/ 208809 h 1106243"/>
                  <a:gd name="connsiteX11" fmla="*/ 524815 w 994201"/>
                  <a:gd name="connsiteY11" fmla="*/ 332639 h 1106243"/>
                  <a:gd name="connsiteX12" fmla="*/ 487851 w 994201"/>
                  <a:gd name="connsiteY12" fmla="*/ 384370 h 1106243"/>
                  <a:gd name="connsiteX13" fmla="*/ 465691 w 994201"/>
                  <a:gd name="connsiteY13" fmla="*/ 537752 h 1106243"/>
                  <a:gd name="connsiteX14" fmla="*/ 465691 w 994201"/>
                  <a:gd name="connsiteY14" fmla="*/ 622769 h 1106243"/>
                  <a:gd name="connsiteX15" fmla="*/ 644929 w 994201"/>
                  <a:gd name="connsiteY15" fmla="*/ 419486 h 1106243"/>
                  <a:gd name="connsiteX16" fmla="*/ 672652 w 994201"/>
                  <a:gd name="connsiteY16" fmla="*/ 430575 h 1106243"/>
                  <a:gd name="connsiteX17" fmla="*/ 753973 w 994201"/>
                  <a:gd name="connsiteY17" fmla="*/ 360343 h 1106243"/>
                  <a:gd name="connsiteX18" fmla="*/ 783525 w 994201"/>
                  <a:gd name="connsiteY18" fmla="*/ 373281 h 1106243"/>
                  <a:gd name="connsiteX19" fmla="*/ 798311 w 994201"/>
                  <a:gd name="connsiteY19" fmla="*/ 380673 h 1106243"/>
                  <a:gd name="connsiteX20" fmla="*/ 813096 w 994201"/>
                  <a:gd name="connsiteY20" fmla="*/ 397307 h 1106243"/>
                  <a:gd name="connsiteX21" fmla="*/ 874087 w 994201"/>
                  <a:gd name="connsiteY21" fmla="*/ 304916 h 1106243"/>
                  <a:gd name="connsiteX22" fmla="*/ 898113 w 994201"/>
                  <a:gd name="connsiteY22" fmla="*/ 317853 h 1106243"/>
                  <a:gd name="connsiteX23" fmla="*/ 923970 w 994201"/>
                  <a:gd name="connsiteY23" fmla="*/ 336335 h 1106243"/>
                  <a:gd name="connsiteX24" fmla="*/ 942452 w 994201"/>
                  <a:gd name="connsiteY24" fmla="*/ 369584 h 1106243"/>
                  <a:gd name="connsiteX25" fmla="*/ 994201 w 994201"/>
                  <a:gd name="connsiteY25" fmla="*/ 698526 h 1106243"/>
                  <a:gd name="connsiteX26" fmla="*/ 992353 w 994201"/>
                  <a:gd name="connsiteY26" fmla="*/ 955389 h 1106243"/>
                  <a:gd name="connsiteX27" fmla="*/ 990808 w 994201"/>
                  <a:gd name="connsiteY27" fmla="*/ 972131 h 1106243"/>
                  <a:gd name="connsiteX28" fmla="*/ 965154 w 994201"/>
                  <a:gd name="connsiteY28" fmla="*/ 995096 h 1106243"/>
                  <a:gd name="connsiteX29" fmla="*/ 910981 w 994201"/>
                  <a:gd name="connsiteY29" fmla="*/ 1067923 h 1106243"/>
                  <a:gd name="connsiteX30" fmla="*/ 887175 w 994201"/>
                  <a:gd name="connsiteY30" fmla="*/ 1106243 h 1106243"/>
                  <a:gd name="connsiteX31" fmla="*/ 885176 w 994201"/>
                  <a:gd name="connsiteY31" fmla="*/ 674500 h 1106243"/>
                  <a:gd name="connsiteX32" fmla="*/ 859301 w 994201"/>
                  <a:gd name="connsiteY32" fmla="*/ 432423 h 1106243"/>
                  <a:gd name="connsiteX33" fmla="*/ 850061 w 994201"/>
                  <a:gd name="connsiteY33" fmla="*/ 449057 h 1106243"/>
                  <a:gd name="connsiteX34" fmla="*/ 840819 w 994201"/>
                  <a:gd name="connsiteY34" fmla="*/ 541448 h 1106243"/>
                  <a:gd name="connsiteX35" fmla="*/ 835275 w 994201"/>
                  <a:gd name="connsiteY35" fmla="*/ 633858 h 1106243"/>
                  <a:gd name="connsiteX36" fmla="*/ 824186 w 994201"/>
                  <a:gd name="connsiteY36" fmla="*/ 663411 h 1106243"/>
                  <a:gd name="connsiteX37" fmla="*/ 794614 w 994201"/>
                  <a:gd name="connsiteY37" fmla="*/ 685589 h 1106243"/>
                  <a:gd name="connsiteX38" fmla="*/ 744732 w 994201"/>
                  <a:gd name="connsiteY38" fmla="*/ 665259 h 1106243"/>
                  <a:gd name="connsiteX39" fmla="*/ 737339 w 994201"/>
                  <a:gd name="connsiteY39" fmla="*/ 643080 h 1106243"/>
                  <a:gd name="connsiteX40" fmla="*/ 748428 w 994201"/>
                  <a:gd name="connsiteY40" fmla="*/ 554386 h 1106243"/>
                  <a:gd name="connsiteX41" fmla="*/ 748428 w 994201"/>
                  <a:gd name="connsiteY41" fmla="*/ 471235 h 1106243"/>
                  <a:gd name="connsiteX42" fmla="*/ 737339 w 994201"/>
                  <a:gd name="connsiteY42" fmla="*/ 439816 h 1106243"/>
                  <a:gd name="connsiteX43" fmla="*/ 694830 w 994201"/>
                  <a:gd name="connsiteY43" fmla="*/ 469387 h 1106243"/>
                  <a:gd name="connsiteX44" fmla="*/ 696678 w 994201"/>
                  <a:gd name="connsiteY44" fmla="*/ 484172 h 1106243"/>
                  <a:gd name="connsiteX45" fmla="*/ 691134 w 994201"/>
                  <a:gd name="connsiteY45" fmla="*/ 526663 h 1106243"/>
                  <a:gd name="connsiteX46" fmla="*/ 604287 w 994201"/>
                  <a:gd name="connsiteY46" fmla="*/ 707767 h 1106243"/>
                  <a:gd name="connsiteX47" fmla="*/ 589501 w 994201"/>
                  <a:gd name="connsiteY47" fmla="*/ 711464 h 1106243"/>
                  <a:gd name="connsiteX48" fmla="*/ 545145 w 994201"/>
                  <a:gd name="connsiteY48" fmla="*/ 678196 h 1106243"/>
                  <a:gd name="connsiteX49" fmla="*/ 552537 w 994201"/>
                  <a:gd name="connsiteY49" fmla="*/ 657866 h 1106243"/>
                  <a:gd name="connsiteX50" fmla="*/ 554386 w 994201"/>
                  <a:gd name="connsiteY50" fmla="*/ 643080 h 1106243"/>
                  <a:gd name="connsiteX51" fmla="*/ 633840 w 994201"/>
                  <a:gd name="connsiteY51" fmla="*/ 493395 h 1106243"/>
                  <a:gd name="connsiteX52" fmla="*/ 633840 w 994201"/>
                  <a:gd name="connsiteY52" fmla="*/ 482324 h 1106243"/>
                  <a:gd name="connsiteX53" fmla="*/ 630143 w 994201"/>
                  <a:gd name="connsiteY53" fmla="*/ 480476 h 1106243"/>
                  <a:gd name="connsiteX54" fmla="*/ 611680 w 994201"/>
                  <a:gd name="connsiteY54" fmla="*/ 487869 h 1106243"/>
                  <a:gd name="connsiteX55" fmla="*/ 511877 w 994201"/>
                  <a:gd name="connsiteY55" fmla="*/ 615376 h 1106243"/>
                  <a:gd name="connsiteX56" fmla="*/ 465691 w 994201"/>
                  <a:gd name="connsiteY56" fmla="*/ 757669 h 1106243"/>
                  <a:gd name="connsiteX57" fmla="*/ 434271 w 994201"/>
                  <a:gd name="connsiteY57" fmla="*/ 794614 h 1106243"/>
                  <a:gd name="connsiteX58" fmla="*/ 417638 w 994201"/>
                  <a:gd name="connsiteY58" fmla="*/ 790918 h 1106243"/>
                  <a:gd name="connsiteX59" fmla="*/ 395459 w 994201"/>
                  <a:gd name="connsiteY59" fmla="*/ 779847 h 1106243"/>
                  <a:gd name="connsiteX60" fmla="*/ 384370 w 994201"/>
                  <a:gd name="connsiteY60" fmla="*/ 766910 h 1106243"/>
                  <a:gd name="connsiteX61" fmla="*/ 380674 w 994201"/>
                  <a:gd name="connsiteY61" fmla="*/ 737338 h 1106243"/>
                  <a:gd name="connsiteX62" fmla="*/ 380674 w 994201"/>
                  <a:gd name="connsiteY62" fmla="*/ 683741 h 1106243"/>
                  <a:gd name="connsiteX63" fmla="*/ 386218 w 994201"/>
                  <a:gd name="connsiteY63" fmla="*/ 619072 h 1106243"/>
                  <a:gd name="connsiteX64" fmla="*/ 391763 w 994201"/>
                  <a:gd name="connsiteY64" fmla="*/ 567323 h 1106243"/>
                  <a:gd name="connsiteX65" fmla="*/ 399156 w 994201"/>
                  <a:gd name="connsiteY65" fmla="*/ 515573 h 1106243"/>
                  <a:gd name="connsiteX66" fmla="*/ 445361 w 994201"/>
                  <a:gd name="connsiteY66" fmla="*/ 376977 h 1106243"/>
                  <a:gd name="connsiteX67" fmla="*/ 443512 w 994201"/>
                  <a:gd name="connsiteY67" fmla="*/ 375129 h 1106243"/>
                  <a:gd name="connsiteX68" fmla="*/ 373281 w 994201"/>
                  <a:gd name="connsiteY68" fmla="*/ 413941 h 1106243"/>
                  <a:gd name="connsiteX69" fmla="*/ 316005 w 994201"/>
                  <a:gd name="connsiteY69" fmla="*/ 447208 h 1106243"/>
                  <a:gd name="connsiteX70" fmla="*/ 59124 w 994201"/>
                  <a:gd name="connsiteY70" fmla="*/ 611680 h 1106243"/>
                  <a:gd name="connsiteX71" fmla="*/ 38794 w 994201"/>
                  <a:gd name="connsiteY71" fmla="*/ 622769 h 1106243"/>
                  <a:gd name="connsiteX72" fmla="*/ 0 w 994201"/>
                  <a:gd name="connsiteY72" fmla="*/ 604287 h 1106243"/>
                  <a:gd name="connsiteX73" fmla="*/ 0 w 994201"/>
                  <a:gd name="connsiteY73" fmla="*/ 595046 h 1106243"/>
                  <a:gd name="connsiteX74" fmla="*/ 9241 w 994201"/>
                  <a:gd name="connsiteY74" fmla="*/ 567323 h 1106243"/>
                  <a:gd name="connsiteX75" fmla="*/ 147838 w 994201"/>
                  <a:gd name="connsiteY75" fmla="*/ 447208 h 1106243"/>
                  <a:gd name="connsiteX76" fmla="*/ 417638 w 994201"/>
                  <a:gd name="connsiteY76" fmla="*/ 280889 h 1106243"/>
                  <a:gd name="connsiteX77" fmla="*/ 513725 w 994201"/>
                  <a:gd name="connsiteY77" fmla="*/ 203265 h 1106243"/>
                  <a:gd name="connsiteX78" fmla="*/ 498940 w 994201"/>
                  <a:gd name="connsiteY78" fmla="*/ 199568 h 1106243"/>
                  <a:gd name="connsiteX79" fmla="*/ 461994 w 994201"/>
                  <a:gd name="connsiteY79" fmla="*/ 179257 h 1106243"/>
                  <a:gd name="connsiteX80" fmla="*/ 421334 w 994201"/>
                  <a:gd name="connsiteY80" fmla="*/ 110874 h 1106243"/>
                  <a:gd name="connsiteX81" fmla="*/ 428727 w 994201"/>
                  <a:gd name="connsiteY81" fmla="*/ 90543 h 1106243"/>
                  <a:gd name="connsiteX82" fmla="*/ 428727 w 994201"/>
                  <a:gd name="connsiteY82" fmla="*/ 83151 h 1106243"/>
                  <a:gd name="connsiteX83" fmla="*/ 452753 w 994201"/>
                  <a:gd name="connsiteY83" fmla="*/ 49883 h 1106243"/>
                  <a:gd name="connsiteX84" fmla="*/ 480458 w 994201"/>
                  <a:gd name="connsiteY84" fmla="*/ 66517 h 1106243"/>
                  <a:gd name="connsiteX85" fmla="*/ 537752 w 994201"/>
                  <a:gd name="connsiteY85" fmla="*/ 158927 h 1106243"/>
                  <a:gd name="connsiteX86" fmla="*/ 532208 w 994201"/>
                  <a:gd name="connsiteY86" fmla="*/ 186650 h 1106243"/>
                  <a:gd name="connsiteX87" fmla="*/ 728098 w 994201"/>
                  <a:gd name="connsiteY87" fmla="*/ 0 h 1106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</a:cxnLst>
                <a:rect l="l" t="t" r="r" b="b"/>
                <a:pathLst>
                  <a:path w="994201" h="1106243">
                    <a:moveTo>
                      <a:pt x="728098" y="0"/>
                    </a:moveTo>
                    <a:cubicBezTo>
                      <a:pt x="741035" y="5545"/>
                      <a:pt x="739187" y="14786"/>
                      <a:pt x="739187" y="20330"/>
                    </a:cubicBezTo>
                    <a:cubicBezTo>
                      <a:pt x="739187" y="83151"/>
                      <a:pt x="661563" y="123811"/>
                      <a:pt x="604287" y="184801"/>
                    </a:cubicBezTo>
                    <a:lnTo>
                      <a:pt x="604287" y="188498"/>
                    </a:lnTo>
                    <a:cubicBezTo>
                      <a:pt x="683741" y="157078"/>
                      <a:pt x="774284" y="114570"/>
                      <a:pt x="853757" y="114570"/>
                    </a:cubicBezTo>
                    <a:cubicBezTo>
                      <a:pt x="877783" y="114570"/>
                      <a:pt x="916577" y="121963"/>
                      <a:pt x="916577" y="149686"/>
                    </a:cubicBezTo>
                    <a:cubicBezTo>
                      <a:pt x="916577" y="182953"/>
                      <a:pt x="861149" y="203265"/>
                      <a:pt x="842668" y="210658"/>
                    </a:cubicBezTo>
                    <a:cubicBezTo>
                      <a:pt x="814945" y="219899"/>
                      <a:pt x="785373" y="230988"/>
                      <a:pt x="757669" y="240229"/>
                    </a:cubicBezTo>
                    <a:lnTo>
                      <a:pt x="826034" y="203265"/>
                    </a:lnTo>
                    <a:cubicBezTo>
                      <a:pt x="826034" y="203265"/>
                      <a:pt x="826034" y="201417"/>
                      <a:pt x="822337" y="201417"/>
                    </a:cubicBezTo>
                    <a:cubicBezTo>
                      <a:pt x="816793" y="201417"/>
                      <a:pt x="805704" y="206961"/>
                      <a:pt x="800159" y="208809"/>
                    </a:cubicBezTo>
                    <a:cubicBezTo>
                      <a:pt x="709616" y="242077"/>
                      <a:pt x="613528" y="284585"/>
                      <a:pt x="524815" y="332639"/>
                    </a:cubicBezTo>
                    <a:cubicBezTo>
                      <a:pt x="504484" y="341861"/>
                      <a:pt x="493395" y="369584"/>
                      <a:pt x="487851" y="384370"/>
                    </a:cubicBezTo>
                    <a:cubicBezTo>
                      <a:pt x="469387" y="432423"/>
                      <a:pt x="467539" y="486021"/>
                      <a:pt x="465691" y="537752"/>
                    </a:cubicBezTo>
                    <a:cubicBezTo>
                      <a:pt x="463843" y="571019"/>
                      <a:pt x="463843" y="576564"/>
                      <a:pt x="465691" y="622769"/>
                    </a:cubicBezTo>
                    <a:cubicBezTo>
                      <a:pt x="480458" y="593198"/>
                      <a:pt x="569171" y="419486"/>
                      <a:pt x="644929" y="419486"/>
                    </a:cubicBezTo>
                    <a:cubicBezTo>
                      <a:pt x="661563" y="419486"/>
                      <a:pt x="661563" y="430575"/>
                      <a:pt x="672652" y="430575"/>
                    </a:cubicBezTo>
                    <a:cubicBezTo>
                      <a:pt x="681893" y="430575"/>
                      <a:pt x="720705" y="360343"/>
                      <a:pt x="753973" y="360343"/>
                    </a:cubicBezTo>
                    <a:cubicBezTo>
                      <a:pt x="765062" y="360343"/>
                      <a:pt x="772436" y="365888"/>
                      <a:pt x="783525" y="373281"/>
                    </a:cubicBezTo>
                    <a:cubicBezTo>
                      <a:pt x="785373" y="376977"/>
                      <a:pt x="792766" y="376977"/>
                      <a:pt x="798311" y="380673"/>
                    </a:cubicBezTo>
                    <a:cubicBezTo>
                      <a:pt x="803855" y="384370"/>
                      <a:pt x="809400" y="391763"/>
                      <a:pt x="813096" y="397307"/>
                    </a:cubicBezTo>
                    <a:cubicBezTo>
                      <a:pt x="816793" y="389914"/>
                      <a:pt x="853757" y="304916"/>
                      <a:pt x="874087" y="304916"/>
                    </a:cubicBezTo>
                    <a:cubicBezTo>
                      <a:pt x="877783" y="304916"/>
                      <a:pt x="888872" y="314157"/>
                      <a:pt x="898113" y="317853"/>
                    </a:cubicBezTo>
                    <a:cubicBezTo>
                      <a:pt x="907354" y="325246"/>
                      <a:pt x="916577" y="323398"/>
                      <a:pt x="923970" y="336335"/>
                    </a:cubicBezTo>
                    <a:cubicBezTo>
                      <a:pt x="931362" y="347406"/>
                      <a:pt x="938755" y="356647"/>
                      <a:pt x="942452" y="369584"/>
                    </a:cubicBezTo>
                    <a:cubicBezTo>
                      <a:pt x="977568" y="474931"/>
                      <a:pt x="984960" y="591349"/>
                      <a:pt x="994201" y="698526"/>
                    </a:cubicBezTo>
                    <a:lnTo>
                      <a:pt x="992353" y="955389"/>
                    </a:lnTo>
                    <a:lnTo>
                      <a:pt x="990808" y="972131"/>
                    </a:lnTo>
                    <a:lnTo>
                      <a:pt x="965154" y="995096"/>
                    </a:lnTo>
                    <a:cubicBezTo>
                      <a:pt x="937638" y="1019703"/>
                      <a:pt x="925864" y="1041663"/>
                      <a:pt x="910981" y="1067923"/>
                    </a:cubicBezTo>
                    <a:lnTo>
                      <a:pt x="887175" y="1106243"/>
                    </a:lnTo>
                    <a:lnTo>
                      <a:pt x="885176" y="674500"/>
                    </a:lnTo>
                    <a:cubicBezTo>
                      <a:pt x="877783" y="595046"/>
                      <a:pt x="875935" y="511877"/>
                      <a:pt x="859301" y="432423"/>
                    </a:cubicBezTo>
                    <a:cubicBezTo>
                      <a:pt x="855605" y="436119"/>
                      <a:pt x="851909" y="443512"/>
                      <a:pt x="850061" y="449057"/>
                    </a:cubicBezTo>
                    <a:cubicBezTo>
                      <a:pt x="837123" y="476780"/>
                      <a:pt x="840819" y="510029"/>
                      <a:pt x="840819" y="541448"/>
                    </a:cubicBezTo>
                    <a:cubicBezTo>
                      <a:pt x="840819" y="546993"/>
                      <a:pt x="838971" y="604287"/>
                      <a:pt x="835275" y="633858"/>
                    </a:cubicBezTo>
                    <a:cubicBezTo>
                      <a:pt x="835275" y="643080"/>
                      <a:pt x="831578" y="656018"/>
                      <a:pt x="824186" y="663411"/>
                    </a:cubicBezTo>
                    <a:cubicBezTo>
                      <a:pt x="803855" y="685589"/>
                      <a:pt x="813096" y="685589"/>
                      <a:pt x="794614" y="685589"/>
                    </a:cubicBezTo>
                    <a:cubicBezTo>
                      <a:pt x="777981" y="685589"/>
                      <a:pt x="755821" y="676348"/>
                      <a:pt x="744732" y="665259"/>
                    </a:cubicBezTo>
                    <a:cubicBezTo>
                      <a:pt x="737339" y="659714"/>
                      <a:pt x="739187" y="648625"/>
                      <a:pt x="737339" y="643080"/>
                    </a:cubicBezTo>
                    <a:lnTo>
                      <a:pt x="748428" y="554386"/>
                    </a:lnTo>
                    <a:lnTo>
                      <a:pt x="748428" y="471235"/>
                    </a:lnTo>
                    <a:cubicBezTo>
                      <a:pt x="744732" y="461994"/>
                      <a:pt x="744732" y="449057"/>
                      <a:pt x="737339" y="439816"/>
                    </a:cubicBezTo>
                    <a:cubicBezTo>
                      <a:pt x="724401" y="441664"/>
                      <a:pt x="705919" y="450905"/>
                      <a:pt x="694830" y="469387"/>
                    </a:cubicBezTo>
                    <a:cubicBezTo>
                      <a:pt x="692982" y="471235"/>
                      <a:pt x="694830" y="476780"/>
                      <a:pt x="696678" y="484172"/>
                    </a:cubicBezTo>
                    <a:cubicBezTo>
                      <a:pt x="696678" y="497091"/>
                      <a:pt x="694830" y="511877"/>
                      <a:pt x="691134" y="526663"/>
                    </a:cubicBezTo>
                    <a:cubicBezTo>
                      <a:pt x="674500" y="589501"/>
                      <a:pt x="644929" y="668955"/>
                      <a:pt x="604287" y="707767"/>
                    </a:cubicBezTo>
                    <a:cubicBezTo>
                      <a:pt x="600591" y="711464"/>
                      <a:pt x="595046" y="711464"/>
                      <a:pt x="589501" y="711464"/>
                    </a:cubicBezTo>
                    <a:cubicBezTo>
                      <a:pt x="569171" y="711464"/>
                      <a:pt x="545145" y="698526"/>
                      <a:pt x="545145" y="678196"/>
                    </a:cubicBezTo>
                    <a:cubicBezTo>
                      <a:pt x="545145" y="674500"/>
                      <a:pt x="552537" y="665259"/>
                      <a:pt x="552537" y="657866"/>
                    </a:cubicBezTo>
                    <a:cubicBezTo>
                      <a:pt x="552537" y="654170"/>
                      <a:pt x="552537" y="646777"/>
                      <a:pt x="554386" y="643080"/>
                    </a:cubicBezTo>
                    <a:cubicBezTo>
                      <a:pt x="578412" y="591349"/>
                      <a:pt x="606135" y="543296"/>
                      <a:pt x="633840" y="493395"/>
                    </a:cubicBezTo>
                    <a:lnTo>
                      <a:pt x="633840" y="482324"/>
                    </a:lnTo>
                    <a:cubicBezTo>
                      <a:pt x="633840" y="482324"/>
                      <a:pt x="633840" y="480476"/>
                      <a:pt x="630143" y="480476"/>
                    </a:cubicBezTo>
                    <a:cubicBezTo>
                      <a:pt x="624599" y="480476"/>
                      <a:pt x="615376" y="484172"/>
                      <a:pt x="611680" y="487869"/>
                    </a:cubicBezTo>
                    <a:cubicBezTo>
                      <a:pt x="559930" y="519270"/>
                      <a:pt x="535904" y="572868"/>
                      <a:pt x="511877" y="615376"/>
                    </a:cubicBezTo>
                    <a:cubicBezTo>
                      <a:pt x="486002" y="657866"/>
                      <a:pt x="478610" y="709616"/>
                      <a:pt x="465691" y="757669"/>
                    </a:cubicBezTo>
                    <a:cubicBezTo>
                      <a:pt x="463843" y="768758"/>
                      <a:pt x="437968" y="794614"/>
                      <a:pt x="434271" y="794614"/>
                    </a:cubicBezTo>
                    <a:cubicBezTo>
                      <a:pt x="428727" y="794614"/>
                      <a:pt x="421334" y="792766"/>
                      <a:pt x="417638" y="790918"/>
                    </a:cubicBezTo>
                    <a:cubicBezTo>
                      <a:pt x="408397" y="787221"/>
                      <a:pt x="401004" y="783543"/>
                      <a:pt x="395459" y="779847"/>
                    </a:cubicBezTo>
                    <a:cubicBezTo>
                      <a:pt x="389915" y="777999"/>
                      <a:pt x="386218" y="772454"/>
                      <a:pt x="384370" y="766910"/>
                    </a:cubicBezTo>
                    <a:cubicBezTo>
                      <a:pt x="380674" y="757669"/>
                      <a:pt x="380674" y="741035"/>
                      <a:pt x="380674" y="737338"/>
                    </a:cubicBezTo>
                    <a:lnTo>
                      <a:pt x="380674" y="683741"/>
                    </a:lnTo>
                    <a:cubicBezTo>
                      <a:pt x="382522" y="663411"/>
                      <a:pt x="384370" y="641232"/>
                      <a:pt x="386218" y="619072"/>
                    </a:cubicBezTo>
                    <a:cubicBezTo>
                      <a:pt x="388066" y="602439"/>
                      <a:pt x="389915" y="583957"/>
                      <a:pt x="391763" y="567323"/>
                    </a:cubicBezTo>
                    <a:cubicBezTo>
                      <a:pt x="393611" y="550689"/>
                      <a:pt x="397307" y="532207"/>
                      <a:pt x="399156" y="515573"/>
                    </a:cubicBezTo>
                    <a:cubicBezTo>
                      <a:pt x="404700" y="471235"/>
                      <a:pt x="421334" y="423182"/>
                      <a:pt x="445361" y="376977"/>
                    </a:cubicBezTo>
                    <a:lnTo>
                      <a:pt x="443512" y="375129"/>
                    </a:lnTo>
                    <a:cubicBezTo>
                      <a:pt x="421334" y="388066"/>
                      <a:pt x="397307" y="401004"/>
                      <a:pt x="373281" y="413941"/>
                    </a:cubicBezTo>
                    <a:cubicBezTo>
                      <a:pt x="354799" y="425030"/>
                      <a:pt x="332621" y="436119"/>
                      <a:pt x="316005" y="447208"/>
                    </a:cubicBezTo>
                    <a:cubicBezTo>
                      <a:pt x="232836" y="497091"/>
                      <a:pt x="140445" y="545145"/>
                      <a:pt x="59124" y="611680"/>
                    </a:cubicBezTo>
                    <a:cubicBezTo>
                      <a:pt x="53580" y="615376"/>
                      <a:pt x="42490" y="622769"/>
                      <a:pt x="38794" y="622769"/>
                    </a:cubicBezTo>
                    <a:cubicBezTo>
                      <a:pt x="29553" y="622769"/>
                      <a:pt x="1849" y="609831"/>
                      <a:pt x="0" y="604287"/>
                    </a:cubicBezTo>
                    <a:lnTo>
                      <a:pt x="0" y="595046"/>
                    </a:lnTo>
                    <a:cubicBezTo>
                      <a:pt x="0" y="576564"/>
                      <a:pt x="9241" y="583957"/>
                      <a:pt x="9241" y="567323"/>
                    </a:cubicBezTo>
                    <a:cubicBezTo>
                      <a:pt x="9241" y="532207"/>
                      <a:pt x="134900" y="456449"/>
                      <a:pt x="147838" y="447208"/>
                    </a:cubicBezTo>
                    <a:cubicBezTo>
                      <a:pt x="234685" y="389914"/>
                      <a:pt x="328924" y="334487"/>
                      <a:pt x="417638" y="280889"/>
                    </a:cubicBezTo>
                    <a:cubicBezTo>
                      <a:pt x="450905" y="260559"/>
                      <a:pt x="482306" y="229140"/>
                      <a:pt x="513725" y="203265"/>
                    </a:cubicBezTo>
                    <a:cubicBezTo>
                      <a:pt x="510029" y="201417"/>
                      <a:pt x="502636" y="201417"/>
                      <a:pt x="498940" y="199568"/>
                    </a:cubicBezTo>
                    <a:cubicBezTo>
                      <a:pt x="487851" y="195872"/>
                      <a:pt x="471235" y="192194"/>
                      <a:pt x="461994" y="179257"/>
                    </a:cubicBezTo>
                    <a:cubicBezTo>
                      <a:pt x="450905" y="166319"/>
                      <a:pt x="421334" y="131204"/>
                      <a:pt x="421334" y="110874"/>
                    </a:cubicBezTo>
                    <a:cubicBezTo>
                      <a:pt x="421334" y="103481"/>
                      <a:pt x="421334" y="105329"/>
                      <a:pt x="428727" y="90543"/>
                    </a:cubicBezTo>
                    <a:cubicBezTo>
                      <a:pt x="430575" y="88695"/>
                      <a:pt x="428727" y="84999"/>
                      <a:pt x="428727" y="83151"/>
                    </a:cubicBezTo>
                    <a:cubicBezTo>
                      <a:pt x="430575" y="77606"/>
                      <a:pt x="445361" y="49883"/>
                      <a:pt x="452753" y="49883"/>
                    </a:cubicBezTo>
                    <a:cubicBezTo>
                      <a:pt x="460146" y="49883"/>
                      <a:pt x="478610" y="66517"/>
                      <a:pt x="480458" y="66517"/>
                    </a:cubicBezTo>
                    <a:cubicBezTo>
                      <a:pt x="526663" y="90543"/>
                      <a:pt x="537752" y="125659"/>
                      <a:pt x="537752" y="158927"/>
                    </a:cubicBezTo>
                    <a:cubicBezTo>
                      <a:pt x="537752" y="162623"/>
                      <a:pt x="534056" y="175560"/>
                      <a:pt x="532208" y="186650"/>
                    </a:cubicBezTo>
                    <a:lnTo>
                      <a:pt x="72809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022C6914-A5ED-8A87-1A1E-43432FA52450}"/>
                  </a:ext>
                </a:extLst>
              </p:cNvPr>
              <p:cNvSpPr/>
              <p:nvPr/>
            </p:nvSpPr>
            <p:spPr>
              <a:xfrm>
                <a:off x="4459174" y="1328560"/>
                <a:ext cx="1448089" cy="2161417"/>
              </a:xfrm>
              <a:custGeom>
                <a:avLst/>
                <a:gdLst>
                  <a:gd name="connsiteX0" fmla="*/ 1666652 w 2785549"/>
                  <a:gd name="connsiteY0" fmla="*/ 0 h 4157708"/>
                  <a:gd name="connsiteX1" fmla="*/ 1731382 w 2785549"/>
                  <a:gd name="connsiteY1" fmla="*/ 29450 h 4157708"/>
                  <a:gd name="connsiteX2" fmla="*/ 1778501 w 2785549"/>
                  <a:gd name="connsiteY2" fmla="*/ 47119 h 4157708"/>
                  <a:gd name="connsiteX3" fmla="*/ 1825619 w 2785549"/>
                  <a:gd name="connsiteY3" fmla="*/ 153137 h 4157708"/>
                  <a:gd name="connsiteX4" fmla="*/ 1778501 w 2785549"/>
                  <a:gd name="connsiteY4" fmla="*/ 259154 h 4157708"/>
                  <a:gd name="connsiteX5" fmla="*/ 1431058 w 2785549"/>
                  <a:gd name="connsiteY5" fmla="*/ 494689 h 4157708"/>
                  <a:gd name="connsiteX6" fmla="*/ 1407499 w 2785549"/>
                  <a:gd name="connsiteY6" fmla="*/ 871581 h 4157708"/>
                  <a:gd name="connsiteX7" fmla="*/ 1413389 w 2785549"/>
                  <a:gd name="connsiteY7" fmla="*/ 906920 h 4157708"/>
                  <a:gd name="connsiteX8" fmla="*/ 1802060 w 2785549"/>
                  <a:gd name="connsiteY8" fmla="*/ 636046 h 4157708"/>
                  <a:gd name="connsiteX9" fmla="*/ 2237850 w 2785549"/>
                  <a:gd name="connsiteY9" fmla="*/ 400452 h 4157708"/>
                  <a:gd name="connsiteX10" fmla="*/ 2255520 w 2785549"/>
                  <a:gd name="connsiteY10" fmla="*/ 329773 h 4157708"/>
                  <a:gd name="connsiteX11" fmla="*/ 2320308 w 2785549"/>
                  <a:gd name="connsiteY11" fmla="*/ 182586 h 4157708"/>
                  <a:gd name="connsiteX12" fmla="*/ 2379207 w 2785549"/>
                  <a:gd name="connsiteY12" fmla="*/ 200255 h 4157708"/>
                  <a:gd name="connsiteX13" fmla="*/ 2426326 w 2785549"/>
                  <a:gd name="connsiteY13" fmla="*/ 288603 h 4157708"/>
                  <a:gd name="connsiteX14" fmla="*/ 2502894 w 2785549"/>
                  <a:gd name="connsiteY14" fmla="*/ 323884 h 4157708"/>
                  <a:gd name="connsiteX15" fmla="*/ 2608911 w 2785549"/>
                  <a:gd name="connsiteY15" fmla="*/ 300324 h 4157708"/>
                  <a:gd name="connsiteX16" fmla="*/ 2732540 w 2785549"/>
                  <a:gd name="connsiteY16" fmla="*/ 347443 h 4157708"/>
                  <a:gd name="connsiteX17" fmla="*/ 2779659 w 2785549"/>
                  <a:gd name="connsiteY17" fmla="*/ 459350 h 4157708"/>
                  <a:gd name="connsiteX18" fmla="*/ 2703091 w 2785549"/>
                  <a:gd name="connsiteY18" fmla="*/ 594817 h 4157708"/>
                  <a:gd name="connsiteX19" fmla="*/ 2449885 w 2785549"/>
                  <a:gd name="connsiteY19" fmla="*/ 671385 h 4157708"/>
                  <a:gd name="connsiteX20" fmla="*/ 2432216 w 2785549"/>
                  <a:gd name="connsiteY20" fmla="*/ 1018827 h 4157708"/>
                  <a:gd name="connsiteX21" fmla="*/ 2438105 w 2785549"/>
                  <a:gd name="connsiteY21" fmla="*/ 1048277 h 4157708"/>
                  <a:gd name="connsiteX22" fmla="*/ 2655971 w 2785549"/>
                  <a:gd name="connsiteY22" fmla="*/ 942259 h 4157708"/>
                  <a:gd name="connsiteX23" fmla="*/ 2738430 w 2785549"/>
                  <a:gd name="connsiteY23" fmla="*/ 971709 h 4157708"/>
                  <a:gd name="connsiteX24" fmla="*/ 2761989 w 2785549"/>
                  <a:gd name="connsiteY24" fmla="*/ 1001158 h 4157708"/>
                  <a:gd name="connsiteX25" fmla="*/ 2785549 w 2785549"/>
                  <a:gd name="connsiteY25" fmla="*/ 1077726 h 4157708"/>
                  <a:gd name="connsiteX26" fmla="*/ 2396876 w 2785549"/>
                  <a:gd name="connsiteY26" fmla="*/ 1607754 h 4157708"/>
                  <a:gd name="connsiteX27" fmla="*/ 2390987 w 2785549"/>
                  <a:gd name="connsiteY27" fmla="*/ 1690212 h 4157708"/>
                  <a:gd name="connsiteX28" fmla="*/ 2361537 w 2785549"/>
                  <a:gd name="connsiteY28" fmla="*/ 1796171 h 4157708"/>
                  <a:gd name="connsiteX29" fmla="*/ 2443995 w 2785549"/>
                  <a:gd name="connsiteY29" fmla="*/ 1831510 h 4157708"/>
                  <a:gd name="connsiteX30" fmla="*/ 2526453 w 2785549"/>
                  <a:gd name="connsiteY30" fmla="*/ 1860959 h 4157708"/>
                  <a:gd name="connsiteX31" fmla="*/ 2579462 w 2785549"/>
                  <a:gd name="connsiteY31" fmla="*/ 1913968 h 4157708"/>
                  <a:gd name="connsiteX32" fmla="*/ 2608911 w 2785549"/>
                  <a:gd name="connsiteY32" fmla="*/ 1984646 h 4157708"/>
                  <a:gd name="connsiteX33" fmla="*/ 2632412 w 2785549"/>
                  <a:gd name="connsiteY33" fmla="*/ 2072994 h 4157708"/>
                  <a:gd name="connsiteX34" fmla="*/ 2149561 w 2785549"/>
                  <a:gd name="connsiteY34" fmla="*/ 2879786 h 4157708"/>
                  <a:gd name="connsiteX35" fmla="*/ 2355647 w 2785549"/>
                  <a:gd name="connsiteY35" fmla="*/ 2938684 h 4157708"/>
                  <a:gd name="connsiteX36" fmla="*/ 1961086 w 2785549"/>
                  <a:gd name="connsiteY36" fmla="*/ 3085931 h 4157708"/>
                  <a:gd name="connsiteX37" fmla="*/ 1790280 w 2785549"/>
                  <a:gd name="connsiteY37" fmla="*/ 3244898 h 4157708"/>
                  <a:gd name="connsiteX38" fmla="*/ 1136624 w 2785549"/>
                  <a:gd name="connsiteY38" fmla="*/ 3833825 h 4157708"/>
                  <a:gd name="connsiteX39" fmla="*/ 765563 w 2785549"/>
                  <a:gd name="connsiteY39" fmla="*/ 4087030 h 4157708"/>
                  <a:gd name="connsiteX40" fmla="*/ 471130 w 2785549"/>
                  <a:gd name="connsiteY40" fmla="*/ 4157708 h 4157708"/>
                  <a:gd name="connsiteX41" fmla="*/ 0 w 2785549"/>
                  <a:gd name="connsiteY41" fmla="*/ 3851495 h 4157708"/>
                  <a:gd name="connsiteX42" fmla="*/ 206145 w 2785549"/>
                  <a:gd name="connsiteY42" fmla="*/ 3957512 h 4157708"/>
                  <a:gd name="connsiteX43" fmla="*/ 1442838 w 2785549"/>
                  <a:gd name="connsiteY43" fmla="*/ 3038812 h 4157708"/>
                  <a:gd name="connsiteX44" fmla="*/ 518248 w 2785549"/>
                  <a:gd name="connsiteY44" fmla="*/ 2744319 h 4157708"/>
                  <a:gd name="connsiteX45" fmla="*/ 394562 w 2785549"/>
                  <a:gd name="connsiteY45" fmla="*/ 2673641 h 4157708"/>
                  <a:gd name="connsiteX46" fmla="*/ 317993 w 2785549"/>
                  <a:gd name="connsiteY46" fmla="*/ 2614801 h 4157708"/>
                  <a:gd name="connsiteX47" fmla="*/ 506469 w 2785549"/>
                  <a:gd name="connsiteY47" fmla="*/ 2432216 h 4157708"/>
                  <a:gd name="connsiteX48" fmla="*/ 1030607 w 2785549"/>
                  <a:gd name="connsiteY48" fmla="*/ 2573572 h 4157708"/>
                  <a:gd name="connsiteX49" fmla="*/ 1590084 w 2785549"/>
                  <a:gd name="connsiteY49" fmla="*/ 2726650 h 4157708"/>
                  <a:gd name="connsiteX50" fmla="*/ 1731382 w 2785549"/>
                  <a:gd name="connsiteY50" fmla="*/ 2761989 h 4157708"/>
                  <a:gd name="connsiteX51" fmla="*/ 1949306 w 2785549"/>
                  <a:gd name="connsiteY51" fmla="*/ 2550013 h 4157708"/>
                  <a:gd name="connsiteX52" fmla="*/ 2267300 w 2785549"/>
                  <a:gd name="connsiteY52" fmla="*/ 2155452 h 4157708"/>
                  <a:gd name="connsiteX53" fmla="*/ 2267300 w 2785549"/>
                  <a:gd name="connsiteY53" fmla="*/ 2149562 h 4157708"/>
                  <a:gd name="connsiteX54" fmla="*/ 1878628 w 2785549"/>
                  <a:gd name="connsiteY54" fmla="*/ 2320309 h 4157708"/>
                  <a:gd name="connsiteX55" fmla="*/ 1678432 w 2785549"/>
                  <a:gd name="connsiteY55" fmla="*/ 2443996 h 4157708"/>
                  <a:gd name="connsiteX56" fmla="*/ 1366270 w 2785549"/>
                  <a:gd name="connsiteY56" fmla="*/ 2626581 h 4157708"/>
                  <a:gd name="connsiteX57" fmla="*/ 1213133 w 2785549"/>
                  <a:gd name="connsiteY57" fmla="*/ 2526454 h 4157708"/>
                  <a:gd name="connsiteX58" fmla="*/ 1236693 w 2785549"/>
                  <a:gd name="connsiteY58" fmla="*/ 2461665 h 4157708"/>
                  <a:gd name="connsiteX59" fmla="*/ 1224913 w 2785549"/>
                  <a:gd name="connsiteY59" fmla="*/ 2420436 h 4157708"/>
                  <a:gd name="connsiteX60" fmla="*/ 1330931 w 2785549"/>
                  <a:gd name="connsiteY60" fmla="*/ 2202512 h 4157708"/>
                  <a:gd name="connsiteX61" fmla="*/ 1478177 w 2785549"/>
                  <a:gd name="connsiteY61" fmla="*/ 2025875 h 4157708"/>
                  <a:gd name="connsiteX62" fmla="*/ 1619533 w 2785549"/>
                  <a:gd name="connsiteY62" fmla="*/ 1878629 h 4157708"/>
                  <a:gd name="connsiteX63" fmla="*/ 2143672 w 2785549"/>
                  <a:gd name="connsiteY63" fmla="*/ 1401609 h 4157708"/>
                  <a:gd name="connsiteX64" fmla="*/ 2149561 w 2785549"/>
                  <a:gd name="connsiteY64" fmla="*/ 1372160 h 4157708"/>
                  <a:gd name="connsiteX65" fmla="*/ 2143672 w 2785549"/>
                  <a:gd name="connsiteY65" fmla="*/ 1336821 h 4157708"/>
                  <a:gd name="connsiteX66" fmla="*/ 1737272 w 2785549"/>
                  <a:gd name="connsiteY66" fmla="*/ 1690212 h 4157708"/>
                  <a:gd name="connsiteX67" fmla="*/ 1625423 w 2785549"/>
                  <a:gd name="connsiteY67" fmla="*/ 1784391 h 4157708"/>
                  <a:gd name="connsiteX68" fmla="*/ 1525296 w 2785549"/>
                  <a:gd name="connsiteY68" fmla="*/ 1749052 h 4157708"/>
                  <a:gd name="connsiteX69" fmla="*/ 1507626 w 2785549"/>
                  <a:gd name="connsiteY69" fmla="*/ 1684322 h 4157708"/>
                  <a:gd name="connsiteX70" fmla="*/ 1519406 w 2785549"/>
                  <a:gd name="connsiteY70" fmla="*/ 1631314 h 4157708"/>
                  <a:gd name="connsiteX71" fmla="*/ 2137782 w 2785549"/>
                  <a:gd name="connsiteY71" fmla="*/ 812683 h 4157708"/>
                  <a:gd name="connsiteX72" fmla="*/ 2190732 w 2785549"/>
                  <a:gd name="connsiteY72" fmla="*/ 812683 h 4157708"/>
                  <a:gd name="connsiteX73" fmla="*/ 2190732 w 2785549"/>
                  <a:gd name="connsiteY73" fmla="*/ 747953 h 4157708"/>
                  <a:gd name="connsiteX74" fmla="*/ 1383939 w 2785549"/>
                  <a:gd name="connsiteY74" fmla="*/ 1166074 h 4157708"/>
                  <a:gd name="connsiteX75" fmla="*/ 1336820 w 2785549"/>
                  <a:gd name="connsiteY75" fmla="*/ 1542966 h 4157708"/>
                  <a:gd name="connsiteX76" fmla="*/ 1313261 w 2785549"/>
                  <a:gd name="connsiteY76" fmla="*/ 1701992 h 4157708"/>
                  <a:gd name="connsiteX77" fmla="*/ 1166074 w 2785549"/>
                  <a:gd name="connsiteY77" fmla="*/ 2019985 h 4157708"/>
                  <a:gd name="connsiteX78" fmla="*/ 1065946 w 2785549"/>
                  <a:gd name="connsiteY78" fmla="*/ 1990536 h 4157708"/>
                  <a:gd name="connsiteX79" fmla="*/ 1048277 w 2785549"/>
                  <a:gd name="connsiteY79" fmla="*/ 1908078 h 4157708"/>
                  <a:gd name="connsiteX80" fmla="*/ 1101285 w 2785549"/>
                  <a:gd name="connsiteY80" fmla="*/ 1383940 h 4157708"/>
                  <a:gd name="connsiteX81" fmla="*/ 636046 w 2785549"/>
                  <a:gd name="connsiteY81" fmla="*/ 1678432 h 4157708"/>
                  <a:gd name="connsiteX82" fmla="*/ 506469 w 2785549"/>
                  <a:gd name="connsiteY82" fmla="*/ 1631314 h 4157708"/>
                  <a:gd name="connsiteX83" fmla="*/ 488799 w 2785549"/>
                  <a:gd name="connsiteY83" fmla="*/ 1554746 h 4157708"/>
                  <a:gd name="connsiteX84" fmla="*/ 506469 w 2785549"/>
                  <a:gd name="connsiteY84" fmla="*/ 1442838 h 4157708"/>
                  <a:gd name="connsiteX85" fmla="*/ 912810 w 2785549"/>
                  <a:gd name="connsiteY85" fmla="*/ 936370 h 4157708"/>
                  <a:gd name="connsiteX86" fmla="*/ 1089505 w 2785549"/>
                  <a:gd name="connsiteY86" fmla="*/ 859801 h 4157708"/>
                  <a:gd name="connsiteX87" fmla="*/ 1154294 w 2785549"/>
                  <a:gd name="connsiteY87" fmla="*/ 877471 h 4157708"/>
                  <a:gd name="connsiteX88" fmla="*/ 1166074 w 2785549"/>
                  <a:gd name="connsiteY88" fmla="*/ 624266 h 4157708"/>
                  <a:gd name="connsiteX89" fmla="*/ 530028 w 2785549"/>
                  <a:gd name="connsiteY89" fmla="*/ 848022 h 4157708"/>
                  <a:gd name="connsiteX90" fmla="*/ 353333 w 2785549"/>
                  <a:gd name="connsiteY90" fmla="*/ 753843 h 4157708"/>
                  <a:gd name="connsiteX91" fmla="*/ 394562 w 2785549"/>
                  <a:gd name="connsiteY91" fmla="*/ 636046 h 4157708"/>
                  <a:gd name="connsiteX92" fmla="*/ 1183743 w 2785549"/>
                  <a:gd name="connsiteY92" fmla="*/ 206145 h 4157708"/>
                  <a:gd name="connsiteX93" fmla="*/ 1195523 w 2785549"/>
                  <a:gd name="connsiteY93" fmla="*/ 153137 h 4157708"/>
                  <a:gd name="connsiteX94" fmla="*/ 1260252 w 2785549"/>
                  <a:gd name="connsiteY94" fmla="*/ 11780 h 4157708"/>
                  <a:gd name="connsiteX95" fmla="*/ 1372160 w 2785549"/>
                  <a:gd name="connsiteY95" fmla="*/ 70679 h 4157708"/>
                  <a:gd name="connsiteX96" fmla="*/ 1666652 w 2785549"/>
                  <a:gd name="connsiteY96" fmla="*/ 0 h 4157708"/>
                  <a:gd name="connsiteX97" fmla="*/ 1089505 w 2785549"/>
                  <a:gd name="connsiteY97" fmla="*/ 995268 h 4157708"/>
                  <a:gd name="connsiteX98" fmla="*/ 765563 w 2785549"/>
                  <a:gd name="connsiteY98" fmla="*/ 1372160 h 4157708"/>
                  <a:gd name="connsiteX99" fmla="*/ 1124845 w 2785549"/>
                  <a:gd name="connsiteY99" fmla="*/ 1095396 h 4157708"/>
                  <a:gd name="connsiteX100" fmla="*/ 1089505 w 2785549"/>
                  <a:gd name="connsiteY100" fmla="*/ 995268 h 4157708"/>
                  <a:gd name="connsiteX101" fmla="*/ 2167172 w 2785549"/>
                  <a:gd name="connsiteY101" fmla="*/ 1077726 h 4157708"/>
                  <a:gd name="connsiteX102" fmla="*/ 1937527 w 2785549"/>
                  <a:gd name="connsiteY102" fmla="*/ 1372160 h 4157708"/>
                  <a:gd name="connsiteX103" fmla="*/ 2149561 w 2785549"/>
                  <a:gd name="connsiteY103" fmla="*/ 1201413 h 4157708"/>
                  <a:gd name="connsiteX104" fmla="*/ 2167172 w 2785549"/>
                  <a:gd name="connsiteY104" fmla="*/ 1077726 h 415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</a:cxnLst>
                <a:rect l="l" t="t" r="r" b="b"/>
                <a:pathLst>
                  <a:path w="2785549" h="4157708">
                    <a:moveTo>
                      <a:pt x="1666652" y="0"/>
                    </a:moveTo>
                    <a:cubicBezTo>
                      <a:pt x="1684263" y="0"/>
                      <a:pt x="1678432" y="11780"/>
                      <a:pt x="1731382" y="29450"/>
                    </a:cubicBezTo>
                    <a:cubicBezTo>
                      <a:pt x="1743161" y="35340"/>
                      <a:pt x="1766721" y="41229"/>
                      <a:pt x="1778501" y="47119"/>
                    </a:cubicBezTo>
                    <a:cubicBezTo>
                      <a:pt x="1790280" y="47119"/>
                      <a:pt x="1825619" y="129577"/>
                      <a:pt x="1825619" y="153137"/>
                    </a:cubicBezTo>
                    <a:cubicBezTo>
                      <a:pt x="1825619" y="176696"/>
                      <a:pt x="1796170" y="229705"/>
                      <a:pt x="1778501" y="259154"/>
                    </a:cubicBezTo>
                    <a:cubicBezTo>
                      <a:pt x="1696043" y="376892"/>
                      <a:pt x="1548855" y="418121"/>
                      <a:pt x="1431058" y="494689"/>
                    </a:cubicBezTo>
                    <a:cubicBezTo>
                      <a:pt x="1425168" y="618376"/>
                      <a:pt x="1419278" y="747953"/>
                      <a:pt x="1407499" y="871581"/>
                    </a:cubicBezTo>
                    <a:lnTo>
                      <a:pt x="1413389" y="906920"/>
                    </a:lnTo>
                    <a:cubicBezTo>
                      <a:pt x="1542965" y="812683"/>
                      <a:pt x="1666652" y="718504"/>
                      <a:pt x="1802060" y="636046"/>
                    </a:cubicBezTo>
                    <a:cubicBezTo>
                      <a:pt x="1943417" y="547698"/>
                      <a:pt x="2102443" y="488800"/>
                      <a:pt x="2237850" y="400452"/>
                    </a:cubicBezTo>
                    <a:cubicBezTo>
                      <a:pt x="2255520" y="382782"/>
                      <a:pt x="2249630" y="353333"/>
                      <a:pt x="2255520" y="329773"/>
                    </a:cubicBezTo>
                    <a:cubicBezTo>
                      <a:pt x="2261410" y="288603"/>
                      <a:pt x="2279079" y="217925"/>
                      <a:pt x="2320308" y="182586"/>
                    </a:cubicBezTo>
                    <a:cubicBezTo>
                      <a:pt x="2337978" y="182586"/>
                      <a:pt x="2361537" y="188476"/>
                      <a:pt x="2379207" y="200255"/>
                    </a:cubicBezTo>
                    <a:cubicBezTo>
                      <a:pt x="2414546" y="217925"/>
                      <a:pt x="2408656" y="259154"/>
                      <a:pt x="2426326" y="288603"/>
                    </a:cubicBezTo>
                    <a:cubicBezTo>
                      <a:pt x="2443995" y="306214"/>
                      <a:pt x="2485224" y="323884"/>
                      <a:pt x="2502894" y="323884"/>
                    </a:cubicBezTo>
                    <a:cubicBezTo>
                      <a:pt x="2514674" y="323884"/>
                      <a:pt x="2591242" y="300324"/>
                      <a:pt x="2608911" y="300324"/>
                    </a:cubicBezTo>
                    <a:cubicBezTo>
                      <a:pt x="2620691" y="300324"/>
                      <a:pt x="2691311" y="329773"/>
                      <a:pt x="2732540" y="347443"/>
                    </a:cubicBezTo>
                    <a:cubicBezTo>
                      <a:pt x="2738430" y="347443"/>
                      <a:pt x="2779659" y="424011"/>
                      <a:pt x="2779659" y="459350"/>
                    </a:cubicBezTo>
                    <a:cubicBezTo>
                      <a:pt x="2779659" y="512359"/>
                      <a:pt x="2767879" y="553588"/>
                      <a:pt x="2703091" y="594817"/>
                    </a:cubicBezTo>
                    <a:cubicBezTo>
                      <a:pt x="2626522" y="641936"/>
                      <a:pt x="2532343" y="647826"/>
                      <a:pt x="2449885" y="671385"/>
                    </a:cubicBezTo>
                    <a:cubicBezTo>
                      <a:pt x="2443995" y="918700"/>
                      <a:pt x="2438105" y="971709"/>
                      <a:pt x="2432216" y="1018827"/>
                    </a:cubicBezTo>
                    <a:lnTo>
                      <a:pt x="2438105" y="1048277"/>
                    </a:lnTo>
                    <a:lnTo>
                      <a:pt x="2655971" y="942259"/>
                    </a:lnTo>
                    <a:cubicBezTo>
                      <a:pt x="2685421" y="954039"/>
                      <a:pt x="2714870" y="959929"/>
                      <a:pt x="2738430" y="971709"/>
                    </a:cubicBezTo>
                    <a:cubicBezTo>
                      <a:pt x="2744320" y="971709"/>
                      <a:pt x="2756099" y="983488"/>
                      <a:pt x="2761989" y="1001158"/>
                    </a:cubicBezTo>
                    <a:cubicBezTo>
                      <a:pt x="2767879" y="1018827"/>
                      <a:pt x="2785549" y="1060056"/>
                      <a:pt x="2785549" y="1077726"/>
                    </a:cubicBezTo>
                    <a:cubicBezTo>
                      <a:pt x="2785549" y="1242583"/>
                      <a:pt x="2408656" y="1578305"/>
                      <a:pt x="2396876" y="1607754"/>
                    </a:cubicBezTo>
                    <a:cubicBezTo>
                      <a:pt x="2385097" y="1625424"/>
                      <a:pt x="2396876" y="1660763"/>
                      <a:pt x="2390987" y="1690212"/>
                    </a:cubicBezTo>
                    <a:cubicBezTo>
                      <a:pt x="2390987" y="1725492"/>
                      <a:pt x="2379207" y="1760831"/>
                      <a:pt x="2361537" y="1796171"/>
                    </a:cubicBezTo>
                    <a:cubicBezTo>
                      <a:pt x="2385097" y="1802060"/>
                      <a:pt x="2408656" y="1813840"/>
                      <a:pt x="2443995" y="1831510"/>
                    </a:cubicBezTo>
                    <a:cubicBezTo>
                      <a:pt x="2461665" y="1843289"/>
                      <a:pt x="2497004" y="1843289"/>
                      <a:pt x="2526453" y="1860959"/>
                    </a:cubicBezTo>
                    <a:cubicBezTo>
                      <a:pt x="2544123" y="1866849"/>
                      <a:pt x="2561792" y="1890408"/>
                      <a:pt x="2579462" y="1913968"/>
                    </a:cubicBezTo>
                    <a:cubicBezTo>
                      <a:pt x="2597132" y="1931637"/>
                      <a:pt x="2597132" y="1961087"/>
                      <a:pt x="2608911" y="1984646"/>
                    </a:cubicBezTo>
                    <a:cubicBezTo>
                      <a:pt x="2626522" y="2014095"/>
                      <a:pt x="2632412" y="2043545"/>
                      <a:pt x="2632412" y="2072994"/>
                    </a:cubicBezTo>
                    <a:cubicBezTo>
                      <a:pt x="2632412" y="2302639"/>
                      <a:pt x="2343868" y="2661861"/>
                      <a:pt x="2149561" y="2879786"/>
                    </a:cubicBezTo>
                    <a:cubicBezTo>
                      <a:pt x="2208401" y="2903345"/>
                      <a:pt x="2284969" y="2932795"/>
                      <a:pt x="2355647" y="2938684"/>
                    </a:cubicBezTo>
                    <a:cubicBezTo>
                      <a:pt x="2231961" y="3044702"/>
                      <a:pt x="2072993" y="3038812"/>
                      <a:pt x="1961086" y="3085931"/>
                    </a:cubicBezTo>
                    <a:cubicBezTo>
                      <a:pt x="1890408" y="3109490"/>
                      <a:pt x="1849179" y="3191889"/>
                      <a:pt x="1790280" y="3244898"/>
                    </a:cubicBezTo>
                    <a:cubicBezTo>
                      <a:pt x="1572415" y="3445153"/>
                      <a:pt x="1354490" y="3657129"/>
                      <a:pt x="1136624" y="3833825"/>
                    </a:cubicBezTo>
                    <a:cubicBezTo>
                      <a:pt x="1012937" y="3933952"/>
                      <a:pt x="889250" y="4034080"/>
                      <a:pt x="765563" y="4087030"/>
                    </a:cubicBezTo>
                    <a:cubicBezTo>
                      <a:pt x="694944" y="4116479"/>
                      <a:pt x="553588" y="4157708"/>
                      <a:pt x="471130" y="4157708"/>
                    </a:cubicBezTo>
                    <a:cubicBezTo>
                      <a:pt x="282654" y="4157708"/>
                      <a:pt x="147247" y="4104699"/>
                      <a:pt x="0" y="3851495"/>
                    </a:cubicBezTo>
                    <a:cubicBezTo>
                      <a:pt x="82458" y="3928063"/>
                      <a:pt x="135467" y="3957512"/>
                      <a:pt x="206145" y="3957512"/>
                    </a:cubicBezTo>
                    <a:cubicBezTo>
                      <a:pt x="447570" y="3957512"/>
                      <a:pt x="1366270" y="3103600"/>
                      <a:pt x="1442838" y="3038812"/>
                    </a:cubicBezTo>
                    <a:cubicBezTo>
                      <a:pt x="1142514" y="2962244"/>
                      <a:pt x="812682" y="2868006"/>
                      <a:pt x="518248" y="2744319"/>
                    </a:cubicBezTo>
                    <a:cubicBezTo>
                      <a:pt x="471130" y="2726650"/>
                      <a:pt x="435791" y="2697200"/>
                      <a:pt x="394562" y="2673641"/>
                    </a:cubicBezTo>
                    <a:cubicBezTo>
                      <a:pt x="376892" y="2661861"/>
                      <a:pt x="317993" y="2644251"/>
                      <a:pt x="317993" y="2614801"/>
                    </a:cubicBezTo>
                    <a:cubicBezTo>
                      <a:pt x="317993" y="2520564"/>
                      <a:pt x="424011" y="2432216"/>
                      <a:pt x="506469" y="2432216"/>
                    </a:cubicBezTo>
                    <a:cubicBezTo>
                      <a:pt x="612486" y="2432216"/>
                      <a:pt x="989378" y="2561793"/>
                      <a:pt x="1030607" y="2573572"/>
                    </a:cubicBezTo>
                    <a:cubicBezTo>
                      <a:pt x="1213133" y="2632471"/>
                      <a:pt x="1401609" y="2685421"/>
                      <a:pt x="1590084" y="2726650"/>
                    </a:cubicBezTo>
                    <a:cubicBezTo>
                      <a:pt x="1631313" y="2738429"/>
                      <a:pt x="1713712" y="2761989"/>
                      <a:pt x="1731382" y="2761989"/>
                    </a:cubicBezTo>
                    <a:cubicBezTo>
                      <a:pt x="1743161" y="2761989"/>
                      <a:pt x="1878628" y="2626581"/>
                      <a:pt x="1949306" y="2550013"/>
                    </a:cubicBezTo>
                    <a:cubicBezTo>
                      <a:pt x="2067104" y="2420436"/>
                      <a:pt x="2184842" y="2290859"/>
                      <a:pt x="2267300" y="2155452"/>
                    </a:cubicBezTo>
                    <a:lnTo>
                      <a:pt x="2267300" y="2149562"/>
                    </a:lnTo>
                    <a:cubicBezTo>
                      <a:pt x="2137782" y="2184842"/>
                      <a:pt x="2002315" y="2249630"/>
                      <a:pt x="1878628" y="2320309"/>
                    </a:cubicBezTo>
                    <a:cubicBezTo>
                      <a:pt x="1807950" y="2355648"/>
                      <a:pt x="1743161" y="2402767"/>
                      <a:pt x="1678432" y="2443996"/>
                    </a:cubicBezTo>
                    <a:cubicBezTo>
                      <a:pt x="1601864" y="2491114"/>
                      <a:pt x="1460507" y="2626581"/>
                      <a:pt x="1366270" y="2626581"/>
                    </a:cubicBezTo>
                    <a:cubicBezTo>
                      <a:pt x="1301481" y="2626581"/>
                      <a:pt x="1213133" y="2603022"/>
                      <a:pt x="1213133" y="2526454"/>
                    </a:cubicBezTo>
                    <a:cubicBezTo>
                      <a:pt x="1213133" y="2514674"/>
                      <a:pt x="1236693" y="2473445"/>
                      <a:pt x="1236693" y="2461665"/>
                    </a:cubicBezTo>
                    <a:cubicBezTo>
                      <a:pt x="1236693" y="2443996"/>
                      <a:pt x="1224913" y="2438106"/>
                      <a:pt x="1224913" y="2420436"/>
                    </a:cubicBezTo>
                    <a:cubicBezTo>
                      <a:pt x="1224913" y="2349758"/>
                      <a:pt x="1283812" y="2261410"/>
                      <a:pt x="1330931" y="2202512"/>
                    </a:cubicBezTo>
                    <a:cubicBezTo>
                      <a:pt x="1378049" y="2137782"/>
                      <a:pt x="1425168" y="2078884"/>
                      <a:pt x="1478177" y="2025875"/>
                    </a:cubicBezTo>
                    <a:cubicBezTo>
                      <a:pt x="1519406" y="1972866"/>
                      <a:pt x="1572415" y="1919858"/>
                      <a:pt x="1619533" y="1878629"/>
                    </a:cubicBezTo>
                    <a:cubicBezTo>
                      <a:pt x="1790280" y="1713713"/>
                      <a:pt x="1972866" y="1554746"/>
                      <a:pt x="2143672" y="1401609"/>
                    </a:cubicBezTo>
                    <a:cubicBezTo>
                      <a:pt x="2149561" y="1395719"/>
                      <a:pt x="2149561" y="1383940"/>
                      <a:pt x="2149561" y="1372160"/>
                    </a:cubicBezTo>
                    <a:cubicBezTo>
                      <a:pt x="2149561" y="1354490"/>
                      <a:pt x="2149561" y="1348601"/>
                      <a:pt x="2143672" y="1336821"/>
                    </a:cubicBezTo>
                    <a:cubicBezTo>
                      <a:pt x="2014095" y="1413389"/>
                      <a:pt x="1843289" y="1542966"/>
                      <a:pt x="1737272" y="1690212"/>
                    </a:cubicBezTo>
                    <a:cubicBezTo>
                      <a:pt x="1678432" y="1766721"/>
                      <a:pt x="1684263" y="1784391"/>
                      <a:pt x="1625423" y="1784391"/>
                    </a:cubicBezTo>
                    <a:cubicBezTo>
                      <a:pt x="1613644" y="1784391"/>
                      <a:pt x="1554745" y="1772611"/>
                      <a:pt x="1525296" y="1749052"/>
                    </a:cubicBezTo>
                    <a:cubicBezTo>
                      <a:pt x="1507626" y="1731382"/>
                      <a:pt x="1507626" y="1701992"/>
                      <a:pt x="1507626" y="1684322"/>
                    </a:cubicBezTo>
                    <a:cubicBezTo>
                      <a:pt x="1507626" y="1672543"/>
                      <a:pt x="1519406" y="1648983"/>
                      <a:pt x="1519406" y="1631314"/>
                    </a:cubicBezTo>
                    <a:cubicBezTo>
                      <a:pt x="1537076" y="1348601"/>
                      <a:pt x="1849179" y="1001158"/>
                      <a:pt x="2137782" y="812683"/>
                    </a:cubicBezTo>
                    <a:cubicBezTo>
                      <a:pt x="2149561" y="800903"/>
                      <a:pt x="2173062" y="806793"/>
                      <a:pt x="2190732" y="812683"/>
                    </a:cubicBezTo>
                    <a:cubicBezTo>
                      <a:pt x="2190732" y="789123"/>
                      <a:pt x="2196621" y="812683"/>
                      <a:pt x="2190732" y="747953"/>
                    </a:cubicBezTo>
                    <a:cubicBezTo>
                      <a:pt x="1925747" y="842132"/>
                      <a:pt x="1648983" y="977598"/>
                      <a:pt x="1383939" y="1166074"/>
                    </a:cubicBezTo>
                    <a:cubicBezTo>
                      <a:pt x="1372160" y="1289702"/>
                      <a:pt x="1354490" y="1419279"/>
                      <a:pt x="1336820" y="1542966"/>
                    </a:cubicBezTo>
                    <a:cubicBezTo>
                      <a:pt x="1330931" y="1590085"/>
                      <a:pt x="1319151" y="1648983"/>
                      <a:pt x="1313261" y="1701992"/>
                    </a:cubicBezTo>
                    <a:cubicBezTo>
                      <a:pt x="1313261" y="1707882"/>
                      <a:pt x="1295591" y="2019985"/>
                      <a:pt x="1166074" y="2019985"/>
                    </a:cubicBezTo>
                    <a:cubicBezTo>
                      <a:pt x="1148404" y="2019985"/>
                      <a:pt x="1089505" y="2014095"/>
                      <a:pt x="1065946" y="1990536"/>
                    </a:cubicBezTo>
                    <a:cubicBezTo>
                      <a:pt x="1048277" y="1972866"/>
                      <a:pt x="1048277" y="1925747"/>
                      <a:pt x="1048277" y="1908078"/>
                    </a:cubicBezTo>
                    <a:lnTo>
                      <a:pt x="1101285" y="1383940"/>
                    </a:lnTo>
                    <a:cubicBezTo>
                      <a:pt x="954039" y="1478177"/>
                      <a:pt x="777343" y="1678432"/>
                      <a:pt x="636046" y="1678432"/>
                    </a:cubicBezTo>
                    <a:cubicBezTo>
                      <a:pt x="606596" y="1678432"/>
                      <a:pt x="518248" y="1648983"/>
                      <a:pt x="506469" y="1631314"/>
                    </a:cubicBezTo>
                    <a:cubicBezTo>
                      <a:pt x="494689" y="1607754"/>
                      <a:pt x="488799" y="1572415"/>
                      <a:pt x="488799" y="1554746"/>
                    </a:cubicBezTo>
                    <a:cubicBezTo>
                      <a:pt x="488799" y="1542966"/>
                      <a:pt x="500579" y="1478177"/>
                      <a:pt x="506469" y="1442838"/>
                    </a:cubicBezTo>
                    <a:cubicBezTo>
                      <a:pt x="518248" y="1283812"/>
                      <a:pt x="730283" y="1018827"/>
                      <a:pt x="912810" y="936370"/>
                    </a:cubicBezTo>
                    <a:cubicBezTo>
                      <a:pt x="959929" y="912810"/>
                      <a:pt x="1042387" y="859801"/>
                      <a:pt x="1089505" y="859801"/>
                    </a:cubicBezTo>
                    <a:cubicBezTo>
                      <a:pt x="1107175" y="859801"/>
                      <a:pt x="1130734" y="871581"/>
                      <a:pt x="1154294" y="877471"/>
                    </a:cubicBezTo>
                    <a:cubicBezTo>
                      <a:pt x="1154294" y="795013"/>
                      <a:pt x="1166074" y="712614"/>
                      <a:pt x="1166074" y="624266"/>
                    </a:cubicBezTo>
                    <a:cubicBezTo>
                      <a:pt x="971708" y="712614"/>
                      <a:pt x="730283" y="848022"/>
                      <a:pt x="530028" y="848022"/>
                    </a:cubicBezTo>
                    <a:cubicBezTo>
                      <a:pt x="482909" y="848022"/>
                      <a:pt x="353333" y="824462"/>
                      <a:pt x="353333" y="753843"/>
                    </a:cubicBezTo>
                    <a:cubicBezTo>
                      <a:pt x="353333" y="742063"/>
                      <a:pt x="382782" y="641936"/>
                      <a:pt x="394562" y="636046"/>
                    </a:cubicBezTo>
                    <a:cubicBezTo>
                      <a:pt x="653715" y="482910"/>
                      <a:pt x="930479" y="359223"/>
                      <a:pt x="1183743" y="206145"/>
                    </a:cubicBezTo>
                    <a:cubicBezTo>
                      <a:pt x="1201413" y="194366"/>
                      <a:pt x="1195523" y="170806"/>
                      <a:pt x="1195523" y="153137"/>
                    </a:cubicBezTo>
                    <a:cubicBezTo>
                      <a:pt x="1195523" y="129577"/>
                      <a:pt x="1219023" y="11780"/>
                      <a:pt x="1260252" y="11780"/>
                    </a:cubicBezTo>
                    <a:cubicBezTo>
                      <a:pt x="1277922" y="11780"/>
                      <a:pt x="1354490" y="70679"/>
                      <a:pt x="1372160" y="70679"/>
                    </a:cubicBezTo>
                    <a:cubicBezTo>
                      <a:pt x="1548855" y="70679"/>
                      <a:pt x="1601864" y="0"/>
                      <a:pt x="1666652" y="0"/>
                    </a:cubicBezTo>
                    <a:close/>
                    <a:moveTo>
                      <a:pt x="1089505" y="995268"/>
                    </a:moveTo>
                    <a:cubicBezTo>
                      <a:pt x="1007048" y="995268"/>
                      <a:pt x="777343" y="1301482"/>
                      <a:pt x="765563" y="1372160"/>
                    </a:cubicBezTo>
                    <a:cubicBezTo>
                      <a:pt x="795013" y="1354490"/>
                      <a:pt x="1124845" y="1171964"/>
                      <a:pt x="1124845" y="1095396"/>
                    </a:cubicBezTo>
                    <a:cubicBezTo>
                      <a:pt x="1124845" y="1095396"/>
                      <a:pt x="1113065" y="995268"/>
                      <a:pt x="1089505" y="995268"/>
                    </a:cubicBezTo>
                    <a:close/>
                    <a:moveTo>
                      <a:pt x="2167172" y="1077726"/>
                    </a:moveTo>
                    <a:lnTo>
                      <a:pt x="1937527" y="1372160"/>
                    </a:lnTo>
                    <a:cubicBezTo>
                      <a:pt x="2008205" y="1313261"/>
                      <a:pt x="2084773" y="1254363"/>
                      <a:pt x="2149561" y="1201413"/>
                    </a:cubicBezTo>
                    <a:cubicBezTo>
                      <a:pt x="2161282" y="1166074"/>
                      <a:pt x="2161282" y="1118955"/>
                      <a:pt x="2167172" y="1077726"/>
                    </a:cubicBezTo>
                    <a:close/>
                  </a:path>
                </a:pathLst>
              </a:custGeom>
              <a:grpFill/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7" name="iconfont-1096-617929">
              <a:extLst>
                <a:ext uri="{FF2B5EF4-FFF2-40B4-BE49-F238E27FC236}">
                  <a16:creationId xmlns:a16="http://schemas.microsoft.com/office/drawing/2014/main" id="{8DC9C72C-9BB4-0522-B702-0D430674DCF8}"/>
                </a:ext>
              </a:extLst>
            </p:cNvPr>
            <p:cNvSpPr/>
            <p:nvPr/>
          </p:nvSpPr>
          <p:spPr>
            <a:xfrm>
              <a:off x="4103049" y="1386816"/>
              <a:ext cx="426286" cy="424630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solidFill>
              <a:srgbClr val="FFCA6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5" name="任意多边形: 形状 34">
            <a:extLst>
              <a:ext uri="{FF2B5EF4-FFF2-40B4-BE49-F238E27FC236}">
                <a16:creationId xmlns:a16="http://schemas.microsoft.com/office/drawing/2014/main" id="{8E80BD85-2DF0-464C-F7B7-A9942181AAFB}"/>
              </a:ext>
            </a:extLst>
          </p:cNvPr>
          <p:cNvSpPr/>
          <p:nvPr/>
        </p:nvSpPr>
        <p:spPr>
          <a:xfrm>
            <a:off x="1436824" y="1330043"/>
            <a:ext cx="2085390" cy="3228470"/>
          </a:xfrm>
          <a:custGeom>
            <a:avLst/>
            <a:gdLst>
              <a:gd name="connsiteX0" fmla="*/ 0 w 2085390"/>
              <a:gd name="connsiteY0" fmla="*/ 0 h 3228470"/>
              <a:gd name="connsiteX1" fmla="*/ 2085390 w 2085390"/>
              <a:gd name="connsiteY1" fmla="*/ 0 h 3228470"/>
              <a:gd name="connsiteX2" fmla="*/ 2085390 w 2085390"/>
              <a:gd name="connsiteY2" fmla="*/ 3228470 h 3228470"/>
              <a:gd name="connsiteX3" fmla="*/ 1746545 w 2085390"/>
              <a:gd name="connsiteY3" fmla="*/ 3199441 h 3228470"/>
              <a:gd name="connsiteX4" fmla="*/ 266628 w 2085390"/>
              <a:gd name="connsiteY4" fmla="*/ 3019078 h 3228470"/>
              <a:gd name="connsiteX5" fmla="*/ 0 w 2085390"/>
              <a:gd name="connsiteY5" fmla="*/ 2975800 h 3228470"/>
              <a:gd name="connsiteX6" fmla="*/ 0 w 2085390"/>
              <a:gd name="connsiteY6" fmla="*/ 0 h 3228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85390" h="3228470">
                <a:moveTo>
                  <a:pt x="0" y="0"/>
                </a:moveTo>
                <a:lnTo>
                  <a:pt x="2085390" y="0"/>
                </a:lnTo>
                <a:lnTo>
                  <a:pt x="2085390" y="3228470"/>
                </a:lnTo>
                <a:lnTo>
                  <a:pt x="1746545" y="3199441"/>
                </a:lnTo>
                <a:cubicBezTo>
                  <a:pt x="1227570" y="3151330"/>
                  <a:pt x="732372" y="3090729"/>
                  <a:pt x="266628" y="3019078"/>
                </a:cubicBezTo>
                <a:lnTo>
                  <a:pt x="0" y="2975800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rgbClr val="012BAF">
                  <a:alpha val="0"/>
                </a:srgbClr>
              </a:gs>
              <a:gs pos="43000">
                <a:srgbClr val="0837C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BF29E393-D223-97D6-5E1D-329342E25A34}"/>
              </a:ext>
            </a:extLst>
          </p:cNvPr>
          <p:cNvSpPr/>
          <p:nvPr/>
        </p:nvSpPr>
        <p:spPr>
          <a:xfrm>
            <a:off x="3847811" y="1330044"/>
            <a:ext cx="2085390" cy="3327505"/>
          </a:xfrm>
          <a:custGeom>
            <a:avLst/>
            <a:gdLst>
              <a:gd name="connsiteX0" fmla="*/ 0 w 2085390"/>
              <a:gd name="connsiteY0" fmla="*/ 0 h 3327505"/>
              <a:gd name="connsiteX1" fmla="*/ 2085390 w 2085390"/>
              <a:gd name="connsiteY1" fmla="*/ 0 h 3327505"/>
              <a:gd name="connsiteX2" fmla="*/ 2085390 w 2085390"/>
              <a:gd name="connsiteY2" fmla="*/ 3327505 h 3327505"/>
              <a:gd name="connsiteX3" fmla="*/ 1382073 w 2085390"/>
              <a:gd name="connsiteY3" fmla="*/ 3318513 h 3327505"/>
              <a:gd name="connsiteX4" fmla="*/ 131141 w 2085390"/>
              <a:gd name="connsiteY4" fmla="*/ 3262063 h 3327505"/>
              <a:gd name="connsiteX5" fmla="*/ 0 w 2085390"/>
              <a:gd name="connsiteY5" fmla="*/ 3252634 h 3327505"/>
              <a:gd name="connsiteX6" fmla="*/ 0 w 2085390"/>
              <a:gd name="connsiteY6" fmla="*/ 0 h 3327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85390" h="3327505">
                <a:moveTo>
                  <a:pt x="0" y="0"/>
                </a:moveTo>
                <a:lnTo>
                  <a:pt x="2085390" y="0"/>
                </a:lnTo>
                <a:lnTo>
                  <a:pt x="2085390" y="3327505"/>
                </a:lnTo>
                <a:lnTo>
                  <a:pt x="1382073" y="3318513"/>
                </a:lnTo>
                <a:cubicBezTo>
                  <a:pt x="954916" y="3307530"/>
                  <a:pt x="537140" y="3288511"/>
                  <a:pt x="131141" y="3262063"/>
                </a:cubicBezTo>
                <a:lnTo>
                  <a:pt x="0" y="3252634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rgbClr val="012BAF">
                  <a:alpha val="33000"/>
                </a:srgbClr>
              </a:gs>
              <a:gs pos="58000">
                <a:srgbClr val="0837C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59485B1A-5520-27ED-3FF6-03788FBFEBDA}"/>
              </a:ext>
            </a:extLst>
          </p:cNvPr>
          <p:cNvSpPr/>
          <p:nvPr/>
        </p:nvSpPr>
        <p:spPr>
          <a:xfrm>
            <a:off x="6258798" y="1330044"/>
            <a:ext cx="2085390" cy="3327505"/>
          </a:xfrm>
          <a:custGeom>
            <a:avLst/>
            <a:gdLst>
              <a:gd name="connsiteX0" fmla="*/ 0 w 2085390"/>
              <a:gd name="connsiteY0" fmla="*/ 0 h 3327505"/>
              <a:gd name="connsiteX1" fmla="*/ 2085390 w 2085390"/>
              <a:gd name="connsiteY1" fmla="*/ 0 h 3327505"/>
              <a:gd name="connsiteX2" fmla="*/ 2085390 w 2085390"/>
              <a:gd name="connsiteY2" fmla="*/ 3252634 h 3327505"/>
              <a:gd name="connsiteX3" fmla="*/ 1954250 w 2085390"/>
              <a:gd name="connsiteY3" fmla="*/ 3262063 h 3327505"/>
              <a:gd name="connsiteX4" fmla="*/ 703318 w 2085390"/>
              <a:gd name="connsiteY4" fmla="*/ 3318513 h 3327505"/>
              <a:gd name="connsiteX5" fmla="*/ 0 w 2085390"/>
              <a:gd name="connsiteY5" fmla="*/ 3327505 h 3327505"/>
              <a:gd name="connsiteX6" fmla="*/ 0 w 2085390"/>
              <a:gd name="connsiteY6" fmla="*/ 0 h 33275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85390" h="3327505">
                <a:moveTo>
                  <a:pt x="0" y="0"/>
                </a:moveTo>
                <a:lnTo>
                  <a:pt x="2085390" y="0"/>
                </a:lnTo>
                <a:lnTo>
                  <a:pt x="2085390" y="3252634"/>
                </a:lnTo>
                <a:lnTo>
                  <a:pt x="1954250" y="3262063"/>
                </a:lnTo>
                <a:cubicBezTo>
                  <a:pt x="1548252" y="3288511"/>
                  <a:pt x="1130476" y="3307530"/>
                  <a:pt x="703318" y="3318513"/>
                </a:cubicBezTo>
                <a:lnTo>
                  <a:pt x="0" y="3327505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rgbClr val="012BAF">
                  <a:alpha val="33000"/>
                </a:srgbClr>
              </a:gs>
              <a:gs pos="58000">
                <a:srgbClr val="0837C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79B5BB36-4841-948A-E33A-9425B7A3BA0A}"/>
              </a:ext>
            </a:extLst>
          </p:cNvPr>
          <p:cNvSpPr/>
          <p:nvPr/>
        </p:nvSpPr>
        <p:spPr>
          <a:xfrm>
            <a:off x="8669785" y="1330044"/>
            <a:ext cx="2085390" cy="3228471"/>
          </a:xfrm>
          <a:custGeom>
            <a:avLst/>
            <a:gdLst>
              <a:gd name="connsiteX0" fmla="*/ 0 w 2085390"/>
              <a:gd name="connsiteY0" fmla="*/ 0 h 3228471"/>
              <a:gd name="connsiteX1" fmla="*/ 2085390 w 2085390"/>
              <a:gd name="connsiteY1" fmla="*/ 0 h 3228471"/>
              <a:gd name="connsiteX2" fmla="*/ 2085390 w 2085390"/>
              <a:gd name="connsiteY2" fmla="*/ 2975800 h 3228471"/>
              <a:gd name="connsiteX3" fmla="*/ 1818764 w 2085390"/>
              <a:gd name="connsiteY3" fmla="*/ 3019078 h 3228471"/>
              <a:gd name="connsiteX4" fmla="*/ 338847 w 2085390"/>
              <a:gd name="connsiteY4" fmla="*/ 3199441 h 3228471"/>
              <a:gd name="connsiteX5" fmla="*/ 0 w 2085390"/>
              <a:gd name="connsiteY5" fmla="*/ 3228471 h 3228471"/>
              <a:gd name="connsiteX6" fmla="*/ 0 w 2085390"/>
              <a:gd name="connsiteY6" fmla="*/ 0 h 3228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085390" h="3228471">
                <a:moveTo>
                  <a:pt x="0" y="0"/>
                </a:moveTo>
                <a:lnTo>
                  <a:pt x="2085390" y="0"/>
                </a:lnTo>
                <a:lnTo>
                  <a:pt x="2085390" y="2975800"/>
                </a:lnTo>
                <a:lnTo>
                  <a:pt x="1818764" y="3019078"/>
                </a:lnTo>
                <a:cubicBezTo>
                  <a:pt x="1353019" y="3090729"/>
                  <a:pt x="857821" y="3151330"/>
                  <a:pt x="338847" y="3199441"/>
                </a:cubicBezTo>
                <a:lnTo>
                  <a:pt x="0" y="3228471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100000">
                <a:srgbClr val="012BAF">
                  <a:alpha val="0"/>
                </a:srgbClr>
              </a:gs>
              <a:gs pos="43000">
                <a:srgbClr val="0837C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9CB280B2-0E69-EC89-B494-C0D7C14E5857}"/>
              </a:ext>
            </a:extLst>
          </p:cNvPr>
          <p:cNvSpPr txBox="1"/>
          <p:nvPr/>
        </p:nvSpPr>
        <p:spPr>
          <a:xfrm>
            <a:off x="5317582" y="4908578"/>
            <a:ext cx="155683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目 录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2605F20-5588-F59B-1591-8081E3060678}"/>
              </a:ext>
            </a:extLst>
          </p:cNvPr>
          <p:cNvSpPr txBox="1"/>
          <p:nvPr/>
        </p:nvSpPr>
        <p:spPr>
          <a:xfrm>
            <a:off x="4744636" y="5657862"/>
            <a:ext cx="270272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CONTENTS</a:t>
            </a:r>
            <a:endParaRPr lang="zh-CN" altLang="en-US" sz="3600" dirty="0">
              <a:solidFill>
                <a:schemeClr val="bg1"/>
              </a:solidFill>
              <a:latin typeface="思源黑体 CN Heavy" panose="020B0A00000000000000" pitchFamily="34" charset="-122"/>
              <a:ea typeface="思源黑体 CN Heavy" panose="020B0A00000000000000" pitchFamily="34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4DAFF08-8089-2DAA-F1E8-82E908F64768}"/>
              </a:ext>
            </a:extLst>
          </p:cNvPr>
          <p:cNvSpPr txBox="1"/>
          <p:nvPr/>
        </p:nvSpPr>
        <p:spPr>
          <a:xfrm>
            <a:off x="1972382" y="1638934"/>
            <a:ext cx="877207" cy="823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rgbClr val="FFCA6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01</a:t>
            </a:r>
            <a:endParaRPr lang="zh-CN" altLang="en-US" sz="5400" dirty="0">
              <a:solidFill>
                <a:srgbClr val="FFCA6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484FABA-7A0C-334C-9044-BEEC16D5256D}"/>
              </a:ext>
            </a:extLst>
          </p:cNvPr>
          <p:cNvSpPr txBox="1"/>
          <p:nvPr/>
        </p:nvSpPr>
        <p:spPr>
          <a:xfrm>
            <a:off x="1570132" y="2712381"/>
            <a:ext cx="184738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工作概述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94FC8CF-D883-4388-CD6D-46CFEB16F1B9}"/>
              </a:ext>
            </a:extLst>
          </p:cNvPr>
          <p:cNvSpPr txBox="1"/>
          <p:nvPr/>
        </p:nvSpPr>
        <p:spPr>
          <a:xfrm>
            <a:off x="4353339" y="1638934"/>
            <a:ext cx="107433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rgbClr val="FFCA6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02</a:t>
            </a:r>
            <a:endParaRPr lang="zh-CN" altLang="en-US" sz="5400" dirty="0">
              <a:solidFill>
                <a:srgbClr val="FFCA6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89104EFB-FA8F-5B9F-55B6-24DFB8122F57}"/>
              </a:ext>
            </a:extLst>
          </p:cNvPr>
          <p:cNvSpPr txBox="1"/>
          <p:nvPr/>
        </p:nvSpPr>
        <p:spPr>
          <a:xfrm>
            <a:off x="3981119" y="2712381"/>
            <a:ext cx="184738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完成情况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2FEC25BB-9ED8-2C93-D67C-F874E473B652}"/>
              </a:ext>
            </a:extLst>
          </p:cNvPr>
          <p:cNvSpPr txBox="1"/>
          <p:nvPr/>
        </p:nvSpPr>
        <p:spPr>
          <a:xfrm>
            <a:off x="6775424" y="1638934"/>
            <a:ext cx="108074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rgbClr val="FFCA6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03</a:t>
            </a:r>
            <a:endParaRPr lang="zh-CN" altLang="en-US" sz="5400" dirty="0">
              <a:solidFill>
                <a:srgbClr val="FFCA6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BBFEB457-5222-3B9E-BCBF-91D109B0B89E}"/>
              </a:ext>
            </a:extLst>
          </p:cNvPr>
          <p:cNvSpPr txBox="1"/>
          <p:nvPr/>
        </p:nvSpPr>
        <p:spPr>
          <a:xfrm>
            <a:off x="6392106" y="2712381"/>
            <a:ext cx="184738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不足之处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4B0D99B2-B6A4-7E7D-868C-E505E62896DD}"/>
              </a:ext>
            </a:extLst>
          </p:cNvPr>
          <p:cNvSpPr txBox="1"/>
          <p:nvPr/>
        </p:nvSpPr>
        <p:spPr>
          <a:xfrm>
            <a:off x="9227107" y="1638934"/>
            <a:ext cx="10903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>
                <a:solidFill>
                  <a:srgbClr val="FFCA6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rPr>
              <a:t>04</a:t>
            </a:r>
            <a:endParaRPr lang="zh-CN" altLang="en-US" sz="5400" dirty="0">
              <a:solidFill>
                <a:srgbClr val="FFCA61"/>
              </a:solidFill>
              <a:latin typeface="MiSans Semibold" panose="00000700000000000000" pitchFamily="2" charset="-122"/>
              <a:ea typeface="MiSans Semibold" panose="00000700000000000000" pitchFamily="2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471790FD-F816-D958-7A4C-F6FBE2376C2D}"/>
              </a:ext>
            </a:extLst>
          </p:cNvPr>
          <p:cNvSpPr txBox="1"/>
          <p:nvPr/>
        </p:nvSpPr>
        <p:spPr>
          <a:xfrm>
            <a:off x="8803093" y="2712381"/>
            <a:ext cx="1847383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>
                <a:solidFill>
                  <a:schemeClr val="bg1"/>
                </a:solidFill>
              </a:rPr>
              <a:t>工作规划</a:t>
            </a: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9BDFEB85-2643-812B-C100-0DD38D56BBA4}"/>
              </a:ext>
            </a:extLst>
          </p:cNvPr>
          <p:cNvSpPr txBox="1"/>
          <p:nvPr/>
        </p:nvSpPr>
        <p:spPr>
          <a:xfrm>
            <a:off x="1829237" y="3198167"/>
            <a:ext cx="1300564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单击此处添加描述文本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D66BB8AE-2A8D-EC01-5FB4-D6FCD179CA4E}"/>
              </a:ext>
            </a:extLst>
          </p:cNvPr>
          <p:cNvSpPr txBox="1"/>
          <p:nvPr/>
        </p:nvSpPr>
        <p:spPr>
          <a:xfrm>
            <a:off x="4240223" y="3198167"/>
            <a:ext cx="1300564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单击此处添加描述文本</a:t>
            </a: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9E184391-7BA9-F44B-B395-19DD4998CE21}"/>
              </a:ext>
            </a:extLst>
          </p:cNvPr>
          <p:cNvSpPr txBox="1"/>
          <p:nvPr/>
        </p:nvSpPr>
        <p:spPr>
          <a:xfrm>
            <a:off x="6665514" y="3198167"/>
            <a:ext cx="1300564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单击此处添加描述文本</a:t>
            </a: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9F13AABA-264A-59D5-8C0E-C5DFD0F044EB}"/>
              </a:ext>
            </a:extLst>
          </p:cNvPr>
          <p:cNvSpPr txBox="1"/>
          <p:nvPr/>
        </p:nvSpPr>
        <p:spPr>
          <a:xfrm>
            <a:off x="9076502" y="3198167"/>
            <a:ext cx="1300564" cy="6204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</a:rPr>
              <a:t>单击此处添加描述文本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88414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2BA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1C64B22-DFF4-E0AC-E7B1-16473792945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C039056D-27CC-056F-4CBC-820E3B07921E}"/>
              </a:ext>
            </a:extLst>
          </p:cNvPr>
          <p:cNvSpPr txBox="1"/>
          <p:nvPr/>
        </p:nvSpPr>
        <p:spPr>
          <a:xfrm>
            <a:off x="4267200" y="139198"/>
            <a:ext cx="36576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工作规划</a:t>
            </a: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6ECAEB2F-8DDB-9E34-56BA-418487B56644}"/>
              </a:ext>
            </a:extLst>
          </p:cNvPr>
          <p:cNvGrpSpPr/>
          <p:nvPr/>
        </p:nvGrpSpPr>
        <p:grpSpPr>
          <a:xfrm>
            <a:off x="1284583" y="2461352"/>
            <a:ext cx="9622834" cy="2208889"/>
            <a:chOff x="2091329" y="2306871"/>
            <a:chExt cx="8009345" cy="1838519"/>
          </a:xfrm>
        </p:grpSpPr>
        <p:sp>
          <p:nvSpPr>
            <p:cNvPr id="3" name="Freeform: Shape 46">
              <a:extLst>
                <a:ext uri="{FF2B5EF4-FFF2-40B4-BE49-F238E27FC236}">
                  <a16:creationId xmlns:a16="http://schemas.microsoft.com/office/drawing/2014/main" id="{408861C8-5B78-396D-0CC0-648AE58F3E08}"/>
                </a:ext>
              </a:extLst>
            </p:cNvPr>
            <p:cNvSpPr/>
            <p:nvPr/>
          </p:nvSpPr>
          <p:spPr>
            <a:xfrm>
              <a:off x="2343952" y="2808809"/>
              <a:ext cx="2058364" cy="8243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94" y="0"/>
                  </a:moveTo>
                  <a:lnTo>
                    <a:pt x="21600" y="0"/>
                  </a:lnTo>
                  <a:lnTo>
                    <a:pt x="18406" y="21600"/>
                  </a:lnTo>
                  <a:lnTo>
                    <a:pt x="0" y="21600"/>
                  </a:lnTo>
                  <a:lnTo>
                    <a:pt x="3194" y="0"/>
                  </a:lnTo>
                  <a:close/>
                </a:path>
              </a:pathLst>
            </a:custGeom>
            <a:solidFill>
              <a:srgbClr val="012B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4" name="Freeform: Shape 44">
              <a:extLst>
                <a:ext uri="{FF2B5EF4-FFF2-40B4-BE49-F238E27FC236}">
                  <a16:creationId xmlns:a16="http://schemas.microsoft.com/office/drawing/2014/main" id="{F4821D44-5592-AB8D-71F7-008C913A7743}"/>
                </a:ext>
              </a:extLst>
            </p:cNvPr>
            <p:cNvSpPr/>
            <p:nvPr/>
          </p:nvSpPr>
          <p:spPr>
            <a:xfrm>
              <a:off x="4158504" y="2808809"/>
              <a:ext cx="2058365" cy="8243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94" y="0"/>
                  </a:moveTo>
                  <a:lnTo>
                    <a:pt x="21600" y="0"/>
                  </a:lnTo>
                  <a:lnTo>
                    <a:pt x="18406" y="21600"/>
                  </a:lnTo>
                  <a:lnTo>
                    <a:pt x="0" y="21600"/>
                  </a:lnTo>
                  <a:lnTo>
                    <a:pt x="3194" y="0"/>
                  </a:lnTo>
                  <a:close/>
                </a:path>
              </a:pathLst>
            </a:custGeom>
            <a:solidFill>
              <a:srgbClr val="FFCA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6" name="Freeform: Shape 42">
              <a:extLst>
                <a:ext uri="{FF2B5EF4-FFF2-40B4-BE49-F238E27FC236}">
                  <a16:creationId xmlns:a16="http://schemas.microsoft.com/office/drawing/2014/main" id="{0115AF59-5B21-57AA-BE6C-BB2454564D5A}"/>
                </a:ext>
              </a:extLst>
            </p:cNvPr>
            <p:cNvSpPr/>
            <p:nvPr/>
          </p:nvSpPr>
          <p:spPr>
            <a:xfrm>
              <a:off x="5973057" y="2808809"/>
              <a:ext cx="2058365" cy="8243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94" y="0"/>
                  </a:moveTo>
                  <a:lnTo>
                    <a:pt x="21600" y="0"/>
                  </a:lnTo>
                  <a:lnTo>
                    <a:pt x="18406" y="21600"/>
                  </a:lnTo>
                  <a:lnTo>
                    <a:pt x="0" y="21600"/>
                  </a:lnTo>
                  <a:lnTo>
                    <a:pt x="3194" y="0"/>
                  </a:lnTo>
                  <a:close/>
                </a:path>
              </a:pathLst>
            </a:custGeom>
            <a:solidFill>
              <a:srgbClr val="2982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7" name="Freeform: Shape 40">
              <a:extLst>
                <a:ext uri="{FF2B5EF4-FFF2-40B4-BE49-F238E27FC236}">
                  <a16:creationId xmlns:a16="http://schemas.microsoft.com/office/drawing/2014/main" id="{AE515AE2-10A7-87D4-2705-56AB86982692}"/>
                </a:ext>
              </a:extLst>
            </p:cNvPr>
            <p:cNvSpPr/>
            <p:nvPr/>
          </p:nvSpPr>
          <p:spPr>
            <a:xfrm>
              <a:off x="7787610" y="2808809"/>
              <a:ext cx="2058364" cy="82437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3194" y="0"/>
                  </a:moveTo>
                  <a:lnTo>
                    <a:pt x="21600" y="0"/>
                  </a:lnTo>
                  <a:lnTo>
                    <a:pt x="18406" y="21600"/>
                  </a:lnTo>
                  <a:lnTo>
                    <a:pt x="0" y="21600"/>
                  </a:lnTo>
                  <a:lnTo>
                    <a:pt x="3194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 defTabSz="685800"/>
              <a:endParaRPr sz="1350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8" name="Oval 34">
              <a:extLst>
                <a:ext uri="{FF2B5EF4-FFF2-40B4-BE49-F238E27FC236}">
                  <a16:creationId xmlns:a16="http://schemas.microsoft.com/office/drawing/2014/main" id="{CD8E466E-1954-2368-3EE2-75122B2A0CAC}"/>
                </a:ext>
              </a:extLst>
            </p:cNvPr>
            <p:cNvSpPr/>
            <p:nvPr/>
          </p:nvSpPr>
          <p:spPr>
            <a:xfrm>
              <a:off x="2091329" y="2306871"/>
              <a:ext cx="1027105" cy="1027106"/>
            </a:xfrm>
            <a:prstGeom prst="ellipse">
              <a:avLst/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 defTabSz="685800"/>
              <a:endParaRPr sz="1350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9" name="Oval 35">
              <a:extLst>
                <a:ext uri="{FF2B5EF4-FFF2-40B4-BE49-F238E27FC236}">
                  <a16:creationId xmlns:a16="http://schemas.microsoft.com/office/drawing/2014/main" id="{5D27D139-3558-56E8-716A-DE496ED024FA}"/>
                </a:ext>
              </a:extLst>
            </p:cNvPr>
            <p:cNvSpPr/>
            <p:nvPr/>
          </p:nvSpPr>
          <p:spPr>
            <a:xfrm>
              <a:off x="2194040" y="2409581"/>
              <a:ext cx="821684" cy="821686"/>
            </a:xfrm>
            <a:prstGeom prst="ellipse">
              <a:avLst/>
            </a:prstGeom>
            <a:solidFill>
              <a:srgbClr val="012BAF"/>
            </a:solidFill>
            <a:ln>
              <a:noFill/>
            </a:ln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/>
                <a:t>2023</a:t>
              </a:r>
            </a:p>
          </p:txBody>
        </p:sp>
        <p:sp>
          <p:nvSpPr>
            <p:cNvPr id="10" name="Oval 32">
              <a:extLst>
                <a:ext uri="{FF2B5EF4-FFF2-40B4-BE49-F238E27FC236}">
                  <a16:creationId xmlns:a16="http://schemas.microsoft.com/office/drawing/2014/main" id="{F05EA651-87CB-B5AD-C808-C8AAA876C210}"/>
                </a:ext>
              </a:extLst>
            </p:cNvPr>
            <p:cNvSpPr/>
            <p:nvPr/>
          </p:nvSpPr>
          <p:spPr>
            <a:xfrm>
              <a:off x="4525568" y="3118284"/>
              <a:ext cx="1027105" cy="1027106"/>
            </a:xfrm>
            <a:prstGeom prst="ellipse">
              <a:avLst/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 defTabSz="685800"/>
              <a:endParaRPr sz="1350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11" name="Oval 33">
              <a:extLst>
                <a:ext uri="{FF2B5EF4-FFF2-40B4-BE49-F238E27FC236}">
                  <a16:creationId xmlns:a16="http://schemas.microsoft.com/office/drawing/2014/main" id="{5483B168-F9CE-F6A4-615A-C66F1960BF86}"/>
                </a:ext>
              </a:extLst>
            </p:cNvPr>
            <p:cNvSpPr/>
            <p:nvPr/>
          </p:nvSpPr>
          <p:spPr>
            <a:xfrm>
              <a:off x="4628279" y="3220995"/>
              <a:ext cx="821684" cy="821685"/>
            </a:xfrm>
            <a:prstGeom prst="ellipse">
              <a:avLst/>
            </a:prstGeom>
            <a:solidFill>
              <a:srgbClr val="FFCA61"/>
            </a:solidFill>
            <a:ln>
              <a:noFill/>
            </a:ln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lt1"/>
                  </a:solidFill>
                </a:rPr>
                <a:t>2024</a:t>
              </a:r>
            </a:p>
          </p:txBody>
        </p:sp>
        <p:sp>
          <p:nvSpPr>
            <p:cNvPr id="12" name="Oval 30">
              <a:extLst>
                <a:ext uri="{FF2B5EF4-FFF2-40B4-BE49-F238E27FC236}">
                  <a16:creationId xmlns:a16="http://schemas.microsoft.com/office/drawing/2014/main" id="{5A3C823A-C142-F61D-2729-55BEA2AE03F7}"/>
                </a:ext>
              </a:extLst>
            </p:cNvPr>
            <p:cNvSpPr/>
            <p:nvPr/>
          </p:nvSpPr>
          <p:spPr>
            <a:xfrm>
              <a:off x="6600321" y="2306871"/>
              <a:ext cx="1027105" cy="1027106"/>
            </a:xfrm>
            <a:prstGeom prst="ellipse">
              <a:avLst/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 defTabSz="685800"/>
              <a:endParaRPr sz="1350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13" name="Oval 31">
              <a:extLst>
                <a:ext uri="{FF2B5EF4-FFF2-40B4-BE49-F238E27FC236}">
                  <a16:creationId xmlns:a16="http://schemas.microsoft.com/office/drawing/2014/main" id="{EADB99D1-AF02-739F-49DF-AECCB73CA546}"/>
                </a:ext>
              </a:extLst>
            </p:cNvPr>
            <p:cNvSpPr/>
            <p:nvPr/>
          </p:nvSpPr>
          <p:spPr>
            <a:xfrm>
              <a:off x="6703032" y="2409582"/>
              <a:ext cx="821684" cy="821685"/>
            </a:xfrm>
            <a:prstGeom prst="ellipse">
              <a:avLst/>
            </a:prstGeom>
            <a:solidFill>
              <a:srgbClr val="2982E1"/>
            </a:solidFill>
            <a:ln>
              <a:noFill/>
            </a:ln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>
                  <a:solidFill>
                    <a:schemeClr val="lt1"/>
                  </a:solidFill>
                </a:rPr>
                <a:t>2025</a:t>
              </a:r>
            </a:p>
          </p:txBody>
        </p:sp>
        <p:sp>
          <p:nvSpPr>
            <p:cNvPr id="14" name="Oval 28">
              <a:extLst>
                <a:ext uri="{FF2B5EF4-FFF2-40B4-BE49-F238E27FC236}">
                  <a16:creationId xmlns:a16="http://schemas.microsoft.com/office/drawing/2014/main" id="{289ADB79-244B-B123-74A1-4C17A6319D2F}"/>
                </a:ext>
              </a:extLst>
            </p:cNvPr>
            <p:cNvSpPr/>
            <p:nvPr/>
          </p:nvSpPr>
          <p:spPr>
            <a:xfrm>
              <a:off x="9073568" y="3118284"/>
              <a:ext cx="1027106" cy="1027106"/>
            </a:xfrm>
            <a:prstGeom prst="ellipse">
              <a:avLst/>
            </a:pr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 defTabSz="685800"/>
              <a:endParaRPr sz="1350">
                <a:solidFill>
                  <a:prstClr val="black"/>
                </a:solidFill>
                <a:ea typeface="微软雅黑"/>
              </a:endParaRPr>
            </a:p>
          </p:txBody>
        </p:sp>
        <p:sp>
          <p:nvSpPr>
            <p:cNvPr id="15" name="Oval 29">
              <a:extLst>
                <a:ext uri="{FF2B5EF4-FFF2-40B4-BE49-F238E27FC236}">
                  <a16:creationId xmlns:a16="http://schemas.microsoft.com/office/drawing/2014/main" id="{0843BB32-CDF5-A0D6-DF19-BDA5F6A02E1C}"/>
                </a:ext>
              </a:extLst>
            </p:cNvPr>
            <p:cNvSpPr/>
            <p:nvPr/>
          </p:nvSpPr>
          <p:spPr>
            <a:xfrm>
              <a:off x="9176279" y="3220995"/>
              <a:ext cx="821685" cy="821685"/>
            </a:xfrm>
            <a:prstGeom prst="ellips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  <a:extLst>
              <a:ext uri="{C572A759-6A51-4108-AA02-DFA0A04FC94B}">
                <ma14:wrappingTextBoxFlag xmlns="" xmlns:lc="http://schemas.openxmlformats.org/drawingml/2006/lockedCanvas" xmlns:p14="http://schemas.microsoft.com/office/powerpoint/2010/main" xmlns:ma14="http://schemas.microsoft.com/office/mac/drawingml/2011/main" val="1"/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>
                  <a:solidFill>
                    <a:schemeClr val="lt1"/>
                  </a:solidFill>
                </a:rPr>
                <a:t>2026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21DFEC0-EF44-BE97-27F2-BCE8A7BEF9DE}"/>
              </a:ext>
            </a:extLst>
          </p:cNvPr>
          <p:cNvGrpSpPr/>
          <p:nvPr/>
        </p:nvGrpSpPr>
        <p:grpSpPr>
          <a:xfrm>
            <a:off x="1407985" y="1626197"/>
            <a:ext cx="2958311" cy="816522"/>
            <a:chOff x="283598" y="1906534"/>
            <a:chExt cx="2958311" cy="816522"/>
          </a:xfrm>
        </p:grpSpPr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5DA433B0-BA9D-C5BD-8772-0B552CD06AAB}"/>
                </a:ext>
              </a:extLst>
            </p:cNvPr>
            <p:cNvSpPr txBox="1"/>
            <p:nvPr/>
          </p:nvSpPr>
          <p:spPr>
            <a:xfrm>
              <a:off x="283598" y="2190603"/>
              <a:ext cx="295831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B6829149-74E4-A9B4-5CDD-425B6618EFD1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CC7D938-FCB9-5E26-E316-81041BA89D9E}"/>
              </a:ext>
            </a:extLst>
          </p:cNvPr>
          <p:cNvGrpSpPr/>
          <p:nvPr/>
        </p:nvGrpSpPr>
        <p:grpSpPr>
          <a:xfrm>
            <a:off x="2237772" y="4703643"/>
            <a:ext cx="3045788" cy="816522"/>
            <a:chOff x="222349" y="1906534"/>
            <a:chExt cx="3045788" cy="816522"/>
          </a:xfrm>
        </p:grpSpPr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D24D893E-015F-1A09-A56B-781DF78E55EF}"/>
                </a:ext>
              </a:extLst>
            </p:cNvPr>
            <p:cNvSpPr txBox="1"/>
            <p:nvPr/>
          </p:nvSpPr>
          <p:spPr>
            <a:xfrm>
              <a:off x="222349" y="2190603"/>
              <a:ext cx="302767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30BD9343-646B-F4E9-F4F4-DF00EEF70E4C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9BE6EA5F-7188-FAC8-3ABE-3A96E57E2DAD}"/>
              </a:ext>
            </a:extLst>
          </p:cNvPr>
          <p:cNvGrpSpPr/>
          <p:nvPr/>
        </p:nvGrpSpPr>
        <p:grpSpPr>
          <a:xfrm>
            <a:off x="7555619" y="4703643"/>
            <a:ext cx="3045788" cy="816522"/>
            <a:chOff x="222349" y="1906534"/>
            <a:chExt cx="3045788" cy="816522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DEB5E23F-7CBA-5AE6-B70A-653BA53F8980}"/>
                </a:ext>
              </a:extLst>
            </p:cNvPr>
            <p:cNvSpPr txBox="1"/>
            <p:nvPr/>
          </p:nvSpPr>
          <p:spPr>
            <a:xfrm>
              <a:off x="222349" y="2190603"/>
              <a:ext cx="302767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EE49E7F8-A2ED-8ACC-FDCE-8E5F99DC1406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87F418D8-B3C3-0D84-433E-49910061A80D}"/>
              </a:ext>
            </a:extLst>
          </p:cNvPr>
          <p:cNvGrpSpPr/>
          <p:nvPr/>
        </p:nvGrpSpPr>
        <p:grpSpPr>
          <a:xfrm>
            <a:off x="6825317" y="1626197"/>
            <a:ext cx="2958311" cy="816522"/>
            <a:chOff x="283598" y="1906534"/>
            <a:chExt cx="2958311" cy="816522"/>
          </a:xfrm>
        </p:grpSpPr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3D6B031B-1A6C-26F9-69A1-EF168FD56DCC}"/>
                </a:ext>
              </a:extLst>
            </p:cNvPr>
            <p:cNvSpPr txBox="1"/>
            <p:nvPr/>
          </p:nvSpPr>
          <p:spPr>
            <a:xfrm>
              <a:off x="283598" y="2190603"/>
              <a:ext cx="295831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D0929C3A-A203-1C90-0F99-99AAD9096FA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368980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2BA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19CB1E6-836F-4BA3-6B64-B669F27CCE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F3BEB52D-BD6F-2326-09B0-021B10C1219D}"/>
              </a:ext>
            </a:extLst>
          </p:cNvPr>
          <p:cNvSpPr txBox="1"/>
          <p:nvPr/>
        </p:nvSpPr>
        <p:spPr>
          <a:xfrm>
            <a:off x="4267200" y="139198"/>
            <a:ext cx="36576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工作规划</a:t>
            </a:r>
          </a:p>
        </p:txBody>
      </p:sp>
      <p:grpSp>
        <p:nvGrpSpPr>
          <p:cNvPr id="2" name="Group 7">
            <a:extLst>
              <a:ext uri="{FF2B5EF4-FFF2-40B4-BE49-F238E27FC236}">
                <a16:creationId xmlns:a16="http://schemas.microsoft.com/office/drawing/2014/main" id="{4490CC4B-D2AC-51BE-FEA8-1045CB5982FF}"/>
              </a:ext>
            </a:extLst>
          </p:cNvPr>
          <p:cNvGrpSpPr/>
          <p:nvPr/>
        </p:nvGrpSpPr>
        <p:grpSpPr>
          <a:xfrm flipH="1">
            <a:off x="1609725" y="3244040"/>
            <a:ext cx="10582275" cy="3667125"/>
            <a:chOff x="1150658" y="3304146"/>
            <a:chExt cx="10582275" cy="3667125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3" name="Freeform 272">
              <a:extLst>
                <a:ext uri="{FF2B5EF4-FFF2-40B4-BE49-F238E27FC236}">
                  <a16:creationId xmlns:a16="http://schemas.microsoft.com/office/drawing/2014/main" id="{2DDD8BA8-1243-8671-CD5D-2F425C28C7C0}"/>
                </a:ext>
              </a:extLst>
            </p:cNvPr>
            <p:cNvSpPr/>
            <p:nvPr/>
          </p:nvSpPr>
          <p:spPr bwMode="auto">
            <a:xfrm>
              <a:off x="1150658" y="3304146"/>
              <a:ext cx="10582275" cy="3622676"/>
            </a:xfrm>
            <a:custGeom>
              <a:avLst/>
              <a:gdLst>
                <a:gd name="T0" fmla="*/ 1552 w 2819"/>
                <a:gd name="T1" fmla="*/ 200 h 1307"/>
                <a:gd name="T2" fmla="*/ 1606 w 2819"/>
                <a:gd name="T3" fmla="*/ 586 h 1307"/>
                <a:gd name="T4" fmla="*/ 0 w 2819"/>
                <a:gd name="T5" fmla="*/ 1307 h 1307"/>
                <a:gd name="T6" fmla="*/ 2310 w 2819"/>
                <a:gd name="T7" fmla="*/ 1307 h 1307"/>
                <a:gd name="T8" fmla="*/ 2570 w 2819"/>
                <a:gd name="T9" fmla="*/ 963 h 1307"/>
                <a:gd name="T10" fmla="*/ 2066 w 2819"/>
                <a:gd name="T11" fmla="*/ 216 h 1307"/>
                <a:gd name="T12" fmla="*/ 1410 w 2819"/>
                <a:gd name="T13" fmla="*/ 70 h 1307"/>
                <a:gd name="T14" fmla="*/ 1662 w 2819"/>
                <a:gd name="T15" fmla="*/ 0 h 1307"/>
                <a:gd name="T16" fmla="*/ 1638 w 2819"/>
                <a:gd name="T17" fmla="*/ 0 h 1307"/>
                <a:gd name="T18" fmla="*/ 1278 w 2819"/>
                <a:gd name="T19" fmla="*/ 43 h 1307"/>
                <a:gd name="T20" fmla="*/ 1552 w 2819"/>
                <a:gd name="T21" fmla="*/ 200 h 1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19" h="1307">
                  <a:moveTo>
                    <a:pt x="1552" y="200"/>
                  </a:moveTo>
                  <a:cubicBezTo>
                    <a:pt x="1772" y="247"/>
                    <a:pt x="1980" y="360"/>
                    <a:pt x="1606" y="586"/>
                  </a:cubicBezTo>
                  <a:cubicBezTo>
                    <a:pt x="946" y="983"/>
                    <a:pt x="368" y="1198"/>
                    <a:pt x="0" y="1307"/>
                  </a:cubicBezTo>
                  <a:cubicBezTo>
                    <a:pt x="2310" y="1307"/>
                    <a:pt x="2310" y="1307"/>
                    <a:pt x="2310" y="1307"/>
                  </a:cubicBezTo>
                  <a:cubicBezTo>
                    <a:pt x="2416" y="1182"/>
                    <a:pt x="2517" y="1050"/>
                    <a:pt x="2570" y="963"/>
                  </a:cubicBezTo>
                  <a:cubicBezTo>
                    <a:pt x="2819" y="560"/>
                    <a:pt x="2533" y="331"/>
                    <a:pt x="2066" y="216"/>
                  </a:cubicBezTo>
                  <a:cubicBezTo>
                    <a:pt x="1599" y="101"/>
                    <a:pt x="1450" y="101"/>
                    <a:pt x="1410" y="70"/>
                  </a:cubicBezTo>
                  <a:cubicBezTo>
                    <a:pt x="1374" y="44"/>
                    <a:pt x="1603" y="8"/>
                    <a:pt x="1662" y="0"/>
                  </a:cubicBezTo>
                  <a:cubicBezTo>
                    <a:pt x="1638" y="0"/>
                    <a:pt x="1638" y="0"/>
                    <a:pt x="1638" y="0"/>
                  </a:cubicBezTo>
                  <a:cubicBezTo>
                    <a:pt x="1579" y="3"/>
                    <a:pt x="1449" y="14"/>
                    <a:pt x="1278" y="43"/>
                  </a:cubicBezTo>
                  <a:cubicBezTo>
                    <a:pt x="1061" y="80"/>
                    <a:pt x="1332" y="153"/>
                    <a:pt x="1552" y="20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latin typeface="+mj-lt"/>
              </a:endParaRPr>
            </a:p>
          </p:txBody>
        </p:sp>
        <p:sp>
          <p:nvSpPr>
            <p:cNvPr id="4" name="Freeform 273">
              <a:extLst>
                <a:ext uri="{FF2B5EF4-FFF2-40B4-BE49-F238E27FC236}">
                  <a16:creationId xmlns:a16="http://schemas.microsoft.com/office/drawing/2014/main" id="{4D8682FD-01E3-295D-88F2-DF54F26BCDCD}"/>
                </a:ext>
              </a:extLst>
            </p:cNvPr>
            <p:cNvSpPr/>
            <p:nvPr/>
          </p:nvSpPr>
          <p:spPr bwMode="auto">
            <a:xfrm>
              <a:off x="5700154" y="3307320"/>
              <a:ext cx="3727450" cy="3663951"/>
            </a:xfrm>
            <a:custGeom>
              <a:avLst/>
              <a:gdLst>
                <a:gd name="T0" fmla="*/ 95 w 993"/>
                <a:gd name="T1" fmla="*/ 103 h 1307"/>
                <a:gd name="T2" fmla="*/ 170 w 993"/>
                <a:gd name="T3" fmla="*/ 123 h 1307"/>
                <a:gd name="T4" fmla="*/ 524 w 993"/>
                <a:gd name="T5" fmla="*/ 202 h 1307"/>
                <a:gd name="T6" fmla="*/ 726 w 993"/>
                <a:gd name="T7" fmla="*/ 263 h 1307"/>
                <a:gd name="T8" fmla="*/ 919 w 993"/>
                <a:gd name="T9" fmla="*/ 380 h 1307"/>
                <a:gd name="T10" fmla="*/ 939 w 993"/>
                <a:gd name="T11" fmla="*/ 603 h 1307"/>
                <a:gd name="T12" fmla="*/ 767 w 993"/>
                <a:gd name="T13" fmla="*/ 796 h 1307"/>
                <a:gd name="T14" fmla="*/ 0 w 993"/>
                <a:gd name="T15" fmla="*/ 1307 h 1307"/>
                <a:gd name="T16" fmla="*/ 62 w 993"/>
                <a:gd name="T17" fmla="*/ 1307 h 1307"/>
                <a:gd name="T18" fmla="*/ 777 w 993"/>
                <a:gd name="T19" fmla="*/ 802 h 1307"/>
                <a:gd name="T20" fmla="*/ 944 w 993"/>
                <a:gd name="T21" fmla="*/ 606 h 1307"/>
                <a:gd name="T22" fmla="*/ 923 w 993"/>
                <a:gd name="T23" fmla="*/ 376 h 1307"/>
                <a:gd name="T24" fmla="*/ 728 w 993"/>
                <a:gd name="T25" fmla="*/ 258 h 1307"/>
                <a:gd name="T26" fmla="*/ 525 w 993"/>
                <a:gd name="T27" fmla="*/ 197 h 1307"/>
                <a:gd name="T28" fmla="*/ 170 w 993"/>
                <a:gd name="T29" fmla="*/ 119 h 1307"/>
                <a:gd name="T30" fmla="*/ 96 w 993"/>
                <a:gd name="T31" fmla="*/ 99 h 1307"/>
                <a:gd name="T32" fmla="*/ 65 w 993"/>
                <a:gd name="T33" fmla="*/ 83 h 1307"/>
                <a:gd name="T34" fmla="*/ 82 w 993"/>
                <a:gd name="T35" fmla="*/ 62 h 1307"/>
                <a:gd name="T36" fmla="*/ 202 w 993"/>
                <a:gd name="T37" fmla="*/ 30 h 1307"/>
                <a:gd name="T38" fmla="*/ 415 w 993"/>
                <a:gd name="T39" fmla="*/ 0 h 1307"/>
                <a:gd name="T40" fmla="*/ 406 w 993"/>
                <a:gd name="T41" fmla="*/ 0 h 1307"/>
                <a:gd name="T42" fmla="*/ 202 w 993"/>
                <a:gd name="T43" fmla="*/ 27 h 1307"/>
                <a:gd name="T44" fmla="*/ 80 w 993"/>
                <a:gd name="T45" fmla="*/ 59 h 1307"/>
                <a:gd name="T46" fmla="*/ 62 w 993"/>
                <a:gd name="T47" fmla="*/ 85 h 1307"/>
                <a:gd name="T48" fmla="*/ 95 w 993"/>
                <a:gd name="T49" fmla="*/ 103 h 13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93" h="1307">
                  <a:moveTo>
                    <a:pt x="95" y="103"/>
                  </a:moveTo>
                  <a:cubicBezTo>
                    <a:pt x="118" y="111"/>
                    <a:pt x="144" y="117"/>
                    <a:pt x="170" y="123"/>
                  </a:cubicBezTo>
                  <a:cubicBezTo>
                    <a:pt x="274" y="145"/>
                    <a:pt x="393" y="171"/>
                    <a:pt x="524" y="202"/>
                  </a:cubicBezTo>
                  <a:cubicBezTo>
                    <a:pt x="589" y="218"/>
                    <a:pt x="657" y="237"/>
                    <a:pt x="726" y="263"/>
                  </a:cubicBezTo>
                  <a:cubicBezTo>
                    <a:pt x="793" y="290"/>
                    <a:pt x="866" y="322"/>
                    <a:pt x="919" y="380"/>
                  </a:cubicBezTo>
                  <a:cubicBezTo>
                    <a:pt x="974" y="437"/>
                    <a:pt x="987" y="533"/>
                    <a:pt x="939" y="603"/>
                  </a:cubicBezTo>
                  <a:cubicBezTo>
                    <a:pt x="896" y="676"/>
                    <a:pt x="833" y="737"/>
                    <a:pt x="767" y="796"/>
                  </a:cubicBezTo>
                  <a:cubicBezTo>
                    <a:pt x="548" y="982"/>
                    <a:pt x="284" y="1148"/>
                    <a:pt x="0" y="1307"/>
                  </a:cubicBezTo>
                  <a:cubicBezTo>
                    <a:pt x="62" y="1307"/>
                    <a:pt x="62" y="1307"/>
                    <a:pt x="62" y="1307"/>
                  </a:cubicBezTo>
                  <a:cubicBezTo>
                    <a:pt x="330" y="1150"/>
                    <a:pt x="560" y="987"/>
                    <a:pt x="777" y="802"/>
                  </a:cubicBezTo>
                  <a:cubicBezTo>
                    <a:pt x="843" y="743"/>
                    <a:pt x="901" y="680"/>
                    <a:pt x="944" y="606"/>
                  </a:cubicBezTo>
                  <a:cubicBezTo>
                    <a:pt x="993" y="534"/>
                    <a:pt x="979" y="434"/>
                    <a:pt x="923" y="376"/>
                  </a:cubicBezTo>
                  <a:cubicBezTo>
                    <a:pt x="868" y="317"/>
                    <a:pt x="796" y="285"/>
                    <a:pt x="728" y="258"/>
                  </a:cubicBezTo>
                  <a:cubicBezTo>
                    <a:pt x="659" y="232"/>
                    <a:pt x="591" y="213"/>
                    <a:pt x="525" y="197"/>
                  </a:cubicBezTo>
                  <a:cubicBezTo>
                    <a:pt x="394" y="166"/>
                    <a:pt x="275" y="141"/>
                    <a:pt x="170" y="119"/>
                  </a:cubicBezTo>
                  <a:cubicBezTo>
                    <a:pt x="144" y="113"/>
                    <a:pt x="119" y="107"/>
                    <a:pt x="96" y="99"/>
                  </a:cubicBezTo>
                  <a:cubicBezTo>
                    <a:pt x="85" y="95"/>
                    <a:pt x="72" y="91"/>
                    <a:pt x="65" y="83"/>
                  </a:cubicBezTo>
                  <a:cubicBezTo>
                    <a:pt x="57" y="74"/>
                    <a:pt x="73" y="66"/>
                    <a:pt x="82" y="62"/>
                  </a:cubicBezTo>
                  <a:cubicBezTo>
                    <a:pt x="124" y="44"/>
                    <a:pt x="165" y="38"/>
                    <a:pt x="202" y="30"/>
                  </a:cubicBezTo>
                  <a:cubicBezTo>
                    <a:pt x="309" y="11"/>
                    <a:pt x="382" y="3"/>
                    <a:pt x="415" y="0"/>
                  </a:cubicBezTo>
                  <a:cubicBezTo>
                    <a:pt x="406" y="0"/>
                    <a:pt x="406" y="0"/>
                    <a:pt x="406" y="0"/>
                  </a:cubicBezTo>
                  <a:cubicBezTo>
                    <a:pt x="370" y="3"/>
                    <a:pt x="300" y="10"/>
                    <a:pt x="202" y="27"/>
                  </a:cubicBezTo>
                  <a:cubicBezTo>
                    <a:pt x="165" y="35"/>
                    <a:pt x="123" y="41"/>
                    <a:pt x="80" y="59"/>
                  </a:cubicBezTo>
                  <a:cubicBezTo>
                    <a:pt x="72" y="63"/>
                    <a:pt x="52" y="71"/>
                    <a:pt x="62" y="85"/>
                  </a:cubicBezTo>
                  <a:cubicBezTo>
                    <a:pt x="71" y="95"/>
                    <a:pt x="83" y="98"/>
                    <a:pt x="95" y="103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lt1"/>
                </a:solidFill>
                <a:latin typeface="+mj-lt"/>
              </a:endParaRPr>
            </a:p>
          </p:txBody>
        </p:sp>
      </p:grp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FABC7C4F-6D6B-D0D1-6577-87C2BAF06CE5}"/>
              </a:ext>
            </a:extLst>
          </p:cNvPr>
          <p:cNvCxnSpPr>
            <a:cxnSpLocks/>
          </p:cNvCxnSpPr>
          <p:nvPr/>
        </p:nvCxnSpPr>
        <p:spPr>
          <a:xfrm>
            <a:off x="3381829" y="3167860"/>
            <a:ext cx="0" cy="1650883"/>
          </a:xfrm>
          <a:prstGeom prst="line">
            <a:avLst/>
          </a:prstGeom>
          <a:ln w="25400">
            <a:gradFill>
              <a:gsLst>
                <a:gs pos="0">
                  <a:srgbClr val="FFCA61"/>
                </a:gs>
                <a:gs pos="100000">
                  <a:schemeClr val="bg1">
                    <a:lumMod val="75000"/>
                    <a:alpha val="0"/>
                  </a:scheme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62C79927-E3E9-5A35-92DB-0ED8629DD0C9}"/>
              </a:ext>
            </a:extLst>
          </p:cNvPr>
          <p:cNvCxnSpPr>
            <a:cxnSpLocks/>
          </p:cNvCxnSpPr>
          <p:nvPr/>
        </p:nvCxnSpPr>
        <p:spPr>
          <a:xfrm>
            <a:off x="7495548" y="2659380"/>
            <a:ext cx="0" cy="847034"/>
          </a:xfrm>
          <a:prstGeom prst="line">
            <a:avLst/>
          </a:prstGeom>
          <a:ln w="25400">
            <a:gradFill>
              <a:gsLst>
                <a:gs pos="0">
                  <a:schemeClr val="tx1">
                    <a:lumMod val="75000"/>
                    <a:lumOff val="25000"/>
                  </a:schemeClr>
                </a:gs>
                <a:gs pos="100000">
                  <a:schemeClr val="bg1">
                    <a:lumMod val="75000"/>
                    <a:alpha val="0"/>
                  </a:scheme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DC94A9E3-8DA5-0E6B-747E-52665F079276}"/>
              </a:ext>
            </a:extLst>
          </p:cNvPr>
          <p:cNvCxnSpPr>
            <a:cxnSpLocks/>
          </p:cNvCxnSpPr>
          <p:nvPr/>
        </p:nvCxnSpPr>
        <p:spPr>
          <a:xfrm>
            <a:off x="8084458" y="4633936"/>
            <a:ext cx="0" cy="1534636"/>
          </a:xfrm>
          <a:prstGeom prst="line">
            <a:avLst/>
          </a:prstGeom>
          <a:ln w="25400">
            <a:gradFill>
              <a:gsLst>
                <a:gs pos="0">
                  <a:srgbClr val="2982E1"/>
                </a:gs>
                <a:gs pos="100000">
                  <a:schemeClr val="bg1">
                    <a:lumMod val="75000"/>
                    <a:alpha val="0"/>
                  </a:schemeClr>
                </a:gs>
              </a:gsLst>
              <a:lin ang="5400000" scaled="1"/>
            </a:gradFill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flag-pole-with-black-flag_38306" descr="D:\51PPT模板网\51pptmoban.com\图片.jpg">
            <a:extLst>
              <a:ext uri="{FF2B5EF4-FFF2-40B4-BE49-F238E27FC236}">
                <a16:creationId xmlns:a16="http://schemas.microsoft.com/office/drawing/2014/main" id="{F0E6C94A-CA76-1714-6C5E-C9C3EC0B83C5}"/>
              </a:ext>
            </a:extLst>
          </p:cNvPr>
          <p:cNvSpPr/>
          <p:nvPr/>
        </p:nvSpPr>
        <p:spPr>
          <a:xfrm>
            <a:off x="6018623" y="1930357"/>
            <a:ext cx="512168" cy="609685"/>
          </a:xfrm>
          <a:custGeom>
            <a:avLst/>
            <a:gdLst>
              <a:gd name="T0" fmla="*/ 401 w 401"/>
              <a:gd name="T1" fmla="*/ 89 h 478"/>
              <a:gd name="T2" fmla="*/ 401 w 401"/>
              <a:gd name="T3" fmla="*/ 293 h 478"/>
              <a:gd name="T4" fmla="*/ 73 w 401"/>
              <a:gd name="T5" fmla="*/ 293 h 478"/>
              <a:gd name="T6" fmla="*/ 73 w 401"/>
              <a:gd name="T7" fmla="*/ 89 h 478"/>
              <a:gd name="T8" fmla="*/ 401 w 401"/>
              <a:gd name="T9" fmla="*/ 89 h 478"/>
              <a:gd name="T10" fmla="*/ 39 w 401"/>
              <a:gd name="T11" fmla="*/ 0 h 478"/>
              <a:gd name="T12" fmla="*/ 0 w 401"/>
              <a:gd name="T13" fmla="*/ 39 h 478"/>
              <a:gd name="T14" fmla="*/ 23 w 401"/>
              <a:gd name="T15" fmla="*/ 74 h 478"/>
              <a:gd name="T16" fmla="*/ 23 w 401"/>
              <a:gd name="T17" fmla="*/ 478 h 478"/>
              <a:gd name="T18" fmla="*/ 56 w 401"/>
              <a:gd name="T19" fmla="*/ 478 h 478"/>
              <a:gd name="T20" fmla="*/ 56 w 401"/>
              <a:gd name="T21" fmla="*/ 74 h 478"/>
              <a:gd name="T22" fmla="*/ 78 w 401"/>
              <a:gd name="T23" fmla="*/ 39 h 478"/>
              <a:gd name="T24" fmla="*/ 39 w 401"/>
              <a:gd name="T25" fmla="*/ 0 h 4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01" h="478">
                <a:moveTo>
                  <a:pt x="401" y="89"/>
                </a:moveTo>
                <a:lnTo>
                  <a:pt x="401" y="293"/>
                </a:lnTo>
                <a:cubicBezTo>
                  <a:pt x="292" y="212"/>
                  <a:pt x="182" y="375"/>
                  <a:pt x="73" y="293"/>
                </a:cubicBezTo>
                <a:lnTo>
                  <a:pt x="73" y="89"/>
                </a:lnTo>
                <a:cubicBezTo>
                  <a:pt x="182" y="171"/>
                  <a:pt x="292" y="7"/>
                  <a:pt x="401" y="89"/>
                </a:cubicBezTo>
                <a:close/>
                <a:moveTo>
                  <a:pt x="39" y="0"/>
                </a:moveTo>
                <a:cubicBezTo>
                  <a:pt x="18" y="0"/>
                  <a:pt x="0" y="17"/>
                  <a:pt x="0" y="39"/>
                </a:cubicBezTo>
                <a:cubicBezTo>
                  <a:pt x="0" y="54"/>
                  <a:pt x="9" y="68"/>
                  <a:pt x="23" y="74"/>
                </a:cubicBezTo>
                <a:lnTo>
                  <a:pt x="23" y="478"/>
                </a:lnTo>
                <a:lnTo>
                  <a:pt x="56" y="478"/>
                </a:lnTo>
                <a:lnTo>
                  <a:pt x="56" y="74"/>
                </a:lnTo>
                <a:cubicBezTo>
                  <a:pt x="69" y="68"/>
                  <a:pt x="78" y="54"/>
                  <a:pt x="78" y="39"/>
                </a:cubicBezTo>
                <a:cubicBezTo>
                  <a:pt x="78" y="17"/>
                  <a:pt x="61" y="0"/>
                  <a:pt x="39" y="0"/>
                </a:cubicBezTo>
                <a:close/>
              </a:path>
            </a:pathLst>
          </a:custGeom>
          <a:solidFill>
            <a:srgbClr val="012B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D32407D-ED57-0E1A-2D6E-F2DA19C4A100}"/>
              </a:ext>
            </a:extLst>
          </p:cNvPr>
          <p:cNvGrpSpPr/>
          <p:nvPr/>
        </p:nvGrpSpPr>
        <p:grpSpPr>
          <a:xfrm>
            <a:off x="294650" y="3167860"/>
            <a:ext cx="3045788" cy="816522"/>
            <a:chOff x="222349" y="1906534"/>
            <a:chExt cx="3045788" cy="81652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5DE7E7B0-727F-0C75-E51F-691855FDC35A}"/>
                </a:ext>
              </a:extLst>
            </p:cNvPr>
            <p:cNvSpPr txBox="1"/>
            <p:nvPr/>
          </p:nvSpPr>
          <p:spPr>
            <a:xfrm>
              <a:off x="222349" y="2190603"/>
              <a:ext cx="302767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C706EAE3-595C-45AF-B3A2-82556F4FC766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E60F448-085B-8911-6BDE-D42D830C9855}"/>
              </a:ext>
            </a:extLst>
          </p:cNvPr>
          <p:cNvGrpSpPr/>
          <p:nvPr/>
        </p:nvGrpSpPr>
        <p:grpSpPr>
          <a:xfrm>
            <a:off x="8217119" y="4584732"/>
            <a:ext cx="2958311" cy="816522"/>
            <a:chOff x="283598" y="1906534"/>
            <a:chExt cx="2958311" cy="816522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6D705310-6BD0-B117-CBBB-65AF01C5F5D7}"/>
                </a:ext>
              </a:extLst>
            </p:cNvPr>
            <p:cNvSpPr txBox="1"/>
            <p:nvPr/>
          </p:nvSpPr>
          <p:spPr>
            <a:xfrm>
              <a:off x="283598" y="2190603"/>
              <a:ext cx="295831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DBD98237-1F36-31EA-169D-4216E7AA400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AE214EAB-9CAE-165A-9D2C-FB21B9BA6739}"/>
              </a:ext>
            </a:extLst>
          </p:cNvPr>
          <p:cNvCxnSpPr>
            <a:cxnSpLocks/>
          </p:cNvCxnSpPr>
          <p:nvPr/>
        </p:nvCxnSpPr>
        <p:spPr>
          <a:xfrm>
            <a:off x="6065110" y="2043910"/>
            <a:ext cx="0" cy="1123950"/>
          </a:xfrm>
          <a:prstGeom prst="line">
            <a:avLst/>
          </a:prstGeom>
          <a:ln w="50800" cap="rnd">
            <a:gradFill flip="none" rotWithShape="1"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rgbClr val="012BAF"/>
                </a:gs>
              </a:gsLst>
              <a:lin ang="16200000" scaled="1"/>
              <a:tileRect/>
            </a:gradFill>
            <a:head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C9BE5F3F-9AA3-CCDA-0736-6471716D8534}"/>
              </a:ext>
            </a:extLst>
          </p:cNvPr>
          <p:cNvGrpSpPr/>
          <p:nvPr/>
        </p:nvGrpSpPr>
        <p:grpSpPr>
          <a:xfrm>
            <a:off x="7610676" y="2540042"/>
            <a:ext cx="2958311" cy="816522"/>
            <a:chOff x="283598" y="1906534"/>
            <a:chExt cx="2958311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CE8EBC16-E5D9-0C28-6FA5-2BF2E1F11BB7}"/>
                </a:ext>
              </a:extLst>
            </p:cNvPr>
            <p:cNvSpPr txBox="1"/>
            <p:nvPr/>
          </p:nvSpPr>
          <p:spPr>
            <a:xfrm>
              <a:off x="283598" y="2190603"/>
              <a:ext cx="295831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B6F9FABE-928C-1D6A-BD38-7C501CF5E8E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BF2523C-AF5A-721B-85CC-A3C678A3DC82}"/>
              </a:ext>
            </a:extLst>
          </p:cNvPr>
          <p:cNvGrpSpPr/>
          <p:nvPr/>
        </p:nvGrpSpPr>
        <p:grpSpPr>
          <a:xfrm>
            <a:off x="2869302" y="2020483"/>
            <a:ext cx="3045788" cy="816522"/>
            <a:chOff x="222349" y="1906534"/>
            <a:chExt cx="3045788" cy="8165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FC6B818A-BE01-C3FD-8CC0-D8DF144F3921}"/>
                </a:ext>
              </a:extLst>
            </p:cNvPr>
            <p:cNvSpPr txBox="1"/>
            <p:nvPr/>
          </p:nvSpPr>
          <p:spPr>
            <a:xfrm>
              <a:off x="222349" y="2190603"/>
              <a:ext cx="302767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DB2C9F6C-B656-D23A-32E5-DB55991E127C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141759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2BA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1DB1634-43D4-3B4A-FB06-89CE1F7276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9" name="直接连接符 48">
            <a:extLst>
              <a:ext uri="{FF2B5EF4-FFF2-40B4-BE49-F238E27FC236}">
                <a16:creationId xmlns:a16="http://schemas.microsoft.com/office/drawing/2014/main" id="{E5413BE8-6EC7-2A69-FEE0-2D1321FD8834}"/>
              </a:ext>
            </a:extLst>
          </p:cNvPr>
          <p:cNvCxnSpPr>
            <a:cxnSpLocks/>
          </p:cNvCxnSpPr>
          <p:nvPr/>
        </p:nvCxnSpPr>
        <p:spPr>
          <a:xfrm>
            <a:off x="10936469" y="2345240"/>
            <a:ext cx="0" cy="2780726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28BD4822-5723-DE7C-4C0A-E6A4F6A1757F}"/>
              </a:ext>
            </a:extLst>
          </p:cNvPr>
          <p:cNvGrpSpPr/>
          <p:nvPr/>
        </p:nvGrpSpPr>
        <p:grpSpPr>
          <a:xfrm>
            <a:off x="7861661" y="4362514"/>
            <a:ext cx="3045788" cy="816522"/>
            <a:chOff x="222349" y="1906534"/>
            <a:chExt cx="3045788" cy="816522"/>
          </a:xfrm>
        </p:grpSpPr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2C02465C-9F7F-F59F-7AC6-BAB6A7A7A1EE}"/>
                </a:ext>
              </a:extLst>
            </p:cNvPr>
            <p:cNvSpPr txBox="1"/>
            <p:nvPr/>
          </p:nvSpPr>
          <p:spPr>
            <a:xfrm>
              <a:off x="222349" y="2190603"/>
              <a:ext cx="302767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3452D049-B7F0-C25E-77C4-11F515F04F33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511BF9C7-EE2B-D04E-856A-5BDEAAAC2E8C}"/>
              </a:ext>
            </a:extLst>
          </p:cNvPr>
          <p:cNvSpPr txBox="1"/>
          <p:nvPr/>
        </p:nvSpPr>
        <p:spPr>
          <a:xfrm>
            <a:off x="4267200" y="139198"/>
            <a:ext cx="36576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工作规划</a:t>
            </a:r>
          </a:p>
        </p:txBody>
      </p:sp>
      <p:grpSp>
        <p:nvGrpSpPr>
          <p:cNvPr id="4" name="组合 5" descr="D:\51PPT模板网\51pptmoban.com\图片.jpg">
            <a:extLst>
              <a:ext uri="{FF2B5EF4-FFF2-40B4-BE49-F238E27FC236}">
                <a16:creationId xmlns:a16="http://schemas.microsoft.com/office/drawing/2014/main" id="{43FC45B7-7797-6631-A993-E4D602D18360}"/>
              </a:ext>
            </a:extLst>
          </p:cNvPr>
          <p:cNvGrpSpPr>
            <a:grpSpLocks/>
          </p:cNvGrpSpPr>
          <p:nvPr/>
        </p:nvGrpSpPr>
        <p:grpSpPr bwMode="auto">
          <a:xfrm rot="2155608">
            <a:off x="10569794" y="1169591"/>
            <a:ext cx="699786" cy="1488530"/>
            <a:chOff x="0" y="0"/>
            <a:chExt cx="3584066" cy="7623386"/>
          </a:xfrm>
        </p:grpSpPr>
        <p:sp>
          <p:nvSpPr>
            <p:cNvPr id="8" name="等腰三角形 19">
              <a:extLst>
                <a:ext uri="{FF2B5EF4-FFF2-40B4-BE49-F238E27FC236}">
                  <a16:creationId xmlns:a16="http://schemas.microsoft.com/office/drawing/2014/main" id="{93872AF6-72B4-5E5B-0C54-DC2B24E51935}"/>
                </a:ext>
              </a:extLst>
            </p:cNvPr>
            <p:cNvSpPr>
              <a:spLocks/>
            </p:cNvSpPr>
            <p:nvPr/>
          </p:nvSpPr>
          <p:spPr bwMode="auto">
            <a:xfrm rot="5400000">
              <a:off x="1447379" y="4128146"/>
              <a:ext cx="3197672" cy="1075703"/>
            </a:xfrm>
            <a:custGeom>
              <a:avLst/>
              <a:gdLst>
                <a:gd name="T0" fmla="*/ 0 w 3497239"/>
                <a:gd name="T1" fmla="*/ 822277 h 1176478"/>
                <a:gd name="T2" fmla="*/ 2444329 w 3497239"/>
                <a:gd name="T3" fmla="*/ 297640 h 1176478"/>
                <a:gd name="T4" fmla="*/ 1375978 w 3497239"/>
                <a:gd name="T5" fmla="*/ 822277 h 1176478"/>
                <a:gd name="T6" fmla="*/ 0 w 3497239"/>
                <a:gd name="T7" fmla="*/ 822277 h 117647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497239" h="1176478">
                  <a:moveTo>
                    <a:pt x="0" y="1176478"/>
                  </a:moveTo>
                  <a:cubicBezTo>
                    <a:pt x="73929" y="380358"/>
                    <a:pt x="1594514" y="-565887"/>
                    <a:pt x="3497239" y="425851"/>
                  </a:cubicBezTo>
                  <a:lnTo>
                    <a:pt x="1968689" y="1176478"/>
                  </a:lnTo>
                  <a:lnTo>
                    <a:pt x="0" y="1176478"/>
                  </a:lnTo>
                  <a:close/>
                </a:path>
              </a:pathLst>
            </a:custGeom>
            <a:solidFill>
              <a:srgbClr val="FFCA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defTabSz="609585"/>
              <a:endParaRPr lang="zh-CN" altLang="en-US">
                <a:solidFill>
                  <a:prstClr val="black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9" name="等腰三角形 19">
              <a:extLst>
                <a:ext uri="{FF2B5EF4-FFF2-40B4-BE49-F238E27FC236}">
                  <a16:creationId xmlns:a16="http://schemas.microsoft.com/office/drawing/2014/main" id="{C084710B-F296-AFB7-018A-95F2BD4219B5}"/>
                </a:ext>
              </a:extLst>
            </p:cNvPr>
            <p:cNvSpPr>
              <a:spLocks/>
            </p:cNvSpPr>
            <p:nvPr/>
          </p:nvSpPr>
          <p:spPr bwMode="auto">
            <a:xfrm rot="16200000" flipH="1">
              <a:off x="-1060984" y="4065751"/>
              <a:ext cx="3197672" cy="1075703"/>
            </a:xfrm>
            <a:custGeom>
              <a:avLst/>
              <a:gdLst>
                <a:gd name="T0" fmla="*/ 0 w 3497239"/>
                <a:gd name="T1" fmla="*/ 822277 h 1176478"/>
                <a:gd name="T2" fmla="*/ 2444329 w 3497239"/>
                <a:gd name="T3" fmla="*/ 297640 h 1176478"/>
                <a:gd name="T4" fmla="*/ 1375978 w 3497239"/>
                <a:gd name="T5" fmla="*/ 822277 h 1176478"/>
                <a:gd name="T6" fmla="*/ 0 w 3497239"/>
                <a:gd name="T7" fmla="*/ 822277 h 1176478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3497239" h="1176478">
                  <a:moveTo>
                    <a:pt x="0" y="1176478"/>
                  </a:moveTo>
                  <a:cubicBezTo>
                    <a:pt x="73929" y="380358"/>
                    <a:pt x="1594514" y="-565887"/>
                    <a:pt x="3497239" y="425851"/>
                  </a:cubicBezTo>
                  <a:lnTo>
                    <a:pt x="1968689" y="1176478"/>
                  </a:lnTo>
                  <a:lnTo>
                    <a:pt x="0" y="1176478"/>
                  </a:lnTo>
                  <a:close/>
                </a:path>
              </a:pathLst>
            </a:custGeom>
            <a:solidFill>
              <a:srgbClr val="FFCA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defTabSz="609585"/>
              <a:endParaRPr lang="zh-CN" altLang="en-US">
                <a:solidFill>
                  <a:prstClr val="black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grpSp>
          <p:nvGrpSpPr>
            <p:cNvPr id="10" name="组合 10">
              <a:extLst>
                <a:ext uri="{FF2B5EF4-FFF2-40B4-BE49-F238E27FC236}">
                  <a16:creationId xmlns:a16="http://schemas.microsoft.com/office/drawing/2014/main" id="{B23E8314-1E85-0F78-ABA7-8B38811169EF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12857" y="1"/>
              <a:ext cx="2105186" cy="4851617"/>
              <a:chOff x="0" y="0"/>
              <a:chExt cx="1604851" cy="3698543"/>
            </a:xfrm>
          </p:grpSpPr>
          <p:sp>
            <p:nvSpPr>
              <p:cNvPr id="26" name="等腰三角形 7">
                <a:extLst>
                  <a:ext uri="{FF2B5EF4-FFF2-40B4-BE49-F238E27FC236}">
                    <a16:creationId xmlns:a16="http://schemas.microsoft.com/office/drawing/2014/main" id="{044E7A9C-7AEA-FE78-09DC-EB411B5572E3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>
                <a:off x="804244" y="0"/>
                <a:ext cx="800607" cy="3698543"/>
              </a:xfrm>
              <a:custGeom>
                <a:avLst/>
                <a:gdLst>
                  <a:gd name="T0" fmla="*/ 257006 w 800607"/>
                  <a:gd name="T1" fmla="*/ 3698543 h 3698543"/>
                  <a:gd name="T2" fmla="*/ 186246 w 800607"/>
                  <a:gd name="T3" fmla="*/ 1047938 h 3698543"/>
                  <a:gd name="T4" fmla="*/ 800607 w 800607"/>
                  <a:gd name="T5" fmla="*/ 0 h 3698543"/>
                  <a:gd name="T6" fmla="*/ 800607 w 800607"/>
                  <a:gd name="T7" fmla="*/ 3698543 h 3698543"/>
                  <a:gd name="T8" fmla="*/ 257006 w 800607"/>
                  <a:gd name="T9" fmla="*/ 3698543 h 36985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00607" h="3698543">
                    <a:moveTo>
                      <a:pt x="257006" y="3698543"/>
                    </a:moveTo>
                    <a:cubicBezTo>
                      <a:pt x="-99516" y="2979131"/>
                      <a:pt x="-48075" y="1865823"/>
                      <a:pt x="186246" y="1047938"/>
                    </a:cubicBezTo>
                    <a:cubicBezTo>
                      <a:pt x="395184" y="407355"/>
                      <a:pt x="497346" y="391516"/>
                      <a:pt x="800607" y="0"/>
                    </a:cubicBezTo>
                    <a:lnTo>
                      <a:pt x="800607" y="3698543"/>
                    </a:lnTo>
                    <a:lnTo>
                      <a:pt x="257006" y="3698543"/>
                    </a:lnTo>
                    <a:close/>
                  </a:path>
                </a:pathLst>
              </a:custGeom>
              <a:solidFill>
                <a:srgbClr val="2982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defTabSz="609585"/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7" name="等腰三角形 7">
                <a:extLst>
                  <a:ext uri="{FF2B5EF4-FFF2-40B4-BE49-F238E27FC236}">
                    <a16:creationId xmlns:a16="http://schemas.microsoft.com/office/drawing/2014/main" id="{74B8F4DD-402A-75BE-547E-4DAC1D18B3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804244" cy="3698543"/>
              </a:xfrm>
              <a:custGeom>
                <a:avLst/>
                <a:gdLst>
                  <a:gd name="T0" fmla="*/ 260643 w 804244"/>
                  <a:gd name="T1" fmla="*/ 3698543 h 3698543"/>
                  <a:gd name="T2" fmla="*/ 189883 w 804244"/>
                  <a:gd name="T3" fmla="*/ 1047938 h 3698543"/>
                  <a:gd name="T4" fmla="*/ 804244 w 804244"/>
                  <a:gd name="T5" fmla="*/ 0 h 3698543"/>
                  <a:gd name="T6" fmla="*/ 804244 w 804244"/>
                  <a:gd name="T7" fmla="*/ 3698543 h 3698543"/>
                  <a:gd name="T8" fmla="*/ 260643 w 804244"/>
                  <a:gd name="T9" fmla="*/ 3698543 h 369854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804244" h="3698543">
                    <a:moveTo>
                      <a:pt x="260643" y="3698543"/>
                    </a:moveTo>
                    <a:cubicBezTo>
                      <a:pt x="-95879" y="2979131"/>
                      <a:pt x="-53951" y="1846797"/>
                      <a:pt x="189883" y="1047938"/>
                    </a:cubicBezTo>
                    <a:cubicBezTo>
                      <a:pt x="408335" y="407355"/>
                      <a:pt x="500983" y="391516"/>
                      <a:pt x="804244" y="0"/>
                    </a:cubicBezTo>
                    <a:lnTo>
                      <a:pt x="804244" y="3698543"/>
                    </a:lnTo>
                    <a:lnTo>
                      <a:pt x="260643" y="3698543"/>
                    </a:lnTo>
                    <a:close/>
                  </a:path>
                </a:pathLst>
              </a:custGeom>
              <a:solidFill>
                <a:srgbClr val="012BAF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dirty="0">
                  <a:latin typeface="+mn-ea"/>
                </a:endParaRPr>
              </a:p>
            </p:txBody>
          </p:sp>
        </p:grpSp>
        <p:sp>
          <p:nvSpPr>
            <p:cNvPr id="11" name="等腰三角形 11">
              <a:extLst>
                <a:ext uri="{FF2B5EF4-FFF2-40B4-BE49-F238E27FC236}">
                  <a16:creationId xmlns:a16="http://schemas.microsoft.com/office/drawing/2014/main" id="{B4E36DD4-0ACD-3086-9A36-1E4D51AC00C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2250" y="1"/>
              <a:ext cx="635586" cy="933299"/>
            </a:xfrm>
            <a:custGeom>
              <a:avLst/>
              <a:gdLst>
                <a:gd name="T0" fmla="*/ 0 w 695129"/>
                <a:gd name="T1" fmla="*/ 702989 h 1020733"/>
                <a:gd name="T2" fmla="*/ 485849 w 695129"/>
                <a:gd name="T3" fmla="*/ 0 h 1020733"/>
                <a:gd name="T4" fmla="*/ 485849 w 695129"/>
                <a:gd name="T5" fmla="*/ 713422 h 1020733"/>
                <a:gd name="T6" fmla="*/ 0 w 695129"/>
                <a:gd name="T7" fmla="*/ 702989 h 102073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95129" h="1020733">
                  <a:moveTo>
                    <a:pt x="0" y="1005806"/>
                  </a:moveTo>
                  <a:cubicBezTo>
                    <a:pt x="189627" y="555102"/>
                    <a:pt x="508477" y="217414"/>
                    <a:pt x="695129" y="0"/>
                  </a:cubicBezTo>
                  <a:lnTo>
                    <a:pt x="695129" y="1020733"/>
                  </a:lnTo>
                  <a:lnTo>
                    <a:pt x="0" y="1005806"/>
                  </a:lnTo>
                  <a:close/>
                </a:path>
              </a:pathLst>
            </a:custGeom>
            <a:solidFill>
              <a:schemeClr val="bg1">
                <a:alpha val="82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defTabSz="609585"/>
              <a:endParaRPr lang="zh-CN" altLang="en-US">
                <a:solidFill>
                  <a:prstClr val="black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2" name="等腰三角形 11">
              <a:extLst>
                <a:ext uri="{FF2B5EF4-FFF2-40B4-BE49-F238E27FC236}">
                  <a16:creationId xmlns:a16="http://schemas.microsoft.com/office/drawing/2014/main" id="{28232860-7142-6842-0812-367ECADB69F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767834" y="0"/>
              <a:ext cx="630050" cy="933299"/>
            </a:xfrm>
            <a:custGeom>
              <a:avLst/>
              <a:gdLst>
                <a:gd name="T0" fmla="*/ 0 w 680204"/>
                <a:gd name="T1" fmla="*/ 713422 h 1020733"/>
                <a:gd name="T2" fmla="*/ 500705 w 680204"/>
                <a:gd name="T3" fmla="*/ 0 h 1020733"/>
                <a:gd name="T4" fmla="*/ 500705 w 680204"/>
                <a:gd name="T5" fmla="*/ 713422 h 1020733"/>
                <a:gd name="T6" fmla="*/ 0 w 680204"/>
                <a:gd name="T7" fmla="*/ 713422 h 1020733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680204" h="1020733">
                  <a:moveTo>
                    <a:pt x="0" y="1020733"/>
                  </a:moveTo>
                  <a:cubicBezTo>
                    <a:pt x="204554" y="570030"/>
                    <a:pt x="287139" y="452401"/>
                    <a:pt x="680204" y="0"/>
                  </a:cubicBezTo>
                  <a:lnTo>
                    <a:pt x="680204" y="1020733"/>
                  </a:lnTo>
                  <a:lnTo>
                    <a:pt x="0" y="1020733"/>
                  </a:lnTo>
                  <a:close/>
                </a:path>
              </a:pathLst>
            </a:custGeom>
            <a:solidFill>
              <a:schemeClr val="bg1">
                <a:alpha val="27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defTabSz="609585"/>
              <a:endParaRPr lang="zh-CN" altLang="en-US">
                <a:solidFill>
                  <a:prstClr val="black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3" name="矩形 17">
              <a:extLst>
                <a:ext uri="{FF2B5EF4-FFF2-40B4-BE49-F238E27FC236}">
                  <a16:creationId xmlns:a16="http://schemas.microsoft.com/office/drawing/2014/main" id="{82D076E0-6DE6-1B1D-F94E-BA19DD976454}"/>
                </a:ext>
              </a:extLst>
            </p:cNvPr>
            <p:cNvSpPr>
              <a:spLocks/>
            </p:cNvSpPr>
            <p:nvPr/>
          </p:nvSpPr>
          <p:spPr bwMode="auto">
            <a:xfrm>
              <a:off x="799110" y="3990586"/>
              <a:ext cx="1969019" cy="249574"/>
            </a:xfrm>
            <a:custGeom>
              <a:avLst/>
              <a:gdLst>
                <a:gd name="T0" fmla="*/ 838 w 2153482"/>
                <a:gd name="T1" fmla="*/ 9539 h 272955"/>
                <a:gd name="T2" fmla="*/ 1505137 w 2153482"/>
                <a:gd name="T3" fmla="*/ 0 h 272955"/>
                <a:gd name="T4" fmla="*/ 1447904 w 2153482"/>
                <a:gd name="T5" fmla="*/ 190776 h 272955"/>
                <a:gd name="T6" fmla="*/ 29456 w 2153482"/>
                <a:gd name="T7" fmla="*/ 181237 h 272955"/>
                <a:gd name="T8" fmla="*/ 838 w 2153482"/>
                <a:gd name="T9" fmla="*/ 9539 h 2729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153482" h="272955">
                  <a:moveTo>
                    <a:pt x="1200" y="13648"/>
                  </a:moveTo>
                  <a:lnTo>
                    <a:pt x="2153482" y="0"/>
                  </a:lnTo>
                  <a:cubicBezTo>
                    <a:pt x="2085244" y="282054"/>
                    <a:pt x="2126186" y="141028"/>
                    <a:pt x="2071596" y="272955"/>
                  </a:cubicBezTo>
                  <a:lnTo>
                    <a:pt x="42144" y="259307"/>
                  </a:lnTo>
                  <a:cubicBezTo>
                    <a:pt x="37595" y="250209"/>
                    <a:pt x="-7898" y="104633"/>
                    <a:pt x="1200" y="1364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defTabSz="609585"/>
              <a:endParaRPr lang="zh-CN" altLang="en-US">
                <a:solidFill>
                  <a:prstClr val="black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4" name="矩形 17">
              <a:extLst>
                <a:ext uri="{FF2B5EF4-FFF2-40B4-BE49-F238E27FC236}">
                  <a16:creationId xmlns:a16="http://schemas.microsoft.com/office/drawing/2014/main" id="{64A658D9-B6AA-76A2-E105-003B0188DC96}"/>
                </a:ext>
              </a:extLst>
            </p:cNvPr>
            <p:cNvSpPr>
              <a:spLocks/>
            </p:cNvSpPr>
            <p:nvPr/>
          </p:nvSpPr>
          <p:spPr bwMode="auto">
            <a:xfrm>
              <a:off x="896322" y="4417469"/>
              <a:ext cx="1748741" cy="255424"/>
            </a:xfrm>
            <a:custGeom>
              <a:avLst/>
              <a:gdLst>
                <a:gd name="T0" fmla="*/ 103 w 2600152"/>
                <a:gd name="T1" fmla="*/ 17114 h 285252"/>
                <a:gd name="T2" fmla="*/ 531993 w 2600152"/>
                <a:gd name="T3" fmla="*/ 0 h 285252"/>
                <a:gd name="T4" fmla="*/ 503997 w 2600152"/>
                <a:gd name="T5" fmla="*/ 175479 h 285252"/>
                <a:gd name="T6" fmla="*/ 23079 w 2600152"/>
                <a:gd name="T7" fmla="*/ 183384 h 285252"/>
                <a:gd name="T8" fmla="*/ 103 w 2600152"/>
                <a:gd name="T9" fmla="*/ 17114 h 2852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600152" h="285252">
                  <a:moveTo>
                    <a:pt x="504" y="26621"/>
                  </a:moveTo>
                  <a:lnTo>
                    <a:pt x="2600152" y="0"/>
                  </a:lnTo>
                  <a:cubicBezTo>
                    <a:pt x="2531914" y="282054"/>
                    <a:pt x="2517911" y="141029"/>
                    <a:pt x="2463321" y="272956"/>
                  </a:cubicBezTo>
                  <a:lnTo>
                    <a:pt x="112798" y="285252"/>
                  </a:lnTo>
                  <a:cubicBezTo>
                    <a:pt x="108249" y="276154"/>
                    <a:pt x="-8594" y="117606"/>
                    <a:pt x="504" y="2662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defTabSz="609585"/>
              <a:endParaRPr lang="zh-CN" altLang="en-US">
                <a:solidFill>
                  <a:prstClr val="black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5" name="椭圆 15">
              <a:extLst>
                <a:ext uri="{FF2B5EF4-FFF2-40B4-BE49-F238E27FC236}">
                  <a16:creationId xmlns:a16="http://schemas.microsoft.com/office/drawing/2014/main" id="{E3792C8F-E214-D3C5-7A17-837B85CAC8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30026" y="1106462"/>
              <a:ext cx="1064547" cy="1064547"/>
            </a:xfrm>
            <a:prstGeom prst="ellipse">
              <a:avLst/>
            </a:prstGeom>
            <a:solidFill>
              <a:srgbClr val="FFCA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 defTabSz="609585"/>
              <a:endParaRPr lang="zh-CN" altLang="en-US">
                <a:solidFill>
                  <a:srgbClr val="FFFFFF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6" name="弦形 35">
              <a:extLst>
                <a:ext uri="{FF2B5EF4-FFF2-40B4-BE49-F238E27FC236}">
                  <a16:creationId xmlns:a16="http://schemas.microsoft.com/office/drawing/2014/main" id="{79916EA8-A662-92B0-BCBE-B5A4E9A3FDDC}"/>
                </a:ext>
              </a:extLst>
            </p:cNvPr>
            <p:cNvSpPr>
              <a:spLocks/>
            </p:cNvSpPr>
            <p:nvPr/>
          </p:nvSpPr>
          <p:spPr bwMode="auto">
            <a:xfrm rot="1356883">
              <a:off x="1365364" y="1238244"/>
              <a:ext cx="546652" cy="755629"/>
            </a:xfrm>
            <a:custGeom>
              <a:avLst/>
              <a:gdLst>
                <a:gd name="T0" fmla="*/ 16574 w 1753080"/>
                <a:gd name="T1" fmla="*/ 26186 h 2274665"/>
                <a:gd name="T2" fmla="*/ 4512 w 1753080"/>
                <a:gd name="T3" fmla="*/ 25018 h 2274665"/>
                <a:gd name="T4" fmla="*/ 166 w 1753080"/>
                <a:gd name="T5" fmla="*/ 11475 h 2274665"/>
                <a:gd name="T6" fmla="*/ 7742 w 1753080"/>
                <a:gd name="T7" fmla="*/ 0 h 2274665"/>
                <a:gd name="T8" fmla="*/ 16574 w 1753080"/>
                <a:gd name="T9" fmla="*/ 26186 h 22746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53080" h="2274665">
                  <a:moveTo>
                    <a:pt x="1753080" y="2150344"/>
                  </a:moveTo>
                  <a:cubicBezTo>
                    <a:pt x="1343443" y="2381448"/>
                    <a:pt x="766544" y="2255753"/>
                    <a:pt x="477289" y="2054407"/>
                  </a:cubicBezTo>
                  <a:cubicBezTo>
                    <a:pt x="188034" y="1853061"/>
                    <a:pt x="-70699" y="1363202"/>
                    <a:pt x="17549" y="942268"/>
                  </a:cubicBezTo>
                  <a:cubicBezTo>
                    <a:pt x="45749" y="794011"/>
                    <a:pt x="142099" y="222867"/>
                    <a:pt x="818878" y="0"/>
                  </a:cubicBezTo>
                  <a:cubicBezTo>
                    <a:pt x="1035506" y="520003"/>
                    <a:pt x="1536452" y="1630341"/>
                    <a:pt x="1753080" y="2150344"/>
                  </a:cubicBezTo>
                  <a:close/>
                </a:path>
              </a:pathLst>
            </a:custGeom>
            <a:solidFill>
              <a:srgbClr val="B2D7C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defTabSz="609585"/>
              <a:endParaRPr lang="zh-CN" altLang="en-US">
                <a:solidFill>
                  <a:prstClr val="black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sp>
          <p:nvSpPr>
            <p:cNvPr id="17" name="弦形 35">
              <a:extLst>
                <a:ext uri="{FF2B5EF4-FFF2-40B4-BE49-F238E27FC236}">
                  <a16:creationId xmlns:a16="http://schemas.microsoft.com/office/drawing/2014/main" id="{CC7D48AD-90A2-A072-BD73-ED854DF5CE19}"/>
                </a:ext>
              </a:extLst>
            </p:cNvPr>
            <p:cNvSpPr>
              <a:spLocks/>
            </p:cNvSpPr>
            <p:nvPr/>
          </p:nvSpPr>
          <p:spPr bwMode="auto">
            <a:xfrm rot="20223784" flipH="1">
              <a:off x="1599258" y="1243063"/>
              <a:ext cx="568150" cy="755629"/>
            </a:xfrm>
            <a:custGeom>
              <a:avLst/>
              <a:gdLst>
                <a:gd name="T0" fmla="*/ 19340 w 1753080"/>
                <a:gd name="T1" fmla="*/ 26186 h 2274665"/>
                <a:gd name="T2" fmla="*/ 5265 w 1753080"/>
                <a:gd name="T3" fmla="*/ 25018 h 2274665"/>
                <a:gd name="T4" fmla="*/ 193 w 1753080"/>
                <a:gd name="T5" fmla="*/ 11475 h 2274665"/>
                <a:gd name="T6" fmla="*/ 9034 w 1753080"/>
                <a:gd name="T7" fmla="*/ 0 h 2274665"/>
                <a:gd name="T8" fmla="*/ 19340 w 1753080"/>
                <a:gd name="T9" fmla="*/ 26186 h 22746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1753080" h="2274665">
                  <a:moveTo>
                    <a:pt x="1753080" y="2150344"/>
                  </a:moveTo>
                  <a:cubicBezTo>
                    <a:pt x="1343443" y="2381448"/>
                    <a:pt x="766544" y="2255753"/>
                    <a:pt x="477289" y="2054407"/>
                  </a:cubicBezTo>
                  <a:cubicBezTo>
                    <a:pt x="188034" y="1853061"/>
                    <a:pt x="-70699" y="1363202"/>
                    <a:pt x="17549" y="942268"/>
                  </a:cubicBezTo>
                  <a:cubicBezTo>
                    <a:pt x="45749" y="794011"/>
                    <a:pt x="142099" y="222867"/>
                    <a:pt x="818878" y="0"/>
                  </a:cubicBezTo>
                  <a:cubicBezTo>
                    <a:pt x="1035506" y="520003"/>
                    <a:pt x="1536452" y="1630341"/>
                    <a:pt x="1753080" y="2150344"/>
                  </a:cubicBezTo>
                  <a:close/>
                </a:path>
              </a:pathLst>
            </a:custGeom>
            <a:solidFill>
              <a:srgbClr val="83A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defTabSz="609585"/>
              <a:endParaRPr lang="zh-CN" altLang="en-US">
                <a:solidFill>
                  <a:prstClr val="black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  <p:grpSp>
          <p:nvGrpSpPr>
            <p:cNvPr id="18" name="组合 18">
              <a:extLst>
                <a:ext uri="{FF2B5EF4-FFF2-40B4-BE49-F238E27FC236}">
                  <a16:creationId xmlns:a16="http://schemas.microsoft.com/office/drawing/2014/main" id="{6646CC92-9373-E749-AF0D-EDDD8C2D965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887674" y="4842408"/>
              <a:ext cx="1757387" cy="2780978"/>
              <a:chOff x="0" y="0"/>
              <a:chExt cx="1757387" cy="2780978"/>
            </a:xfrm>
          </p:grpSpPr>
          <p:sp>
            <p:nvSpPr>
              <p:cNvPr id="24" name="任意多边形 24">
                <a:extLst>
                  <a:ext uri="{FF2B5EF4-FFF2-40B4-BE49-F238E27FC236}">
                    <a16:creationId xmlns:a16="http://schemas.microsoft.com/office/drawing/2014/main" id="{323AAB79-28FE-714F-6BF7-9A8571D694E9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 flipV="1">
                <a:off x="0" y="0"/>
                <a:ext cx="1757387" cy="2780978"/>
              </a:xfrm>
              <a:custGeom>
                <a:avLst/>
                <a:gdLst>
                  <a:gd name="T0" fmla="*/ 563035 w 1565091"/>
                  <a:gd name="T1" fmla="*/ 5473445 h 2219098"/>
                  <a:gd name="T2" fmla="*/ 96665 w 1565091"/>
                  <a:gd name="T3" fmla="*/ 5473445 h 2219098"/>
                  <a:gd name="T4" fmla="*/ 249926 w 1565091"/>
                  <a:gd name="T5" fmla="*/ 3146121 h 2219098"/>
                  <a:gd name="T6" fmla="*/ 470768 w 1565091"/>
                  <a:gd name="T7" fmla="*/ 4736704 h 2219098"/>
                  <a:gd name="T8" fmla="*/ 486660 w 1565091"/>
                  <a:gd name="T9" fmla="*/ 4854106 h 2219098"/>
                  <a:gd name="T10" fmla="*/ 502215 w 1565091"/>
                  <a:gd name="T11" fmla="*/ 4601576 h 2219098"/>
                  <a:gd name="T12" fmla="*/ 514874 w 1565091"/>
                  <a:gd name="T13" fmla="*/ 4435681 h 2219098"/>
                  <a:gd name="T14" fmla="*/ 492774 w 1565091"/>
                  <a:gd name="T15" fmla="*/ 4236502 h 2219098"/>
                  <a:gd name="T16" fmla="*/ 725180 w 1565091"/>
                  <a:gd name="T17" fmla="*/ 1050182 h 2219098"/>
                  <a:gd name="T18" fmla="*/ 766988 w 1565091"/>
                  <a:gd name="T19" fmla="*/ 1641070 h 2219098"/>
                  <a:gd name="T20" fmla="*/ 778409 w 1565091"/>
                  <a:gd name="T21" fmla="*/ 1774924 h 2219098"/>
                  <a:gd name="T22" fmla="*/ 844468 w 1565091"/>
                  <a:gd name="T23" fmla="*/ 1304066 h 2219098"/>
                  <a:gd name="T24" fmla="*/ 1202773 w 1565091"/>
                  <a:gd name="T25" fmla="*/ 0 h 2219098"/>
                  <a:gd name="T26" fmla="*/ 1875824 w 1565091"/>
                  <a:gd name="T27" fmla="*/ 3587014 h 2219098"/>
                  <a:gd name="T28" fmla="*/ 1891974 w 1565091"/>
                  <a:gd name="T29" fmla="*/ 3781464 h 2219098"/>
                  <a:gd name="T30" fmla="*/ 1954231 w 1565091"/>
                  <a:gd name="T31" fmla="*/ 3437865 h 2219098"/>
                  <a:gd name="T32" fmla="*/ 2175453 w 1565091"/>
                  <a:gd name="T33" fmla="*/ 1797672 h 2219098"/>
                  <a:gd name="T34" fmla="*/ 2318436 w 1565091"/>
                  <a:gd name="T35" fmla="*/ 5458968 h 2219098"/>
                  <a:gd name="T36" fmla="*/ 1962716 w 1565091"/>
                  <a:gd name="T37" fmla="*/ 5423921 h 2219098"/>
                  <a:gd name="T38" fmla="*/ 1955903 w 1565091"/>
                  <a:gd name="T39" fmla="*/ 5455035 h 2219098"/>
                  <a:gd name="T40" fmla="*/ 560875 w 1565091"/>
                  <a:gd name="T41" fmla="*/ 5455035 h 2219098"/>
                  <a:gd name="T42" fmla="*/ 563035 w 1565091"/>
                  <a:gd name="T43" fmla="*/ 5473445 h 2219098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1565091" h="2219098">
                    <a:moveTo>
                      <a:pt x="354180" y="2219098"/>
                    </a:moveTo>
                    <a:lnTo>
                      <a:pt x="60808" y="2219098"/>
                    </a:lnTo>
                    <a:cubicBezTo>
                      <a:pt x="21319" y="2089237"/>
                      <a:pt x="-93702" y="1748513"/>
                      <a:pt x="157217" y="1275531"/>
                    </a:cubicBezTo>
                    <a:cubicBezTo>
                      <a:pt x="207044" y="1615583"/>
                      <a:pt x="244111" y="1689614"/>
                      <a:pt x="296139" y="1920401"/>
                    </a:cubicBezTo>
                    <a:lnTo>
                      <a:pt x="306136" y="1968000"/>
                    </a:lnTo>
                    <a:lnTo>
                      <a:pt x="315921" y="1865616"/>
                    </a:lnTo>
                    <a:lnTo>
                      <a:pt x="323884" y="1798357"/>
                    </a:lnTo>
                    <a:lnTo>
                      <a:pt x="309982" y="1717604"/>
                    </a:lnTo>
                    <a:cubicBezTo>
                      <a:pt x="269129" y="1441309"/>
                      <a:pt x="249768" y="993023"/>
                      <a:pt x="456178" y="425775"/>
                    </a:cubicBezTo>
                    <a:cubicBezTo>
                      <a:pt x="465286" y="516403"/>
                      <a:pt x="474006" y="595214"/>
                      <a:pt x="482478" y="665339"/>
                    </a:cubicBezTo>
                    <a:lnTo>
                      <a:pt x="489661" y="719607"/>
                    </a:lnTo>
                    <a:lnTo>
                      <a:pt x="531217" y="528707"/>
                    </a:lnTo>
                    <a:cubicBezTo>
                      <a:pt x="598877" y="254442"/>
                      <a:pt x="675253" y="55468"/>
                      <a:pt x="756611" y="0"/>
                    </a:cubicBezTo>
                    <a:cubicBezTo>
                      <a:pt x="964981" y="261069"/>
                      <a:pt x="1106110" y="922339"/>
                      <a:pt x="1179997" y="1454283"/>
                    </a:cubicBezTo>
                    <a:lnTo>
                      <a:pt x="1190156" y="1533118"/>
                    </a:lnTo>
                    <a:lnTo>
                      <a:pt x="1229319" y="1393814"/>
                    </a:lnTo>
                    <a:cubicBezTo>
                      <a:pt x="1302866" y="1135771"/>
                      <a:pt x="1366149" y="898918"/>
                      <a:pt x="1368480" y="728830"/>
                    </a:cubicBezTo>
                    <a:cubicBezTo>
                      <a:pt x="1722838" y="1378200"/>
                      <a:pt x="1497914" y="2083367"/>
                      <a:pt x="1458424" y="2213228"/>
                    </a:cubicBezTo>
                    <a:lnTo>
                      <a:pt x="1234657" y="2199019"/>
                    </a:lnTo>
                    <a:lnTo>
                      <a:pt x="1230371" y="2211634"/>
                    </a:lnTo>
                    <a:lnTo>
                      <a:pt x="352821" y="2211634"/>
                    </a:lnTo>
                    <a:lnTo>
                      <a:pt x="354180" y="2219098"/>
                    </a:lnTo>
                    <a:close/>
                  </a:path>
                </a:pathLst>
              </a:custGeom>
              <a:solidFill>
                <a:srgbClr val="F2F2F2">
                  <a:alpha val="70979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defTabSz="609585"/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5" name="任意多边形 25">
                <a:extLst>
                  <a:ext uri="{FF2B5EF4-FFF2-40B4-BE49-F238E27FC236}">
                    <a16:creationId xmlns:a16="http://schemas.microsoft.com/office/drawing/2014/main" id="{78AD0BFB-34FD-FF13-9647-BCF01895841C}"/>
                  </a:ext>
                </a:extLst>
              </p:cNvPr>
              <p:cNvSpPr>
                <a:spLocks/>
              </p:cNvSpPr>
              <p:nvPr/>
            </p:nvSpPr>
            <p:spPr bwMode="auto">
              <a:xfrm flipH="1" flipV="1">
                <a:off x="258451" y="7794"/>
                <a:ext cx="1313841" cy="2118178"/>
              </a:xfrm>
              <a:custGeom>
                <a:avLst/>
                <a:gdLst>
                  <a:gd name="T0" fmla="*/ 175888 w 1565091"/>
                  <a:gd name="T1" fmla="*/ 1842131 h 2219098"/>
                  <a:gd name="T2" fmla="*/ 30197 w 1565091"/>
                  <a:gd name="T3" fmla="*/ 1842131 h 2219098"/>
                  <a:gd name="T4" fmla="*/ 78075 w 1565091"/>
                  <a:gd name="T5" fmla="*/ 1058851 h 2219098"/>
                  <a:gd name="T6" fmla="*/ 147064 w 1565091"/>
                  <a:gd name="T7" fmla="*/ 1594174 h 2219098"/>
                  <a:gd name="T8" fmla="*/ 152029 w 1565091"/>
                  <a:gd name="T9" fmla="*/ 1633687 h 2219098"/>
                  <a:gd name="T10" fmla="*/ 156889 w 1565091"/>
                  <a:gd name="T11" fmla="*/ 1548696 h 2219098"/>
                  <a:gd name="T12" fmla="*/ 160843 w 1565091"/>
                  <a:gd name="T13" fmla="*/ 1492862 h 2219098"/>
                  <a:gd name="T14" fmla="*/ 153939 w 1565091"/>
                  <a:gd name="T15" fmla="*/ 1425827 h 2219098"/>
                  <a:gd name="T16" fmla="*/ 226541 w 1565091"/>
                  <a:gd name="T17" fmla="*/ 353447 h 2219098"/>
                  <a:gd name="T18" fmla="*/ 239602 w 1565091"/>
                  <a:gd name="T19" fmla="*/ 552315 h 2219098"/>
                  <a:gd name="T20" fmla="*/ 243169 w 1565091"/>
                  <a:gd name="T21" fmla="*/ 597365 h 2219098"/>
                  <a:gd name="T22" fmla="*/ 263806 w 1565091"/>
                  <a:gd name="T23" fmla="*/ 438893 h 2219098"/>
                  <a:gd name="T24" fmla="*/ 375738 w 1565091"/>
                  <a:gd name="T25" fmla="*/ 0 h 2219098"/>
                  <a:gd name="T26" fmla="*/ 585994 w 1565091"/>
                  <a:gd name="T27" fmla="*/ 1207238 h 2219098"/>
                  <a:gd name="T28" fmla="*/ 591040 w 1565091"/>
                  <a:gd name="T29" fmla="*/ 1272680 h 2219098"/>
                  <a:gd name="T30" fmla="*/ 610489 w 1565091"/>
                  <a:gd name="T31" fmla="*/ 1157041 h 2219098"/>
                  <a:gd name="T32" fmla="*/ 679597 w 1565091"/>
                  <a:gd name="T33" fmla="*/ 605021 h 2219098"/>
                  <a:gd name="T34" fmla="*/ 724264 w 1565091"/>
                  <a:gd name="T35" fmla="*/ 1837257 h 2219098"/>
                  <a:gd name="T36" fmla="*/ 613139 w 1565091"/>
                  <a:gd name="T37" fmla="*/ 1825462 h 2219098"/>
                  <a:gd name="T38" fmla="*/ 611011 w 1565091"/>
                  <a:gd name="T39" fmla="*/ 1835934 h 2219098"/>
                  <a:gd name="T40" fmla="*/ 175213 w 1565091"/>
                  <a:gd name="T41" fmla="*/ 1835934 h 2219098"/>
                  <a:gd name="T42" fmla="*/ 175888 w 1565091"/>
                  <a:gd name="T43" fmla="*/ 1842131 h 2219098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1565091" h="2219098">
                    <a:moveTo>
                      <a:pt x="354180" y="2219098"/>
                    </a:moveTo>
                    <a:lnTo>
                      <a:pt x="60808" y="2219098"/>
                    </a:lnTo>
                    <a:cubicBezTo>
                      <a:pt x="21319" y="2089237"/>
                      <a:pt x="-93702" y="1748513"/>
                      <a:pt x="157217" y="1275531"/>
                    </a:cubicBezTo>
                    <a:cubicBezTo>
                      <a:pt x="207044" y="1615583"/>
                      <a:pt x="244111" y="1689614"/>
                      <a:pt x="296139" y="1920401"/>
                    </a:cubicBezTo>
                    <a:lnTo>
                      <a:pt x="306136" y="1968000"/>
                    </a:lnTo>
                    <a:lnTo>
                      <a:pt x="315921" y="1865616"/>
                    </a:lnTo>
                    <a:lnTo>
                      <a:pt x="323884" y="1798357"/>
                    </a:lnTo>
                    <a:lnTo>
                      <a:pt x="309982" y="1717604"/>
                    </a:lnTo>
                    <a:cubicBezTo>
                      <a:pt x="269129" y="1441309"/>
                      <a:pt x="249768" y="993023"/>
                      <a:pt x="456178" y="425775"/>
                    </a:cubicBezTo>
                    <a:cubicBezTo>
                      <a:pt x="465286" y="516403"/>
                      <a:pt x="474006" y="595214"/>
                      <a:pt x="482478" y="665339"/>
                    </a:cubicBezTo>
                    <a:lnTo>
                      <a:pt x="489661" y="719607"/>
                    </a:lnTo>
                    <a:lnTo>
                      <a:pt x="531217" y="528707"/>
                    </a:lnTo>
                    <a:cubicBezTo>
                      <a:pt x="598877" y="254442"/>
                      <a:pt x="675253" y="55468"/>
                      <a:pt x="756611" y="0"/>
                    </a:cubicBezTo>
                    <a:cubicBezTo>
                      <a:pt x="964981" y="261069"/>
                      <a:pt x="1106110" y="922339"/>
                      <a:pt x="1179997" y="1454283"/>
                    </a:cubicBezTo>
                    <a:lnTo>
                      <a:pt x="1190156" y="1533118"/>
                    </a:lnTo>
                    <a:lnTo>
                      <a:pt x="1229319" y="1393814"/>
                    </a:lnTo>
                    <a:cubicBezTo>
                      <a:pt x="1302866" y="1135771"/>
                      <a:pt x="1366149" y="898918"/>
                      <a:pt x="1368480" y="728830"/>
                    </a:cubicBezTo>
                    <a:cubicBezTo>
                      <a:pt x="1722838" y="1378200"/>
                      <a:pt x="1497914" y="2083367"/>
                      <a:pt x="1458424" y="2213228"/>
                    </a:cubicBezTo>
                    <a:lnTo>
                      <a:pt x="1234657" y="2199019"/>
                    </a:lnTo>
                    <a:lnTo>
                      <a:pt x="1230371" y="2211634"/>
                    </a:lnTo>
                    <a:lnTo>
                      <a:pt x="352821" y="2211634"/>
                    </a:lnTo>
                    <a:lnTo>
                      <a:pt x="354180" y="2219098"/>
                    </a:lnTo>
                    <a:close/>
                  </a:path>
                </a:pathLst>
              </a:custGeom>
              <a:solidFill>
                <a:srgbClr val="A6A6A6">
                  <a:alpha val="25098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defTabSz="609585"/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</p:grpSp>
        <p:grpSp>
          <p:nvGrpSpPr>
            <p:cNvPr id="19" name="组合 19">
              <a:extLst>
                <a:ext uri="{FF2B5EF4-FFF2-40B4-BE49-F238E27FC236}">
                  <a16:creationId xmlns:a16="http://schemas.microsoft.com/office/drawing/2014/main" id="{7897A2E6-A806-923D-8267-794865D9A37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576260" y="2313720"/>
              <a:ext cx="387841" cy="380896"/>
              <a:chOff x="0" y="0"/>
              <a:chExt cx="298822" cy="293471"/>
            </a:xfrm>
          </p:grpSpPr>
          <p:sp>
            <p:nvSpPr>
              <p:cNvPr id="22" name="弦形 35">
                <a:extLst>
                  <a:ext uri="{FF2B5EF4-FFF2-40B4-BE49-F238E27FC236}">
                    <a16:creationId xmlns:a16="http://schemas.microsoft.com/office/drawing/2014/main" id="{08E023E2-B9B6-605E-E6DE-DC74CEB95AB3}"/>
                  </a:ext>
                </a:extLst>
              </p:cNvPr>
              <p:cNvSpPr>
                <a:spLocks/>
              </p:cNvSpPr>
              <p:nvPr/>
            </p:nvSpPr>
            <p:spPr bwMode="auto">
              <a:xfrm rot="1381283">
                <a:off x="0" y="0"/>
                <a:ext cx="212307" cy="293470"/>
              </a:xfrm>
              <a:custGeom>
                <a:avLst/>
                <a:gdLst>
                  <a:gd name="T0" fmla="*/ 377 w 1753080"/>
                  <a:gd name="T1" fmla="*/ 596 h 2274665"/>
                  <a:gd name="T2" fmla="*/ 103 w 1753080"/>
                  <a:gd name="T3" fmla="*/ 569 h 2274665"/>
                  <a:gd name="T4" fmla="*/ 4 w 1753080"/>
                  <a:gd name="T5" fmla="*/ 261 h 2274665"/>
                  <a:gd name="T6" fmla="*/ 176 w 1753080"/>
                  <a:gd name="T7" fmla="*/ 0 h 2274665"/>
                  <a:gd name="T8" fmla="*/ 377 w 1753080"/>
                  <a:gd name="T9" fmla="*/ 596 h 22746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53080" h="2274665">
                    <a:moveTo>
                      <a:pt x="1753080" y="2150344"/>
                    </a:moveTo>
                    <a:cubicBezTo>
                      <a:pt x="1343443" y="2381448"/>
                      <a:pt x="766544" y="2255753"/>
                      <a:pt x="477289" y="2054407"/>
                    </a:cubicBezTo>
                    <a:cubicBezTo>
                      <a:pt x="188034" y="1853061"/>
                      <a:pt x="-70699" y="1363202"/>
                      <a:pt x="17549" y="942268"/>
                    </a:cubicBezTo>
                    <a:cubicBezTo>
                      <a:pt x="45749" y="794011"/>
                      <a:pt x="142099" y="222867"/>
                      <a:pt x="818878" y="0"/>
                    </a:cubicBezTo>
                    <a:cubicBezTo>
                      <a:pt x="1035506" y="520003"/>
                      <a:pt x="1536452" y="1630341"/>
                      <a:pt x="1753080" y="2150344"/>
                    </a:cubicBezTo>
                    <a:close/>
                  </a:path>
                </a:pathLst>
              </a:custGeom>
              <a:solidFill>
                <a:srgbClr val="B2D7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defTabSz="609585"/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  <p:sp>
            <p:nvSpPr>
              <p:cNvPr id="23" name="弦形 35">
                <a:extLst>
                  <a:ext uri="{FF2B5EF4-FFF2-40B4-BE49-F238E27FC236}">
                    <a16:creationId xmlns:a16="http://schemas.microsoft.com/office/drawing/2014/main" id="{45C9AFCB-BDC1-E937-3EC2-69E91C7E2E23}"/>
                  </a:ext>
                </a:extLst>
              </p:cNvPr>
              <p:cNvSpPr>
                <a:spLocks/>
              </p:cNvSpPr>
              <p:nvPr/>
            </p:nvSpPr>
            <p:spPr bwMode="auto">
              <a:xfrm rot="20218717" flipH="1">
                <a:off x="86515" y="1"/>
                <a:ext cx="212307" cy="293470"/>
              </a:xfrm>
              <a:custGeom>
                <a:avLst/>
                <a:gdLst>
                  <a:gd name="T0" fmla="*/ 377 w 1753080"/>
                  <a:gd name="T1" fmla="*/ 596 h 2274665"/>
                  <a:gd name="T2" fmla="*/ 103 w 1753080"/>
                  <a:gd name="T3" fmla="*/ 569 h 2274665"/>
                  <a:gd name="T4" fmla="*/ 4 w 1753080"/>
                  <a:gd name="T5" fmla="*/ 261 h 2274665"/>
                  <a:gd name="T6" fmla="*/ 176 w 1753080"/>
                  <a:gd name="T7" fmla="*/ 0 h 2274665"/>
                  <a:gd name="T8" fmla="*/ 377 w 1753080"/>
                  <a:gd name="T9" fmla="*/ 596 h 227466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1753080" h="2274665">
                    <a:moveTo>
                      <a:pt x="1753080" y="2150344"/>
                    </a:moveTo>
                    <a:cubicBezTo>
                      <a:pt x="1343443" y="2381448"/>
                      <a:pt x="766544" y="2255753"/>
                      <a:pt x="477289" y="2054407"/>
                    </a:cubicBezTo>
                    <a:cubicBezTo>
                      <a:pt x="188034" y="1853061"/>
                      <a:pt x="-70699" y="1363202"/>
                      <a:pt x="17549" y="942268"/>
                    </a:cubicBezTo>
                    <a:cubicBezTo>
                      <a:pt x="45749" y="794011"/>
                      <a:pt x="142099" y="222867"/>
                      <a:pt x="818878" y="0"/>
                    </a:cubicBezTo>
                    <a:cubicBezTo>
                      <a:pt x="1035506" y="520003"/>
                      <a:pt x="1536452" y="1630341"/>
                      <a:pt x="1753080" y="2150344"/>
                    </a:cubicBezTo>
                    <a:close/>
                  </a:path>
                </a:pathLst>
              </a:custGeom>
              <a:solidFill>
                <a:srgbClr val="83A0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defTabSz="609585"/>
                <a:endParaRPr lang="zh-CN" altLang="en-US">
                  <a:solidFill>
                    <a:prstClr val="black"/>
                  </a:solidFill>
                  <a:latin typeface="Calibri" panose="020F0502020204030204"/>
                  <a:ea typeface="等线" panose="02010600030101010101" pitchFamily="2" charset="-122"/>
                </a:endParaRPr>
              </a:p>
            </p:txBody>
          </p:sp>
        </p:grpSp>
        <p:sp>
          <p:nvSpPr>
            <p:cNvPr id="20" name="任意多边形 20">
              <a:extLst>
                <a:ext uri="{FF2B5EF4-FFF2-40B4-BE49-F238E27FC236}">
                  <a16:creationId xmlns:a16="http://schemas.microsoft.com/office/drawing/2014/main" id="{EA621348-DDD7-9CA2-7BB0-31B22D31E433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1750216" y="3039866"/>
              <a:ext cx="130798" cy="3326267"/>
            </a:xfrm>
            <a:custGeom>
              <a:avLst/>
              <a:gdLst>
                <a:gd name="T0" fmla="*/ 113843 w 130798"/>
                <a:gd name="T1" fmla="*/ 0 h 3326267"/>
                <a:gd name="T2" fmla="*/ 123316 w 130798"/>
                <a:gd name="T3" fmla="*/ 3216510 h 3326267"/>
                <a:gd name="T4" fmla="*/ 5193 w 130798"/>
                <a:gd name="T5" fmla="*/ 3175567 h 3326267"/>
                <a:gd name="T6" fmla="*/ 5193 w 130798"/>
                <a:gd name="T7" fmla="*/ 1844419 h 3326267"/>
                <a:gd name="T8" fmla="*/ 0 w 130798"/>
                <a:gd name="T9" fmla="*/ 1819892 h 3326267"/>
                <a:gd name="T10" fmla="*/ 0 w 130798"/>
                <a:gd name="T11" fmla="*/ 209115 h 3326267"/>
                <a:gd name="T12" fmla="*/ 113843 w 130798"/>
                <a:gd name="T13" fmla="*/ 0 h 332626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0798" h="3326267">
                  <a:moveTo>
                    <a:pt x="113843" y="0"/>
                  </a:moveTo>
                  <a:cubicBezTo>
                    <a:pt x="134396" y="501233"/>
                    <a:pt x="134600" y="2691798"/>
                    <a:pt x="123316" y="3216510"/>
                  </a:cubicBezTo>
                  <a:cubicBezTo>
                    <a:pt x="115710" y="3468423"/>
                    <a:pt x="12626" y="3213004"/>
                    <a:pt x="5193" y="3175567"/>
                  </a:cubicBezTo>
                  <a:lnTo>
                    <a:pt x="5193" y="1844419"/>
                  </a:lnTo>
                  <a:lnTo>
                    <a:pt x="0" y="1819892"/>
                  </a:lnTo>
                  <a:lnTo>
                    <a:pt x="0" y="209115"/>
                  </a:lnTo>
                  <a:cubicBezTo>
                    <a:pt x="0" y="170724"/>
                    <a:pt x="73582" y="0"/>
                    <a:pt x="113843" y="0"/>
                  </a:cubicBezTo>
                  <a:close/>
                </a:path>
              </a:pathLst>
            </a:custGeom>
            <a:solidFill>
              <a:srgbClr val="FFC000">
                <a:alpha val="98000"/>
              </a:srgb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+mn-ea"/>
              </a:endParaRPr>
            </a:p>
          </p:txBody>
        </p:sp>
        <p:sp>
          <p:nvSpPr>
            <p:cNvPr id="21" name="任意多边形 21">
              <a:extLst>
                <a:ext uri="{FF2B5EF4-FFF2-40B4-BE49-F238E27FC236}">
                  <a16:creationId xmlns:a16="http://schemas.microsoft.com/office/drawing/2014/main" id="{DE124917-094C-8BED-2546-DFC2ABDB71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51587" y="3039866"/>
              <a:ext cx="130798" cy="3326267"/>
            </a:xfrm>
            <a:custGeom>
              <a:avLst/>
              <a:gdLst>
                <a:gd name="T0" fmla="*/ 113843 w 130798"/>
                <a:gd name="T1" fmla="*/ 0 h 3326267"/>
                <a:gd name="T2" fmla="*/ 123316 w 130798"/>
                <a:gd name="T3" fmla="*/ 3216510 h 3326267"/>
                <a:gd name="T4" fmla="*/ 5193 w 130798"/>
                <a:gd name="T5" fmla="*/ 3175567 h 3326267"/>
                <a:gd name="T6" fmla="*/ 5193 w 130798"/>
                <a:gd name="T7" fmla="*/ 1844419 h 3326267"/>
                <a:gd name="T8" fmla="*/ 0 w 130798"/>
                <a:gd name="T9" fmla="*/ 1819892 h 3326267"/>
                <a:gd name="T10" fmla="*/ 0 w 130798"/>
                <a:gd name="T11" fmla="*/ 209115 h 3326267"/>
                <a:gd name="T12" fmla="*/ 113843 w 130798"/>
                <a:gd name="T13" fmla="*/ 0 h 332626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0798" h="3326267">
                  <a:moveTo>
                    <a:pt x="113843" y="0"/>
                  </a:moveTo>
                  <a:cubicBezTo>
                    <a:pt x="134396" y="501233"/>
                    <a:pt x="134600" y="2691798"/>
                    <a:pt x="123316" y="3216510"/>
                  </a:cubicBezTo>
                  <a:cubicBezTo>
                    <a:pt x="115710" y="3468423"/>
                    <a:pt x="12626" y="3213004"/>
                    <a:pt x="5193" y="3175567"/>
                  </a:cubicBezTo>
                  <a:lnTo>
                    <a:pt x="5193" y="1844419"/>
                  </a:lnTo>
                  <a:lnTo>
                    <a:pt x="0" y="1819892"/>
                  </a:lnTo>
                  <a:lnTo>
                    <a:pt x="0" y="209115"/>
                  </a:lnTo>
                  <a:cubicBezTo>
                    <a:pt x="0" y="170724"/>
                    <a:pt x="73582" y="0"/>
                    <a:pt x="113843" y="0"/>
                  </a:cubicBezTo>
                  <a:close/>
                </a:path>
              </a:pathLst>
            </a:custGeom>
            <a:solidFill>
              <a:srgbClr val="FFCA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defTabSz="609585"/>
              <a:endParaRPr lang="zh-CN" altLang="en-US">
                <a:solidFill>
                  <a:prstClr val="black"/>
                </a:solidFill>
                <a:latin typeface="Calibri" panose="020F0502020204030204"/>
                <a:ea typeface="等线" panose="02010600030101010101" pitchFamily="2" charset="-122"/>
              </a:endParaRPr>
            </a:p>
          </p:txBody>
        </p:sp>
      </p:grp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300AA4B8-FE9D-9842-F10C-7CC7FB9FEBD9}"/>
              </a:ext>
            </a:extLst>
          </p:cNvPr>
          <p:cNvSpPr/>
          <p:nvPr/>
        </p:nvSpPr>
        <p:spPr bwMode="auto">
          <a:xfrm>
            <a:off x="981777" y="2387065"/>
            <a:ext cx="9606012" cy="2531444"/>
          </a:xfrm>
          <a:custGeom>
            <a:avLst/>
            <a:gdLst>
              <a:gd name="connsiteX0" fmla="*/ 0 w 9606012"/>
              <a:gd name="connsiteY0" fmla="*/ 2531444 h 2531444"/>
              <a:gd name="connsiteX1" fmla="*/ 1915427 w 9606012"/>
              <a:gd name="connsiteY1" fmla="*/ 1395663 h 2531444"/>
              <a:gd name="connsiteX2" fmla="*/ 4138863 w 9606012"/>
              <a:gd name="connsiteY2" fmla="*/ 2175310 h 2531444"/>
              <a:gd name="connsiteX3" fmla="*/ 5977288 w 9606012"/>
              <a:gd name="connsiteY3" fmla="*/ 837398 h 2531444"/>
              <a:gd name="connsiteX4" fmla="*/ 7911966 w 9606012"/>
              <a:gd name="connsiteY4" fmla="*/ 1848051 h 2531444"/>
              <a:gd name="connsiteX5" fmla="*/ 9606012 w 9606012"/>
              <a:gd name="connsiteY5" fmla="*/ 0 h 2531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606012" h="2531444">
                <a:moveTo>
                  <a:pt x="0" y="2531444"/>
                </a:moveTo>
                <a:cubicBezTo>
                  <a:pt x="612808" y="1993231"/>
                  <a:pt x="1225617" y="1455019"/>
                  <a:pt x="1915427" y="1395663"/>
                </a:cubicBezTo>
                <a:cubicBezTo>
                  <a:pt x="2605237" y="1336307"/>
                  <a:pt x="3461886" y="2268354"/>
                  <a:pt x="4138863" y="2175310"/>
                </a:cubicBezTo>
                <a:cubicBezTo>
                  <a:pt x="4815840" y="2082266"/>
                  <a:pt x="5348438" y="891941"/>
                  <a:pt x="5977288" y="837398"/>
                </a:cubicBezTo>
                <a:cubicBezTo>
                  <a:pt x="6606138" y="782855"/>
                  <a:pt x="7307179" y="1987617"/>
                  <a:pt x="7911966" y="1848051"/>
                </a:cubicBezTo>
                <a:cubicBezTo>
                  <a:pt x="8516753" y="1708485"/>
                  <a:pt x="9061382" y="854242"/>
                  <a:pt x="9606012" y="0"/>
                </a:cubicBezTo>
              </a:path>
            </a:pathLst>
          </a:custGeom>
          <a:noFill/>
          <a:ln w="12700" cap="flat" cmpd="sng" algn="ctr">
            <a:solidFill>
              <a:schemeClr val="bg1">
                <a:lumMod val="75000"/>
              </a:schemeClr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A9CFC257-A81F-E2A0-5991-F196F4DCFFC0}"/>
              </a:ext>
            </a:extLst>
          </p:cNvPr>
          <p:cNvGrpSpPr/>
          <p:nvPr/>
        </p:nvGrpSpPr>
        <p:grpSpPr>
          <a:xfrm>
            <a:off x="982663" y="2209801"/>
            <a:ext cx="3131530" cy="2701017"/>
            <a:chOff x="982663" y="2209801"/>
            <a:chExt cx="3131530" cy="2701017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3DDDA824-C9D0-0572-E6C7-E8773E83DEA3}"/>
                </a:ext>
              </a:extLst>
            </p:cNvPr>
            <p:cNvCxnSpPr/>
            <p:nvPr/>
          </p:nvCxnSpPr>
          <p:spPr>
            <a:xfrm flipV="1">
              <a:off x="1117600" y="2209801"/>
              <a:ext cx="0" cy="2438399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55B2C964-9B82-F732-6118-F52111C80446}"/>
                </a:ext>
              </a:extLst>
            </p:cNvPr>
            <p:cNvGrpSpPr/>
            <p:nvPr/>
          </p:nvGrpSpPr>
          <p:grpSpPr>
            <a:xfrm>
              <a:off x="1155882" y="2308094"/>
              <a:ext cx="2958311" cy="816522"/>
              <a:chOff x="283598" y="1906534"/>
              <a:chExt cx="2958311" cy="816522"/>
            </a:xfrm>
          </p:grpSpPr>
          <p:sp>
            <p:nvSpPr>
              <p:cNvPr id="28" name="文本框 27">
                <a:extLst>
                  <a:ext uri="{FF2B5EF4-FFF2-40B4-BE49-F238E27FC236}">
                    <a16:creationId xmlns:a16="http://schemas.microsoft.com/office/drawing/2014/main" id="{5E90D562-397A-C8EF-51BD-458ED6375E5E}"/>
                  </a:ext>
                </a:extLst>
              </p:cNvPr>
              <p:cNvSpPr txBox="1"/>
              <p:nvPr/>
            </p:nvSpPr>
            <p:spPr>
              <a:xfrm>
                <a:off x="283598" y="2190603"/>
                <a:ext cx="2958311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29" name="文本框 28">
                <a:extLst>
                  <a:ext uri="{FF2B5EF4-FFF2-40B4-BE49-F238E27FC236}">
                    <a16:creationId xmlns:a16="http://schemas.microsoft.com/office/drawing/2014/main" id="{1B9FA4D6-8ECC-3D31-B8E4-DEBBD71448E6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87F4978D-FF2D-C0FC-C30B-C53F0367C68E}"/>
                </a:ext>
              </a:extLst>
            </p:cNvPr>
            <p:cNvSpPr/>
            <p:nvPr/>
          </p:nvSpPr>
          <p:spPr bwMode="auto">
            <a:xfrm>
              <a:off x="982663" y="4542520"/>
              <a:ext cx="368298" cy="368298"/>
            </a:xfrm>
            <a:prstGeom prst="ellipse">
              <a:avLst/>
            </a:prstGeom>
            <a:solidFill>
              <a:srgbClr val="012BAF"/>
            </a:soli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21FDDADE-460A-7D5E-785F-9E4637BAF262}"/>
              </a:ext>
            </a:extLst>
          </p:cNvPr>
          <p:cNvGrpSpPr/>
          <p:nvPr/>
        </p:nvGrpSpPr>
        <p:grpSpPr>
          <a:xfrm>
            <a:off x="4290831" y="1878200"/>
            <a:ext cx="3131530" cy="2701017"/>
            <a:chOff x="982663" y="2209801"/>
            <a:chExt cx="3131530" cy="2701017"/>
          </a:xfrm>
        </p:grpSpPr>
        <p:cxnSp>
          <p:nvCxnSpPr>
            <p:cNvPr id="33" name="直接连接符 32">
              <a:extLst>
                <a:ext uri="{FF2B5EF4-FFF2-40B4-BE49-F238E27FC236}">
                  <a16:creationId xmlns:a16="http://schemas.microsoft.com/office/drawing/2014/main" id="{17061260-4BAA-A918-F498-E13B86E9044A}"/>
                </a:ext>
              </a:extLst>
            </p:cNvPr>
            <p:cNvCxnSpPr/>
            <p:nvPr/>
          </p:nvCxnSpPr>
          <p:spPr>
            <a:xfrm flipV="1">
              <a:off x="1117600" y="2209801"/>
              <a:ext cx="0" cy="2438399"/>
            </a:xfrm>
            <a:prstGeom prst="line">
              <a:avLst/>
            </a:prstGeom>
            <a:ln w="12700">
              <a:solidFill>
                <a:schemeClr val="bg1">
                  <a:lumMod val="75000"/>
                </a:schemeClr>
              </a:solidFill>
              <a:prstDash val="dash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0F7F1799-6951-7773-D378-35003A7B150D}"/>
                </a:ext>
              </a:extLst>
            </p:cNvPr>
            <p:cNvGrpSpPr/>
            <p:nvPr/>
          </p:nvGrpSpPr>
          <p:grpSpPr>
            <a:xfrm>
              <a:off x="1155882" y="2308094"/>
              <a:ext cx="2958311" cy="816522"/>
              <a:chOff x="283598" y="1906534"/>
              <a:chExt cx="2958311" cy="816522"/>
            </a:xfrm>
          </p:grpSpPr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5B5215F1-28A5-2902-008A-FE2C445590E5}"/>
                  </a:ext>
                </a:extLst>
              </p:cNvPr>
              <p:cNvSpPr txBox="1"/>
              <p:nvPr/>
            </p:nvSpPr>
            <p:spPr>
              <a:xfrm>
                <a:off x="283598" y="2190603"/>
                <a:ext cx="2958311" cy="53245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37" name="文本框 36">
                <a:extLst>
                  <a:ext uri="{FF2B5EF4-FFF2-40B4-BE49-F238E27FC236}">
                    <a16:creationId xmlns:a16="http://schemas.microsoft.com/office/drawing/2014/main" id="{4B60F283-8013-FBFD-7F70-6C8B21237D10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r>
                  <a:rPr lang="zh-CN" altLang="en-US" dirty="0"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70D2175C-C10F-E957-6456-FD395A515647}"/>
                </a:ext>
              </a:extLst>
            </p:cNvPr>
            <p:cNvSpPr/>
            <p:nvPr/>
          </p:nvSpPr>
          <p:spPr bwMode="auto">
            <a:xfrm>
              <a:off x="982663" y="4542520"/>
              <a:ext cx="368298" cy="368298"/>
            </a:xfrm>
            <a:prstGeom prst="ellipse">
              <a:avLst/>
            </a:prstGeom>
            <a:solidFill>
              <a:srgbClr val="FFCA61"/>
            </a:solidFill>
            <a:ln w="381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endParaRPr kumimoji="0" lang="zh-CN" altLang="en-US" sz="180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577B82EA-E52B-7C64-4C96-8AB7162CC0B3}"/>
              </a:ext>
            </a:extLst>
          </p:cNvPr>
          <p:cNvCxnSpPr>
            <a:cxnSpLocks/>
          </p:cNvCxnSpPr>
          <p:nvPr/>
        </p:nvCxnSpPr>
        <p:spPr>
          <a:xfrm>
            <a:off x="6989461" y="3233660"/>
            <a:ext cx="0" cy="2319906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dash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椭圆 40">
            <a:extLst>
              <a:ext uri="{FF2B5EF4-FFF2-40B4-BE49-F238E27FC236}">
                <a16:creationId xmlns:a16="http://schemas.microsoft.com/office/drawing/2014/main" id="{CEF53321-4ABD-C992-182E-1C065E557BD8}"/>
              </a:ext>
            </a:extLst>
          </p:cNvPr>
          <p:cNvSpPr/>
          <p:nvPr/>
        </p:nvSpPr>
        <p:spPr bwMode="auto">
          <a:xfrm>
            <a:off x="6854524" y="3127980"/>
            <a:ext cx="368298" cy="368298"/>
          </a:xfrm>
          <a:prstGeom prst="ellipse">
            <a:avLst/>
          </a:prstGeom>
          <a:solidFill>
            <a:srgbClr val="2982E1"/>
          </a:solidFill>
          <a:ln w="38100" cap="flat" cmpd="sng" algn="ctr">
            <a:solidFill>
              <a:schemeClr val="bg1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endParaRPr kumimoji="0" lang="zh-CN" altLang="en-US" sz="180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B1D30634-B563-5DD3-3792-29A9F6554D1D}"/>
              </a:ext>
            </a:extLst>
          </p:cNvPr>
          <p:cNvGrpSpPr/>
          <p:nvPr/>
        </p:nvGrpSpPr>
        <p:grpSpPr>
          <a:xfrm>
            <a:off x="3914653" y="4790114"/>
            <a:ext cx="3045788" cy="816522"/>
            <a:chOff x="222349" y="1906534"/>
            <a:chExt cx="3045788" cy="816522"/>
          </a:xfrm>
        </p:grpSpPr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F5BB5813-5E97-70AC-4D65-829463DC49BE}"/>
                </a:ext>
              </a:extLst>
            </p:cNvPr>
            <p:cNvSpPr txBox="1"/>
            <p:nvPr/>
          </p:nvSpPr>
          <p:spPr>
            <a:xfrm>
              <a:off x="222349" y="2190603"/>
              <a:ext cx="302767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4A75BEA7-9918-FF3B-9AD7-BE943AF36BAA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734516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4BE30E-E23C-0FEE-C786-3406CA16B8E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038EEC4B-71FA-73C8-52D9-B7BE666D24C6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  <a:alphaModFix amt="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98" t="37579" r="6898" b="25755"/>
          <a:stretch>
            <a:fillRect/>
          </a:stretch>
        </p:blipFill>
        <p:spPr>
          <a:xfrm>
            <a:off x="0" y="1"/>
            <a:ext cx="12192000" cy="5185767"/>
          </a:xfrm>
          <a:custGeom>
            <a:avLst/>
            <a:gdLst>
              <a:gd name="connsiteX0" fmla="*/ 0 w 12192000"/>
              <a:gd name="connsiteY0" fmla="*/ 0 h 5185767"/>
              <a:gd name="connsiteX1" fmla="*/ 12192000 w 12192000"/>
              <a:gd name="connsiteY1" fmla="*/ 0 h 5185767"/>
              <a:gd name="connsiteX2" fmla="*/ 12192000 w 12192000"/>
              <a:gd name="connsiteY2" fmla="*/ 5185767 h 5185767"/>
              <a:gd name="connsiteX3" fmla="*/ 0 w 12192000"/>
              <a:gd name="connsiteY3" fmla="*/ 5185767 h 5185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185767">
                <a:moveTo>
                  <a:pt x="0" y="0"/>
                </a:moveTo>
                <a:lnTo>
                  <a:pt x="12192000" y="0"/>
                </a:lnTo>
                <a:lnTo>
                  <a:pt x="12192000" y="5185767"/>
                </a:lnTo>
                <a:lnTo>
                  <a:pt x="0" y="5185767"/>
                </a:lnTo>
                <a:close/>
              </a:path>
            </a:pathLst>
          </a:custGeom>
        </p:spPr>
      </p:pic>
      <p:sp>
        <p:nvSpPr>
          <p:cNvPr id="108" name="任意多边形: 形状 107">
            <a:extLst>
              <a:ext uri="{FF2B5EF4-FFF2-40B4-BE49-F238E27FC236}">
                <a16:creationId xmlns:a16="http://schemas.microsoft.com/office/drawing/2014/main" id="{8BB51E06-E668-A9BB-54B5-EA914D3ADBFD}"/>
              </a:ext>
            </a:extLst>
          </p:cNvPr>
          <p:cNvSpPr/>
          <p:nvPr/>
        </p:nvSpPr>
        <p:spPr>
          <a:xfrm>
            <a:off x="0" y="3298370"/>
            <a:ext cx="12192000" cy="3559631"/>
          </a:xfrm>
          <a:custGeom>
            <a:avLst/>
            <a:gdLst>
              <a:gd name="connsiteX0" fmla="*/ 0 w 12192000"/>
              <a:gd name="connsiteY0" fmla="*/ 0 h 3559631"/>
              <a:gd name="connsiteX1" fmla="*/ 54556 w 12192000"/>
              <a:gd name="connsiteY1" fmla="*/ 28140 h 3559631"/>
              <a:gd name="connsiteX2" fmla="*/ 6096000 w 12192000"/>
              <a:gd name="connsiteY2" fmla="*/ 978044 h 3559631"/>
              <a:gd name="connsiteX3" fmla="*/ 12137444 w 12192000"/>
              <a:gd name="connsiteY3" fmla="*/ 28140 h 3559631"/>
              <a:gd name="connsiteX4" fmla="*/ 12192000 w 12192000"/>
              <a:gd name="connsiteY4" fmla="*/ 0 h 3559631"/>
              <a:gd name="connsiteX5" fmla="*/ 12192000 w 12192000"/>
              <a:gd name="connsiteY5" fmla="*/ 3559631 h 3559631"/>
              <a:gd name="connsiteX6" fmla="*/ 0 w 12192000"/>
              <a:gd name="connsiteY6" fmla="*/ 3559631 h 3559631"/>
              <a:gd name="connsiteX7" fmla="*/ 0 w 12192000"/>
              <a:gd name="connsiteY7" fmla="*/ 0 h 35596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559631">
                <a:moveTo>
                  <a:pt x="0" y="0"/>
                </a:moveTo>
                <a:lnTo>
                  <a:pt x="54556" y="28140"/>
                </a:lnTo>
                <a:cubicBezTo>
                  <a:pt x="1218036" y="593946"/>
                  <a:pt x="3487224" y="978044"/>
                  <a:pt x="6096000" y="978044"/>
                </a:cubicBezTo>
                <a:cubicBezTo>
                  <a:pt x="8704776" y="978044"/>
                  <a:pt x="10973964" y="593946"/>
                  <a:pt x="12137444" y="28140"/>
                </a:cubicBezTo>
                <a:lnTo>
                  <a:pt x="12192000" y="0"/>
                </a:lnTo>
                <a:lnTo>
                  <a:pt x="12192000" y="3559631"/>
                </a:lnTo>
                <a:lnTo>
                  <a:pt x="0" y="3559631"/>
                </a:lnTo>
                <a:lnTo>
                  <a:pt x="0" y="0"/>
                </a:lnTo>
                <a:close/>
              </a:path>
            </a:pathLst>
          </a:custGeom>
          <a:solidFill>
            <a:srgbClr val="012BA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9" name="组合 188">
            <a:extLst>
              <a:ext uri="{FF2B5EF4-FFF2-40B4-BE49-F238E27FC236}">
                <a16:creationId xmlns:a16="http://schemas.microsoft.com/office/drawing/2014/main" id="{1C0ADEE6-F7E3-72E5-957E-0A0C0BE0D00A}"/>
              </a:ext>
            </a:extLst>
          </p:cNvPr>
          <p:cNvGrpSpPr/>
          <p:nvPr/>
        </p:nvGrpSpPr>
        <p:grpSpPr>
          <a:xfrm>
            <a:off x="5401823" y="710604"/>
            <a:ext cx="1612033" cy="592940"/>
            <a:chOff x="7209060" y="3302100"/>
            <a:chExt cx="2306880" cy="8485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175" name="墨迹 174">
                  <a:extLst>
                    <a:ext uri="{FF2B5EF4-FFF2-40B4-BE49-F238E27FC236}">
                      <a16:creationId xmlns:a16="http://schemas.microsoft.com/office/drawing/2014/main" id="{00D04860-2C11-894B-24E2-B6B06C9E2BCB}"/>
                    </a:ext>
                  </a:extLst>
                </p14:cNvPr>
                <p14:cNvContentPartPr/>
                <p14:nvPr/>
              </p14:nvContentPartPr>
              <p14:xfrm>
                <a:off x="7209060" y="3447180"/>
                <a:ext cx="740880" cy="446400"/>
              </p14:xfrm>
            </p:contentPart>
          </mc:Choice>
          <mc:Fallback xmlns="">
            <p:pic>
              <p:nvPicPr>
                <p:cNvPr id="175" name="墨迹 174">
                  <a:extLst>
                    <a:ext uri="{FF2B5EF4-FFF2-40B4-BE49-F238E27FC236}">
                      <a16:creationId xmlns:a16="http://schemas.microsoft.com/office/drawing/2014/main" id="{00D04860-2C11-894B-24E2-B6B06C9E2BCB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7138475" y="3376642"/>
                  <a:ext cx="881019" cy="586447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176" name="墨迹 175">
                  <a:extLst>
                    <a:ext uri="{FF2B5EF4-FFF2-40B4-BE49-F238E27FC236}">
                      <a16:creationId xmlns:a16="http://schemas.microsoft.com/office/drawing/2014/main" id="{FF9C0540-533C-CA4F-43CD-365E4322E106}"/>
                    </a:ext>
                  </a:extLst>
                </p14:cNvPr>
                <p14:cNvContentPartPr/>
                <p14:nvPr/>
              </p14:nvContentPartPr>
              <p14:xfrm>
                <a:off x="7923300" y="3463740"/>
                <a:ext cx="310320" cy="300960"/>
              </p14:xfrm>
            </p:contentPart>
          </mc:Choice>
          <mc:Fallback xmlns="">
            <p:pic>
              <p:nvPicPr>
                <p:cNvPr id="176" name="墨迹 175">
                  <a:extLst>
                    <a:ext uri="{FF2B5EF4-FFF2-40B4-BE49-F238E27FC236}">
                      <a16:creationId xmlns:a16="http://schemas.microsoft.com/office/drawing/2014/main" id="{FF9C0540-533C-CA4F-43CD-365E4322E106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7852796" y="3393259"/>
                  <a:ext cx="450299" cy="440894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177" name="墨迹 176">
                  <a:extLst>
                    <a:ext uri="{FF2B5EF4-FFF2-40B4-BE49-F238E27FC236}">
                      <a16:creationId xmlns:a16="http://schemas.microsoft.com/office/drawing/2014/main" id="{1E83436E-34B2-56F5-8C45-9B74E65A1777}"/>
                    </a:ext>
                  </a:extLst>
                </p14:cNvPr>
                <p14:cNvContentPartPr/>
                <p14:nvPr/>
              </p14:nvContentPartPr>
              <p14:xfrm>
                <a:off x="8326500" y="3401820"/>
                <a:ext cx="625680" cy="451080"/>
              </p14:xfrm>
            </p:contentPart>
          </mc:Choice>
          <mc:Fallback xmlns="">
            <p:pic>
              <p:nvPicPr>
                <p:cNvPr id="177" name="墨迹 176">
                  <a:extLst>
                    <a:ext uri="{FF2B5EF4-FFF2-40B4-BE49-F238E27FC236}">
                      <a16:creationId xmlns:a16="http://schemas.microsoft.com/office/drawing/2014/main" id="{1E83436E-34B2-56F5-8C45-9B74E65A1777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8255892" y="3331274"/>
                  <a:ext cx="765865" cy="591141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78" name="墨迹 177">
                  <a:extLst>
                    <a:ext uri="{FF2B5EF4-FFF2-40B4-BE49-F238E27FC236}">
                      <a16:creationId xmlns:a16="http://schemas.microsoft.com/office/drawing/2014/main" id="{DCB8F844-89BF-B6C8-FB81-FA62B213A837}"/>
                    </a:ext>
                  </a:extLst>
                </p14:cNvPr>
                <p14:cNvContentPartPr/>
                <p14:nvPr/>
              </p14:nvContentPartPr>
              <p14:xfrm>
                <a:off x="8952180" y="3302100"/>
                <a:ext cx="519480" cy="445320"/>
              </p14:xfrm>
            </p:contentPart>
          </mc:Choice>
          <mc:Fallback xmlns="">
            <p:pic>
              <p:nvPicPr>
                <p:cNvPr id="178" name="墨迹 177">
                  <a:extLst>
                    <a:ext uri="{FF2B5EF4-FFF2-40B4-BE49-F238E27FC236}">
                      <a16:creationId xmlns:a16="http://schemas.microsoft.com/office/drawing/2014/main" id="{DCB8F844-89BF-B6C8-FB81-FA62B213A837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8881576" y="3231570"/>
                  <a:ext cx="659657" cy="585351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79" name="墨迹 178">
                  <a:extLst>
                    <a:ext uri="{FF2B5EF4-FFF2-40B4-BE49-F238E27FC236}">
                      <a16:creationId xmlns:a16="http://schemas.microsoft.com/office/drawing/2014/main" id="{240C7322-27DA-4F74-55B6-5CC22F62074B}"/>
                    </a:ext>
                  </a:extLst>
                </p14:cNvPr>
                <p14:cNvContentPartPr/>
                <p14:nvPr/>
              </p14:nvContentPartPr>
              <p14:xfrm>
                <a:off x="9060540" y="3317580"/>
                <a:ext cx="455400" cy="833040"/>
              </p14:xfrm>
            </p:contentPart>
          </mc:Choice>
          <mc:Fallback xmlns="">
            <p:pic>
              <p:nvPicPr>
                <p:cNvPr id="179" name="墨迹 178">
                  <a:extLst>
                    <a:ext uri="{FF2B5EF4-FFF2-40B4-BE49-F238E27FC236}">
                      <a16:creationId xmlns:a16="http://schemas.microsoft.com/office/drawing/2014/main" id="{240C7322-27DA-4F74-55B6-5CC22F62074B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8989963" y="3247044"/>
                  <a:ext cx="595523" cy="973081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C24C945C-9FD7-132D-839B-D7914E5ABA12}"/>
              </a:ext>
            </a:extLst>
          </p:cNvPr>
          <p:cNvGrpSpPr/>
          <p:nvPr/>
        </p:nvGrpSpPr>
        <p:grpSpPr>
          <a:xfrm>
            <a:off x="3705452" y="5969657"/>
            <a:ext cx="4746416" cy="315056"/>
            <a:chOff x="1253246" y="4118390"/>
            <a:chExt cx="4746416" cy="315056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7432F497-6ED2-34DA-A0E0-550177C6505B}"/>
                </a:ext>
              </a:extLst>
            </p:cNvPr>
            <p:cNvSpPr txBox="1"/>
            <p:nvPr/>
          </p:nvSpPr>
          <p:spPr>
            <a:xfrm>
              <a:off x="1630472" y="4125669"/>
              <a:ext cx="202712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olidFill>
                    <a:schemeClr val="bg1"/>
                  </a:solidFill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chemeClr val="bg1"/>
                  </a:solidFill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bg1"/>
                  </a:solidFill>
                  <a:sym typeface="+mn-lt"/>
                </a:rPr>
                <a:t>模板网</a:t>
              </a:r>
            </a:p>
          </p:txBody>
        </p:sp>
        <p:sp>
          <p:nvSpPr>
            <p:cNvPr id="42" name="iconfont-10019-4889788">
              <a:extLst>
                <a:ext uri="{FF2B5EF4-FFF2-40B4-BE49-F238E27FC236}">
                  <a16:creationId xmlns:a16="http://schemas.microsoft.com/office/drawing/2014/main" id="{B7EBC020-AE81-20AD-3B58-B8C188F4E497}"/>
                </a:ext>
              </a:extLst>
            </p:cNvPr>
            <p:cNvSpPr/>
            <p:nvPr/>
          </p:nvSpPr>
          <p:spPr>
            <a:xfrm>
              <a:off x="1253246" y="4118392"/>
              <a:ext cx="307776" cy="307776"/>
            </a:xfrm>
            <a:custGeom>
              <a:avLst/>
              <a:gdLst>
                <a:gd name="T0" fmla="*/ 6383 w 12767"/>
                <a:gd name="T1" fmla="*/ 0 h 12767"/>
                <a:gd name="T2" fmla="*/ 0 w 12767"/>
                <a:gd name="T3" fmla="*/ 6383 h 12767"/>
                <a:gd name="T4" fmla="*/ 6383 w 12767"/>
                <a:gd name="T5" fmla="*/ 12767 h 12767"/>
                <a:gd name="T6" fmla="*/ 12767 w 12767"/>
                <a:gd name="T7" fmla="*/ 6383 h 12767"/>
                <a:gd name="T8" fmla="*/ 6383 w 12767"/>
                <a:gd name="T9" fmla="*/ 0 h 12767"/>
                <a:gd name="T10" fmla="*/ 6383 w 12767"/>
                <a:gd name="T11" fmla="*/ 870 h 12767"/>
                <a:gd name="T12" fmla="*/ 11897 w 12767"/>
                <a:gd name="T13" fmla="*/ 6383 h 12767"/>
                <a:gd name="T14" fmla="*/ 11032 w 12767"/>
                <a:gd name="T15" fmla="*/ 9349 h 12767"/>
                <a:gd name="T16" fmla="*/ 7524 w 12767"/>
                <a:gd name="T17" fmla="*/ 7451 h 12767"/>
                <a:gd name="T18" fmla="*/ 9004 w 12767"/>
                <a:gd name="T19" fmla="*/ 5101 h 12767"/>
                <a:gd name="T20" fmla="*/ 6393 w 12767"/>
                <a:gd name="T21" fmla="*/ 2489 h 12767"/>
                <a:gd name="T22" fmla="*/ 3781 w 12767"/>
                <a:gd name="T23" fmla="*/ 5101 h 12767"/>
                <a:gd name="T24" fmla="*/ 5261 w 12767"/>
                <a:gd name="T25" fmla="*/ 7451 h 12767"/>
                <a:gd name="T26" fmla="*/ 1743 w 12767"/>
                <a:gd name="T27" fmla="*/ 9361 h 12767"/>
                <a:gd name="T28" fmla="*/ 870 w 12767"/>
                <a:gd name="T29" fmla="*/ 6383 h 12767"/>
                <a:gd name="T30" fmla="*/ 6383 w 12767"/>
                <a:gd name="T31" fmla="*/ 870 h 127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767" h="12767">
                  <a:moveTo>
                    <a:pt x="6383" y="0"/>
                  </a:moveTo>
                  <a:cubicBezTo>
                    <a:pt x="2858" y="0"/>
                    <a:pt x="0" y="2858"/>
                    <a:pt x="0" y="6383"/>
                  </a:cubicBezTo>
                  <a:cubicBezTo>
                    <a:pt x="0" y="9909"/>
                    <a:pt x="2858" y="12767"/>
                    <a:pt x="6383" y="12767"/>
                  </a:cubicBezTo>
                  <a:cubicBezTo>
                    <a:pt x="9909" y="12767"/>
                    <a:pt x="12767" y="9909"/>
                    <a:pt x="12767" y="6383"/>
                  </a:cubicBezTo>
                  <a:cubicBezTo>
                    <a:pt x="12767" y="2858"/>
                    <a:pt x="9909" y="0"/>
                    <a:pt x="6383" y="0"/>
                  </a:cubicBezTo>
                  <a:close/>
                  <a:moveTo>
                    <a:pt x="6383" y="870"/>
                  </a:moveTo>
                  <a:cubicBezTo>
                    <a:pt x="9428" y="870"/>
                    <a:pt x="11897" y="3339"/>
                    <a:pt x="11897" y="6383"/>
                  </a:cubicBezTo>
                  <a:cubicBezTo>
                    <a:pt x="11897" y="7475"/>
                    <a:pt x="11579" y="8493"/>
                    <a:pt x="11032" y="9349"/>
                  </a:cubicBezTo>
                  <a:cubicBezTo>
                    <a:pt x="10114" y="8379"/>
                    <a:pt x="8895" y="7697"/>
                    <a:pt x="7524" y="7451"/>
                  </a:cubicBezTo>
                  <a:cubicBezTo>
                    <a:pt x="8399" y="7030"/>
                    <a:pt x="9004" y="6137"/>
                    <a:pt x="9004" y="5101"/>
                  </a:cubicBezTo>
                  <a:cubicBezTo>
                    <a:pt x="9004" y="3658"/>
                    <a:pt x="7835" y="2489"/>
                    <a:pt x="6393" y="2489"/>
                  </a:cubicBezTo>
                  <a:cubicBezTo>
                    <a:pt x="4950" y="2489"/>
                    <a:pt x="3781" y="3658"/>
                    <a:pt x="3781" y="5101"/>
                  </a:cubicBezTo>
                  <a:cubicBezTo>
                    <a:pt x="3781" y="6137"/>
                    <a:pt x="4386" y="7030"/>
                    <a:pt x="5261" y="7451"/>
                  </a:cubicBezTo>
                  <a:cubicBezTo>
                    <a:pt x="3885" y="7698"/>
                    <a:pt x="2662" y="8385"/>
                    <a:pt x="1743" y="9361"/>
                  </a:cubicBezTo>
                  <a:cubicBezTo>
                    <a:pt x="1190" y="8502"/>
                    <a:pt x="870" y="7480"/>
                    <a:pt x="870" y="6383"/>
                  </a:cubicBezTo>
                  <a:cubicBezTo>
                    <a:pt x="870" y="3339"/>
                    <a:pt x="3339" y="870"/>
                    <a:pt x="6383" y="87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3800">
                <a:solidFill>
                  <a:schemeClr val="bg1"/>
                </a:solidFill>
                <a:latin typeface="荆南波波黑" panose="00020600040101010101" pitchFamily="18" charset="-122"/>
                <a:ea typeface="荆南波波黑" panose="00020600040101010101" pitchFamily="18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553CBB93-E32A-6DF5-1FB8-05870AC28ACF}"/>
                </a:ext>
              </a:extLst>
            </p:cNvPr>
            <p:cNvSpPr txBox="1"/>
            <p:nvPr/>
          </p:nvSpPr>
          <p:spPr>
            <a:xfrm>
              <a:off x="4331457" y="4118390"/>
              <a:ext cx="166820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000" b="1">
                  <a:solidFill>
                    <a:schemeClr val="bg1"/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400" dirty="0">
                  <a:sym typeface="+mn-lt"/>
                </a:rPr>
                <a:t>时间：</a:t>
              </a:r>
              <a:r>
                <a:rPr lang="en-US" altLang="zh-CN" sz="1400" dirty="0">
                  <a:sym typeface="+mn-lt"/>
                </a:rPr>
                <a:t>2024.03.08</a:t>
              </a:r>
              <a:endParaRPr lang="zh-CN" altLang="en-US" sz="1400" dirty="0">
                <a:sym typeface="+mn-lt"/>
              </a:endParaRPr>
            </a:p>
          </p:txBody>
        </p:sp>
        <p:sp>
          <p:nvSpPr>
            <p:cNvPr id="44" name="iconfont-11899-5651509">
              <a:extLst>
                <a:ext uri="{FF2B5EF4-FFF2-40B4-BE49-F238E27FC236}">
                  <a16:creationId xmlns:a16="http://schemas.microsoft.com/office/drawing/2014/main" id="{2D097491-068E-7008-F3E3-F33A43427304}"/>
                </a:ext>
              </a:extLst>
            </p:cNvPr>
            <p:cNvSpPr/>
            <p:nvPr/>
          </p:nvSpPr>
          <p:spPr>
            <a:xfrm>
              <a:off x="3925968" y="4118394"/>
              <a:ext cx="307836" cy="307774"/>
            </a:xfrm>
            <a:custGeom>
              <a:avLst/>
              <a:gdLst>
                <a:gd name="T0" fmla="*/ 5872 w 10378"/>
                <a:gd name="T1" fmla="*/ 5277 h 10377"/>
                <a:gd name="T2" fmla="*/ 5872 w 10378"/>
                <a:gd name="T3" fmla="*/ 2783 h 10377"/>
                <a:gd name="T4" fmla="*/ 5223 w 10378"/>
                <a:gd name="T5" fmla="*/ 2135 h 10377"/>
                <a:gd name="T6" fmla="*/ 4574 w 10378"/>
                <a:gd name="T7" fmla="*/ 2783 h 10377"/>
                <a:gd name="T8" fmla="*/ 4574 w 10378"/>
                <a:gd name="T9" fmla="*/ 6026 h 10377"/>
                <a:gd name="T10" fmla="*/ 7383 w 10378"/>
                <a:gd name="T11" fmla="*/ 7647 h 10377"/>
                <a:gd name="T12" fmla="*/ 8267 w 10378"/>
                <a:gd name="T13" fmla="*/ 7403 h 10377"/>
                <a:gd name="T14" fmla="*/ 8031 w 10378"/>
                <a:gd name="T15" fmla="*/ 6523 h 10377"/>
                <a:gd name="T16" fmla="*/ 5872 w 10378"/>
                <a:gd name="T17" fmla="*/ 5277 h 10377"/>
                <a:gd name="T18" fmla="*/ 5189 w 10378"/>
                <a:gd name="T19" fmla="*/ 10377 h 10377"/>
                <a:gd name="T20" fmla="*/ 0 w 10378"/>
                <a:gd name="T21" fmla="*/ 5188 h 10377"/>
                <a:gd name="T22" fmla="*/ 5189 w 10378"/>
                <a:gd name="T23" fmla="*/ 0 h 10377"/>
                <a:gd name="T24" fmla="*/ 10378 w 10378"/>
                <a:gd name="T25" fmla="*/ 5188 h 10377"/>
                <a:gd name="T26" fmla="*/ 5189 w 10378"/>
                <a:gd name="T27" fmla="*/ 10377 h 103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0378" h="10377">
                  <a:moveTo>
                    <a:pt x="5872" y="5277"/>
                  </a:moveTo>
                  <a:lnTo>
                    <a:pt x="5872" y="2783"/>
                  </a:lnTo>
                  <a:cubicBezTo>
                    <a:pt x="5872" y="2425"/>
                    <a:pt x="5582" y="2135"/>
                    <a:pt x="5223" y="2135"/>
                  </a:cubicBezTo>
                  <a:cubicBezTo>
                    <a:pt x="4864" y="2135"/>
                    <a:pt x="4574" y="2425"/>
                    <a:pt x="4574" y="2783"/>
                  </a:cubicBezTo>
                  <a:lnTo>
                    <a:pt x="4574" y="6026"/>
                  </a:lnTo>
                  <a:lnTo>
                    <a:pt x="7383" y="7647"/>
                  </a:lnTo>
                  <a:cubicBezTo>
                    <a:pt x="7694" y="7825"/>
                    <a:pt x="8091" y="7716"/>
                    <a:pt x="8267" y="7403"/>
                  </a:cubicBezTo>
                  <a:cubicBezTo>
                    <a:pt x="8442" y="7095"/>
                    <a:pt x="8337" y="6703"/>
                    <a:pt x="8031" y="6523"/>
                  </a:cubicBezTo>
                  <a:lnTo>
                    <a:pt x="5872" y="5277"/>
                  </a:lnTo>
                  <a:close/>
                  <a:moveTo>
                    <a:pt x="5189" y="10377"/>
                  </a:moveTo>
                  <a:cubicBezTo>
                    <a:pt x="2324" y="10377"/>
                    <a:pt x="0" y="8054"/>
                    <a:pt x="0" y="5188"/>
                  </a:cubicBezTo>
                  <a:cubicBezTo>
                    <a:pt x="0" y="2322"/>
                    <a:pt x="2324" y="0"/>
                    <a:pt x="5189" y="0"/>
                  </a:cubicBezTo>
                  <a:cubicBezTo>
                    <a:pt x="8054" y="0"/>
                    <a:pt x="10378" y="2322"/>
                    <a:pt x="10378" y="5188"/>
                  </a:cubicBezTo>
                  <a:cubicBezTo>
                    <a:pt x="10378" y="8054"/>
                    <a:pt x="8056" y="10377"/>
                    <a:pt x="5189" y="1037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en-US" sz="13800" dirty="0">
                <a:solidFill>
                  <a:schemeClr val="bg1"/>
                </a:solidFill>
                <a:latin typeface="荆南波波黑" panose="00020600040101010101" pitchFamily="18" charset="-122"/>
                <a:ea typeface="荆南波波黑" panose="00020600040101010101" pitchFamily="18" charset="-122"/>
              </a:endParaRPr>
            </a:p>
          </p:txBody>
        </p:sp>
      </p:grp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D8368CCC-DCBC-B6DC-9071-61F8F5A4A8C3}"/>
              </a:ext>
            </a:extLst>
          </p:cNvPr>
          <p:cNvSpPr/>
          <p:nvPr/>
        </p:nvSpPr>
        <p:spPr>
          <a:xfrm>
            <a:off x="0" y="3283383"/>
            <a:ext cx="12192000" cy="1246137"/>
          </a:xfrm>
          <a:custGeom>
            <a:avLst/>
            <a:gdLst>
              <a:gd name="connsiteX0" fmla="*/ 0 w 12192000"/>
              <a:gd name="connsiteY0" fmla="*/ 0 h 1048569"/>
              <a:gd name="connsiteX1" fmla="*/ 106062 w 12192000"/>
              <a:gd name="connsiteY1" fmla="*/ 24862 h 1048569"/>
              <a:gd name="connsiteX2" fmla="*/ 6096000 w 12192000"/>
              <a:gd name="connsiteY2" fmla="*/ 553460 h 1048569"/>
              <a:gd name="connsiteX3" fmla="*/ 12085938 w 12192000"/>
              <a:gd name="connsiteY3" fmla="*/ 24862 h 1048569"/>
              <a:gd name="connsiteX4" fmla="*/ 12192000 w 12192000"/>
              <a:gd name="connsiteY4" fmla="*/ 0 h 1048569"/>
              <a:gd name="connsiteX5" fmla="*/ 12192000 w 12192000"/>
              <a:gd name="connsiteY5" fmla="*/ 70525 h 1048569"/>
              <a:gd name="connsiteX6" fmla="*/ 12137444 w 12192000"/>
              <a:gd name="connsiteY6" fmla="*/ 98665 h 1048569"/>
              <a:gd name="connsiteX7" fmla="*/ 6096000 w 12192000"/>
              <a:gd name="connsiteY7" fmla="*/ 1048569 h 1048569"/>
              <a:gd name="connsiteX8" fmla="*/ 54556 w 12192000"/>
              <a:gd name="connsiteY8" fmla="*/ 98665 h 1048569"/>
              <a:gd name="connsiteX9" fmla="*/ 0 w 12192000"/>
              <a:gd name="connsiteY9" fmla="*/ 70525 h 1048569"/>
              <a:gd name="connsiteX10" fmla="*/ 0 w 12192000"/>
              <a:gd name="connsiteY10" fmla="*/ 0 h 1048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048569">
                <a:moveTo>
                  <a:pt x="0" y="0"/>
                </a:moveTo>
                <a:lnTo>
                  <a:pt x="106062" y="24862"/>
                </a:lnTo>
                <a:cubicBezTo>
                  <a:pt x="1639021" y="351457"/>
                  <a:pt x="3756784" y="553460"/>
                  <a:pt x="6096000" y="553460"/>
                </a:cubicBezTo>
                <a:cubicBezTo>
                  <a:pt x="8435216" y="553460"/>
                  <a:pt x="10552980" y="351457"/>
                  <a:pt x="12085938" y="24862"/>
                </a:cubicBezTo>
                <a:lnTo>
                  <a:pt x="12192000" y="0"/>
                </a:lnTo>
                <a:lnTo>
                  <a:pt x="12192000" y="70525"/>
                </a:lnTo>
                <a:lnTo>
                  <a:pt x="12137444" y="98665"/>
                </a:lnTo>
                <a:cubicBezTo>
                  <a:pt x="10973964" y="664471"/>
                  <a:pt x="8704776" y="1048569"/>
                  <a:pt x="6096000" y="1048569"/>
                </a:cubicBezTo>
                <a:cubicBezTo>
                  <a:pt x="3487224" y="1048569"/>
                  <a:pt x="1218036" y="664471"/>
                  <a:pt x="54556" y="98665"/>
                </a:cubicBezTo>
                <a:lnTo>
                  <a:pt x="0" y="70525"/>
                </a:lnTo>
                <a:lnTo>
                  <a:pt x="0" y="0"/>
                </a:lnTo>
                <a:close/>
              </a:path>
            </a:pathLst>
          </a:custGeom>
          <a:solidFill>
            <a:srgbClr val="FFCA6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390F1C59-E878-3ED4-EE50-751E4BA190DA}"/>
              </a:ext>
            </a:extLst>
          </p:cNvPr>
          <p:cNvSpPr txBox="1"/>
          <p:nvPr/>
        </p:nvSpPr>
        <p:spPr>
          <a:xfrm>
            <a:off x="2618349" y="4868507"/>
            <a:ext cx="695530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商务工作总结报告</a:t>
            </a:r>
            <a:r>
              <a:rPr lang="en-US" altLang="zh-CN" sz="44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PPT</a:t>
            </a:r>
            <a:r>
              <a:rPr lang="zh-CN" altLang="en-US" sz="4400" dirty="0">
                <a:solidFill>
                  <a:schemeClr val="bg1"/>
                </a:solidFill>
                <a:latin typeface="思源黑体 CN Heavy" panose="020B0A00000000000000" pitchFamily="34" charset="-122"/>
                <a:ea typeface="思源黑体 CN Heavy" panose="020B0A00000000000000" pitchFamily="34" charset="-122"/>
              </a:rPr>
              <a:t>模板</a:t>
            </a:r>
          </a:p>
        </p:txBody>
      </p: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4E29303C-840B-1CFD-7DA1-FB1A6514A641}"/>
              </a:ext>
            </a:extLst>
          </p:cNvPr>
          <p:cNvGrpSpPr/>
          <p:nvPr/>
        </p:nvGrpSpPr>
        <p:grpSpPr>
          <a:xfrm>
            <a:off x="3882071" y="1532331"/>
            <a:ext cx="1974942" cy="1971628"/>
            <a:chOff x="3095207" y="1532331"/>
            <a:chExt cx="1974942" cy="1971628"/>
          </a:xfrm>
          <a:solidFill>
            <a:srgbClr val="012BAF"/>
          </a:solidFill>
          <a:effectLst>
            <a:outerShdw dist="76200" dir="2700000" algn="tl" rotWithShape="0">
              <a:schemeClr val="bg1"/>
            </a:outerShdw>
          </a:effectLst>
        </p:grpSpPr>
        <p:sp>
          <p:nvSpPr>
            <p:cNvPr id="38" name="任意多边形: 形状 37">
              <a:extLst>
                <a:ext uri="{FF2B5EF4-FFF2-40B4-BE49-F238E27FC236}">
                  <a16:creationId xmlns:a16="http://schemas.microsoft.com/office/drawing/2014/main" id="{DB360433-0219-A073-8765-08AA9B344E31}"/>
                </a:ext>
              </a:extLst>
            </p:cNvPr>
            <p:cNvSpPr/>
            <p:nvPr/>
          </p:nvSpPr>
          <p:spPr>
            <a:xfrm>
              <a:off x="3095207" y="1532331"/>
              <a:ext cx="1269622" cy="1971628"/>
            </a:xfrm>
            <a:custGeom>
              <a:avLst/>
              <a:gdLst>
                <a:gd name="connsiteX0" fmla="*/ 1495354 w 1872810"/>
                <a:gd name="connsiteY0" fmla="*/ 0 h 2908334"/>
                <a:gd name="connsiteX1" fmla="*/ 1543703 w 1872810"/>
                <a:gd name="connsiteY1" fmla="*/ 38718 h 2908334"/>
                <a:gd name="connsiteX2" fmla="*/ 1475994 w 1872810"/>
                <a:gd name="connsiteY2" fmla="*/ 120947 h 2908334"/>
                <a:gd name="connsiteX3" fmla="*/ 1422757 w 1872810"/>
                <a:gd name="connsiteY3" fmla="*/ 217743 h 2908334"/>
                <a:gd name="connsiteX4" fmla="*/ 1374359 w 1872810"/>
                <a:gd name="connsiteY4" fmla="*/ 503243 h 2908334"/>
                <a:gd name="connsiteX5" fmla="*/ 1325961 w 1872810"/>
                <a:gd name="connsiteY5" fmla="*/ 880699 h 2908334"/>
                <a:gd name="connsiteX6" fmla="*/ 1635660 w 1872810"/>
                <a:gd name="connsiteY6" fmla="*/ 832301 h 2908334"/>
                <a:gd name="connsiteX7" fmla="*/ 1640499 w 1872810"/>
                <a:gd name="connsiteY7" fmla="*/ 808150 h 2908334"/>
                <a:gd name="connsiteX8" fmla="*/ 1582422 w 1872810"/>
                <a:gd name="connsiteY8" fmla="*/ 333898 h 2908334"/>
                <a:gd name="connsiteX9" fmla="*/ 1582422 w 1872810"/>
                <a:gd name="connsiteY9" fmla="*/ 241942 h 2908334"/>
                <a:gd name="connsiteX10" fmla="*/ 1572742 w 1872810"/>
                <a:gd name="connsiteY10" fmla="*/ 232262 h 2908334"/>
                <a:gd name="connsiteX11" fmla="*/ 1471155 w 1872810"/>
                <a:gd name="connsiteY11" fmla="*/ 309699 h 2908334"/>
                <a:gd name="connsiteX12" fmla="*/ 1451795 w 1872810"/>
                <a:gd name="connsiteY12" fmla="*/ 309699 h 2908334"/>
                <a:gd name="connsiteX13" fmla="*/ 1558223 w 1872810"/>
                <a:gd name="connsiteY13" fmla="*/ 222582 h 2908334"/>
                <a:gd name="connsiteX14" fmla="*/ 1630820 w 1872810"/>
                <a:gd name="connsiteY14" fmla="*/ 237102 h 2908334"/>
                <a:gd name="connsiteX15" fmla="*/ 1780854 w 1872810"/>
                <a:gd name="connsiteY15" fmla="*/ 638757 h 2908334"/>
                <a:gd name="connsiteX16" fmla="*/ 1853451 w 1872810"/>
                <a:gd name="connsiteY16" fmla="*/ 1253315 h 2908334"/>
                <a:gd name="connsiteX17" fmla="*/ 1872810 w 1872810"/>
                <a:gd name="connsiteY17" fmla="*/ 2501839 h 2908334"/>
                <a:gd name="connsiteX18" fmla="*/ 1776014 w 1872810"/>
                <a:gd name="connsiteY18" fmla="*/ 2864776 h 2908334"/>
                <a:gd name="connsiteX19" fmla="*/ 1703417 w 1872810"/>
                <a:gd name="connsiteY19" fmla="*/ 2908334 h 2908334"/>
                <a:gd name="connsiteX20" fmla="*/ 1529184 w 1872810"/>
                <a:gd name="connsiteY20" fmla="*/ 2705111 h 2908334"/>
                <a:gd name="connsiteX21" fmla="*/ 1408237 w 1872810"/>
                <a:gd name="connsiteY21" fmla="*/ 2405043 h 2908334"/>
                <a:gd name="connsiteX22" fmla="*/ 1635660 w 1872810"/>
                <a:gd name="connsiteY22" fmla="*/ 2724470 h 2908334"/>
                <a:gd name="connsiteX23" fmla="*/ 1664698 w 1872810"/>
                <a:gd name="connsiteY23" fmla="*/ 2526038 h 2908334"/>
                <a:gd name="connsiteX24" fmla="*/ 1664698 w 1872810"/>
                <a:gd name="connsiteY24" fmla="*/ 1403349 h 2908334"/>
                <a:gd name="connsiteX25" fmla="*/ 1461475 w 1872810"/>
                <a:gd name="connsiteY25" fmla="*/ 1592101 h 2908334"/>
                <a:gd name="connsiteX26" fmla="*/ 1006582 w 1872810"/>
                <a:gd name="connsiteY26" fmla="*/ 1993708 h 2908334"/>
                <a:gd name="connsiteX27" fmla="*/ 943664 w 1872810"/>
                <a:gd name="connsiteY27" fmla="*/ 1955038 h 2908334"/>
                <a:gd name="connsiteX28" fmla="*/ 953344 w 1872810"/>
                <a:gd name="connsiteY28" fmla="*/ 1930839 h 2908334"/>
                <a:gd name="connsiteX29" fmla="*/ 1253364 w 1872810"/>
                <a:gd name="connsiteY29" fmla="*/ 1592101 h 2908334"/>
                <a:gd name="connsiteX30" fmla="*/ 1495354 w 1872810"/>
                <a:gd name="connsiteY30" fmla="*/ 1374310 h 2908334"/>
                <a:gd name="connsiteX31" fmla="*/ 1495354 w 1872810"/>
                <a:gd name="connsiteY31" fmla="*/ 1369470 h 2908334"/>
                <a:gd name="connsiteX32" fmla="*/ 1103378 w 1872810"/>
                <a:gd name="connsiteY32" fmla="*/ 1587262 h 2908334"/>
                <a:gd name="connsiteX33" fmla="*/ 1050140 w 1872810"/>
                <a:gd name="connsiteY33" fmla="*/ 1548543 h 2908334"/>
                <a:gd name="connsiteX34" fmla="*/ 1064659 w 1872810"/>
                <a:gd name="connsiteY34" fmla="*/ 1504985 h 2908334"/>
                <a:gd name="connsiteX35" fmla="*/ 1204965 w 1872810"/>
                <a:gd name="connsiteY35" fmla="*/ 1364631 h 2908334"/>
                <a:gd name="connsiteX36" fmla="*/ 1132417 w 1872810"/>
                <a:gd name="connsiteY36" fmla="*/ 1272674 h 2908334"/>
                <a:gd name="connsiteX37" fmla="*/ 696883 w 1872810"/>
                <a:gd name="connsiteY37" fmla="*/ 1838883 h 2908334"/>
                <a:gd name="connsiteX38" fmla="*/ 595247 w 1872810"/>
                <a:gd name="connsiteY38" fmla="*/ 1867922 h 2908334"/>
                <a:gd name="connsiteX39" fmla="*/ 556529 w 1872810"/>
                <a:gd name="connsiteY39" fmla="*/ 1853402 h 2908334"/>
                <a:gd name="connsiteX40" fmla="*/ 474252 w 1872810"/>
                <a:gd name="connsiteY40" fmla="*/ 1761446 h 2908334"/>
                <a:gd name="connsiteX41" fmla="*/ 493611 w 1872810"/>
                <a:gd name="connsiteY41" fmla="*/ 1664650 h 2908334"/>
                <a:gd name="connsiteX42" fmla="*/ 527490 w 1872810"/>
                <a:gd name="connsiteY42" fmla="*/ 1558223 h 2908334"/>
                <a:gd name="connsiteX43" fmla="*/ 663004 w 1872810"/>
                <a:gd name="connsiteY43" fmla="*/ 1229116 h 2908334"/>
                <a:gd name="connsiteX44" fmla="*/ 643645 w 1872810"/>
                <a:gd name="connsiteY44" fmla="*/ 1200126 h 2908334"/>
                <a:gd name="connsiteX45" fmla="*/ 595247 w 1872810"/>
                <a:gd name="connsiteY45" fmla="*/ 1209757 h 2908334"/>
                <a:gd name="connsiteX46" fmla="*/ 72597 w 1872810"/>
                <a:gd name="connsiteY46" fmla="*/ 1383990 h 2908334"/>
                <a:gd name="connsiteX47" fmla="*/ 0 w 1872810"/>
                <a:gd name="connsiteY47" fmla="*/ 1335592 h 2908334"/>
                <a:gd name="connsiteX48" fmla="*/ 14519 w 1872810"/>
                <a:gd name="connsiteY48" fmla="*/ 1287194 h 2908334"/>
                <a:gd name="connsiteX49" fmla="*/ 53238 w 1872810"/>
                <a:gd name="connsiteY49" fmla="*/ 1224276 h 2908334"/>
                <a:gd name="connsiteX50" fmla="*/ 619446 w 1872810"/>
                <a:gd name="connsiteY50" fmla="*/ 1035573 h 2908334"/>
                <a:gd name="connsiteX51" fmla="*/ 687203 w 1872810"/>
                <a:gd name="connsiteY51" fmla="*/ 1040412 h 2908334"/>
                <a:gd name="connsiteX52" fmla="*/ 750121 w 1872810"/>
                <a:gd name="connsiteY52" fmla="*/ 1069451 h 2908334"/>
                <a:gd name="connsiteX53" fmla="*/ 812990 w 1872810"/>
                <a:gd name="connsiteY53" fmla="*/ 1229116 h 2908334"/>
                <a:gd name="connsiteX54" fmla="*/ 740441 w 1872810"/>
                <a:gd name="connsiteY54" fmla="*/ 1529184 h 2908334"/>
                <a:gd name="connsiteX55" fmla="*/ 1142048 w 1872810"/>
                <a:gd name="connsiteY55" fmla="*/ 1204966 h 2908334"/>
                <a:gd name="connsiteX56" fmla="*/ 1151728 w 1872810"/>
                <a:gd name="connsiteY56" fmla="*/ 1171087 h 2908334"/>
                <a:gd name="connsiteX57" fmla="*/ 1166247 w 1872810"/>
                <a:gd name="connsiteY57" fmla="*/ 1035573 h 2908334"/>
                <a:gd name="connsiteX58" fmla="*/ 1127577 w 1872810"/>
                <a:gd name="connsiteY58" fmla="*/ 1021053 h 2908334"/>
                <a:gd name="connsiteX59" fmla="*/ 1122737 w 1872810"/>
                <a:gd name="connsiteY59" fmla="*/ 1001694 h 2908334"/>
                <a:gd name="connsiteX60" fmla="*/ 1132417 w 1872810"/>
                <a:gd name="connsiteY60" fmla="*/ 972655 h 2908334"/>
                <a:gd name="connsiteX61" fmla="*/ 1180766 w 1872810"/>
                <a:gd name="connsiteY61" fmla="*/ 885539 h 2908334"/>
                <a:gd name="connsiteX62" fmla="*/ 1190446 w 1872810"/>
                <a:gd name="connsiteY62" fmla="*/ 817830 h 2908334"/>
                <a:gd name="connsiteX63" fmla="*/ 1204965 w 1872810"/>
                <a:gd name="connsiteY63" fmla="*/ 696835 h 2908334"/>
                <a:gd name="connsiteX64" fmla="*/ 1219485 w 1872810"/>
                <a:gd name="connsiteY64" fmla="*/ 600039 h 2908334"/>
                <a:gd name="connsiteX65" fmla="*/ 1321121 w 1872810"/>
                <a:gd name="connsiteY65" fmla="*/ 212903 h 2908334"/>
                <a:gd name="connsiteX66" fmla="*/ 1195286 w 1872810"/>
                <a:gd name="connsiteY66" fmla="*/ 275820 h 2908334"/>
                <a:gd name="connsiteX67" fmla="*/ 1137256 w 1872810"/>
                <a:gd name="connsiteY67" fmla="*/ 241942 h 2908334"/>
                <a:gd name="connsiteX68" fmla="*/ 1146888 w 1872810"/>
                <a:gd name="connsiteY68" fmla="*/ 212903 h 2908334"/>
                <a:gd name="connsiteX69" fmla="*/ 1495354 w 1872810"/>
                <a:gd name="connsiteY69" fmla="*/ 0 h 2908334"/>
                <a:gd name="connsiteX70" fmla="*/ 1529184 w 1872810"/>
                <a:gd name="connsiteY70" fmla="*/ 958136 h 2908334"/>
                <a:gd name="connsiteX71" fmla="*/ 1311441 w 1872810"/>
                <a:gd name="connsiteY71" fmla="*/ 992014 h 2908334"/>
                <a:gd name="connsiteX72" fmla="*/ 1301762 w 1872810"/>
                <a:gd name="connsiteY72" fmla="*/ 1045252 h 2908334"/>
                <a:gd name="connsiteX73" fmla="*/ 1292082 w 1872810"/>
                <a:gd name="connsiteY73" fmla="*/ 1117849 h 2908334"/>
                <a:gd name="connsiteX74" fmla="*/ 1543703 w 1872810"/>
                <a:gd name="connsiteY74" fmla="*/ 982335 h 2908334"/>
                <a:gd name="connsiteX75" fmla="*/ 1577582 w 1872810"/>
                <a:gd name="connsiteY75" fmla="*/ 958136 h 2908334"/>
                <a:gd name="connsiteX76" fmla="*/ 1529184 w 1872810"/>
                <a:gd name="connsiteY76" fmla="*/ 958136 h 2908334"/>
                <a:gd name="connsiteX77" fmla="*/ 1625980 w 1872810"/>
                <a:gd name="connsiteY77" fmla="*/ 1069451 h 2908334"/>
                <a:gd name="connsiteX78" fmla="*/ 1263043 w 1872810"/>
                <a:gd name="connsiteY78" fmla="*/ 1282354 h 2908334"/>
                <a:gd name="connsiteX79" fmla="*/ 1248524 w 1872810"/>
                <a:gd name="connsiteY79" fmla="*/ 1330752 h 2908334"/>
                <a:gd name="connsiteX80" fmla="*/ 1625980 w 1872810"/>
                <a:gd name="connsiteY80" fmla="*/ 1069451 h 2908334"/>
                <a:gd name="connsiteX81" fmla="*/ 1655019 w 1872810"/>
                <a:gd name="connsiteY81" fmla="*/ 1093650 h 2908334"/>
                <a:gd name="connsiteX82" fmla="*/ 1587262 w 1872810"/>
                <a:gd name="connsiteY82" fmla="*/ 1161407 h 2908334"/>
                <a:gd name="connsiteX83" fmla="*/ 1655019 w 1872810"/>
                <a:gd name="connsiteY83" fmla="*/ 1093650 h 2908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1872810" h="2908334">
                  <a:moveTo>
                    <a:pt x="1495354" y="0"/>
                  </a:moveTo>
                  <a:cubicBezTo>
                    <a:pt x="1519553" y="0"/>
                    <a:pt x="1543703" y="19359"/>
                    <a:pt x="1543703" y="38718"/>
                  </a:cubicBezTo>
                  <a:cubicBezTo>
                    <a:pt x="1543703" y="72549"/>
                    <a:pt x="1505033" y="82228"/>
                    <a:pt x="1475994" y="120947"/>
                  </a:cubicBezTo>
                  <a:cubicBezTo>
                    <a:pt x="1451795" y="145146"/>
                    <a:pt x="1427596" y="179024"/>
                    <a:pt x="1422757" y="217743"/>
                  </a:cubicBezTo>
                  <a:cubicBezTo>
                    <a:pt x="1403397" y="304859"/>
                    <a:pt x="1388878" y="406495"/>
                    <a:pt x="1374359" y="503243"/>
                  </a:cubicBezTo>
                  <a:cubicBezTo>
                    <a:pt x="1354999" y="624238"/>
                    <a:pt x="1340480" y="750073"/>
                    <a:pt x="1325961" y="880699"/>
                  </a:cubicBezTo>
                  <a:cubicBezTo>
                    <a:pt x="1417917" y="851660"/>
                    <a:pt x="1538864" y="817830"/>
                    <a:pt x="1635660" y="832301"/>
                  </a:cubicBezTo>
                  <a:cubicBezTo>
                    <a:pt x="1640499" y="827461"/>
                    <a:pt x="1640499" y="817830"/>
                    <a:pt x="1640499" y="808150"/>
                  </a:cubicBezTo>
                  <a:lnTo>
                    <a:pt x="1582422" y="333898"/>
                  </a:lnTo>
                  <a:lnTo>
                    <a:pt x="1582422" y="241942"/>
                  </a:lnTo>
                  <a:lnTo>
                    <a:pt x="1572742" y="232262"/>
                  </a:lnTo>
                  <a:cubicBezTo>
                    <a:pt x="1538864" y="256461"/>
                    <a:pt x="1505033" y="285500"/>
                    <a:pt x="1471155" y="309699"/>
                  </a:cubicBezTo>
                  <a:lnTo>
                    <a:pt x="1451795" y="309699"/>
                  </a:lnTo>
                  <a:cubicBezTo>
                    <a:pt x="1495354" y="222582"/>
                    <a:pt x="1495354" y="222582"/>
                    <a:pt x="1558223" y="222582"/>
                  </a:cubicBezTo>
                  <a:cubicBezTo>
                    <a:pt x="1577582" y="222582"/>
                    <a:pt x="1611461" y="212903"/>
                    <a:pt x="1630820" y="237102"/>
                  </a:cubicBezTo>
                  <a:cubicBezTo>
                    <a:pt x="1727616" y="348417"/>
                    <a:pt x="1761494" y="517762"/>
                    <a:pt x="1780854" y="638757"/>
                  </a:cubicBezTo>
                  <a:cubicBezTo>
                    <a:pt x="1814732" y="832301"/>
                    <a:pt x="1843771" y="1054932"/>
                    <a:pt x="1853451" y="1253315"/>
                  </a:cubicBezTo>
                  <a:lnTo>
                    <a:pt x="1872810" y="2501839"/>
                  </a:lnTo>
                  <a:cubicBezTo>
                    <a:pt x="1858291" y="2627674"/>
                    <a:pt x="1853451" y="2767980"/>
                    <a:pt x="1776014" y="2864776"/>
                  </a:cubicBezTo>
                  <a:cubicBezTo>
                    <a:pt x="1742135" y="2903494"/>
                    <a:pt x="1727616" y="2908334"/>
                    <a:pt x="1703417" y="2908334"/>
                  </a:cubicBezTo>
                  <a:cubicBezTo>
                    <a:pt x="1577582" y="2908334"/>
                    <a:pt x="1577582" y="2811538"/>
                    <a:pt x="1529184" y="2705111"/>
                  </a:cubicBezTo>
                  <a:cubicBezTo>
                    <a:pt x="1485674" y="2608315"/>
                    <a:pt x="1446956" y="2506679"/>
                    <a:pt x="1408237" y="2405043"/>
                  </a:cubicBezTo>
                  <a:cubicBezTo>
                    <a:pt x="1466315" y="2511518"/>
                    <a:pt x="1534024" y="2617994"/>
                    <a:pt x="1635660" y="2724470"/>
                  </a:cubicBezTo>
                  <a:cubicBezTo>
                    <a:pt x="1650179" y="2661552"/>
                    <a:pt x="1650179" y="2588955"/>
                    <a:pt x="1664698" y="2526038"/>
                  </a:cubicBezTo>
                  <a:lnTo>
                    <a:pt x="1664698" y="1403349"/>
                  </a:lnTo>
                  <a:cubicBezTo>
                    <a:pt x="1596941" y="1466266"/>
                    <a:pt x="1524393" y="1524344"/>
                    <a:pt x="1461475" y="1592101"/>
                  </a:cubicBezTo>
                  <a:cubicBezTo>
                    <a:pt x="1442116" y="1606572"/>
                    <a:pt x="1098538" y="1993708"/>
                    <a:pt x="1006582" y="1993708"/>
                  </a:cubicBezTo>
                  <a:cubicBezTo>
                    <a:pt x="972703" y="1993708"/>
                    <a:pt x="943664" y="1979237"/>
                    <a:pt x="943664" y="1955038"/>
                  </a:cubicBezTo>
                  <a:cubicBezTo>
                    <a:pt x="943664" y="1945358"/>
                    <a:pt x="953344" y="1935679"/>
                    <a:pt x="953344" y="1930839"/>
                  </a:cubicBezTo>
                  <a:cubicBezTo>
                    <a:pt x="972703" y="1819524"/>
                    <a:pt x="1142048" y="1684009"/>
                    <a:pt x="1253364" y="1592101"/>
                  </a:cubicBezTo>
                  <a:cubicBezTo>
                    <a:pt x="1335640" y="1524344"/>
                    <a:pt x="1417917" y="1451747"/>
                    <a:pt x="1495354" y="1374310"/>
                  </a:cubicBezTo>
                  <a:lnTo>
                    <a:pt x="1495354" y="1369470"/>
                  </a:lnTo>
                  <a:lnTo>
                    <a:pt x="1103378" y="1587262"/>
                  </a:lnTo>
                  <a:cubicBezTo>
                    <a:pt x="1064659" y="1582422"/>
                    <a:pt x="1050140" y="1577582"/>
                    <a:pt x="1050140" y="1548543"/>
                  </a:cubicBezTo>
                  <a:cubicBezTo>
                    <a:pt x="1050140" y="1538864"/>
                    <a:pt x="1064659" y="1519504"/>
                    <a:pt x="1064659" y="1504985"/>
                  </a:cubicBezTo>
                  <a:cubicBezTo>
                    <a:pt x="1079179" y="1446907"/>
                    <a:pt x="1156567" y="1393669"/>
                    <a:pt x="1204965" y="1364631"/>
                  </a:cubicBezTo>
                  <a:cubicBezTo>
                    <a:pt x="1142048" y="1354951"/>
                    <a:pt x="1161407" y="1306553"/>
                    <a:pt x="1132417" y="1272674"/>
                  </a:cubicBezTo>
                  <a:cubicBezTo>
                    <a:pt x="1001742" y="1451747"/>
                    <a:pt x="890426" y="1664650"/>
                    <a:pt x="696883" y="1838883"/>
                  </a:cubicBezTo>
                  <a:cubicBezTo>
                    <a:pt x="677524" y="1853402"/>
                    <a:pt x="619446" y="1867922"/>
                    <a:pt x="595247" y="1867922"/>
                  </a:cubicBezTo>
                  <a:cubicBezTo>
                    <a:pt x="585567" y="1867922"/>
                    <a:pt x="571048" y="1853402"/>
                    <a:pt x="556529" y="1853402"/>
                  </a:cubicBezTo>
                  <a:cubicBezTo>
                    <a:pt x="488771" y="1838883"/>
                    <a:pt x="474252" y="1795325"/>
                    <a:pt x="474252" y="1761446"/>
                  </a:cubicBezTo>
                  <a:cubicBezTo>
                    <a:pt x="474252" y="1746927"/>
                    <a:pt x="488771" y="1698529"/>
                    <a:pt x="493611" y="1664650"/>
                  </a:cubicBezTo>
                  <a:cubicBezTo>
                    <a:pt x="503291" y="1630771"/>
                    <a:pt x="512970" y="1587262"/>
                    <a:pt x="527490" y="1558223"/>
                  </a:cubicBezTo>
                  <a:cubicBezTo>
                    <a:pt x="542009" y="1509825"/>
                    <a:pt x="663004" y="1306553"/>
                    <a:pt x="663004" y="1229116"/>
                  </a:cubicBezTo>
                  <a:cubicBezTo>
                    <a:pt x="663004" y="1214597"/>
                    <a:pt x="658164" y="1200126"/>
                    <a:pt x="643645" y="1200126"/>
                  </a:cubicBezTo>
                  <a:cubicBezTo>
                    <a:pt x="633965" y="1200126"/>
                    <a:pt x="604927" y="1204966"/>
                    <a:pt x="595247" y="1209757"/>
                  </a:cubicBezTo>
                  <a:cubicBezTo>
                    <a:pt x="450053" y="1248475"/>
                    <a:pt x="208111" y="1383990"/>
                    <a:pt x="72597" y="1383990"/>
                  </a:cubicBezTo>
                  <a:cubicBezTo>
                    <a:pt x="38718" y="1383990"/>
                    <a:pt x="0" y="1364631"/>
                    <a:pt x="0" y="1335592"/>
                  </a:cubicBezTo>
                  <a:cubicBezTo>
                    <a:pt x="0" y="1321072"/>
                    <a:pt x="14519" y="1301713"/>
                    <a:pt x="14519" y="1287194"/>
                  </a:cubicBezTo>
                  <a:cubicBezTo>
                    <a:pt x="19359" y="1267835"/>
                    <a:pt x="29039" y="1233956"/>
                    <a:pt x="53238" y="1224276"/>
                  </a:cubicBezTo>
                  <a:cubicBezTo>
                    <a:pt x="198432" y="1146888"/>
                    <a:pt x="454893" y="1035573"/>
                    <a:pt x="619446" y="1035573"/>
                  </a:cubicBezTo>
                  <a:cubicBezTo>
                    <a:pt x="633965" y="1035573"/>
                    <a:pt x="667844" y="1035573"/>
                    <a:pt x="687203" y="1040412"/>
                  </a:cubicBezTo>
                  <a:cubicBezTo>
                    <a:pt x="706562" y="1045252"/>
                    <a:pt x="730761" y="1059772"/>
                    <a:pt x="750121" y="1069451"/>
                  </a:cubicBezTo>
                  <a:cubicBezTo>
                    <a:pt x="793630" y="1088810"/>
                    <a:pt x="812990" y="1185606"/>
                    <a:pt x="812990" y="1229116"/>
                  </a:cubicBezTo>
                  <a:cubicBezTo>
                    <a:pt x="812990" y="1330752"/>
                    <a:pt x="759752" y="1422708"/>
                    <a:pt x="740441" y="1529184"/>
                  </a:cubicBezTo>
                  <a:cubicBezTo>
                    <a:pt x="871067" y="1427548"/>
                    <a:pt x="1011422" y="1345271"/>
                    <a:pt x="1142048" y="1204966"/>
                  </a:cubicBezTo>
                  <a:cubicBezTo>
                    <a:pt x="1151728" y="1195286"/>
                    <a:pt x="1151728" y="1180767"/>
                    <a:pt x="1151728" y="1171087"/>
                  </a:cubicBezTo>
                  <a:cubicBezTo>
                    <a:pt x="1156567" y="1127529"/>
                    <a:pt x="1161407" y="1079131"/>
                    <a:pt x="1166247" y="1035573"/>
                  </a:cubicBezTo>
                  <a:cubicBezTo>
                    <a:pt x="1156567" y="1030733"/>
                    <a:pt x="1142048" y="1021053"/>
                    <a:pt x="1127577" y="1021053"/>
                  </a:cubicBezTo>
                  <a:cubicBezTo>
                    <a:pt x="1127577" y="1016213"/>
                    <a:pt x="1122737" y="1016213"/>
                    <a:pt x="1122737" y="1001694"/>
                  </a:cubicBezTo>
                  <a:cubicBezTo>
                    <a:pt x="1122737" y="992014"/>
                    <a:pt x="1132417" y="982335"/>
                    <a:pt x="1132417" y="972655"/>
                  </a:cubicBezTo>
                  <a:cubicBezTo>
                    <a:pt x="1122737" y="933937"/>
                    <a:pt x="1195286" y="919417"/>
                    <a:pt x="1180766" y="885539"/>
                  </a:cubicBezTo>
                  <a:cubicBezTo>
                    <a:pt x="1185606" y="866179"/>
                    <a:pt x="1190446" y="841980"/>
                    <a:pt x="1190446" y="817830"/>
                  </a:cubicBezTo>
                  <a:cubicBezTo>
                    <a:pt x="1195286" y="779111"/>
                    <a:pt x="1200126" y="735553"/>
                    <a:pt x="1204965" y="696835"/>
                  </a:cubicBezTo>
                  <a:cubicBezTo>
                    <a:pt x="1209805" y="667796"/>
                    <a:pt x="1214645" y="633917"/>
                    <a:pt x="1219485" y="600039"/>
                  </a:cubicBezTo>
                  <a:cubicBezTo>
                    <a:pt x="1234004" y="469364"/>
                    <a:pt x="1296922" y="314539"/>
                    <a:pt x="1321121" y="212903"/>
                  </a:cubicBezTo>
                  <a:cubicBezTo>
                    <a:pt x="1253364" y="246782"/>
                    <a:pt x="1248524" y="275820"/>
                    <a:pt x="1195286" y="275820"/>
                  </a:cubicBezTo>
                  <a:cubicBezTo>
                    <a:pt x="1166247" y="275820"/>
                    <a:pt x="1137256" y="261301"/>
                    <a:pt x="1137256" y="241942"/>
                  </a:cubicBezTo>
                  <a:cubicBezTo>
                    <a:pt x="1137256" y="232262"/>
                    <a:pt x="1146888" y="217743"/>
                    <a:pt x="1146888" y="212903"/>
                  </a:cubicBezTo>
                  <a:cubicBezTo>
                    <a:pt x="1166247" y="72549"/>
                    <a:pt x="1393718" y="0"/>
                    <a:pt x="1495354" y="0"/>
                  </a:cubicBezTo>
                  <a:close/>
                  <a:moveTo>
                    <a:pt x="1529184" y="958136"/>
                  </a:moveTo>
                  <a:cubicBezTo>
                    <a:pt x="1456635" y="967815"/>
                    <a:pt x="1384038" y="977495"/>
                    <a:pt x="1311441" y="992014"/>
                  </a:cubicBezTo>
                  <a:cubicBezTo>
                    <a:pt x="1306601" y="1011374"/>
                    <a:pt x="1306601" y="1030733"/>
                    <a:pt x="1301762" y="1045252"/>
                  </a:cubicBezTo>
                  <a:cubicBezTo>
                    <a:pt x="1301762" y="1069451"/>
                    <a:pt x="1296922" y="1093650"/>
                    <a:pt x="1292082" y="1117849"/>
                  </a:cubicBezTo>
                  <a:cubicBezTo>
                    <a:pt x="1364679" y="1064611"/>
                    <a:pt x="1466315" y="1011374"/>
                    <a:pt x="1543703" y="982335"/>
                  </a:cubicBezTo>
                  <a:cubicBezTo>
                    <a:pt x="1553383" y="977495"/>
                    <a:pt x="1567902" y="967815"/>
                    <a:pt x="1577582" y="958136"/>
                  </a:cubicBezTo>
                  <a:lnTo>
                    <a:pt x="1529184" y="958136"/>
                  </a:lnTo>
                  <a:close/>
                  <a:moveTo>
                    <a:pt x="1625980" y="1069451"/>
                  </a:moveTo>
                  <a:cubicBezTo>
                    <a:pt x="1505033" y="1122689"/>
                    <a:pt x="1379198" y="1209757"/>
                    <a:pt x="1263043" y="1282354"/>
                  </a:cubicBezTo>
                  <a:cubicBezTo>
                    <a:pt x="1258203" y="1296873"/>
                    <a:pt x="1253364" y="1316233"/>
                    <a:pt x="1248524" y="1330752"/>
                  </a:cubicBezTo>
                  <a:cubicBezTo>
                    <a:pt x="1374359" y="1238796"/>
                    <a:pt x="1519553" y="1214597"/>
                    <a:pt x="1625980" y="1069451"/>
                  </a:cubicBezTo>
                  <a:close/>
                  <a:moveTo>
                    <a:pt x="1655019" y="1093650"/>
                  </a:moveTo>
                  <a:cubicBezTo>
                    <a:pt x="1635660" y="1117849"/>
                    <a:pt x="1611461" y="1142048"/>
                    <a:pt x="1587262" y="1161407"/>
                  </a:cubicBezTo>
                  <a:cubicBezTo>
                    <a:pt x="1606621" y="1146888"/>
                    <a:pt x="1679218" y="1146888"/>
                    <a:pt x="1655019" y="1093650"/>
                  </a:cubicBezTo>
                  <a:close/>
                </a:path>
              </a:pathLst>
            </a:custGeom>
            <a:grpFill/>
            <a:ln w="48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:a16="http://schemas.microsoft.com/office/drawing/2014/main" id="{F7EB64DD-099E-759C-2372-DE6580DC9DA6}"/>
                </a:ext>
              </a:extLst>
            </p:cNvPr>
            <p:cNvSpPr/>
            <p:nvPr/>
          </p:nvSpPr>
          <p:spPr>
            <a:xfrm>
              <a:off x="4433697" y="1683225"/>
              <a:ext cx="636452" cy="1335210"/>
            </a:xfrm>
            <a:custGeom>
              <a:avLst/>
              <a:gdLst>
                <a:gd name="connsiteX0" fmla="*/ 512971 w 938825"/>
                <a:gd name="connsiteY0" fmla="*/ 0 h 1969558"/>
                <a:gd name="connsiteX1" fmla="*/ 624286 w 938825"/>
                <a:gd name="connsiteY1" fmla="*/ 33879 h 1969558"/>
                <a:gd name="connsiteX2" fmla="*/ 667845 w 938825"/>
                <a:gd name="connsiteY2" fmla="*/ 145195 h 1969558"/>
                <a:gd name="connsiteX3" fmla="*/ 677524 w 938825"/>
                <a:gd name="connsiteY3" fmla="*/ 266141 h 1969558"/>
                <a:gd name="connsiteX4" fmla="*/ 692044 w 938825"/>
                <a:gd name="connsiteY4" fmla="*/ 270981 h 1969558"/>
                <a:gd name="connsiteX5" fmla="*/ 871068 w 938825"/>
                <a:gd name="connsiteY5" fmla="*/ 222583 h 1969558"/>
                <a:gd name="connsiteX6" fmla="*/ 919466 w 938825"/>
                <a:gd name="connsiteY6" fmla="*/ 251622 h 1969558"/>
                <a:gd name="connsiteX7" fmla="*/ 938825 w 938825"/>
                <a:gd name="connsiteY7" fmla="*/ 304860 h 1969558"/>
                <a:gd name="connsiteX8" fmla="*/ 750073 w 938825"/>
                <a:gd name="connsiteY8" fmla="*/ 493612 h 1969558"/>
                <a:gd name="connsiteX9" fmla="*/ 764592 w 938825"/>
                <a:gd name="connsiteY9" fmla="*/ 571049 h 1969558"/>
                <a:gd name="connsiteX10" fmla="*/ 909786 w 938825"/>
                <a:gd name="connsiteY10" fmla="*/ 1519505 h 1969558"/>
                <a:gd name="connsiteX11" fmla="*/ 793631 w 938825"/>
                <a:gd name="connsiteY11" fmla="*/ 1906641 h 1969558"/>
                <a:gd name="connsiteX12" fmla="*/ 667845 w 938825"/>
                <a:gd name="connsiteY12" fmla="*/ 1969558 h 1969558"/>
                <a:gd name="connsiteX13" fmla="*/ 450054 w 938825"/>
                <a:gd name="connsiteY13" fmla="*/ 1867922 h 1969558"/>
                <a:gd name="connsiteX14" fmla="*/ 261350 w 938825"/>
                <a:gd name="connsiteY14" fmla="*/ 1587262 h 1969558"/>
                <a:gd name="connsiteX15" fmla="*/ 116156 w 938825"/>
                <a:gd name="connsiteY15" fmla="*/ 1214646 h 1969558"/>
                <a:gd name="connsiteX16" fmla="*/ 130675 w 938825"/>
                <a:gd name="connsiteY16" fmla="*/ 1161408 h 1969558"/>
                <a:gd name="connsiteX17" fmla="*/ 256510 w 938825"/>
                <a:gd name="connsiteY17" fmla="*/ 1069452 h 1969558"/>
                <a:gd name="connsiteX18" fmla="*/ 667845 w 938825"/>
                <a:gd name="connsiteY18" fmla="*/ 1229165 h 1969558"/>
                <a:gd name="connsiteX19" fmla="*/ 580728 w 938825"/>
                <a:gd name="connsiteY19" fmla="*/ 585568 h 1969558"/>
                <a:gd name="connsiteX20" fmla="*/ 67758 w 938825"/>
                <a:gd name="connsiteY20" fmla="*/ 769432 h 1969558"/>
                <a:gd name="connsiteX21" fmla="*/ 0 w 938825"/>
                <a:gd name="connsiteY21" fmla="*/ 769432 h 1969558"/>
                <a:gd name="connsiteX22" fmla="*/ 0 w 938825"/>
                <a:gd name="connsiteY22" fmla="*/ 750073 h 1969558"/>
                <a:gd name="connsiteX23" fmla="*/ 527490 w 938825"/>
                <a:gd name="connsiteY23" fmla="*/ 387136 h 1969558"/>
                <a:gd name="connsiteX24" fmla="*/ 474253 w 938825"/>
                <a:gd name="connsiteY24" fmla="*/ 150034 h 1969558"/>
                <a:gd name="connsiteX25" fmla="*/ 435534 w 938825"/>
                <a:gd name="connsiteY25" fmla="*/ 87117 h 1969558"/>
                <a:gd name="connsiteX26" fmla="*/ 512971 w 938825"/>
                <a:gd name="connsiteY26" fmla="*/ 0 h 1969558"/>
                <a:gd name="connsiteX27" fmla="*/ 212952 w 938825"/>
                <a:gd name="connsiteY27" fmla="*/ 1224325 h 1969558"/>
                <a:gd name="connsiteX28" fmla="*/ 212952 w 938825"/>
                <a:gd name="connsiteY28" fmla="*/ 1248524 h 1969558"/>
                <a:gd name="connsiteX29" fmla="*/ 285549 w 938825"/>
                <a:gd name="connsiteY29" fmla="*/ 1413029 h 1969558"/>
                <a:gd name="connsiteX30" fmla="*/ 624286 w 938825"/>
                <a:gd name="connsiteY30" fmla="*/ 1780806 h 1969558"/>
                <a:gd name="connsiteX31" fmla="*/ 667845 w 938825"/>
                <a:gd name="connsiteY31" fmla="*/ 1766286 h 1969558"/>
                <a:gd name="connsiteX32" fmla="*/ 696883 w 938825"/>
                <a:gd name="connsiteY32" fmla="*/ 1543704 h 1969558"/>
                <a:gd name="connsiteX33" fmla="*/ 682364 w 938825"/>
                <a:gd name="connsiteY33" fmla="*/ 1422709 h 1969558"/>
                <a:gd name="connsiteX34" fmla="*/ 566209 w 938825"/>
                <a:gd name="connsiteY34" fmla="*/ 1383990 h 1969558"/>
                <a:gd name="connsiteX35" fmla="*/ 246830 w 938825"/>
                <a:gd name="connsiteY35" fmla="*/ 1224325 h 1969558"/>
                <a:gd name="connsiteX36" fmla="*/ 212952 w 938825"/>
                <a:gd name="connsiteY36" fmla="*/ 1224325 h 1969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938825" h="1969558">
                  <a:moveTo>
                    <a:pt x="512971" y="0"/>
                  </a:moveTo>
                  <a:cubicBezTo>
                    <a:pt x="522651" y="0"/>
                    <a:pt x="585568" y="14520"/>
                    <a:pt x="624286" y="33879"/>
                  </a:cubicBezTo>
                  <a:cubicBezTo>
                    <a:pt x="658165" y="53238"/>
                    <a:pt x="658165" y="106476"/>
                    <a:pt x="667845" y="145195"/>
                  </a:cubicBezTo>
                  <a:cubicBezTo>
                    <a:pt x="677524" y="183913"/>
                    <a:pt x="677524" y="217743"/>
                    <a:pt x="677524" y="266141"/>
                  </a:cubicBezTo>
                  <a:cubicBezTo>
                    <a:pt x="682364" y="266141"/>
                    <a:pt x="677524" y="270981"/>
                    <a:pt x="692044" y="270981"/>
                  </a:cubicBezTo>
                  <a:cubicBezTo>
                    <a:pt x="701723" y="270981"/>
                    <a:pt x="856548" y="222583"/>
                    <a:pt x="871068" y="222583"/>
                  </a:cubicBezTo>
                  <a:cubicBezTo>
                    <a:pt x="880747" y="222583"/>
                    <a:pt x="904947" y="237102"/>
                    <a:pt x="919466" y="251622"/>
                  </a:cubicBezTo>
                  <a:cubicBezTo>
                    <a:pt x="933985" y="261301"/>
                    <a:pt x="938825" y="290340"/>
                    <a:pt x="938825" y="304860"/>
                  </a:cubicBezTo>
                  <a:cubicBezTo>
                    <a:pt x="938825" y="387136"/>
                    <a:pt x="750073" y="474253"/>
                    <a:pt x="750073" y="493612"/>
                  </a:cubicBezTo>
                  <a:cubicBezTo>
                    <a:pt x="750073" y="503292"/>
                    <a:pt x="759752" y="542010"/>
                    <a:pt x="764592" y="571049"/>
                  </a:cubicBezTo>
                  <a:cubicBezTo>
                    <a:pt x="803311" y="774272"/>
                    <a:pt x="909786" y="1258204"/>
                    <a:pt x="909786" y="1519505"/>
                  </a:cubicBezTo>
                  <a:cubicBezTo>
                    <a:pt x="909786" y="1635660"/>
                    <a:pt x="890427" y="1795325"/>
                    <a:pt x="793631" y="1906641"/>
                  </a:cubicBezTo>
                  <a:cubicBezTo>
                    <a:pt x="735553" y="1964718"/>
                    <a:pt x="711403" y="1969558"/>
                    <a:pt x="667845" y="1969558"/>
                  </a:cubicBezTo>
                  <a:cubicBezTo>
                    <a:pt x="600087" y="1969558"/>
                    <a:pt x="508131" y="1930840"/>
                    <a:pt x="450054" y="1867922"/>
                  </a:cubicBezTo>
                  <a:cubicBezTo>
                    <a:pt x="367777" y="1785645"/>
                    <a:pt x="314587" y="1679218"/>
                    <a:pt x="261350" y="1587262"/>
                  </a:cubicBezTo>
                  <a:cubicBezTo>
                    <a:pt x="251670" y="1572743"/>
                    <a:pt x="116156" y="1282403"/>
                    <a:pt x="116156" y="1214646"/>
                  </a:cubicBezTo>
                  <a:cubicBezTo>
                    <a:pt x="116156" y="1204966"/>
                    <a:pt x="130675" y="1180767"/>
                    <a:pt x="130675" y="1161408"/>
                  </a:cubicBezTo>
                  <a:cubicBezTo>
                    <a:pt x="179073" y="1074291"/>
                    <a:pt x="203272" y="1069452"/>
                    <a:pt x="256510" y="1069452"/>
                  </a:cubicBezTo>
                  <a:cubicBezTo>
                    <a:pt x="377456" y="1069452"/>
                    <a:pt x="551689" y="1171087"/>
                    <a:pt x="667845" y="1229165"/>
                  </a:cubicBezTo>
                  <a:lnTo>
                    <a:pt x="580728" y="585568"/>
                  </a:lnTo>
                  <a:cubicBezTo>
                    <a:pt x="469413" y="624238"/>
                    <a:pt x="217791" y="769432"/>
                    <a:pt x="67758" y="769432"/>
                  </a:cubicBezTo>
                  <a:lnTo>
                    <a:pt x="0" y="769432"/>
                  </a:lnTo>
                  <a:lnTo>
                    <a:pt x="0" y="750073"/>
                  </a:lnTo>
                  <a:cubicBezTo>
                    <a:pt x="145194" y="537170"/>
                    <a:pt x="358097" y="488772"/>
                    <a:pt x="527490" y="387136"/>
                  </a:cubicBezTo>
                  <a:cubicBezTo>
                    <a:pt x="488772" y="314539"/>
                    <a:pt x="483932" y="217743"/>
                    <a:pt x="474253" y="150034"/>
                  </a:cubicBezTo>
                  <a:cubicBezTo>
                    <a:pt x="474253" y="125835"/>
                    <a:pt x="435534" y="96797"/>
                    <a:pt x="435534" y="87117"/>
                  </a:cubicBezTo>
                  <a:cubicBezTo>
                    <a:pt x="435534" y="72598"/>
                    <a:pt x="483932" y="0"/>
                    <a:pt x="512971" y="0"/>
                  </a:cubicBezTo>
                  <a:close/>
                  <a:moveTo>
                    <a:pt x="212952" y="1224325"/>
                  </a:moveTo>
                  <a:lnTo>
                    <a:pt x="212952" y="1248524"/>
                  </a:lnTo>
                  <a:cubicBezTo>
                    <a:pt x="212952" y="1258204"/>
                    <a:pt x="256510" y="1359840"/>
                    <a:pt x="285549" y="1413029"/>
                  </a:cubicBezTo>
                  <a:cubicBezTo>
                    <a:pt x="290388" y="1417869"/>
                    <a:pt x="512971" y="1780806"/>
                    <a:pt x="624286" y="1780806"/>
                  </a:cubicBezTo>
                  <a:cubicBezTo>
                    <a:pt x="638806" y="1780806"/>
                    <a:pt x="658165" y="1775966"/>
                    <a:pt x="667845" y="1766286"/>
                  </a:cubicBezTo>
                  <a:cubicBezTo>
                    <a:pt x="682364" y="1751815"/>
                    <a:pt x="696883" y="1592102"/>
                    <a:pt x="696883" y="1543704"/>
                  </a:cubicBezTo>
                  <a:cubicBezTo>
                    <a:pt x="696883" y="1529184"/>
                    <a:pt x="692044" y="1461427"/>
                    <a:pt x="682364" y="1422709"/>
                  </a:cubicBezTo>
                  <a:cubicBezTo>
                    <a:pt x="648485" y="1413029"/>
                    <a:pt x="600087" y="1398510"/>
                    <a:pt x="566209" y="1383990"/>
                  </a:cubicBezTo>
                  <a:cubicBezTo>
                    <a:pt x="459733" y="1340481"/>
                    <a:pt x="348418" y="1253364"/>
                    <a:pt x="246830" y="1224325"/>
                  </a:cubicBezTo>
                  <a:lnTo>
                    <a:pt x="212952" y="1224325"/>
                  </a:lnTo>
                  <a:close/>
                </a:path>
              </a:pathLst>
            </a:custGeom>
            <a:grpFill/>
            <a:ln w="48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:a16="http://schemas.microsoft.com/office/drawing/2014/main" id="{F7776E75-98D0-E7EE-4EAE-5BFD1817D75F}"/>
                </a:ext>
              </a:extLst>
            </p:cNvPr>
            <p:cNvSpPr/>
            <p:nvPr/>
          </p:nvSpPr>
          <p:spPr>
            <a:xfrm>
              <a:off x="3410151" y="1794780"/>
              <a:ext cx="255886" cy="275573"/>
            </a:xfrm>
            <a:custGeom>
              <a:avLst/>
              <a:gdLst>
                <a:gd name="connsiteX0" fmla="*/ 145194 w 377456"/>
                <a:gd name="connsiteY0" fmla="*/ 0 h 406495"/>
                <a:gd name="connsiteX1" fmla="*/ 251670 w 377456"/>
                <a:gd name="connsiteY1" fmla="*/ 33879 h 406495"/>
                <a:gd name="connsiteX2" fmla="*/ 304859 w 377456"/>
                <a:gd name="connsiteY2" fmla="*/ 53189 h 406495"/>
                <a:gd name="connsiteX3" fmla="*/ 353257 w 377456"/>
                <a:gd name="connsiteY3" fmla="*/ 130626 h 406495"/>
                <a:gd name="connsiteX4" fmla="*/ 372617 w 377456"/>
                <a:gd name="connsiteY4" fmla="*/ 188704 h 406495"/>
                <a:gd name="connsiteX5" fmla="*/ 358097 w 377456"/>
                <a:gd name="connsiteY5" fmla="*/ 237102 h 406495"/>
                <a:gd name="connsiteX6" fmla="*/ 377456 w 377456"/>
                <a:gd name="connsiteY6" fmla="*/ 300019 h 406495"/>
                <a:gd name="connsiteX7" fmla="*/ 319379 w 377456"/>
                <a:gd name="connsiteY7" fmla="*/ 406495 h 406495"/>
                <a:gd name="connsiteX8" fmla="*/ 324219 w 377456"/>
                <a:gd name="connsiteY8" fmla="*/ 387136 h 406495"/>
                <a:gd name="connsiteX9" fmla="*/ 241990 w 377456"/>
                <a:gd name="connsiteY9" fmla="*/ 304859 h 406495"/>
                <a:gd name="connsiteX10" fmla="*/ 179073 w 377456"/>
                <a:gd name="connsiteY10" fmla="*/ 208063 h 406495"/>
                <a:gd name="connsiteX11" fmla="*/ 0 w 377456"/>
                <a:gd name="connsiteY11" fmla="*/ 106427 h 406495"/>
                <a:gd name="connsiteX12" fmla="*/ 145194 w 377456"/>
                <a:gd name="connsiteY12" fmla="*/ 0 h 406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7456" h="406495">
                  <a:moveTo>
                    <a:pt x="145194" y="0"/>
                  </a:moveTo>
                  <a:cubicBezTo>
                    <a:pt x="179073" y="14519"/>
                    <a:pt x="217791" y="19359"/>
                    <a:pt x="251670" y="33879"/>
                  </a:cubicBezTo>
                  <a:cubicBezTo>
                    <a:pt x="261350" y="43558"/>
                    <a:pt x="285549" y="38718"/>
                    <a:pt x="304859" y="53189"/>
                  </a:cubicBezTo>
                  <a:cubicBezTo>
                    <a:pt x="324219" y="67709"/>
                    <a:pt x="348418" y="111267"/>
                    <a:pt x="353257" y="130626"/>
                  </a:cubicBezTo>
                  <a:cubicBezTo>
                    <a:pt x="358097" y="145146"/>
                    <a:pt x="372617" y="174184"/>
                    <a:pt x="372617" y="188704"/>
                  </a:cubicBezTo>
                  <a:cubicBezTo>
                    <a:pt x="372617" y="198383"/>
                    <a:pt x="358097" y="227422"/>
                    <a:pt x="358097" y="237102"/>
                  </a:cubicBezTo>
                  <a:cubicBezTo>
                    <a:pt x="358097" y="251621"/>
                    <a:pt x="377456" y="290340"/>
                    <a:pt x="377456" y="300019"/>
                  </a:cubicBezTo>
                  <a:cubicBezTo>
                    <a:pt x="377456" y="333898"/>
                    <a:pt x="333898" y="382296"/>
                    <a:pt x="319379" y="406495"/>
                  </a:cubicBezTo>
                  <a:cubicBezTo>
                    <a:pt x="319379" y="401655"/>
                    <a:pt x="324219" y="396815"/>
                    <a:pt x="324219" y="387136"/>
                  </a:cubicBezTo>
                  <a:cubicBezTo>
                    <a:pt x="324219" y="372616"/>
                    <a:pt x="266189" y="333898"/>
                    <a:pt x="241990" y="304859"/>
                  </a:cubicBezTo>
                  <a:cubicBezTo>
                    <a:pt x="217791" y="275820"/>
                    <a:pt x="208112" y="232262"/>
                    <a:pt x="179073" y="208063"/>
                  </a:cubicBezTo>
                  <a:cubicBezTo>
                    <a:pt x="125835" y="159665"/>
                    <a:pt x="58078" y="135466"/>
                    <a:pt x="0" y="106427"/>
                  </a:cubicBezTo>
                  <a:cubicBezTo>
                    <a:pt x="38719" y="87068"/>
                    <a:pt x="111316" y="43558"/>
                    <a:pt x="145194" y="0"/>
                  </a:cubicBezTo>
                  <a:close/>
                </a:path>
              </a:pathLst>
            </a:custGeom>
            <a:grpFill/>
            <a:ln w="48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4" name="组合 63" descr="D:\51PPT模板网\51pptmoban.com\图片.jpg">
            <a:extLst>
              <a:ext uri="{FF2B5EF4-FFF2-40B4-BE49-F238E27FC236}">
                <a16:creationId xmlns:a16="http://schemas.microsoft.com/office/drawing/2014/main" id="{22F56C0E-6F74-6094-02FC-2238193D03E3}"/>
              </a:ext>
            </a:extLst>
          </p:cNvPr>
          <p:cNvGrpSpPr/>
          <p:nvPr/>
        </p:nvGrpSpPr>
        <p:grpSpPr>
          <a:xfrm>
            <a:off x="5985140" y="1643461"/>
            <a:ext cx="1749160" cy="1746226"/>
            <a:chOff x="3095207" y="1532331"/>
            <a:chExt cx="1974942" cy="1971628"/>
          </a:xfrm>
          <a:solidFill>
            <a:srgbClr val="012BAF"/>
          </a:solidFill>
          <a:effectLst>
            <a:outerShdw dist="76200" dir="2700000" algn="tl" rotWithShape="0">
              <a:schemeClr val="bg1"/>
            </a:outerShdw>
          </a:effectLst>
        </p:grpSpPr>
        <p:sp>
          <p:nvSpPr>
            <p:cNvPr id="65" name="任意多边形: 形状 64">
              <a:extLst>
                <a:ext uri="{FF2B5EF4-FFF2-40B4-BE49-F238E27FC236}">
                  <a16:creationId xmlns:a16="http://schemas.microsoft.com/office/drawing/2014/main" id="{305F172E-4997-88F3-C6E9-D53514F9F4A5}"/>
                </a:ext>
              </a:extLst>
            </p:cNvPr>
            <p:cNvSpPr/>
            <p:nvPr/>
          </p:nvSpPr>
          <p:spPr>
            <a:xfrm>
              <a:off x="3095207" y="1532331"/>
              <a:ext cx="1269622" cy="1971628"/>
            </a:xfrm>
            <a:custGeom>
              <a:avLst/>
              <a:gdLst>
                <a:gd name="connsiteX0" fmla="*/ 1495354 w 1872810"/>
                <a:gd name="connsiteY0" fmla="*/ 0 h 2908334"/>
                <a:gd name="connsiteX1" fmla="*/ 1543703 w 1872810"/>
                <a:gd name="connsiteY1" fmla="*/ 38718 h 2908334"/>
                <a:gd name="connsiteX2" fmla="*/ 1475994 w 1872810"/>
                <a:gd name="connsiteY2" fmla="*/ 120947 h 2908334"/>
                <a:gd name="connsiteX3" fmla="*/ 1422757 w 1872810"/>
                <a:gd name="connsiteY3" fmla="*/ 217743 h 2908334"/>
                <a:gd name="connsiteX4" fmla="*/ 1374359 w 1872810"/>
                <a:gd name="connsiteY4" fmla="*/ 503243 h 2908334"/>
                <a:gd name="connsiteX5" fmla="*/ 1325961 w 1872810"/>
                <a:gd name="connsiteY5" fmla="*/ 880699 h 2908334"/>
                <a:gd name="connsiteX6" fmla="*/ 1635660 w 1872810"/>
                <a:gd name="connsiteY6" fmla="*/ 832301 h 2908334"/>
                <a:gd name="connsiteX7" fmla="*/ 1640499 w 1872810"/>
                <a:gd name="connsiteY7" fmla="*/ 808150 h 2908334"/>
                <a:gd name="connsiteX8" fmla="*/ 1582422 w 1872810"/>
                <a:gd name="connsiteY8" fmla="*/ 333898 h 2908334"/>
                <a:gd name="connsiteX9" fmla="*/ 1582422 w 1872810"/>
                <a:gd name="connsiteY9" fmla="*/ 241942 h 2908334"/>
                <a:gd name="connsiteX10" fmla="*/ 1572742 w 1872810"/>
                <a:gd name="connsiteY10" fmla="*/ 232262 h 2908334"/>
                <a:gd name="connsiteX11" fmla="*/ 1471155 w 1872810"/>
                <a:gd name="connsiteY11" fmla="*/ 309699 h 2908334"/>
                <a:gd name="connsiteX12" fmla="*/ 1451795 w 1872810"/>
                <a:gd name="connsiteY12" fmla="*/ 309699 h 2908334"/>
                <a:gd name="connsiteX13" fmla="*/ 1558223 w 1872810"/>
                <a:gd name="connsiteY13" fmla="*/ 222582 h 2908334"/>
                <a:gd name="connsiteX14" fmla="*/ 1630820 w 1872810"/>
                <a:gd name="connsiteY14" fmla="*/ 237102 h 2908334"/>
                <a:gd name="connsiteX15" fmla="*/ 1780854 w 1872810"/>
                <a:gd name="connsiteY15" fmla="*/ 638757 h 2908334"/>
                <a:gd name="connsiteX16" fmla="*/ 1853451 w 1872810"/>
                <a:gd name="connsiteY16" fmla="*/ 1253315 h 2908334"/>
                <a:gd name="connsiteX17" fmla="*/ 1872810 w 1872810"/>
                <a:gd name="connsiteY17" fmla="*/ 2501839 h 2908334"/>
                <a:gd name="connsiteX18" fmla="*/ 1776014 w 1872810"/>
                <a:gd name="connsiteY18" fmla="*/ 2864776 h 2908334"/>
                <a:gd name="connsiteX19" fmla="*/ 1703417 w 1872810"/>
                <a:gd name="connsiteY19" fmla="*/ 2908334 h 2908334"/>
                <a:gd name="connsiteX20" fmla="*/ 1529184 w 1872810"/>
                <a:gd name="connsiteY20" fmla="*/ 2705111 h 2908334"/>
                <a:gd name="connsiteX21" fmla="*/ 1408237 w 1872810"/>
                <a:gd name="connsiteY21" fmla="*/ 2405043 h 2908334"/>
                <a:gd name="connsiteX22" fmla="*/ 1635660 w 1872810"/>
                <a:gd name="connsiteY22" fmla="*/ 2724470 h 2908334"/>
                <a:gd name="connsiteX23" fmla="*/ 1664698 w 1872810"/>
                <a:gd name="connsiteY23" fmla="*/ 2526038 h 2908334"/>
                <a:gd name="connsiteX24" fmla="*/ 1664698 w 1872810"/>
                <a:gd name="connsiteY24" fmla="*/ 1403349 h 2908334"/>
                <a:gd name="connsiteX25" fmla="*/ 1461475 w 1872810"/>
                <a:gd name="connsiteY25" fmla="*/ 1592101 h 2908334"/>
                <a:gd name="connsiteX26" fmla="*/ 1006582 w 1872810"/>
                <a:gd name="connsiteY26" fmla="*/ 1993708 h 2908334"/>
                <a:gd name="connsiteX27" fmla="*/ 943664 w 1872810"/>
                <a:gd name="connsiteY27" fmla="*/ 1955038 h 2908334"/>
                <a:gd name="connsiteX28" fmla="*/ 953344 w 1872810"/>
                <a:gd name="connsiteY28" fmla="*/ 1930839 h 2908334"/>
                <a:gd name="connsiteX29" fmla="*/ 1253364 w 1872810"/>
                <a:gd name="connsiteY29" fmla="*/ 1592101 h 2908334"/>
                <a:gd name="connsiteX30" fmla="*/ 1495354 w 1872810"/>
                <a:gd name="connsiteY30" fmla="*/ 1374310 h 2908334"/>
                <a:gd name="connsiteX31" fmla="*/ 1495354 w 1872810"/>
                <a:gd name="connsiteY31" fmla="*/ 1369470 h 2908334"/>
                <a:gd name="connsiteX32" fmla="*/ 1103378 w 1872810"/>
                <a:gd name="connsiteY32" fmla="*/ 1587262 h 2908334"/>
                <a:gd name="connsiteX33" fmla="*/ 1050140 w 1872810"/>
                <a:gd name="connsiteY33" fmla="*/ 1548543 h 2908334"/>
                <a:gd name="connsiteX34" fmla="*/ 1064659 w 1872810"/>
                <a:gd name="connsiteY34" fmla="*/ 1504985 h 2908334"/>
                <a:gd name="connsiteX35" fmla="*/ 1204965 w 1872810"/>
                <a:gd name="connsiteY35" fmla="*/ 1364631 h 2908334"/>
                <a:gd name="connsiteX36" fmla="*/ 1132417 w 1872810"/>
                <a:gd name="connsiteY36" fmla="*/ 1272674 h 2908334"/>
                <a:gd name="connsiteX37" fmla="*/ 696883 w 1872810"/>
                <a:gd name="connsiteY37" fmla="*/ 1838883 h 2908334"/>
                <a:gd name="connsiteX38" fmla="*/ 595247 w 1872810"/>
                <a:gd name="connsiteY38" fmla="*/ 1867922 h 2908334"/>
                <a:gd name="connsiteX39" fmla="*/ 556529 w 1872810"/>
                <a:gd name="connsiteY39" fmla="*/ 1853402 h 2908334"/>
                <a:gd name="connsiteX40" fmla="*/ 474252 w 1872810"/>
                <a:gd name="connsiteY40" fmla="*/ 1761446 h 2908334"/>
                <a:gd name="connsiteX41" fmla="*/ 493611 w 1872810"/>
                <a:gd name="connsiteY41" fmla="*/ 1664650 h 2908334"/>
                <a:gd name="connsiteX42" fmla="*/ 527490 w 1872810"/>
                <a:gd name="connsiteY42" fmla="*/ 1558223 h 2908334"/>
                <a:gd name="connsiteX43" fmla="*/ 663004 w 1872810"/>
                <a:gd name="connsiteY43" fmla="*/ 1229116 h 2908334"/>
                <a:gd name="connsiteX44" fmla="*/ 643645 w 1872810"/>
                <a:gd name="connsiteY44" fmla="*/ 1200126 h 2908334"/>
                <a:gd name="connsiteX45" fmla="*/ 595247 w 1872810"/>
                <a:gd name="connsiteY45" fmla="*/ 1209757 h 2908334"/>
                <a:gd name="connsiteX46" fmla="*/ 72597 w 1872810"/>
                <a:gd name="connsiteY46" fmla="*/ 1383990 h 2908334"/>
                <a:gd name="connsiteX47" fmla="*/ 0 w 1872810"/>
                <a:gd name="connsiteY47" fmla="*/ 1335592 h 2908334"/>
                <a:gd name="connsiteX48" fmla="*/ 14519 w 1872810"/>
                <a:gd name="connsiteY48" fmla="*/ 1287194 h 2908334"/>
                <a:gd name="connsiteX49" fmla="*/ 53238 w 1872810"/>
                <a:gd name="connsiteY49" fmla="*/ 1224276 h 2908334"/>
                <a:gd name="connsiteX50" fmla="*/ 619446 w 1872810"/>
                <a:gd name="connsiteY50" fmla="*/ 1035573 h 2908334"/>
                <a:gd name="connsiteX51" fmla="*/ 687203 w 1872810"/>
                <a:gd name="connsiteY51" fmla="*/ 1040412 h 2908334"/>
                <a:gd name="connsiteX52" fmla="*/ 750121 w 1872810"/>
                <a:gd name="connsiteY52" fmla="*/ 1069451 h 2908334"/>
                <a:gd name="connsiteX53" fmla="*/ 812990 w 1872810"/>
                <a:gd name="connsiteY53" fmla="*/ 1229116 h 2908334"/>
                <a:gd name="connsiteX54" fmla="*/ 740441 w 1872810"/>
                <a:gd name="connsiteY54" fmla="*/ 1529184 h 2908334"/>
                <a:gd name="connsiteX55" fmla="*/ 1142048 w 1872810"/>
                <a:gd name="connsiteY55" fmla="*/ 1204966 h 2908334"/>
                <a:gd name="connsiteX56" fmla="*/ 1151728 w 1872810"/>
                <a:gd name="connsiteY56" fmla="*/ 1171087 h 2908334"/>
                <a:gd name="connsiteX57" fmla="*/ 1166247 w 1872810"/>
                <a:gd name="connsiteY57" fmla="*/ 1035573 h 2908334"/>
                <a:gd name="connsiteX58" fmla="*/ 1127577 w 1872810"/>
                <a:gd name="connsiteY58" fmla="*/ 1021053 h 2908334"/>
                <a:gd name="connsiteX59" fmla="*/ 1122737 w 1872810"/>
                <a:gd name="connsiteY59" fmla="*/ 1001694 h 2908334"/>
                <a:gd name="connsiteX60" fmla="*/ 1132417 w 1872810"/>
                <a:gd name="connsiteY60" fmla="*/ 972655 h 2908334"/>
                <a:gd name="connsiteX61" fmla="*/ 1180766 w 1872810"/>
                <a:gd name="connsiteY61" fmla="*/ 885539 h 2908334"/>
                <a:gd name="connsiteX62" fmla="*/ 1190446 w 1872810"/>
                <a:gd name="connsiteY62" fmla="*/ 817830 h 2908334"/>
                <a:gd name="connsiteX63" fmla="*/ 1204965 w 1872810"/>
                <a:gd name="connsiteY63" fmla="*/ 696835 h 2908334"/>
                <a:gd name="connsiteX64" fmla="*/ 1219485 w 1872810"/>
                <a:gd name="connsiteY64" fmla="*/ 600039 h 2908334"/>
                <a:gd name="connsiteX65" fmla="*/ 1321121 w 1872810"/>
                <a:gd name="connsiteY65" fmla="*/ 212903 h 2908334"/>
                <a:gd name="connsiteX66" fmla="*/ 1195286 w 1872810"/>
                <a:gd name="connsiteY66" fmla="*/ 275820 h 2908334"/>
                <a:gd name="connsiteX67" fmla="*/ 1137256 w 1872810"/>
                <a:gd name="connsiteY67" fmla="*/ 241942 h 2908334"/>
                <a:gd name="connsiteX68" fmla="*/ 1146888 w 1872810"/>
                <a:gd name="connsiteY68" fmla="*/ 212903 h 2908334"/>
                <a:gd name="connsiteX69" fmla="*/ 1495354 w 1872810"/>
                <a:gd name="connsiteY69" fmla="*/ 0 h 2908334"/>
                <a:gd name="connsiteX70" fmla="*/ 1529184 w 1872810"/>
                <a:gd name="connsiteY70" fmla="*/ 958136 h 2908334"/>
                <a:gd name="connsiteX71" fmla="*/ 1311441 w 1872810"/>
                <a:gd name="connsiteY71" fmla="*/ 992014 h 2908334"/>
                <a:gd name="connsiteX72" fmla="*/ 1301762 w 1872810"/>
                <a:gd name="connsiteY72" fmla="*/ 1045252 h 2908334"/>
                <a:gd name="connsiteX73" fmla="*/ 1292082 w 1872810"/>
                <a:gd name="connsiteY73" fmla="*/ 1117849 h 2908334"/>
                <a:gd name="connsiteX74" fmla="*/ 1543703 w 1872810"/>
                <a:gd name="connsiteY74" fmla="*/ 982335 h 2908334"/>
                <a:gd name="connsiteX75" fmla="*/ 1577582 w 1872810"/>
                <a:gd name="connsiteY75" fmla="*/ 958136 h 2908334"/>
                <a:gd name="connsiteX76" fmla="*/ 1529184 w 1872810"/>
                <a:gd name="connsiteY76" fmla="*/ 958136 h 2908334"/>
                <a:gd name="connsiteX77" fmla="*/ 1625980 w 1872810"/>
                <a:gd name="connsiteY77" fmla="*/ 1069451 h 2908334"/>
                <a:gd name="connsiteX78" fmla="*/ 1263043 w 1872810"/>
                <a:gd name="connsiteY78" fmla="*/ 1282354 h 2908334"/>
                <a:gd name="connsiteX79" fmla="*/ 1248524 w 1872810"/>
                <a:gd name="connsiteY79" fmla="*/ 1330752 h 2908334"/>
                <a:gd name="connsiteX80" fmla="*/ 1625980 w 1872810"/>
                <a:gd name="connsiteY80" fmla="*/ 1069451 h 2908334"/>
                <a:gd name="connsiteX81" fmla="*/ 1655019 w 1872810"/>
                <a:gd name="connsiteY81" fmla="*/ 1093650 h 2908334"/>
                <a:gd name="connsiteX82" fmla="*/ 1587262 w 1872810"/>
                <a:gd name="connsiteY82" fmla="*/ 1161407 h 2908334"/>
                <a:gd name="connsiteX83" fmla="*/ 1655019 w 1872810"/>
                <a:gd name="connsiteY83" fmla="*/ 1093650 h 2908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</a:cxnLst>
              <a:rect l="l" t="t" r="r" b="b"/>
              <a:pathLst>
                <a:path w="1872810" h="2908334">
                  <a:moveTo>
                    <a:pt x="1495354" y="0"/>
                  </a:moveTo>
                  <a:cubicBezTo>
                    <a:pt x="1519553" y="0"/>
                    <a:pt x="1543703" y="19359"/>
                    <a:pt x="1543703" y="38718"/>
                  </a:cubicBezTo>
                  <a:cubicBezTo>
                    <a:pt x="1543703" y="72549"/>
                    <a:pt x="1505033" y="82228"/>
                    <a:pt x="1475994" y="120947"/>
                  </a:cubicBezTo>
                  <a:cubicBezTo>
                    <a:pt x="1451795" y="145146"/>
                    <a:pt x="1427596" y="179024"/>
                    <a:pt x="1422757" y="217743"/>
                  </a:cubicBezTo>
                  <a:cubicBezTo>
                    <a:pt x="1403397" y="304859"/>
                    <a:pt x="1388878" y="406495"/>
                    <a:pt x="1374359" y="503243"/>
                  </a:cubicBezTo>
                  <a:cubicBezTo>
                    <a:pt x="1354999" y="624238"/>
                    <a:pt x="1340480" y="750073"/>
                    <a:pt x="1325961" y="880699"/>
                  </a:cubicBezTo>
                  <a:cubicBezTo>
                    <a:pt x="1417917" y="851660"/>
                    <a:pt x="1538864" y="817830"/>
                    <a:pt x="1635660" y="832301"/>
                  </a:cubicBezTo>
                  <a:cubicBezTo>
                    <a:pt x="1640499" y="827461"/>
                    <a:pt x="1640499" y="817830"/>
                    <a:pt x="1640499" y="808150"/>
                  </a:cubicBezTo>
                  <a:lnTo>
                    <a:pt x="1582422" y="333898"/>
                  </a:lnTo>
                  <a:lnTo>
                    <a:pt x="1582422" y="241942"/>
                  </a:lnTo>
                  <a:lnTo>
                    <a:pt x="1572742" y="232262"/>
                  </a:lnTo>
                  <a:cubicBezTo>
                    <a:pt x="1538864" y="256461"/>
                    <a:pt x="1505033" y="285500"/>
                    <a:pt x="1471155" y="309699"/>
                  </a:cubicBezTo>
                  <a:lnTo>
                    <a:pt x="1451795" y="309699"/>
                  </a:lnTo>
                  <a:cubicBezTo>
                    <a:pt x="1495354" y="222582"/>
                    <a:pt x="1495354" y="222582"/>
                    <a:pt x="1558223" y="222582"/>
                  </a:cubicBezTo>
                  <a:cubicBezTo>
                    <a:pt x="1577582" y="222582"/>
                    <a:pt x="1611461" y="212903"/>
                    <a:pt x="1630820" y="237102"/>
                  </a:cubicBezTo>
                  <a:cubicBezTo>
                    <a:pt x="1727616" y="348417"/>
                    <a:pt x="1761494" y="517762"/>
                    <a:pt x="1780854" y="638757"/>
                  </a:cubicBezTo>
                  <a:cubicBezTo>
                    <a:pt x="1814732" y="832301"/>
                    <a:pt x="1843771" y="1054932"/>
                    <a:pt x="1853451" y="1253315"/>
                  </a:cubicBezTo>
                  <a:lnTo>
                    <a:pt x="1872810" y="2501839"/>
                  </a:lnTo>
                  <a:cubicBezTo>
                    <a:pt x="1858291" y="2627674"/>
                    <a:pt x="1853451" y="2767980"/>
                    <a:pt x="1776014" y="2864776"/>
                  </a:cubicBezTo>
                  <a:cubicBezTo>
                    <a:pt x="1742135" y="2903494"/>
                    <a:pt x="1727616" y="2908334"/>
                    <a:pt x="1703417" y="2908334"/>
                  </a:cubicBezTo>
                  <a:cubicBezTo>
                    <a:pt x="1577582" y="2908334"/>
                    <a:pt x="1577582" y="2811538"/>
                    <a:pt x="1529184" y="2705111"/>
                  </a:cubicBezTo>
                  <a:cubicBezTo>
                    <a:pt x="1485674" y="2608315"/>
                    <a:pt x="1446956" y="2506679"/>
                    <a:pt x="1408237" y="2405043"/>
                  </a:cubicBezTo>
                  <a:cubicBezTo>
                    <a:pt x="1466315" y="2511518"/>
                    <a:pt x="1534024" y="2617994"/>
                    <a:pt x="1635660" y="2724470"/>
                  </a:cubicBezTo>
                  <a:cubicBezTo>
                    <a:pt x="1650179" y="2661552"/>
                    <a:pt x="1650179" y="2588955"/>
                    <a:pt x="1664698" y="2526038"/>
                  </a:cubicBezTo>
                  <a:lnTo>
                    <a:pt x="1664698" y="1403349"/>
                  </a:lnTo>
                  <a:cubicBezTo>
                    <a:pt x="1596941" y="1466266"/>
                    <a:pt x="1524393" y="1524344"/>
                    <a:pt x="1461475" y="1592101"/>
                  </a:cubicBezTo>
                  <a:cubicBezTo>
                    <a:pt x="1442116" y="1606572"/>
                    <a:pt x="1098538" y="1993708"/>
                    <a:pt x="1006582" y="1993708"/>
                  </a:cubicBezTo>
                  <a:cubicBezTo>
                    <a:pt x="972703" y="1993708"/>
                    <a:pt x="943664" y="1979237"/>
                    <a:pt x="943664" y="1955038"/>
                  </a:cubicBezTo>
                  <a:cubicBezTo>
                    <a:pt x="943664" y="1945358"/>
                    <a:pt x="953344" y="1935679"/>
                    <a:pt x="953344" y="1930839"/>
                  </a:cubicBezTo>
                  <a:cubicBezTo>
                    <a:pt x="972703" y="1819524"/>
                    <a:pt x="1142048" y="1684009"/>
                    <a:pt x="1253364" y="1592101"/>
                  </a:cubicBezTo>
                  <a:cubicBezTo>
                    <a:pt x="1335640" y="1524344"/>
                    <a:pt x="1417917" y="1451747"/>
                    <a:pt x="1495354" y="1374310"/>
                  </a:cubicBezTo>
                  <a:lnTo>
                    <a:pt x="1495354" y="1369470"/>
                  </a:lnTo>
                  <a:lnTo>
                    <a:pt x="1103378" y="1587262"/>
                  </a:lnTo>
                  <a:cubicBezTo>
                    <a:pt x="1064659" y="1582422"/>
                    <a:pt x="1050140" y="1577582"/>
                    <a:pt x="1050140" y="1548543"/>
                  </a:cubicBezTo>
                  <a:cubicBezTo>
                    <a:pt x="1050140" y="1538864"/>
                    <a:pt x="1064659" y="1519504"/>
                    <a:pt x="1064659" y="1504985"/>
                  </a:cubicBezTo>
                  <a:cubicBezTo>
                    <a:pt x="1079179" y="1446907"/>
                    <a:pt x="1156567" y="1393669"/>
                    <a:pt x="1204965" y="1364631"/>
                  </a:cubicBezTo>
                  <a:cubicBezTo>
                    <a:pt x="1142048" y="1354951"/>
                    <a:pt x="1161407" y="1306553"/>
                    <a:pt x="1132417" y="1272674"/>
                  </a:cubicBezTo>
                  <a:cubicBezTo>
                    <a:pt x="1001742" y="1451747"/>
                    <a:pt x="890426" y="1664650"/>
                    <a:pt x="696883" y="1838883"/>
                  </a:cubicBezTo>
                  <a:cubicBezTo>
                    <a:pt x="677524" y="1853402"/>
                    <a:pt x="619446" y="1867922"/>
                    <a:pt x="595247" y="1867922"/>
                  </a:cubicBezTo>
                  <a:cubicBezTo>
                    <a:pt x="585567" y="1867922"/>
                    <a:pt x="571048" y="1853402"/>
                    <a:pt x="556529" y="1853402"/>
                  </a:cubicBezTo>
                  <a:cubicBezTo>
                    <a:pt x="488771" y="1838883"/>
                    <a:pt x="474252" y="1795325"/>
                    <a:pt x="474252" y="1761446"/>
                  </a:cubicBezTo>
                  <a:cubicBezTo>
                    <a:pt x="474252" y="1746927"/>
                    <a:pt x="488771" y="1698529"/>
                    <a:pt x="493611" y="1664650"/>
                  </a:cubicBezTo>
                  <a:cubicBezTo>
                    <a:pt x="503291" y="1630771"/>
                    <a:pt x="512970" y="1587262"/>
                    <a:pt x="527490" y="1558223"/>
                  </a:cubicBezTo>
                  <a:cubicBezTo>
                    <a:pt x="542009" y="1509825"/>
                    <a:pt x="663004" y="1306553"/>
                    <a:pt x="663004" y="1229116"/>
                  </a:cubicBezTo>
                  <a:cubicBezTo>
                    <a:pt x="663004" y="1214597"/>
                    <a:pt x="658164" y="1200126"/>
                    <a:pt x="643645" y="1200126"/>
                  </a:cubicBezTo>
                  <a:cubicBezTo>
                    <a:pt x="633965" y="1200126"/>
                    <a:pt x="604927" y="1204966"/>
                    <a:pt x="595247" y="1209757"/>
                  </a:cubicBezTo>
                  <a:cubicBezTo>
                    <a:pt x="450053" y="1248475"/>
                    <a:pt x="208111" y="1383990"/>
                    <a:pt x="72597" y="1383990"/>
                  </a:cubicBezTo>
                  <a:cubicBezTo>
                    <a:pt x="38718" y="1383990"/>
                    <a:pt x="0" y="1364631"/>
                    <a:pt x="0" y="1335592"/>
                  </a:cubicBezTo>
                  <a:cubicBezTo>
                    <a:pt x="0" y="1321072"/>
                    <a:pt x="14519" y="1301713"/>
                    <a:pt x="14519" y="1287194"/>
                  </a:cubicBezTo>
                  <a:cubicBezTo>
                    <a:pt x="19359" y="1267835"/>
                    <a:pt x="29039" y="1233956"/>
                    <a:pt x="53238" y="1224276"/>
                  </a:cubicBezTo>
                  <a:cubicBezTo>
                    <a:pt x="198432" y="1146888"/>
                    <a:pt x="454893" y="1035573"/>
                    <a:pt x="619446" y="1035573"/>
                  </a:cubicBezTo>
                  <a:cubicBezTo>
                    <a:pt x="633965" y="1035573"/>
                    <a:pt x="667844" y="1035573"/>
                    <a:pt x="687203" y="1040412"/>
                  </a:cubicBezTo>
                  <a:cubicBezTo>
                    <a:pt x="706562" y="1045252"/>
                    <a:pt x="730761" y="1059772"/>
                    <a:pt x="750121" y="1069451"/>
                  </a:cubicBezTo>
                  <a:cubicBezTo>
                    <a:pt x="793630" y="1088810"/>
                    <a:pt x="812990" y="1185606"/>
                    <a:pt x="812990" y="1229116"/>
                  </a:cubicBezTo>
                  <a:cubicBezTo>
                    <a:pt x="812990" y="1330752"/>
                    <a:pt x="759752" y="1422708"/>
                    <a:pt x="740441" y="1529184"/>
                  </a:cubicBezTo>
                  <a:cubicBezTo>
                    <a:pt x="871067" y="1427548"/>
                    <a:pt x="1011422" y="1345271"/>
                    <a:pt x="1142048" y="1204966"/>
                  </a:cubicBezTo>
                  <a:cubicBezTo>
                    <a:pt x="1151728" y="1195286"/>
                    <a:pt x="1151728" y="1180767"/>
                    <a:pt x="1151728" y="1171087"/>
                  </a:cubicBezTo>
                  <a:cubicBezTo>
                    <a:pt x="1156567" y="1127529"/>
                    <a:pt x="1161407" y="1079131"/>
                    <a:pt x="1166247" y="1035573"/>
                  </a:cubicBezTo>
                  <a:cubicBezTo>
                    <a:pt x="1156567" y="1030733"/>
                    <a:pt x="1142048" y="1021053"/>
                    <a:pt x="1127577" y="1021053"/>
                  </a:cubicBezTo>
                  <a:cubicBezTo>
                    <a:pt x="1127577" y="1016213"/>
                    <a:pt x="1122737" y="1016213"/>
                    <a:pt x="1122737" y="1001694"/>
                  </a:cubicBezTo>
                  <a:cubicBezTo>
                    <a:pt x="1122737" y="992014"/>
                    <a:pt x="1132417" y="982335"/>
                    <a:pt x="1132417" y="972655"/>
                  </a:cubicBezTo>
                  <a:cubicBezTo>
                    <a:pt x="1122737" y="933937"/>
                    <a:pt x="1195286" y="919417"/>
                    <a:pt x="1180766" y="885539"/>
                  </a:cubicBezTo>
                  <a:cubicBezTo>
                    <a:pt x="1185606" y="866179"/>
                    <a:pt x="1190446" y="841980"/>
                    <a:pt x="1190446" y="817830"/>
                  </a:cubicBezTo>
                  <a:cubicBezTo>
                    <a:pt x="1195286" y="779111"/>
                    <a:pt x="1200126" y="735553"/>
                    <a:pt x="1204965" y="696835"/>
                  </a:cubicBezTo>
                  <a:cubicBezTo>
                    <a:pt x="1209805" y="667796"/>
                    <a:pt x="1214645" y="633917"/>
                    <a:pt x="1219485" y="600039"/>
                  </a:cubicBezTo>
                  <a:cubicBezTo>
                    <a:pt x="1234004" y="469364"/>
                    <a:pt x="1296922" y="314539"/>
                    <a:pt x="1321121" y="212903"/>
                  </a:cubicBezTo>
                  <a:cubicBezTo>
                    <a:pt x="1253364" y="246782"/>
                    <a:pt x="1248524" y="275820"/>
                    <a:pt x="1195286" y="275820"/>
                  </a:cubicBezTo>
                  <a:cubicBezTo>
                    <a:pt x="1166247" y="275820"/>
                    <a:pt x="1137256" y="261301"/>
                    <a:pt x="1137256" y="241942"/>
                  </a:cubicBezTo>
                  <a:cubicBezTo>
                    <a:pt x="1137256" y="232262"/>
                    <a:pt x="1146888" y="217743"/>
                    <a:pt x="1146888" y="212903"/>
                  </a:cubicBezTo>
                  <a:cubicBezTo>
                    <a:pt x="1166247" y="72549"/>
                    <a:pt x="1393718" y="0"/>
                    <a:pt x="1495354" y="0"/>
                  </a:cubicBezTo>
                  <a:close/>
                  <a:moveTo>
                    <a:pt x="1529184" y="958136"/>
                  </a:moveTo>
                  <a:cubicBezTo>
                    <a:pt x="1456635" y="967815"/>
                    <a:pt x="1384038" y="977495"/>
                    <a:pt x="1311441" y="992014"/>
                  </a:cubicBezTo>
                  <a:cubicBezTo>
                    <a:pt x="1306601" y="1011374"/>
                    <a:pt x="1306601" y="1030733"/>
                    <a:pt x="1301762" y="1045252"/>
                  </a:cubicBezTo>
                  <a:cubicBezTo>
                    <a:pt x="1301762" y="1069451"/>
                    <a:pt x="1296922" y="1093650"/>
                    <a:pt x="1292082" y="1117849"/>
                  </a:cubicBezTo>
                  <a:cubicBezTo>
                    <a:pt x="1364679" y="1064611"/>
                    <a:pt x="1466315" y="1011374"/>
                    <a:pt x="1543703" y="982335"/>
                  </a:cubicBezTo>
                  <a:cubicBezTo>
                    <a:pt x="1553383" y="977495"/>
                    <a:pt x="1567902" y="967815"/>
                    <a:pt x="1577582" y="958136"/>
                  </a:cubicBezTo>
                  <a:lnTo>
                    <a:pt x="1529184" y="958136"/>
                  </a:lnTo>
                  <a:close/>
                  <a:moveTo>
                    <a:pt x="1625980" y="1069451"/>
                  </a:moveTo>
                  <a:cubicBezTo>
                    <a:pt x="1505033" y="1122689"/>
                    <a:pt x="1379198" y="1209757"/>
                    <a:pt x="1263043" y="1282354"/>
                  </a:cubicBezTo>
                  <a:cubicBezTo>
                    <a:pt x="1258203" y="1296873"/>
                    <a:pt x="1253364" y="1316233"/>
                    <a:pt x="1248524" y="1330752"/>
                  </a:cubicBezTo>
                  <a:cubicBezTo>
                    <a:pt x="1374359" y="1238796"/>
                    <a:pt x="1519553" y="1214597"/>
                    <a:pt x="1625980" y="1069451"/>
                  </a:cubicBezTo>
                  <a:close/>
                  <a:moveTo>
                    <a:pt x="1655019" y="1093650"/>
                  </a:moveTo>
                  <a:cubicBezTo>
                    <a:pt x="1635660" y="1117849"/>
                    <a:pt x="1611461" y="1142048"/>
                    <a:pt x="1587262" y="1161407"/>
                  </a:cubicBezTo>
                  <a:cubicBezTo>
                    <a:pt x="1606621" y="1146888"/>
                    <a:pt x="1679218" y="1146888"/>
                    <a:pt x="1655019" y="1093650"/>
                  </a:cubicBezTo>
                  <a:close/>
                </a:path>
              </a:pathLst>
            </a:custGeom>
            <a:grpFill/>
            <a:ln w="48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:a16="http://schemas.microsoft.com/office/drawing/2014/main" id="{13F3F1F0-4FCA-E098-6B55-10183DAF9F36}"/>
                </a:ext>
              </a:extLst>
            </p:cNvPr>
            <p:cNvSpPr/>
            <p:nvPr/>
          </p:nvSpPr>
          <p:spPr>
            <a:xfrm>
              <a:off x="4433697" y="1683225"/>
              <a:ext cx="636452" cy="1335210"/>
            </a:xfrm>
            <a:custGeom>
              <a:avLst/>
              <a:gdLst>
                <a:gd name="connsiteX0" fmla="*/ 512971 w 938825"/>
                <a:gd name="connsiteY0" fmla="*/ 0 h 1969558"/>
                <a:gd name="connsiteX1" fmla="*/ 624286 w 938825"/>
                <a:gd name="connsiteY1" fmla="*/ 33879 h 1969558"/>
                <a:gd name="connsiteX2" fmla="*/ 667845 w 938825"/>
                <a:gd name="connsiteY2" fmla="*/ 145195 h 1969558"/>
                <a:gd name="connsiteX3" fmla="*/ 677524 w 938825"/>
                <a:gd name="connsiteY3" fmla="*/ 266141 h 1969558"/>
                <a:gd name="connsiteX4" fmla="*/ 692044 w 938825"/>
                <a:gd name="connsiteY4" fmla="*/ 270981 h 1969558"/>
                <a:gd name="connsiteX5" fmla="*/ 871068 w 938825"/>
                <a:gd name="connsiteY5" fmla="*/ 222583 h 1969558"/>
                <a:gd name="connsiteX6" fmla="*/ 919466 w 938825"/>
                <a:gd name="connsiteY6" fmla="*/ 251622 h 1969558"/>
                <a:gd name="connsiteX7" fmla="*/ 938825 w 938825"/>
                <a:gd name="connsiteY7" fmla="*/ 304860 h 1969558"/>
                <a:gd name="connsiteX8" fmla="*/ 750073 w 938825"/>
                <a:gd name="connsiteY8" fmla="*/ 493612 h 1969558"/>
                <a:gd name="connsiteX9" fmla="*/ 764592 w 938825"/>
                <a:gd name="connsiteY9" fmla="*/ 571049 h 1969558"/>
                <a:gd name="connsiteX10" fmla="*/ 909786 w 938825"/>
                <a:gd name="connsiteY10" fmla="*/ 1519505 h 1969558"/>
                <a:gd name="connsiteX11" fmla="*/ 793631 w 938825"/>
                <a:gd name="connsiteY11" fmla="*/ 1906641 h 1969558"/>
                <a:gd name="connsiteX12" fmla="*/ 667845 w 938825"/>
                <a:gd name="connsiteY12" fmla="*/ 1969558 h 1969558"/>
                <a:gd name="connsiteX13" fmla="*/ 450054 w 938825"/>
                <a:gd name="connsiteY13" fmla="*/ 1867922 h 1969558"/>
                <a:gd name="connsiteX14" fmla="*/ 261350 w 938825"/>
                <a:gd name="connsiteY14" fmla="*/ 1587262 h 1969558"/>
                <a:gd name="connsiteX15" fmla="*/ 116156 w 938825"/>
                <a:gd name="connsiteY15" fmla="*/ 1214646 h 1969558"/>
                <a:gd name="connsiteX16" fmla="*/ 130675 w 938825"/>
                <a:gd name="connsiteY16" fmla="*/ 1161408 h 1969558"/>
                <a:gd name="connsiteX17" fmla="*/ 256510 w 938825"/>
                <a:gd name="connsiteY17" fmla="*/ 1069452 h 1969558"/>
                <a:gd name="connsiteX18" fmla="*/ 667845 w 938825"/>
                <a:gd name="connsiteY18" fmla="*/ 1229165 h 1969558"/>
                <a:gd name="connsiteX19" fmla="*/ 580728 w 938825"/>
                <a:gd name="connsiteY19" fmla="*/ 585568 h 1969558"/>
                <a:gd name="connsiteX20" fmla="*/ 67758 w 938825"/>
                <a:gd name="connsiteY20" fmla="*/ 769432 h 1969558"/>
                <a:gd name="connsiteX21" fmla="*/ 0 w 938825"/>
                <a:gd name="connsiteY21" fmla="*/ 769432 h 1969558"/>
                <a:gd name="connsiteX22" fmla="*/ 0 w 938825"/>
                <a:gd name="connsiteY22" fmla="*/ 750073 h 1969558"/>
                <a:gd name="connsiteX23" fmla="*/ 527490 w 938825"/>
                <a:gd name="connsiteY23" fmla="*/ 387136 h 1969558"/>
                <a:gd name="connsiteX24" fmla="*/ 474253 w 938825"/>
                <a:gd name="connsiteY24" fmla="*/ 150034 h 1969558"/>
                <a:gd name="connsiteX25" fmla="*/ 435534 w 938825"/>
                <a:gd name="connsiteY25" fmla="*/ 87117 h 1969558"/>
                <a:gd name="connsiteX26" fmla="*/ 512971 w 938825"/>
                <a:gd name="connsiteY26" fmla="*/ 0 h 1969558"/>
                <a:gd name="connsiteX27" fmla="*/ 212952 w 938825"/>
                <a:gd name="connsiteY27" fmla="*/ 1224325 h 1969558"/>
                <a:gd name="connsiteX28" fmla="*/ 212952 w 938825"/>
                <a:gd name="connsiteY28" fmla="*/ 1248524 h 1969558"/>
                <a:gd name="connsiteX29" fmla="*/ 285549 w 938825"/>
                <a:gd name="connsiteY29" fmla="*/ 1413029 h 1969558"/>
                <a:gd name="connsiteX30" fmla="*/ 624286 w 938825"/>
                <a:gd name="connsiteY30" fmla="*/ 1780806 h 1969558"/>
                <a:gd name="connsiteX31" fmla="*/ 667845 w 938825"/>
                <a:gd name="connsiteY31" fmla="*/ 1766286 h 1969558"/>
                <a:gd name="connsiteX32" fmla="*/ 696883 w 938825"/>
                <a:gd name="connsiteY32" fmla="*/ 1543704 h 1969558"/>
                <a:gd name="connsiteX33" fmla="*/ 682364 w 938825"/>
                <a:gd name="connsiteY33" fmla="*/ 1422709 h 1969558"/>
                <a:gd name="connsiteX34" fmla="*/ 566209 w 938825"/>
                <a:gd name="connsiteY34" fmla="*/ 1383990 h 1969558"/>
                <a:gd name="connsiteX35" fmla="*/ 246830 w 938825"/>
                <a:gd name="connsiteY35" fmla="*/ 1224325 h 1969558"/>
                <a:gd name="connsiteX36" fmla="*/ 212952 w 938825"/>
                <a:gd name="connsiteY36" fmla="*/ 1224325 h 19695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</a:cxnLst>
              <a:rect l="l" t="t" r="r" b="b"/>
              <a:pathLst>
                <a:path w="938825" h="1969558">
                  <a:moveTo>
                    <a:pt x="512971" y="0"/>
                  </a:moveTo>
                  <a:cubicBezTo>
                    <a:pt x="522651" y="0"/>
                    <a:pt x="585568" y="14520"/>
                    <a:pt x="624286" y="33879"/>
                  </a:cubicBezTo>
                  <a:cubicBezTo>
                    <a:pt x="658165" y="53238"/>
                    <a:pt x="658165" y="106476"/>
                    <a:pt x="667845" y="145195"/>
                  </a:cubicBezTo>
                  <a:cubicBezTo>
                    <a:pt x="677524" y="183913"/>
                    <a:pt x="677524" y="217743"/>
                    <a:pt x="677524" y="266141"/>
                  </a:cubicBezTo>
                  <a:cubicBezTo>
                    <a:pt x="682364" y="266141"/>
                    <a:pt x="677524" y="270981"/>
                    <a:pt x="692044" y="270981"/>
                  </a:cubicBezTo>
                  <a:cubicBezTo>
                    <a:pt x="701723" y="270981"/>
                    <a:pt x="856548" y="222583"/>
                    <a:pt x="871068" y="222583"/>
                  </a:cubicBezTo>
                  <a:cubicBezTo>
                    <a:pt x="880747" y="222583"/>
                    <a:pt x="904947" y="237102"/>
                    <a:pt x="919466" y="251622"/>
                  </a:cubicBezTo>
                  <a:cubicBezTo>
                    <a:pt x="933985" y="261301"/>
                    <a:pt x="938825" y="290340"/>
                    <a:pt x="938825" y="304860"/>
                  </a:cubicBezTo>
                  <a:cubicBezTo>
                    <a:pt x="938825" y="387136"/>
                    <a:pt x="750073" y="474253"/>
                    <a:pt x="750073" y="493612"/>
                  </a:cubicBezTo>
                  <a:cubicBezTo>
                    <a:pt x="750073" y="503292"/>
                    <a:pt x="759752" y="542010"/>
                    <a:pt x="764592" y="571049"/>
                  </a:cubicBezTo>
                  <a:cubicBezTo>
                    <a:pt x="803311" y="774272"/>
                    <a:pt x="909786" y="1258204"/>
                    <a:pt x="909786" y="1519505"/>
                  </a:cubicBezTo>
                  <a:cubicBezTo>
                    <a:pt x="909786" y="1635660"/>
                    <a:pt x="890427" y="1795325"/>
                    <a:pt x="793631" y="1906641"/>
                  </a:cubicBezTo>
                  <a:cubicBezTo>
                    <a:pt x="735553" y="1964718"/>
                    <a:pt x="711403" y="1969558"/>
                    <a:pt x="667845" y="1969558"/>
                  </a:cubicBezTo>
                  <a:cubicBezTo>
                    <a:pt x="600087" y="1969558"/>
                    <a:pt x="508131" y="1930840"/>
                    <a:pt x="450054" y="1867922"/>
                  </a:cubicBezTo>
                  <a:cubicBezTo>
                    <a:pt x="367777" y="1785645"/>
                    <a:pt x="314587" y="1679218"/>
                    <a:pt x="261350" y="1587262"/>
                  </a:cubicBezTo>
                  <a:cubicBezTo>
                    <a:pt x="251670" y="1572743"/>
                    <a:pt x="116156" y="1282403"/>
                    <a:pt x="116156" y="1214646"/>
                  </a:cubicBezTo>
                  <a:cubicBezTo>
                    <a:pt x="116156" y="1204966"/>
                    <a:pt x="130675" y="1180767"/>
                    <a:pt x="130675" y="1161408"/>
                  </a:cubicBezTo>
                  <a:cubicBezTo>
                    <a:pt x="179073" y="1074291"/>
                    <a:pt x="203272" y="1069452"/>
                    <a:pt x="256510" y="1069452"/>
                  </a:cubicBezTo>
                  <a:cubicBezTo>
                    <a:pt x="377456" y="1069452"/>
                    <a:pt x="551689" y="1171087"/>
                    <a:pt x="667845" y="1229165"/>
                  </a:cubicBezTo>
                  <a:lnTo>
                    <a:pt x="580728" y="585568"/>
                  </a:lnTo>
                  <a:cubicBezTo>
                    <a:pt x="469413" y="624238"/>
                    <a:pt x="217791" y="769432"/>
                    <a:pt x="67758" y="769432"/>
                  </a:cubicBezTo>
                  <a:lnTo>
                    <a:pt x="0" y="769432"/>
                  </a:lnTo>
                  <a:lnTo>
                    <a:pt x="0" y="750073"/>
                  </a:lnTo>
                  <a:cubicBezTo>
                    <a:pt x="145194" y="537170"/>
                    <a:pt x="358097" y="488772"/>
                    <a:pt x="527490" y="387136"/>
                  </a:cubicBezTo>
                  <a:cubicBezTo>
                    <a:pt x="488772" y="314539"/>
                    <a:pt x="483932" y="217743"/>
                    <a:pt x="474253" y="150034"/>
                  </a:cubicBezTo>
                  <a:cubicBezTo>
                    <a:pt x="474253" y="125835"/>
                    <a:pt x="435534" y="96797"/>
                    <a:pt x="435534" y="87117"/>
                  </a:cubicBezTo>
                  <a:cubicBezTo>
                    <a:pt x="435534" y="72598"/>
                    <a:pt x="483932" y="0"/>
                    <a:pt x="512971" y="0"/>
                  </a:cubicBezTo>
                  <a:close/>
                  <a:moveTo>
                    <a:pt x="212952" y="1224325"/>
                  </a:moveTo>
                  <a:lnTo>
                    <a:pt x="212952" y="1248524"/>
                  </a:lnTo>
                  <a:cubicBezTo>
                    <a:pt x="212952" y="1258204"/>
                    <a:pt x="256510" y="1359840"/>
                    <a:pt x="285549" y="1413029"/>
                  </a:cubicBezTo>
                  <a:cubicBezTo>
                    <a:pt x="290388" y="1417869"/>
                    <a:pt x="512971" y="1780806"/>
                    <a:pt x="624286" y="1780806"/>
                  </a:cubicBezTo>
                  <a:cubicBezTo>
                    <a:pt x="638806" y="1780806"/>
                    <a:pt x="658165" y="1775966"/>
                    <a:pt x="667845" y="1766286"/>
                  </a:cubicBezTo>
                  <a:cubicBezTo>
                    <a:pt x="682364" y="1751815"/>
                    <a:pt x="696883" y="1592102"/>
                    <a:pt x="696883" y="1543704"/>
                  </a:cubicBezTo>
                  <a:cubicBezTo>
                    <a:pt x="696883" y="1529184"/>
                    <a:pt x="692044" y="1461427"/>
                    <a:pt x="682364" y="1422709"/>
                  </a:cubicBezTo>
                  <a:cubicBezTo>
                    <a:pt x="648485" y="1413029"/>
                    <a:pt x="600087" y="1398510"/>
                    <a:pt x="566209" y="1383990"/>
                  </a:cubicBezTo>
                  <a:cubicBezTo>
                    <a:pt x="459733" y="1340481"/>
                    <a:pt x="348418" y="1253364"/>
                    <a:pt x="246830" y="1224325"/>
                  </a:cubicBezTo>
                  <a:lnTo>
                    <a:pt x="212952" y="1224325"/>
                  </a:lnTo>
                  <a:close/>
                </a:path>
              </a:pathLst>
            </a:custGeom>
            <a:grpFill/>
            <a:ln w="48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:a16="http://schemas.microsoft.com/office/drawing/2014/main" id="{5605696A-54E2-B586-81DF-52C08733771C}"/>
                </a:ext>
              </a:extLst>
            </p:cNvPr>
            <p:cNvSpPr/>
            <p:nvPr/>
          </p:nvSpPr>
          <p:spPr>
            <a:xfrm>
              <a:off x="3410151" y="1794780"/>
              <a:ext cx="255886" cy="275573"/>
            </a:xfrm>
            <a:custGeom>
              <a:avLst/>
              <a:gdLst>
                <a:gd name="connsiteX0" fmla="*/ 145194 w 377456"/>
                <a:gd name="connsiteY0" fmla="*/ 0 h 406495"/>
                <a:gd name="connsiteX1" fmla="*/ 251670 w 377456"/>
                <a:gd name="connsiteY1" fmla="*/ 33879 h 406495"/>
                <a:gd name="connsiteX2" fmla="*/ 304859 w 377456"/>
                <a:gd name="connsiteY2" fmla="*/ 53189 h 406495"/>
                <a:gd name="connsiteX3" fmla="*/ 353257 w 377456"/>
                <a:gd name="connsiteY3" fmla="*/ 130626 h 406495"/>
                <a:gd name="connsiteX4" fmla="*/ 372617 w 377456"/>
                <a:gd name="connsiteY4" fmla="*/ 188704 h 406495"/>
                <a:gd name="connsiteX5" fmla="*/ 358097 w 377456"/>
                <a:gd name="connsiteY5" fmla="*/ 237102 h 406495"/>
                <a:gd name="connsiteX6" fmla="*/ 377456 w 377456"/>
                <a:gd name="connsiteY6" fmla="*/ 300019 h 406495"/>
                <a:gd name="connsiteX7" fmla="*/ 319379 w 377456"/>
                <a:gd name="connsiteY7" fmla="*/ 406495 h 406495"/>
                <a:gd name="connsiteX8" fmla="*/ 324219 w 377456"/>
                <a:gd name="connsiteY8" fmla="*/ 387136 h 406495"/>
                <a:gd name="connsiteX9" fmla="*/ 241990 w 377456"/>
                <a:gd name="connsiteY9" fmla="*/ 304859 h 406495"/>
                <a:gd name="connsiteX10" fmla="*/ 179073 w 377456"/>
                <a:gd name="connsiteY10" fmla="*/ 208063 h 406495"/>
                <a:gd name="connsiteX11" fmla="*/ 0 w 377456"/>
                <a:gd name="connsiteY11" fmla="*/ 106427 h 406495"/>
                <a:gd name="connsiteX12" fmla="*/ 145194 w 377456"/>
                <a:gd name="connsiteY12" fmla="*/ 0 h 4064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77456" h="406495">
                  <a:moveTo>
                    <a:pt x="145194" y="0"/>
                  </a:moveTo>
                  <a:cubicBezTo>
                    <a:pt x="179073" y="14519"/>
                    <a:pt x="217791" y="19359"/>
                    <a:pt x="251670" y="33879"/>
                  </a:cubicBezTo>
                  <a:cubicBezTo>
                    <a:pt x="261350" y="43558"/>
                    <a:pt x="285549" y="38718"/>
                    <a:pt x="304859" y="53189"/>
                  </a:cubicBezTo>
                  <a:cubicBezTo>
                    <a:pt x="324219" y="67709"/>
                    <a:pt x="348418" y="111267"/>
                    <a:pt x="353257" y="130626"/>
                  </a:cubicBezTo>
                  <a:cubicBezTo>
                    <a:pt x="358097" y="145146"/>
                    <a:pt x="372617" y="174184"/>
                    <a:pt x="372617" y="188704"/>
                  </a:cubicBezTo>
                  <a:cubicBezTo>
                    <a:pt x="372617" y="198383"/>
                    <a:pt x="358097" y="227422"/>
                    <a:pt x="358097" y="237102"/>
                  </a:cubicBezTo>
                  <a:cubicBezTo>
                    <a:pt x="358097" y="251621"/>
                    <a:pt x="377456" y="290340"/>
                    <a:pt x="377456" y="300019"/>
                  </a:cubicBezTo>
                  <a:cubicBezTo>
                    <a:pt x="377456" y="333898"/>
                    <a:pt x="333898" y="382296"/>
                    <a:pt x="319379" y="406495"/>
                  </a:cubicBezTo>
                  <a:cubicBezTo>
                    <a:pt x="319379" y="401655"/>
                    <a:pt x="324219" y="396815"/>
                    <a:pt x="324219" y="387136"/>
                  </a:cubicBezTo>
                  <a:cubicBezTo>
                    <a:pt x="324219" y="372616"/>
                    <a:pt x="266189" y="333898"/>
                    <a:pt x="241990" y="304859"/>
                  </a:cubicBezTo>
                  <a:cubicBezTo>
                    <a:pt x="217791" y="275820"/>
                    <a:pt x="208112" y="232262"/>
                    <a:pt x="179073" y="208063"/>
                  </a:cubicBezTo>
                  <a:cubicBezTo>
                    <a:pt x="125835" y="159665"/>
                    <a:pt x="58078" y="135466"/>
                    <a:pt x="0" y="106427"/>
                  </a:cubicBezTo>
                  <a:cubicBezTo>
                    <a:pt x="38719" y="87068"/>
                    <a:pt x="111316" y="43558"/>
                    <a:pt x="145194" y="0"/>
                  </a:cubicBezTo>
                  <a:close/>
                </a:path>
              </a:pathLst>
            </a:custGeom>
            <a:grpFill/>
            <a:ln w="483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407939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504133"/>
            <a:ext cx="1098730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4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©51PPT</a:t>
            </a:r>
            <a:r>
              <a:rPr lang="zh-CN" altLang="en-US" sz="14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 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原创作品。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14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</a:t>
            </a:r>
            <a:r>
              <a:rPr lang="en-US" altLang="zh-CN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PPT</a:t>
            </a:r>
            <a:r>
              <a:rPr lang="zh-CN" altLang="en-US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源文件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禁止在网站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( PC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、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M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端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 ) / App 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小程序 </a:t>
            </a:r>
            <a:r>
              <a:rPr lang="en-US" altLang="zh-CN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/ 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各自媒体等平台擅自更改作品归属并</a:t>
            </a:r>
            <a:r>
              <a:rPr lang="zh-CN" altLang="en-US" sz="1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传播、贩卖、转载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1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0EB5D94C-4B58-72F2-C389-BFDBEFD17544}"/>
              </a:ext>
            </a:extLst>
          </p:cNvPr>
          <p:cNvGrpSpPr/>
          <p:nvPr/>
        </p:nvGrpSpPr>
        <p:grpSpPr>
          <a:xfrm>
            <a:off x="1051327" y="2542919"/>
            <a:ext cx="5486926" cy="2072285"/>
            <a:chOff x="5864446" y="2755192"/>
            <a:chExt cx="5413154" cy="2044423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1C742F94-3F34-64B9-2538-76AAC745F6D1}"/>
                </a:ext>
              </a:extLst>
            </p:cNvPr>
            <p:cNvSpPr/>
            <p:nvPr/>
          </p:nvSpPr>
          <p:spPr>
            <a:xfrm>
              <a:off x="5864446" y="2755192"/>
              <a:ext cx="5413154" cy="2044423"/>
            </a:xfrm>
            <a:prstGeom prst="roundRect">
              <a:avLst>
                <a:gd name="adj" fmla="val 9348"/>
              </a:avLst>
            </a:prstGeom>
            <a:solidFill>
              <a:srgbClr val="07C160"/>
            </a:solidFill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08E05D50-75C5-239B-14E8-BBB73E2F93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096000" y="2898774"/>
              <a:ext cx="4911664" cy="17684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6654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95BBBA-D44B-6DF9-DF3B-A38070DB8F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3F4166BC-EE96-5A57-3807-1B533788DD6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  <a:alphaModFix amt="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98" t="31922" r="6898" b="31412"/>
          <a:stretch/>
        </p:blipFill>
        <p:spPr>
          <a:xfrm>
            <a:off x="0" y="1"/>
            <a:ext cx="12192000" cy="5185767"/>
          </a:xfrm>
          <a:custGeom>
            <a:avLst/>
            <a:gdLst>
              <a:gd name="connsiteX0" fmla="*/ 0 w 12192000"/>
              <a:gd name="connsiteY0" fmla="*/ 0 h 5185767"/>
              <a:gd name="connsiteX1" fmla="*/ 12192000 w 12192000"/>
              <a:gd name="connsiteY1" fmla="*/ 0 h 5185767"/>
              <a:gd name="connsiteX2" fmla="*/ 12192000 w 12192000"/>
              <a:gd name="connsiteY2" fmla="*/ 5185767 h 5185767"/>
              <a:gd name="connsiteX3" fmla="*/ 0 w 12192000"/>
              <a:gd name="connsiteY3" fmla="*/ 5185767 h 5185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185767">
                <a:moveTo>
                  <a:pt x="0" y="0"/>
                </a:moveTo>
                <a:lnTo>
                  <a:pt x="12192000" y="0"/>
                </a:lnTo>
                <a:lnTo>
                  <a:pt x="12192000" y="5185767"/>
                </a:lnTo>
                <a:lnTo>
                  <a:pt x="0" y="5185767"/>
                </a:lnTo>
                <a:close/>
              </a:path>
            </a:pathLst>
          </a:custGeom>
        </p:spPr>
      </p:pic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B85C4201-9DB7-B7F7-82BB-E41D74CBF568}"/>
              </a:ext>
            </a:extLst>
          </p:cNvPr>
          <p:cNvSpPr/>
          <p:nvPr/>
        </p:nvSpPr>
        <p:spPr>
          <a:xfrm>
            <a:off x="0" y="4016876"/>
            <a:ext cx="12192000" cy="2841124"/>
          </a:xfrm>
          <a:custGeom>
            <a:avLst/>
            <a:gdLst>
              <a:gd name="connsiteX0" fmla="*/ 0 w 12192000"/>
              <a:gd name="connsiteY0" fmla="*/ 0 h 2841124"/>
              <a:gd name="connsiteX1" fmla="*/ 54556 w 12192000"/>
              <a:gd name="connsiteY1" fmla="*/ 28140 h 2841124"/>
              <a:gd name="connsiteX2" fmla="*/ 6096000 w 12192000"/>
              <a:gd name="connsiteY2" fmla="*/ 978044 h 2841124"/>
              <a:gd name="connsiteX3" fmla="*/ 12137444 w 12192000"/>
              <a:gd name="connsiteY3" fmla="*/ 28140 h 2841124"/>
              <a:gd name="connsiteX4" fmla="*/ 12192000 w 12192000"/>
              <a:gd name="connsiteY4" fmla="*/ 0 h 2841124"/>
              <a:gd name="connsiteX5" fmla="*/ 12192000 w 12192000"/>
              <a:gd name="connsiteY5" fmla="*/ 2841124 h 2841124"/>
              <a:gd name="connsiteX6" fmla="*/ 0 w 12192000"/>
              <a:gd name="connsiteY6" fmla="*/ 2841124 h 2841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841124">
                <a:moveTo>
                  <a:pt x="0" y="0"/>
                </a:moveTo>
                <a:lnTo>
                  <a:pt x="54556" y="28140"/>
                </a:lnTo>
                <a:cubicBezTo>
                  <a:pt x="1218036" y="593946"/>
                  <a:pt x="3487224" y="978044"/>
                  <a:pt x="6096000" y="978044"/>
                </a:cubicBezTo>
                <a:cubicBezTo>
                  <a:pt x="8704776" y="978044"/>
                  <a:pt x="10973964" y="593946"/>
                  <a:pt x="12137444" y="28140"/>
                </a:cubicBezTo>
                <a:lnTo>
                  <a:pt x="12192000" y="0"/>
                </a:lnTo>
                <a:lnTo>
                  <a:pt x="12192000" y="2841124"/>
                </a:lnTo>
                <a:lnTo>
                  <a:pt x="0" y="2841124"/>
                </a:lnTo>
                <a:close/>
              </a:path>
            </a:pathLst>
          </a:custGeom>
          <a:solidFill>
            <a:srgbClr val="012BA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5D0F6C2F-4594-1B92-32B2-5FAFC10CBC14}"/>
              </a:ext>
            </a:extLst>
          </p:cNvPr>
          <p:cNvSpPr/>
          <p:nvPr/>
        </p:nvSpPr>
        <p:spPr>
          <a:xfrm>
            <a:off x="0" y="4001889"/>
            <a:ext cx="12192000" cy="1246137"/>
          </a:xfrm>
          <a:custGeom>
            <a:avLst/>
            <a:gdLst>
              <a:gd name="connsiteX0" fmla="*/ 0 w 12192000"/>
              <a:gd name="connsiteY0" fmla="*/ 0 h 1048569"/>
              <a:gd name="connsiteX1" fmla="*/ 106062 w 12192000"/>
              <a:gd name="connsiteY1" fmla="*/ 24862 h 1048569"/>
              <a:gd name="connsiteX2" fmla="*/ 6096000 w 12192000"/>
              <a:gd name="connsiteY2" fmla="*/ 553460 h 1048569"/>
              <a:gd name="connsiteX3" fmla="*/ 12085938 w 12192000"/>
              <a:gd name="connsiteY3" fmla="*/ 24862 h 1048569"/>
              <a:gd name="connsiteX4" fmla="*/ 12192000 w 12192000"/>
              <a:gd name="connsiteY4" fmla="*/ 0 h 1048569"/>
              <a:gd name="connsiteX5" fmla="*/ 12192000 w 12192000"/>
              <a:gd name="connsiteY5" fmla="*/ 70525 h 1048569"/>
              <a:gd name="connsiteX6" fmla="*/ 12137444 w 12192000"/>
              <a:gd name="connsiteY6" fmla="*/ 98665 h 1048569"/>
              <a:gd name="connsiteX7" fmla="*/ 6096000 w 12192000"/>
              <a:gd name="connsiteY7" fmla="*/ 1048569 h 1048569"/>
              <a:gd name="connsiteX8" fmla="*/ 54556 w 12192000"/>
              <a:gd name="connsiteY8" fmla="*/ 98665 h 1048569"/>
              <a:gd name="connsiteX9" fmla="*/ 0 w 12192000"/>
              <a:gd name="connsiteY9" fmla="*/ 70525 h 1048569"/>
              <a:gd name="connsiteX10" fmla="*/ 0 w 12192000"/>
              <a:gd name="connsiteY10" fmla="*/ 0 h 1048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048569">
                <a:moveTo>
                  <a:pt x="0" y="0"/>
                </a:moveTo>
                <a:lnTo>
                  <a:pt x="106062" y="24862"/>
                </a:lnTo>
                <a:cubicBezTo>
                  <a:pt x="1639021" y="351457"/>
                  <a:pt x="3756784" y="553460"/>
                  <a:pt x="6096000" y="553460"/>
                </a:cubicBezTo>
                <a:cubicBezTo>
                  <a:pt x="8435216" y="553460"/>
                  <a:pt x="10552980" y="351457"/>
                  <a:pt x="12085938" y="24862"/>
                </a:cubicBezTo>
                <a:lnTo>
                  <a:pt x="12192000" y="0"/>
                </a:lnTo>
                <a:lnTo>
                  <a:pt x="12192000" y="70525"/>
                </a:lnTo>
                <a:lnTo>
                  <a:pt x="12137444" y="98665"/>
                </a:lnTo>
                <a:cubicBezTo>
                  <a:pt x="10973964" y="664471"/>
                  <a:pt x="8704776" y="1048569"/>
                  <a:pt x="6096000" y="1048569"/>
                </a:cubicBezTo>
                <a:cubicBezTo>
                  <a:pt x="3487224" y="1048569"/>
                  <a:pt x="1218036" y="664471"/>
                  <a:pt x="54556" y="98665"/>
                </a:cubicBezTo>
                <a:lnTo>
                  <a:pt x="0" y="70525"/>
                </a:lnTo>
                <a:lnTo>
                  <a:pt x="0" y="0"/>
                </a:lnTo>
                <a:close/>
              </a:path>
            </a:pathLst>
          </a:custGeom>
          <a:solidFill>
            <a:srgbClr val="FFCA6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8FBE53AA-0EC6-90A1-6642-32A183913565}"/>
              </a:ext>
            </a:extLst>
          </p:cNvPr>
          <p:cNvSpPr/>
          <p:nvPr/>
        </p:nvSpPr>
        <p:spPr>
          <a:xfrm>
            <a:off x="4762500" y="1713458"/>
            <a:ext cx="2667000" cy="773177"/>
          </a:xfrm>
          <a:prstGeom prst="roundRect">
            <a:avLst>
              <a:gd name="adj" fmla="val 0"/>
            </a:avLst>
          </a:prstGeom>
          <a:gradFill>
            <a:gsLst>
              <a:gs pos="100000">
                <a:srgbClr val="012BAF">
                  <a:alpha val="0"/>
                </a:srgbClr>
              </a:gs>
              <a:gs pos="44042">
                <a:srgbClr val="0532BA">
                  <a:alpha val="34000"/>
                </a:srgbClr>
              </a:gs>
              <a:gs pos="2000">
                <a:srgbClr val="0837C3">
                  <a:alpha val="82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D40100F3-AA52-DE08-84AA-AE944493D8A0}"/>
              </a:ext>
            </a:extLst>
          </p:cNvPr>
          <p:cNvGrpSpPr/>
          <p:nvPr/>
        </p:nvGrpSpPr>
        <p:grpSpPr>
          <a:xfrm>
            <a:off x="5024776" y="322082"/>
            <a:ext cx="2142448" cy="752234"/>
            <a:chOff x="2684082" y="1201764"/>
            <a:chExt cx="6517101" cy="2288213"/>
          </a:xfrm>
        </p:grpSpPr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7A8833FD-0749-CFA2-C784-5A5B36EFFF70}"/>
                </a:ext>
              </a:extLst>
            </p:cNvPr>
            <p:cNvGrpSpPr/>
            <p:nvPr/>
          </p:nvGrpSpPr>
          <p:grpSpPr>
            <a:xfrm>
              <a:off x="2684082" y="1201764"/>
              <a:ext cx="6517101" cy="2288213"/>
              <a:chOff x="2684082" y="1201764"/>
              <a:chExt cx="6517101" cy="2288213"/>
            </a:xfrm>
            <a:solidFill>
              <a:srgbClr val="012BAF"/>
            </a:solidFill>
            <a:effectLst>
              <a:outerShdw dist="76200" dir="2700000" algn="tl" rotWithShape="0">
                <a:schemeClr val="bg1"/>
              </a:outerShdw>
            </a:effectLst>
          </p:grpSpPr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id="{97B7CC56-057D-639E-753C-5AFA51D43B91}"/>
                  </a:ext>
                </a:extLst>
              </p:cNvPr>
              <p:cNvGrpSpPr/>
              <p:nvPr/>
            </p:nvGrpSpPr>
            <p:grpSpPr>
              <a:xfrm>
                <a:off x="2684082" y="1201764"/>
                <a:ext cx="2062357" cy="1671543"/>
                <a:chOff x="1030432" y="0"/>
                <a:chExt cx="3374824" cy="2735299"/>
              </a:xfrm>
              <a:grpFill/>
            </p:grpSpPr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B616347F-9480-BA8B-03CD-E6D8F0492683}"/>
                    </a:ext>
                  </a:extLst>
                </p:cNvPr>
                <p:cNvSpPr/>
                <p:nvPr/>
              </p:nvSpPr>
              <p:spPr>
                <a:xfrm>
                  <a:off x="1030432" y="0"/>
                  <a:ext cx="3374824" cy="2735299"/>
                </a:xfrm>
                <a:custGeom>
                  <a:avLst/>
                  <a:gdLst>
                    <a:gd name="connsiteX0" fmla="*/ 1810974 w 3374824"/>
                    <a:gd name="connsiteY0" fmla="*/ 0 h 2735299"/>
                    <a:gd name="connsiteX1" fmla="*/ 1907717 w 3374824"/>
                    <a:gd name="connsiteY1" fmla="*/ 16124 h 2735299"/>
                    <a:gd name="connsiteX2" fmla="*/ 1966838 w 3374824"/>
                    <a:gd name="connsiteY2" fmla="*/ 53746 h 2735299"/>
                    <a:gd name="connsiteX3" fmla="*/ 2025959 w 3374824"/>
                    <a:gd name="connsiteY3" fmla="*/ 80619 h 2735299"/>
                    <a:gd name="connsiteX4" fmla="*/ 2063581 w 3374824"/>
                    <a:gd name="connsiteY4" fmla="*/ 139686 h 2735299"/>
                    <a:gd name="connsiteX5" fmla="*/ 2085079 w 3374824"/>
                    <a:gd name="connsiteY5" fmla="*/ 220305 h 2735299"/>
                    <a:gd name="connsiteX6" fmla="*/ 2042082 w 3374824"/>
                    <a:gd name="connsiteY6" fmla="*/ 322423 h 2735299"/>
                    <a:gd name="connsiteX7" fmla="*/ 1574545 w 3374824"/>
                    <a:gd name="connsiteY7" fmla="*/ 698592 h 2735299"/>
                    <a:gd name="connsiteX8" fmla="*/ 1133881 w 3374824"/>
                    <a:gd name="connsiteY8" fmla="*/ 1047887 h 2735299"/>
                    <a:gd name="connsiteX9" fmla="*/ 360045 w 3374824"/>
                    <a:gd name="connsiteY9" fmla="*/ 1821724 h 2735299"/>
                    <a:gd name="connsiteX10" fmla="*/ 365420 w 3374824"/>
                    <a:gd name="connsiteY10" fmla="*/ 1832473 h 2735299"/>
                    <a:gd name="connsiteX11" fmla="*/ 1123132 w 3374824"/>
                    <a:gd name="connsiteY11" fmla="*/ 1235999 h 2735299"/>
                    <a:gd name="connsiteX12" fmla="*/ 1176878 w 3374824"/>
                    <a:gd name="connsiteY12" fmla="*/ 1257497 h 2735299"/>
                    <a:gd name="connsiteX13" fmla="*/ 1219875 w 3374824"/>
                    <a:gd name="connsiteY13" fmla="*/ 1284370 h 2735299"/>
                    <a:gd name="connsiteX14" fmla="*/ 1246748 w 3374824"/>
                    <a:gd name="connsiteY14" fmla="*/ 1364989 h 2735299"/>
                    <a:gd name="connsiteX15" fmla="*/ 1053262 w 3374824"/>
                    <a:gd name="connsiteY15" fmla="*/ 1848597 h 2735299"/>
                    <a:gd name="connsiteX16" fmla="*/ 945770 w 3374824"/>
                    <a:gd name="connsiteY16" fmla="*/ 2106578 h 2735299"/>
                    <a:gd name="connsiteX17" fmla="*/ 892024 w 3374824"/>
                    <a:gd name="connsiteY17" fmla="*/ 2294635 h 2735299"/>
                    <a:gd name="connsiteX18" fmla="*/ 1284370 w 3374824"/>
                    <a:gd name="connsiteY18" fmla="*/ 1789530 h 2735299"/>
                    <a:gd name="connsiteX19" fmla="*/ 1295119 w 3374824"/>
                    <a:gd name="connsiteY19" fmla="*/ 1746533 h 2735299"/>
                    <a:gd name="connsiteX20" fmla="*/ 1316564 w 3374824"/>
                    <a:gd name="connsiteY20" fmla="*/ 1617542 h 2735299"/>
                    <a:gd name="connsiteX21" fmla="*/ 1472428 w 3374824"/>
                    <a:gd name="connsiteY21" fmla="*/ 1235999 h 2735299"/>
                    <a:gd name="connsiteX22" fmla="*/ 1542298 w 3374824"/>
                    <a:gd name="connsiteY22" fmla="*/ 1273621 h 2735299"/>
                    <a:gd name="connsiteX23" fmla="*/ 1558421 w 3374824"/>
                    <a:gd name="connsiteY23" fmla="*/ 1359615 h 2735299"/>
                    <a:gd name="connsiteX24" fmla="*/ 1547672 w 3374824"/>
                    <a:gd name="connsiteY24" fmla="*/ 1547672 h 2735299"/>
                    <a:gd name="connsiteX25" fmla="*/ 1999086 w 3374824"/>
                    <a:gd name="connsiteY25" fmla="*/ 1037138 h 2735299"/>
                    <a:gd name="connsiteX26" fmla="*/ 2074330 w 3374824"/>
                    <a:gd name="connsiteY26" fmla="*/ 1069386 h 2735299"/>
                    <a:gd name="connsiteX27" fmla="*/ 2133451 w 3374824"/>
                    <a:gd name="connsiteY27" fmla="*/ 1090884 h 2735299"/>
                    <a:gd name="connsiteX28" fmla="*/ 2197892 w 3374824"/>
                    <a:gd name="connsiteY28" fmla="*/ 1257497 h 2735299"/>
                    <a:gd name="connsiteX29" fmla="*/ 1972213 w 3374824"/>
                    <a:gd name="connsiteY29" fmla="*/ 2224819 h 2735299"/>
                    <a:gd name="connsiteX30" fmla="*/ 2187143 w 3374824"/>
                    <a:gd name="connsiteY30" fmla="*/ 2402128 h 2735299"/>
                    <a:gd name="connsiteX31" fmla="*/ 2423626 w 3374824"/>
                    <a:gd name="connsiteY31" fmla="*/ 2359131 h 2735299"/>
                    <a:gd name="connsiteX32" fmla="*/ 2713801 w 3374824"/>
                    <a:gd name="connsiteY32" fmla="*/ 2219445 h 2735299"/>
                    <a:gd name="connsiteX33" fmla="*/ 2950284 w 3374824"/>
                    <a:gd name="connsiteY33" fmla="*/ 2047457 h 2735299"/>
                    <a:gd name="connsiteX34" fmla="*/ 3165214 w 3374824"/>
                    <a:gd name="connsiteY34" fmla="*/ 1800279 h 2735299"/>
                    <a:gd name="connsiteX35" fmla="*/ 3046973 w 3374824"/>
                    <a:gd name="connsiteY35" fmla="*/ 1703536 h 2735299"/>
                    <a:gd name="connsiteX36" fmla="*/ 2869665 w 3374824"/>
                    <a:gd name="connsiteY36" fmla="*/ 1687412 h 2735299"/>
                    <a:gd name="connsiteX37" fmla="*/ 2321508 w 3374824"/>
                    <a:gd name="connsiteY37" fmla="*/ 1762657 h 2735299"/>
                    <a:gd name="connsiteX38" fmla="*/ 3100719 w 3374824"/>
                    <a:gd name="connsiteY38" fmla="*/ 1579920 h 2735299"/>
                    <a:gd name="connsiteX39" fmla="*/ 3229709 w 3374824"/>
                    <a:gd name="connsiteY39" fmla="*/ 1606793 h 2735299"/>
                    <a:gd name="connsiteX40" fmla="*/ 3326452 w 3374824"/>
                    <a:gd name="connsiteY40" fmla="*/ 1676663 h 2735299"/>
                    <a:gd name="connsiteX41" fmla="*/ 3374824 w 3374824"/>
                    <a:gd name="connsiteY41" fmla="*/ 1821724 h 2735299"/>
                    <a:gd name="connsiteX42" fmla="*/ 3310329 w 3374824"/>
                    <a:gd name="connsiteY42" fmla="*/ 2042082 h 2735299"/>
                    <a:gd name="connsiteX43" fmla="*/ 2348381 w 3374824"/>
                    <a:gd name="connsiteY43" fmla="*/ 2729925 h 2735299"/>
                    <a:gd name="connsiteX44" fmla="*/ 2235515 w 3374824"/>
                    <a:gd name="connsiteY44" fmla="*/ 2735299 h 2735299"/>
                    <a:gd name="connsiteX45" fmla="*/ 2020584 w 3374824"/>
                    <a:gd name="connsiteY45" fmla="*/ 2692303 h 2735299"/>
                    <a:gd name="connsiteX46" fmla="*/ 1698161 w 3374824"/>
                    <a:gd name="connsiteY46" fmla="*/ 2283886 h 2735299"/>
                    <a:gd name="connsiteX47" fmla="*/ 1757228 w 3374824"/>
                    <a:gd name="connsiteY47" fmla="*/ 1929216 h 2735299"/>
                    <a:gd name="connsiteX48" fmla="*/ 1751854 w 3374824"/>
                    <a:gd name="connsiteY48" fmla="*/ 1918467 h 2735299"/>
                    <a:gd name="connsiteX49" fmla="*/ 1644415 w 3374824"/>
                    <a:gd name="connsiteY49" fmla="*/ 1956089 h 2735299"/>
                    <a:gd name="connsiteX50" fmla="*/ 1542298 w 3374824"/>
                    <a:gd name="connsiteY50" fmla="*/ 1918467 h 2735299"/>
                    <a:gd name="connsiteX51" fmla="*/ 1526174 w 3374824"/>
                    <a:gd name="connsiteY51" fmla="*/ 1886219 h 2735299"/>
                    <a:gd name="connsiteX52" fmla="*/ 1472428 w 3374824"/>
                    <a:gd name="connsiteY52" fmla="*/ 2042082 h 2735299"/>
                    <a:gd name="connsiteX53" fmla="*/ 1445555 w 3374824"/>
                    <a:gd name="connsiteY53" fmla="*/ 2197946 h 2735299"/>
                    <a:gd name="connsiteX54" fmla="*/ 1397183 w 3374824"/>
                    <a:gd name="connsiteY54" fmla="*/ 2267762 h 2735299"/>
                    <a:gd name="connsiteX55" fmla="*/ 1359561 w 3374824"/>
                    <a:gd name="connsiteY55" fmla="*/ 2278512 h 2735299"/>
                    <a:gd name="connsiteX56" fmla="*/ 1257497 w 3374824"/>
                    <a:gd name="connsiteY56" fmla="*/ 2251638 h 2735299"/>
                    <a:gd name="connsiteX57" fmla="*/ 1235999 w 3374824"/>
                    <a:gd name="connsiteY57" fmla="*/ 2214070 h 2735299"/>
                    <a:gd name="connsiteX58" fmla="*/ 763087 w 3374824"/>
                    <a:gd name="connsiteY58" fmla="*/ 2703052 h 2735299"/>
                    <a:gd name="connsiteX59" fmla="*/ 634096 w 3374824"/>
                    <a:gd name="connsiteY59" fmla="*/ 2654734 h 2735299"/>
                    <a:gd name="connsiteX60" fmla="*/ 607223 w 3374824"/>
                    <a:gd name="connsiteY60" fmla="*/ 2547242 h 2735299"/>
                    <a:gd name="connsiteX61" fmla="*/ 945770 w 3374824"/>
                    <a:gd name="connsiteY61" fmla="*/ 1655164 h 2735299"/>
                    <a:gd name="connsiteX62" fmla="*/ 945770 w 3374824"/>
                    <a:gd name="connsiteY62" fmla="*/ 1649790 h 2735299"/>
                    <a:gd name="connsiteX63" fmla="*/ 171934 w 3374824"/>
                    <a:gd name="connsiteY63" fmla="*/ 2251638 h 2735299"/>
                    <a:gd name="connsiteX64" fmla="*/ 0 w 3374824"/>
                    <a:gd name="connsiteY64" fmla="*/ 2138826 h 2735299"/>
                    <a:gd name="connsiteX65" fmla="*/ 10749 w 3374824"/>
                    <a:gd name="connsiteY65" fmla="*/ 2079705 h 2735299"/>
                    <a:gd name="connsiteX66" fmla="*/ 548103 w 3374824"/>
                    <a:gd name="connsiteY66" fmla="*/ 1407932 h 2735299"/>
                    <a:gd name="connsiteX67" fmla="*/ 935021 w 3374824"/>
                    <a:gd name="connsiteY67" fmla="*/ 1047887 h 2735299"/>
                    <a:gd name="connsiteX68" fmla="*/ 1784101 w 3374824"/>
                    <a:gd name="connsiteY68" fmla="*/ 279426 h 2735299"/>
                    <a:gd name="connsiteX69" fmla="*/ 1687412 w 3374824"/>
                    <a:gd name="connsiteY69" fmla="*/ 268677 h 2735299"/>
                    <a:gd name="connsiteX70" fmla="*/ 1053262 w 3374824"/>
                    <a:gd name="connsiteY70" fmla="*/ 462163 h 2735299"/>
                    <a:gd name="connsiteX71" fmla="*/ 1810974 w 3374824"/>
                    <a:gd name="connsiteY71" fmla="*/ 0 h 2735299"/>
                    <a:gd name="connsiteX72" fmla="*/ 1923841 w 3374824"/>
                    <a:gd name="connsiteY72" fmla="*/ 1375739 h 2735299"/>
                    <a:gd name="connsiteX73" fmla="*/ 1633666 w 3374824"/>
                    <a:gd name="connsiteY73" fmla="*/ 1665914 h 2735299"/>
                    <a:gd name="connsiteX74" fmla="*/ 1800225 w 3374824"/>
                    <a:gd name="connsiteY74" fmla="*/ 1741158 h 2735299"/>
                    <a:gd name="connsiteX75" fmla="*/ 1923841 w 3374824"/>
                    <a:gd name="connsiteY75" fmla="*/ 1375739 h 2735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</a:cxnLst>
                  <a:rect l="l" t="t" r="r" b="b"/>
                  <a:pathLst>
                    <a:path w="3374824" h="2735299">
                      <a:moveTo>
                        <a:pt x="1810974" y="0"/>
                      </a:moveTo>
                      <a:cubicBezTo>
                        <a:pt x="1821723" y="0"/>
                        <a:pt x="1875470" y="0"/>
                        <a:pt x="1907717" y="16124"/>
                      </a:cubicBezTo>
                      <a:cubicBezTo>
                        <a:pt x="1923841" y="21498"/>
                        <a:pt x="1939965" y="37622"/>
                        <a:pt x="1966838" y="53746"/>
                      </a:cubicBezTo>
                      <a:cubicBezTo>
                        <a:pt x="1977587" y="64495"/>
                        <a:pt x="2004460" y="64495"/>
                        <a:pt x="2025959" y="80619"/>
                      </a:cubicBezTo>
                      <a:cubicBezTo>
                        <a:pt x="2036708" y="91368"/>
                        <a:pt x="2058206" y="112813"/>
                        <a:pt x="2063581" y="139686"/>
                      </a:cubicBezTo>
                      <a:cubicBezTo>
                        <a:pt x="2068955" y="161185"/>
                        <a:pt x="2085079" y="204181"/>
                        <a:pt x="2085079" y="220305"/>
                      </a:cubicBezTo>
                      <a:cubicBezTo>
                        <a:pt x="2085079" y="236429"/>
                        <a:pt x="2052832" y="306299"/>
                        <a:pt x="2042082" y="322423"/>
                      </a:cubicBezTo>
                      <a:cubicBezTo>
                        <a:pt x="1907717" y="483661"/>
                        <a:pt x="1730409" y="585725"/>
                        <a:pt x="1574545" y="698592"/>
                      </a:cubicBezTo>
                      <a:cubicBezTo>
                        <a:pt x="1434805" y="795335"/>
                        <a:pt x="1268246" y="935074"/>
                        <a:pt x="1133881" y="1047887"/>
                      </a:cubicBezTo>
                      <a:cubicBezTo>
                        <a:pt x="897398" y="1252123"/>
                        <a:pt x="591099" y="1563796"/>
                        <a:pt x="360045" y="1821724"/>
                      </a:cubicBezTo>
                      <a:lnTo>
                        <a:pt x="365420" y="1832473"/>
                      </a:lnTo>
                      <a:cubicBezTo>
                        <a:pt x="537353" y="1682037"/>
                        <a:pt x="956519" y="1235999"/>
                        <a:pt x="1123132" y="1235999"/>
                      </a:cubicBezTo>
                      <a:cubicBezTo>
                        <a:pt x="1133881" y="1235999"/>
                        <a:pt x="1155380" y="1246748"/>
                        <a:pt x="1176878" y="1257497"/>
                      </a:cubicBezTo>
                      <a:cubicBezTo>
                        <a:pt x="1187627" y="1268246"/>
                        <a:pt x="1209126" y="1268246"/>
                        <a:pt x="1219875" y="1284370"/>
                      </a:cubicBezTo>
                      <a:cubicBezTo>
                        <a:pt x="1241373" y="1300494"/>
                        <a:pt x="1246748" y="1348865"/>
                        <a:pt x="1246748" y="1364989"/>
                      </a:cubicBezTo>
                      <a:cubicBezTo>
                        <a:pt x="1246748" y="1467053"/>
                        <a:pt x="1074760" y="1800279"/>
                        <a:pt x="1053262" y="1848597"/>
                      </a:cubicBezTo>
                      <a:cubicBezTo>
                        <a:pt x="1010265" y="1929216"/>
                        <a:pt x="978017" y="2020584"/>
                        <a:pt x="945770" y="2106578"/>
                      </a:cubicBezTo>
                      <a:cubicBezTo>
                        <a:pt x="929646" y="2154949"/>
                        <a:pt x="892024" y="2230194"/>
                        <a:pt x="892024" y="2294635"/>
                      </a:cubicBezTo>
                      <a:cubicBezTo>
                        <a:pt x="1042513" y="2133451"/>
                        <a:pt x="1203751" y="1945340"/>
                        <a:pt x="1284370" y="1789530"/>
                      </a:cubicBezTo>
                      <a:cubicBezTo>
                        <a:pt x="1289745" y="1778780"/>
                        <a:pt x="1295119" y="1762657"/>
                        <a:pt x="1295119" y="1746533"/>
                      </a:cubicBezTo>
                      <a:cubicBezTo>
                        <a:pt x="1305815" y="1703536"/>
                        <a:pt x="1311189" y="1660539"/>
                        <a:pt x="1316564" y="1617542"/>
                      </a:cubicBezTo>
                      <a:cubicBezTo>
                        <a:pt x="1316564" y="1596044"/>
                        <a:pt x="1413307" y="1235999"/>
                        <a:pt x="1472428" y="1235999"/>
                      </a:cubicBezTo>
                      <a:cubicBezTo>
                        <a:pt x="1488551" y="1235999"/>
                        <a:pt x="1531548" y="1252123"/>
                        <a:pt x="1542298" y="1273621"/>
                      </a:cubicBezTo>
                      <a:cubicBezTo>
                        <a:pt x="1558421" y="1295119"/>
                        <a:pt x="1558421" y="1348865"/>
                        <a:pt x="1558421" y="1359615"/>
                      </a:cubicBezTo>
                      <a:cubicBezTo>
                        <a:pt x="1558421" y="1375739"/>
                        <a:pt x="1547672" y="1467053"/>
                        <a:pt x="1547672" y="1547672"/>
                      </a:cubicBezTo>
                      <a:cubicBezTo>
                        <a:pt x="1590669" y="1483177"/>
                        <a:pt x="1816349" y="1037138"/>
                        <a:pt x="1999086" y="1037138"/>
                      </a:cubicBezTo>
                      <a:cubicBezTo>
                        <a:pt x="2020584" y="1037138"/>
                        <a:pt x="2025959" y="1042513"/>
                        <a:pt x="2074330" y="1069386"/>
                      </a:cubicBezTo>
                      <a:cubicBezTo>
                        <a:pt x="2085079" y="1080135"/>
                        <a:pt x="2111952" y="1080135"/>
                        <a:pt x="2133451" y="1090884"/>
                      </a:cubicBezTo>
                      <a:cubicBezTo>
                        <a:pt x="2176394" y="1112383"/>
                        <a:pt x="2197892" y="1214500"/>
                        <a:pt x="2197892" y="1257497"/>
                      </a:cubicBezTo>
                      <a:cubicBezTo>
                        <a:pt x="2197892" y="1440180"/>
                        <a:pt x="1972213" y="1956089"/>
                        <a:pt x="1972213" y="2224819"/>
                      </a:cubicBezTo>
                      <a:cubicBezTo>
                        <a:pt x="1972213" y="2391378"/>
                        <a:pt x="2058206" y="2402128"/>
                        <a:pt x="2187143" y="2402128"/>
                      </a:cubicBezTo>
                      <a:cubicBezTo>
                        <a:pt x="2257013" y="2402128"/>
                        <a:pt x="2343007" y="2380629"/>
                        <a:pt x="2423626" y="2359131"/>
                      </a:cubicBezTo>
                      <a:cubicBezTo>
                        <a:pt x="2514994" y="2332258"/>
                        <a:pt x="2617058" y="2283886"/>
                        <a:pt x="2713801" y="2219445"/>
                      </a:cubicBezTo>
                      <a:cubicBezTo>
                        <a:pt x="2789045" y="2171073"/>
                        <a:pt x="2869665" y="2111952"/>
                        <a:pt x="2950284" y="2047457"/>
                      </a:cubicBezTo>
                      <a:cubicBezTo>
                        <a:pt x="2955658" y="2042082"/>
                        <a:pt x="3165214" y="1837847"/>
                        <a:pt x="3165214" y="1800279"/>
                      </a:cubicBezTo>
                      <a:cubicBezTo>
                        <a:pt x="3165214" y="1757282"/>
                        <a:pt x="3052347" y="1703536"/>
                        <a:pt x="3046973" y="1703536"/>
                      </a:cubicBezTo>
                      <a:cubicBezTo>
                        <a:pt x="2987906" y="1687412"/>
                        <a:pt x="2885788" y="1687412"/>
                        <a:pt x="2869665" y="1687412"/>
                      </a:cubicBezTo>
                      <a:cubicBezTo>
                        <a:pt x="2681553" y="1687412"/>
                        <a:pt x="2504245" y="1725034"/>
                        <a:pt x="2321508" y="1762657"/>
                      </a:cubicBezTo>
                      <a:cubicBezTo>
                        <a:pt x="2461248" y="1719660"/>
                        <a:pt x="2880414" y="1579920"/>
                        <a:pt x="3100719" y="1579920"/>
                      </a:cubicBezTo>
                      <a:cubicBezTo>
                        <a:pt x="3159840" y="1579920"/>
                        <a:pt x="3154465" y="1574545"/>
                        <a:pt x="3229709" y="1606793"/>
                      </a:cubicBezTo>
                      <a:cubicBezTo>
                        <a:pt x="3245833" y="1617542"/>
                        <a:pt x="3304954" y="1639041"/>
                        <a:pt x="3326452" y="1676663"/>
                      </a:cubicBezTo>
                      <a:cubicBezTo>
                        <a:pt x="3353325" y="1714285"/>
                        <a:pt x="3374824" y="1784155"/>
                        <a:pt x="3374824" y="1821724"/>
                      </a:cubicBezTo>
                      <a:cubicBezTo>
                        <a:pt x="3374824" y="1880844"/>
                        <a:pt x="3337202" y="1993711"/>
                        <a:pt x="3310329" y="2042082"/>
                      </a:cubicBezTo>
                      <a:cubicBezTo>
                        <a:pt x="3116843" y="2418251"/>
                        <a:pt x="2665429" y="2713801"/>
                        <a:pt x="2348381" y="2729925"/>
                      </a:cubicBezTo>
                      <a:cubicBezTo>
                        <a:pt x="2251638" y="2729925"/>
                        <a:pt x="2246264" y="2735299"/>
                        <a:pt x="2235515" y="2735299"/>
                      </a:cubicBezTo>
                      <a:cubicBezTo>
                        <a:pt x="2171019" y="2735299"/>
                        <a:pt x="2085079" y="2708426"/>
                        <a:pt x="2020584" y="2692303"/>
                      </a:cubicBezTo>
                      <a:cubicBezTo>
                        <a:pt x="1778727" y="2627861"/>
                        <a:pt x="1698161" y="2455874"/>
                        <a:pt x="1698161" y="2283886"/>
                      </a:cubicBezTo>
                      <a:cubicBezTo>
                        <a:pt x="1698161" y="2176448"/>
                        <a:pt x="1741104" y="2015209"/>
                        <a:pt x="1757228" y="1929216"/>
                      </a:cubicBezTo>
                      <a:cubicBezTo>
                        <a:pt x="1757228" y="1929216"/>
                        <a:pt x="1757228" y="1923841"/>
                        <a:pt x="1751854" y="1918467"/>
                      </a:cubicBezTo>
                      <a:cubicBezTo>
                        <a:pt x="1741104" y="1934590"/>
                        <a:pt x="1665913" y="1956089"/>
                        <a:pt x="1644415" y="1956089"/>
                      </a:cubicBezTo>
                      <a:cubicBezTo>
                        <a:pt x="1633666" y="1956089"/>
                        <a:pt x="1569171" y="1934590"/>
                        <a:pt x="1542298" y="1918467"/>
                      </a:cubicBezTo>
                      <a:cubicBezTo>
                        <a:pt x="1531548" y="1913092"/>
                        <a:pt x="1531548" y="1896968"/>
                        <a:pt x="1526174" y="1886219"/>
                      </a:cubicBezTo>
                      <a:cubicBezTo>
                        <a:pt x="1504675" y="1934590"/>
                        <a:pt x="1483177" y="1988336"/>
                        <a:pt x="1472428" y="2042082"/>
                      </a:cubicBezTo>
                      <a:cubicBezTo>
                        <a:pt x="1461678" y="2085079"/>
                        <a:pt x="1461678" y="2144200"/>
                        <a:pt x="1445555" y="2197946"/>
                      </a:cubicBezTo>
                      <a:cubicBezTo>
                        <a:pt x="1440180" y="2219445"/>
                        <a:pt x="1418682" y="2246318"/>
                        <a:pt x="1397183" y="2267762"/>
                      </a:cubicBezTo>
                      <a:cubicBezTo>
                        <a:pt x="1391808" y="2278512"/>
                        <a:pt x="1370310" y="2278512"/>
                        <a:pt x="1359561" y="2278512"/>
                      </a:cubicBezTo>
                      <a:cubicBezTo>
                        <a:pt x="1343437" y="2278512"/>
                        <a:pt x="1284370" y="2267762"/>
                        <a:pt x="1257497" y="2251638"/>
                      </a:cubicBezTo>
                      <a:cubicBezTo>
                        <a:pt x="1241373" y="2246318"/>
                        <a:pt x="1241373" y="2230194"/>
                        <a:pt x="1235999" y="2214070"/>
                      </a:cubicBezTo>
                      <a:cubicBezTo>
                        <a:pt x="1133881" y="2348381"/>
                        <a:pt x="978017" y="2703052"/>
                        <a:pt x="763087" y="2703052"/>
                      </a:cubicBezTo>
                      <a:cubicBezTo>
                        <a:pt x="730839" y="2703052"/>
                        <a:pt x="639471" y="2660109"/>
                        <a:pt x="634096" y="2654734"/>
                      </a:cubicBezTo>
                      <a:cubicBezTo>
                        <a:pt x="601849" y="2611737"/>
                        <a:pt x="607223" y="2590239"/>
                        <a:pt x="607223" y="2547242"/>
                      </a:cubicBezTo>
                      <a:cubicBezTo>
                        <a:pt x="607223" y="2278512"/>
                        <a:pt x="806084" y="1891593"/>
                        <a:pt x="945770" y="1655164"/>
                      </a:cubicBezTo>
                      <a:lnTo>
                        <a:pt x="945770" y="1649790"/>
                      </a:lnTo>
                      <a:cubicBezTo>
                        <a:pt x="730839" y="1821724"/>
                        <a:pt x="413791" y="2251638"/>
                        <a:pt x="171934" y="2251638"/>
                      </a:cubicBezTo>
                      <a:cubicBezTo>
                        <a:pt x="96689" y="2251638"/>
                        <a:pt x="0" y="2224819"/>
                        <a:pt x="0" y="2138826"/>
                      </a:cubicBezTo>
                      <a:cubicBezTo>
                        <a:pt x="0" y="2122702"/>
                        <a:pt x="5375" y="2101203"/>
                        <a:pt x="10749" y="2079705"/>
                      </a:cubicBezTo>
                      <a:cubicBezTo>
                        <a:pt x="59067" y="1859346"/>
                        <a:pt x="333172" y="1617542"/>
                        <a:pt x="548103" y="1407932"/>
                      </a:cubicBezTo>
                      <a:cubicBezTo>
                        <a:pt x="671719" y="1284370"/>
                        <a:pt x="800709" y="1160754"/>
                        <a:pt x="935021" y="1047887"/>
                      </a:cubicBezTo>
                      <a:cubicBezTo>
                        <a:pt x="1203751" y="806084"/>
                        <a:pt x="1520799" y="574976"/>
                        <a:pt x="1784101" y="279426"/>
                      </a:cubicBezTo>
                      <a:cubicBezTo>
                        <a:pt x="1751854" y="274051"/>
                        <a:pt x="1703536" y="268677"/>
                        <a:pt x="1687412" y="268677"/>
                      </a:cubicBezTo>
                      <a:cubicBezTo>
                        <a:pt x="1504675" y="268677"/>
                        <a:pt x="1209126" y="354670"/>
                        <a:pt x="1053262" y="462163"/>
                      </a:cubicBezTo>
                      <a:cubicBezTo>
                        <a:pt x="1289745" y="263302"/>
                        <a:pt x="1563796" y="0"/>
                        <a:pt x="1810974" y="0"/>
                      </a:cubicBezTo>
                      <a:close/>
                      <a:moveTo>
                        <a:pt x="1923841" y="1375739"/>
                      </a:moveTo>
                      <a:cubicBezTo>
                        <a:pt x="1827098" y="1424056"/>
                        <a:pt x="1682037" y="1569171"/>
                        <a:pt x="1633666" y="1665914"/>
                      </a:cubicBezTo>
                      <a:cubicBezTo>
                        <a:pt x="1692787" y="1660539"/>
                        <a:pt x="1735730" y="1698161"/>
                        <a:pt x="1800225" y="1741158"/>
                      </a:cubicBezTo>
                      <a:lnTo>
                        <a:pt x="1923841" y="1375739"/>
                      </a:lnTo>
                      <a:close/>
                    </a:path>
                  </a:pathLst>
                </a:custGeom>
                <a:grpFill/>
                <a:ln w="53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F27675C3-47F3-F237-A491-3A8042C70EC4}"/>
                    </a:ext>
                  </a:extLst>
                </p:cNvPr>
                <p:cNvSpPr/>
                <p:nvPr/>
              </p:nvSpPr>
              <p:spPr>
                <a:xfrm>
                  <a:off x="1282985" y="392293"/>
                  <a:ext cx="736214" cy="515908"/>
                </a:xfrm>
                <a:custGeom>
                  <a:avLst/>
                  <a:gdLst>
                    <a:gd name="connsiteX0" fmla="*/ 64495 w 736214"/>
                    <a:gd name="connsiteY0" fmla="*/ 0 h 515908"/>
                    <a:gd name="connsiteX1" fmla="*/ 155863 w 736214"/>
                    <a:gd name="connsiteY1" fmla="*/ 32247 h 515908"/>
                    <a:gd name="connsiteX2" fmla="*/ 381543 w 736214"/>
                    <a:gd name="connsiteY2" fmla="*/ 231054 h 515908"/>
                    <a:gd name="connsiteX3" fmla="*/ 440664 w 736214"/>
                    <a:gd name="connsiteY3" fmla="*/ 241803 h 515908"/>
                    <a:gd name="connsiteX4" fmla="*/ 736214 w 736214"/>
                    <a:gd name="connsiteY4" fmla="*/ 118241 h 515908"/>
                    <a:gd name="connsiteX5" fmla="*/ 618026 w 736214"/>
                    <a:gd name="connsiteY5" fmla="*/ 257927 h 515908"/>
                    <a:gd name="connsiteX6" fmla="*/ 365419 w 736214"/>
                    <a:gd name="connsiteY6" fmla="*/ 515908 h 515908"/>
                    <a:gd name="connsiteX7" fmla="*/ 0 w 736214"/>
                    <a:gd name="connsiteY7" fmla="*/ 198806 h 515908"/>
                    <a:gd name="connsiteX8" fmla="*/ 10749 w 736214"/>
                    <a:gd name="connsiteY8" fmla="*/ 107492 h 515908"/>
                    <a:gd name="connsiteX9" fmla="*/ 64495 w 736214"/>
                    <a:gd name="connsiteY9" fmla="*/ 0 h 515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36214" h="515908">
                      <a:moveTo>
                        <a:pt x="64495" y="0"/>
                      </a:moveTo>
                      <a:cubicBezTo>
                        <a:pt x="91368" y="10749"/>
                        <a:pt x="128990" y="10749"/>
                        <a:pt x="155863" y="32247"/>
                      </a:cubicBezTo>
                      <a:cubicBezTo>
                        <a:pt x="236429" y="91368"/>
                        <a:pt x="300924" y="177308"/>
                        <a:pt x="381543" y="231054"/>
                      </a:cubicBezTo>
                      <a:cubicBezTo>
                        <a:pt x="397667" y="241803"/>
                        <a:pt x="429915" y="241803"/>
                        <a:pt x="440664" y="241803"/>
                      </a:cubicBezTo>
                      <a:cubicBezTo>
                        <a:pt x="542781" y="241803"/>
                        <a:pt x="634096" y="193432"/>
                        <a:pt x="736214" y="118241"/>
                      </a:cubicBezTo>
                      <a:cubicBezTo>
                        <a:pt x="693217" y="161184"/>
                        <a:pt x="650220" y="204181"/>
                        <a:pt x="618026" y="257927"/>
                      </a:cubicBezTo>
                      <a:cubicBezTo>
                        <a:pt x="537407" y="386918"/>
                        <a:pt x="494410" y="515908"/>
                        <a:pt x="365419" y="515908"/>
                      </a:cubicBezTo>
                      <a:cubicBezTo>
                        <a:pt x="247178" y="515908"/>
                        <a:pt x="0" y="360045"/>
                        <a:pt x="0" y="198806"/>
                      </a:cubicBezTo>
                      <a:cubicBezTo>
                        <a:pt x="0" y="150435"/>
                        <a:pt x="26873" y="161184"/>
                        <a:pt x="10749" y="107492"/>
                      </a:cubicBezTo>
                      <a:cubicBezTo>
                        <a:pt x="21498" y="75244"/>
                        <a:pt x="37622" y="37622"/>
                        <a:pt x="64495" y="0"/>
                      </a:cubicBezTo>
                      <a:close/>
                    </a:path>
                  </a:pathLst>
                </a:custGeom>
                <a:grpFill/>
                <a:ln w="53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id="{670C40C7-F69C-07E9-4CFE-0ABFB3728D26}"/>
                  </a:ext>
                </a:extLst>
              </p:cNvPr>
              <p:cNvGrpSpPr/>
              <p:nvPr/>
            </p:nvGrpSpPr>
            <p:grpSpPr>
              <a:xfrm>
                <a:off x="7488439" y="1358900"/>
                <a:ext cx="1712744" cy="2074895"/>
                <a:chOff x="7033118" y="3713370"/>
                <a:chExt cx="2160323" cy="2617112"/>
              </a:xfrm>
              <a:grpFill/>
            </p:grpSpPr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E0C097A6-085E-2ABE-1EFE-8879B0B94406}"/>
                    </a:ext>
                  </a:extLst>
                </p:cNvPr>
                <p:cNvSpPr/>
                <p:nvPr/>
              </p:nvSpPr>
              <p:spPr>
                <a:xfrm>
                  <a:off x="7033118" y="3713370"/>
                  <a:ext cx="730839" cy="1897022"/>
                </a:xfrm>
                <a:custGeom>
                  <a:avLst/>
                  <a:gdLst>
                    <a:gd name="connsiteX0" fmla="*/ 591099 w 730839"/>
                    <a:gd name="connsiteY0" fmla="*/ 0 h 1897022"/>
                    <a:gd name="connsiteX1" fmla="*/ 693217 w 730839"/>
                    <a:gd name="connsiteY1" fmla="*/ 59121 h 1897022"/>
                    <a:gd name="connsiteX2" fmla="*/ 714715 w 730839"/>
                    <a:gd name="connsiteY2" fmla="*/ 123616 h 1897022"/>
                    <a:gd name="connsiteX3" fmla="*/ 730839 w 730839"/>
                    <a:gd name="connsiteY3" fmla="*/ 161239 h 1897022"/>
                    <a:gd name="connsiteX4" fmla="*/ 585724 w 730839"/>
                    <a:gd name="connsiteY4" fmla="*/ 354671 h 1897022"/>
                    <a:gd name="connsiteX5" fmla="*/ 263302 w 730839"/>
                    <a:gd name="connsiteY5" fmla="*/ 677148 h 1897022"/>
                    <a:gd name="connsiteX6" fmla="*/ 360045 w 730839"/>
                    <a:gd name="connsiteY6" fmla="*/ 865205 h 1897022"/>
                    <a:gd name="connsiteX7" fmla="*/ 322422 w 730839"/>
                    <a:gd name="connsiteY7" fmla="*/ 1107063 h 1897022"/>
                    <a:gd name="connsiteX8" fmla="*/ 521229 w 730839"/>
                    <a:gd name="connsiteY8" fmla="*/ 1300495 h 1897022"/>
                    <a:gd name="connsiteX9" fmla="*/ 585724 w 730839"/>
                    <a:gd name="connsiteY9" fmla="*/ 1456358 h 1897022"/>
                    <a:gd name="connsiteX10" fmla="*/ 682467 w 730839"/>
                    <a:gd name="connsiteY10" fmla="*/ 1316619 h 1897022"/>
                    <a:gd name="connsiteX11" fmla="*/ 472858 w 730839"/>
                    <a:gd name="connsiteY11" fmla="*/ 1816403 h 1897022"/>
                    <a:gd name="connsiteX12" fmla="*/ 419165 w 730839"/>
                    <a:gd name="connsiteY12" fmla="*/ 1886273 h 1897022"/>
                    <a:gd name="connsiteX13" fmla="*/ 376169 w 730839"/>
                    <a:gd name="connsiteY13" fmla="*/ 1897022 h 1897022"/>
                    <a:gd name="connsiteX14" fmla="*/ 247178 w 730839"/>
                    <a:gd name="connsiteY14" fmla="*/ 1843276 h 1897022"/>
                    <a:gd name="connsiteX15" fmla="*/ 241803 w 730839"/>
                    <a:gd name="connsiteY15" fmla="*/ 1794905 h 1897022"/>
                    <a:gd name="connsiteX16" fmla="*/ 263302 w 730839"/>
                    <a:gd name="connsiteY16" fmla="*/ 1708911 h 1897022"/>
                    <a:gd name="connsiteX17" fmla="*/ 365419 w 730839"/>
                    <a:gd name="connsiteY17" fmla="*/ 1467108 h 1897022"/>
                    <a:gd name="connsiteX18" fmla="*/ 107438 w 730839"/>
                    <a:gd name="connsiteY18" fmla="*/ 1150006 h 1897022"/>
                    <a:gd name="connsiteX19" fmla="*/ 112813 w 730839"/>
                    <a:gd name="connsiteY19" fmla="*/ 1101688 h 1897022"/>
                    <a:gd name="connsiteX20" fmla="*/ 198807 w 730839"/>
                    <a:gd name="connsiteY20" fmla="*/ 865205 h 1897022"/>
                    <a:gd name="connsiteX21" fmla="*/ 198807 w 730839"/>
                    <a:gd name="connsiteY21" fmla="*/ 843707 h 1897022"/>
                    <a:gd name="connsiteX22" fmla="*/ 0 w 730839"/>
                    <a:gd name="connsiteY22" fmla="*/ 741589 h 1897022"/>
                    <a:gd name="connsiteX23" fmla="*/ 21498 w 730839"/>
                    <a:gd name="connsiteY23" fmla="*/ 661024 h 1897022"/>
                    <a:gd name="connsiteX24" fmla="*/ 91314 w 730839"/>
                    <a:gd name="connsiteY24" fmla="*/ 526659 h 1897022"/>
                    <a:gd name="connsiteX25" fmla="*/ 591099 w 730839"/>
                    <a:gd name="connsiteY25" fmla="*/ 0 h 1897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730839" h="1897022">
                      <a:moveTo>
                        <a:pt x="591099" y="0"/>
                      </a:moveTo>
                      <a:cubicBezTo>
                        <a:pt x="601848" y="0"/>
                        <a:pt x="660969" y="32248"/>
                        <a:pt x="693217" y="59121"/>
                      </a:cubicBezTo>
                      <a:cubicBezTo>
                        <a:pt x="736214" y="91369"/>
                        <a:pt x="714715" y="107493"/>
                        <a:pt x="714715" y="123616"/>
                      </a:cubicBezTo>
                      <a:cubicBezTo>
                        <a:pt x="714715" y="139740"/>
                        <a:pt x="730839" y="150490"/>
                        <a:pt x="730839" y="161239"/>
                      </a:cubicBezTo>
                      <a:cubicBezTo>
                        <a:pt x="730839" y="220359"/>
                        <a:pt x="628721" y="311674"/>
                        <a:pt x="585724" y="354671"/>
                      </a:cubicBezTo>
                      <a:cubicBezTo>
                        <a:pt x="483607" y="462163"/>
                        <a:pt x="376169" y="575030"/>
                        <a:pt x="263302" y="677148"/>
                      </a:cubicBezTo>
                      <a:cubicBezTo>
                        <a:pt x="354670" y="703967"/>
                        <a:pt x="360045" y="795335"/>
                        <a:pt x="360045" y="865205"/>
                      </a:cubicBezTo>
                      <a:cubicBezTo>
                        <a:pt x="360045" y="967323"/>
                        <a:pt x="322422" y="1026444"/>
                        <a:pt x="322422" y="1107063"/>
                      </a:cubicBezTo>
                      <a:cubicBezTo>
                        <a:pt x="322422" y="1187628"/>
                        <a:pt x="472858" y="1257498"/>
                        <a:pt x="521229" y="1300495"/>
                      </a:cubicBezTo>
                      <a:cubicBezTo>
                        <a:pt x="569601" y="1338117"/>
                        <a:pt x="564226" y="1402612"/>
                        <a:pt x="585724" y="1456358"/>
                      </a:cubicBezTo>
                      <a:cubicBezTo>
                        <a:pt x="623347" y="1413361"/>
                        <a:pt x="655594" y="1364990"/>
                        <a:pt x="682467" y="1316619"/>
                      </a:cubicBezTo>
                      <a:cubicBezTo>
                        <a:pt x="612598" y="1483231"/>
                        <a:pt x="526604" y="1649790"/>
                        <a:pt x="472858" y="1816403"/>
                      </a:cubicBezTo>
                      <a:cubicBezTo>
                        <a:pt x="467483" y="1837902"/>
                        <a:pt x="435289" y="1864775"/>
                        <a:pt x="419165" y="1886273"/>
                      </a:cubicBezTo>
                      <a:cubicBezTo>
                        <a:pt x="408416" y="1897022"/>
                        <a:pt x="392292" y="1897022"/>
                        <a:pt x="376169" y="1897022"/>
                      </a:cubicBezTo>
                      <a:cubicBezTo>
                        <a:pt x="338546" y="1897022"/>
                        <a:pt x="257927" y="1870149"/>
                        <a:pt x="247178" y="1843276"/>
                      </a:cubicBezTo>
                      <a:cubicBezTo>
                        <a:pt x="241803" y="1827153"/>
                        <a:pt x="241803" y="1811029"/>
                        <a:pt x="241803" y="1794905"/>
                      </a:cubicBezTo>
                      <a:cubicBezTo>
                        <a:pt x="241803" y="1784156"/>
                        <a:pt x="263302" y="1735784"/>
                        <a:pt x="263302" y="1708911"/>
                      </a:cubicBezTo>
                      <a:cubicBezTo>
                        <a:pt x="268676" y="1660540"/>
                        <a:pt x="365419" y="1493981"/>
                        <a:pt x="365419" y="1467108"/>
                      </a:cubicBezTo>
                      <a:cubicBezTo>
                        <a:pt x="365419" y="1424111"/>
                        <a:pt x="107438" y="1381114"/>
                        <a:pt x="107438" y="1150006"/>
                      </a:cubicBezTo>
                      <a:cubicBezTo>
                        <a:pt x="107438" y="1139256"/>
                        <a:pt x="112813" y="1117758"/>
                        <a:pt x="112813" y="1101688"/>
                      </a:cubicBezTo>
                      <a:cubicBezTo>
                        <a:pt x="128937" y="1042567"/>
                        <a:pt x="198807" y="865205"/>
                        <a:pt x="198807" y="865205"/>
                      </a:cubicBezTo>
                      <a:lnTo>
                        <a:pt x="198807" y="843707"/>
                      </a:lnTo>
                      <a:cubicBezTo>
                        <a:pt x="134311" y="849081"/>
                        <a:pt x="0" y="843707"/>
                        <a:pt x="0" y="741589"/>
                      </a:cubicBezTo>
                      <a:cubicBezTo>
                        <a:pt x="0" y="730840"/>
                        <a:pt x="21498" y="687843"/>
                        <a:pt x="21498" y="661024"/>
                      </a:cubicBezTo>
                      <a:cubicBezTo>
                        <a:pt x="21498" y="623402"/>
                        <a:pt x="59067" y="558906"/>
                        <a:pt x="91314" y="526659"/>
                      </a:cubicBezTo>
                      <a:cubicBezTo>
                        <a:pt x="257927" y="343922"/>
                        <a:pt x="574975" y="0"/>
                        <a:pt x="591099" y="0"/>
                      </a:cubicBezTo>
                      <a:close/>
                    </a:path>
                  </a:pathLst>
                </a:custGeom>
                <a:grpFill/>
                <a:ln w="53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50334B49-EF77-93D4-FF8C-950FAC60A6EF}"/>
                    </a:ext>
                  </a:extLst>
                </p:cNvPr>
                <p:cNvSpPr/>
                <p:nvPr/>
              </p:nvSpPr>
              <p:spPr>
                <a:xfrm>
                  <a:off x="7618841" y="3772491"/>
                  <a:ext cx="1574600" cy="2557991"/>
                </a:xfrm>
                <a:custGeom>
                  <a:avLst/>
                  <a:gdLst>
                    <a:gd name="connsiteX0" fmla="*/ 1160808 w 1574600"/>
                    <a:gd name="connsiteY0" fmla="*/ 0 h 2557991"/>
                    <a:gd name="connsiteX1" fmla="*/ 1289746 w 1574600"/>
                    <a:gd name="connsiteY1" fmla="*/ 48372 h 2557991"/>
                    <a:gd name="connsiteX2" fmla="*/ 1332743 w 1574600"/>
                    <a:gd name="connsiteY2" fmla="*/ 69870 h 2557991"/>
                    <a:gd name="connsiteX3" fmla="*/ 1354241 w 1574600"/>
                    <a:gd name="connsiteY3" fmla="*/ 112867 h 2557991"/>
                    <a:gd name="connsiteX4" fmla="*/ 1364990 w 1574600"/>
                    <a:gd name="connsiteY4" fmla="*/ 171988 h 2557991"/>
                    <a:gd name="connsiteX5" fmla="*/ 1300495 w 1574600"/>
                    <a:gd name="connsiteY5" fmla="*/ 268677 h 2557991"/>
                    <a:gd name="connsiteX6" fmla="*/ 736214 w 1574600"/>
                    <a:gd name="connsiteY6" fmla="*/ 687843 h 2557991"/>
                    <a:gd name="connsiteX7" fmla="*/ 746963 w 1574600"/>
                    <a:gd name="connsiteY7" fmla="*/ 693217 h 2557991"/>
                    <a:gd name="connsiteX8" fmla="*/ 1397238 w 1574600"/>
                    <a:gd name="connsiteY8" fmla="*/ 478287 h 2557991"/>
                    <a:gd name="connsiteX9" fmla="*/ 1510105 w 1574600"/>
                    <a:gd name="connsiteY9" fmla="*/ 515909 h 2557991"/>
                    <a:gd name="connsiteX10" fmla="*/ 1563851 w 1574600"/>
                    <a:gd name="connsiteY10" fmla="*/ 564281 h 2557991"/>
                    <a:gd name="connsiteX11" fmla="*/ 1563851 w 1574600"/>
                    <a:gd name="connsiteY11" fmla="*/ 591154 h 2557991"/>
                    <a:gd name="connsiteX12" fmla="*/ 1574600 w 1574600"/>
                    <a:gd name="connsiteY12" fmla="*/ 612652 h 2557991"/>
                    <a:gd name="connsiteX13" fmla="*/ 1364990 w 1574600"/>
                    <a:gd name="connsiteY13" fmla="*/ 784586 h 2557991"/>
                    <a:gd name="connsiteX14" fmla="*/ 1429485 w 1574600"/>
                    <a:gd name="connsiteY14" fmla="*/ 1359615 h 2557991"/>
                    <a:gd name="connsiteX15" fmla="*/ 1434860 w 1574600"/>
                    <a:gd name="connsiteY15" fmla="*/ 2197946 h 2557991"/>
                    <a:gd name="connsiteX16" fmla="*/ 1424111 w 1574600"/>
                    <a:gd name="connsiteY16" fmla="*/ 2262442 h 2557991"/>
                    <a:gd name="connsiteX17" fmla="*/ 1289746 w 1574600"/>
                    <a:gd name="connsiteY17" fmla="*/ 2536493 h 2557991"/>
                    <a:gd name="connsiteX18" fmla="*/ 1209127 w 1574600"/>
                    <a:gd name="connsiteY18" fmla="*/ 2557991 h 2557991"/>
                    <a:gd name="connsiteX19" fmla="*/ 1042567 w 1574600"/>
                    <a:gd name="connsiteY19" fmla="*/ 2504245 h 2557991"/>
                    <a:gd name="connsiteX20" fmla="*/ 376169 w 1574600"/>
                    <a:gd name="connsiteY20" fmla="*/ 1977587 h 2557991"/>
                    <a:gd name="connsiteX21" fmla="*/ 1031818 w 1574600"/>
                    <a:gd name="connsiteY21" fmla="*/ 2240943 h 2557991"/>
                    <a:gd name="connsiteX22" fmla="*/ 1150059 w 1574600"/>
                    <a:gd name="connsiteY22" fmla="*/ 2214070 h 2557991"/>
                    <a:gd name="connsiteX23" fmla="*/ 1150059 w 1574600"/>
                    <a:gd name="connsiteY23" fmla="*/ 2187197 h 2557991"/>
                    <a:gd name="connsiteX24" fmla="*/ 1155434 w 1574600"/>
                    <a:gd name="connsiteY24" fmla="*/ 2154950 h 2557991"/>
                    <a:gd name="connsiteX25" fmla="*/ 1160808 w 1574600"/>
                    <a:gd name="connsiteY25" fmla="*/ 2085080 h 2557991"/>
                    <a:gd name="connsiteX26" fmla="*/ 1160808 w 1574600"/>
                    <a:gd name="connsiteY26" fmla="*/ 859830 h 2557991"/>
                    <a:gd name="connsiteX27" fmla="*/ 155864 w 1574600"/>
                    <a:gd name="connsiteY27" fmla="*/ 1252123 h 2557991"/>
                    <a:gd name="connsiteX28" fmla="*/ 80620 w 1574600"/>
                    <a:gd name="connsiteY28" fmla="*/ 1230625 h 2557991"/>
                    <a:gd name="connsiteX29" fmla="*/ 10750 w 1574600"/>
                    <a:gd name="connsiteY29" fmla="*/ 1193002 h 2557991"/>
                    <a:gd name="connsiteX30" fmla="*/ 0 w 1574600"/>
                    <a:gd name="connsiteY30" fmla="*/ 1139256 h 2557991"/>
                    <a:gd name="connsiteX31" fmla="*/ 26874 w 1574600"/>
                    <a:gd name="connsiteY31" fmla="*/ 1090885 h 2557991"/>
                    <a:gd name="connsiteX32" fmla="*/ 26874 w 1574600"/>
                    <a:gd name="connsiteY32" fmla="*/ 1064012 h 2557991"/>
                    <a:gd name="connsiteX33" fmla="*/ 510534 w 1574600"/>
                    <a:gd name="connsiteY33" fmla="*/ 671719 h 2557991"/>
                    <a:gd name="connsiteX34" fmla="*/ 999570 w 1574600"/>
                    <a:gd name="connsiteY34" fmla="*/ 376169 h 2557991"/>
                    <a:gd name="connsiteX35" fmla="*/ 988821 w 1574600"/>
                    <a:gd name="connsiteY35" fmla="*/ 370795 h 2557991"/>
                    <a:gd name="connsiteX36" fmla="*/ 661023 w 1574600"/>
                    <a:gd name="connsiteY36" fmla="*/ 451414 h 2557991"/>
                    <a:gd name="connsiteX37" fmla="*/ 580404 w 1574600"/>
                    <a:gd name="connsiteY37" fmla="*/ 429915 h 2557991"/>
                    <a:gd name="connsiteX38" fmla="*/ 521284 w 1574600"/>
                    <a:gd name="connsiteY38" fmla="*/ 403042 h 2557991"/>
                    <a:gd name="connsiteX39" fmla="*/ 515909 w 1574600"/>
                    <a:gd name="connsiteY39" fmla="*/ 370795 h 2557991"/>
                    <a:gd name="connsiteX40" fmla="*/ 532033 w 1574600"/>
                    <a:gd name="connsiteY40" fmla="*/ 295550 h 2557991"/>
                    <a:gd name="connsiteX41" fmla="*/ 628776 w 1574600"/>
                    <a:gd name="connsiteY41" fmla="*/ 145115 h 2557991"/>
                    <a:gd name="connsiteX42" fmla="*/ 1160808 w 1574600"/>
                    <a:gd name="connsiteY42" fmla="*/ 0 h 25579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1574600" h="2557991">
                      <a:moveTo>
                        <a:pt x="1160808" y="0"/>
                      </a:moveTo>
                      <a:cubicBezTo>
                        <a:pt x="1203752" y="0"/>
                        <a:pt x="1241374" y="5375"/>
                        <a:pt x="1289746" y="48372"/>
                      </a:cubicBezTo>
                      <a:cubicBezTo>
                        <a:pt x="1295120" y="59121"/>
                        <a:pt x="1316619" y="59121"/>
                        <a:pt x="1332743" y="69870"/>
                      </a:cubicBezTo>
                      <a:cubicBezTo>
                        <a:pt x="1338117" y="75245"/>
                        <a:pt x="1348866" y="91369"/>
                        <a:pt x="1354241" y="112867"/>
                      </a:cubicBezTo>
                      <a:cubicBezTo>
                        <a:pt x="1359616" y="123616"/>
                        <a:pt x="1364990" y="155864"/>
                        <a:pt x="1364990" y="171988"/>
                      </a:cubicBezTo>
                      <a:cubicBezTo>
                        <a:pt x="1364990" y="204182"/>
                        <a:pt x="1343492" y="236429"/>
                        <a:pt x="1300495" y="268677"/>
                      </a:cubicBezTo>
                      <a:cubicBezTo>
                        <a:pt x="1128561" y="403042"/>
                        <a:pt x="913576" y="526658"/>
                        <a:pt x="736214" y="687843"/>
                      </a:cubicBezTo>
                      <a:cubicBezTo>
                        <a:pt x="736214" y="687843"/>
                        <a:pt x="730893" y="693217"/>
                        <a:pt x="746963" y="693217"/>
                      </a:cubicBezTo>
                      <a:cubicBezTo>
                        <a:pt x="746963" y="693217"/>
                        <a:pt x="1241374" y="478287"/>
                        <a:pt x="1397238" y="478287"/>
                      </a:cubicBezTo>
                      <a:cubicBezTo>
                        <a:pt x="1429485" y="478287"/>
                        <a:pt x="1483232" y="494411"/>
                        <a:pt x="1510105" y="515909"/>
                      </a:cubicBezTo>
                      <a:cubicBezTo>
                        <a:pt x="1531603" y="532033"/>
                        <a:pt x="1553101" y="532033"/>
                        <a:pt x="1563851" y="564281"/>
                      </a:cubicBezTo>
                      <a:cubicBezTo>
                        <a:pt x="1569225" y="569655"/>
                        <a:pt x="1563851" y="580405"/>
                        <a:pt x="1563851" y="591154"/>
                      </a:cubicBezTo>
                      <a:cubicBezTo>
                        <a:pt x="1563851" y="607278"/>
                        <a:pt x="1574600" y="601903"/>
                        <a:pt x="1574600" y="612652"/>
                      </a:cubicBezTo>
                      <a:cubicBezTo>
                        <a:pt x="1574600" y="698592"/>
                        <a:pt x="1364990" y="768462"/>
                        <a:pt x="1364990" y="784586"/>
                      </a:cubicBezTo>
                      <a:lnTo>
                        <a:pt x="1429485" y="1359615"/>
                      </a:lnTo>
                      <a:lnTo>
                        <a:pt x="1434860" y="2197946"/>
                      </a:lnTo>
                      <a:cubicBezTo>
                        <a:pt x="1429485" y="2219445"/>
                        <a:pt x="1424111" y="2240943"/>
                        <a:pt x="1424111" y="2262442"/>
                      </a:cubicBezTo>
                      <a:cubicBezTo>
                        <a:pt x="1407987" y="2343061"/>
                        <a:pt x="1397238" y="2455874"/>
                        <a:pt x="1289746" y="2536493"/>
                      </a:cubicBezTo>
                      <a:cubicBezTo>
                        <a:pt x="1262873" y="2557991"/>
                        <a:pt x="1230625" y="2557991"/>
                        <a:pt x="1209127" y="2557991"/>
                      </a:cubicBezTo>
                      <a:cubicBezTo>
                        <a:pt x="1150059" y="2557991"/>
                        <a:pt x="1101688" y="2541868"/>
                        <a:pt x="1042567" y="2504245"/>
                      </a:cubicBezTo>
                      <a:cubicBezTo>
                        <a:pt x="822208" y="2369880"/>
                        <a:pt x="585779" y="2111953"/>
                        <a:pt x="376169" y="1977587"/>
                      </a:cubicBezTo>
                      <a:cubicBezTo>
                        <a:pt x="526658" y="2058207"/>
                        <a:pt x="849081" y="2240943"/>
                        <a:pt x="1031818" y="2240943"/>
                      </a:cubicBezTo>
                      <a:cubicBezTo>
                        <a:pt x="1042567" y="2240943"/>
                        <a:pt x="1128561" y="2230194"/>
                        <a:pt x="1150059" y="2214070"/>
                      </a:cubicBezTo>
                      <a:lnTo>
                        <a:pt x="1150059" y="2187197"/>
                      </a:lnTo>
                      <a:cubicBezTo>
                        <a:pt x="1155434" y="2176448"/>
                        <a:pt x="1155434" y="2165699"/>
                        <a:pt x="1155434" y="2154950"/>
                      </a:cubicBezTo>
                      <a:cubicBezTo>
                        <a:pt x="1155434" y="2133451"/>
                        <a:pt x="1155434" y="2106578"/>
                        <a:pt x="1160808" y="2085080"/>
                      </a:cubicBezTo>
                      <a:lnTo>
                        <a:pt x="1160808" y="859830"/>
                      </a:lnTo>
                      <a:cubicBezTo>
                        <a:pt x="1150059" y="859830"/>
                        <a:pt x="317049" y="1252123"/>
                        <a:pt x="155864" y="1252123"/>
                      </a:cubicBezTo>
                      <a:cubicBezTo>
                        <a:pt x="134366" y="1252123"/>
                        <a:pt x="107493" y="1252123"/>
                        <a:pt x="80620" y="1230625"/>
                      </a:cubicBezTo>
                      <a:cubicBezTo>
                        <a:pt x="64496" y="1219875"/>
                        <a:pt x="21499" y="1214501"/>
                        <a:pt x="10750" y="1193002"/>
                      </a:cubicBezTo>
                      <a:cubicBezTo>
                        <a:pt x="0" y="1176878"/>
                        <a:pt x="0" y="1155380"/>
                        <a:pt x="0" y="1139256"/>
                      </a:cubicBezTo>
                      <a:cubicBezTo>
                        <a:pt x="0" y="1128507"/>
                        <a:pt x="21499" y="1107009"/>
                        <a:pt x="26874" y="1090885"/>
                      </a:cubicBezTo>
                      <a:cubicBezTo>
                        <a:pt x="32248" y="1085510"/>
                        <a:pt x="26874" y="1080135"/>
                        <a:pt x="26874" y="1064012"/>
                      </a:cubicBezTo>
                      <a:cubicBezTo>
                        <a:pt x="26874" y="918951"/>
                        <a:pt x="494411" y="682468"/>
                        <a:pt x="510534" y="671719"/>
                      </a:cubicBezTo>
                      <a:cubicBezTo>
                        <a:pt x="661023" y="591154"/>
                        <a:pt x="843706" y="483662"/>
                        <a:pt x="999570" y="376169"/>
                      </a:cubicBezTo>
                      <a:cubicBezTo>
                        <a:pt x="999570" y="376169"/>
                        <a:pt x="999570" y="370795"/>
                        <a:pt x="988821" y="370795"/>
                      </a:cubicBezTo>
                      <a:cubicBezTo>
                        <a:pt x="940449" y="370795"/>
                        <a:pt x="741589" y="451414"/>
                        <a:pt x="661023" y="451414"/>
                      </a:cubicBezTo>
                      <a:cubicBezTo>
                        <a:pt x="623401" y="451414"/>
                        <a:pt x="623401" y="451414"/>
                        <a:pt x="580404" y="429915"/>
                      </a:cubicBezTo>
                      <a:cubicBezTo>
                        <a:pt x="564281" y="419166"/>
                        <a:pt x="537407" y="419166"/>
                        <a:pt x="521284" y="403042"/>
                      </a:cubicBezTo>
                      <a:cubicBezTo>
                        <a:pt x="510534" y="392293"/>
                        <a:pt x="515909" y="381544"/>
                        <a:pt x="515909" y="370795"/>
                      </a:cubicBezTo>
                      <a:cubicBezTo>
                        <a:pt x="515909" y="327798"/>
                        <a:pt x="532033" y="343922"/>
                        <a:pt x="532033" y="295550"/>
                      </a:cubicBezTo>
                      <a:cubicBezTo>
                        <a:pt x="532033" y="257928"/>
                        <a:pt x="585779" y="161238"/>
                        <a:pt x="628776" y="145115"/>
                      </a:cubicBezTo>
                      <a:cubicBezTo>
                        <a:pt x="704020" y="107492"/>
                        <a:pt x="1031818" y="0"/>
                        <a:pt x="1160808" y="0"/>
                      </a:cubicBezTo>
                      <a:close/>
                    </a:path>
                  </a:pathLst>
                </a:custGeom>
                <a:grpFill/>
                <a:ln w="53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46E5EE8B-A5C3-D15C-14D6-16897A16E151}"/>
                  </a:ext>
                </a:extLst>
              </p:cNvPr>
              <p:cNvSpPr/>
              <p:nvPr/>
            </p:nvSpPr>
            <p:spPr>
              <a:xfrm>
                <a:off x="5830202" y="1358900"/>
                <a:ext cx="1511567" cy="1681914"/>
              </a:xfrm>
              <a:custGeom>
                <a:avLst/>
                <a:gdLst>
                  <a:gd name="connsiteX0" fmla="*/ 728098 w 994201"/>
                  <a:gd name="connsiteY0" fmla="*/ 0 h 1106243"/>
                  <a:gd name="connsiteX1" fmla="*/ 739187 w 994201"/>
                  <a:gd name="connsiteY1" fmla="*/ 20330 h 1106243"/>
                  <a:gd name="connsiteX2" fmla="*/ 604287 w 994201"/>
                  <a:gd name="connsiteY2" fmla="*/ 184801 h 1106243"/>
                  <a:gd name="connsiteX3" fmla="*/ 604287 w 994201"/>
                  <a:gd name="connsiteY3" fmla="*/ 188498 h 1106243"/>
                  <a:gd name="connsiteX4" fmla="*/ 853757 w 994201"/>
                  <a:gd name="connsiteY4" fmla="*/ 114570 h 1106243"/>
                  <a:gd name="connsiteX5" fmla="*/ 916577 w 994201"/>
                  <a:gd name="connsiteY5" fmla="*/ 149686 h 1106243"/>
                  <a:gd name="connsiteX6" fmla="*/ 842668 w 994201"/>
                  <a:gd name="connsiteY6" fmla="*/ 210658 h 1106243"/>
                  <a:gd name="connsiteX7" fmla="*/ 757669 w 994201"/>
                  <a:gd name="connsiteY7" fmla="*/ 240229 h 1106243"/>
                  <a:gd name="connsiteX8" fmla="*/ 826034 w 994201"/>
                  <a:gd name="connsiteY8" fmla="*/ 203265 h 1106243"/>
                  <a:gd name="connsiteX9" fmla="*/ 822337 w 994201"/>
                  <a:gd name="connsiteY9" fmla="*/ 201417 h 1106243"/>
                  <a:gd name="connsiteX10" fmla="*/ 800159 w 994201"/>
                  <a:gd name="connsiteY10" fmla="*/ 208809 h 1106243"/>
                  <a:gd name="connsiteX11" fmla="*/ 524815 w 994201"/>
                  <a:gd name="connsiteY11" fmla="*/ 332639 h 1106243"/>
                  <a:gd name="connsiteX12" fmla="*/ 487851 w 994201"/>
                  <a:gd name="connsiteY12" fmla="*/ 384370 h 1106243"/>
                  <a:gd name="connsiteX13" fmla="*/ 465691 w 994201"/>
                  <a:gd name="connsiteY13" fmla="*/ 537752 h 1106243"/>
                  <a:gd name="connsiteX14" fmla="*/ 465691 w 994201"/>
                  <a:gd name="connsiteY14" fmla="*/ 622769 h 1106243"/>
                  <a:gd name="connsiteX15" fmla="*/ 644929 w 994201"/>
                  <a:gd name="connsiteY15" fmla="*/ 419486 h 1106243"/>
                  <a:gd name="connsiteX16" fmla="*/ 672652 w 994201"/>
                  <a:gd name="connsiteY16" fmla="*/ 430575 h 1106243"/>
                  <a:gd name="connsiteX17" fmla="*/ 753973 w 994201"/>
                  <a:gd name="connsiteY17" fmla="*/ 360343 h 1106243"/>
                  <a:gd name="connsiteX18" fmla="*/ 783525 w 994201"/>
                  <a:gd name="connsiteY18" fmla="*/ 373281 h 1106243"/>
                  <a:gd name="connsiteX19" fmla="*/ 798311 w 994201"/>
                  <a:gd name="connsiteY19" fmla="*/ 380673 h 1106243"/>
                  <a:gd name="connsiteX20" fmla="*/ 813096 w 994201"/>
                  <a:gd name="connsiteY20" fmla="*/ 397307 h 1106243"/>
                  <a:gd name="connsiteX21" fmla="*/ 874087 w 994201"/>
                  <a:gd name="connsiteY21" fmla="*/ 304916 h 1106243"/>
                  <a:gd name="connsiteX22" fmla="*/ 898113 w 994201"/>
                  <a:gd name="connsiteY22" fmla="*/ 317853 h 1106243"/>
                  <a:gd name="connsiteX23" fmla="*/ 923970 w 994201"/>
                  <a:gd name="connsiteY23" fmla="*/ 336335 h 1106243"/>
                  <a:gd name="connsiteX24" fmla="*/ 942452 w 994201"/>
                  <a:gd name="connsiteY24" fmla="*/ 369584 h 1106243"/>
                  <a:gd name="connsiteX25" fmla="*/ 994201 w 994201"/>
                  <a:gd name="connsiteY25" fmla="*/ 698526 h 1106243"/>
                  <a:gd name="connsiteX26" fmla="*/ 992353 w 994201"/>
                  <a:gd name="connsiteY26" fmla="*/ 955389 h 1106243"/>
                  <a:gd name="connsiteX27" fmla="*/ 990808 w 994201"/>
                  <a:gd name="connsiteY27" fmla="*/ 972131 h 1106243"/>
                  <a:gd name="connsiteX28" fmla="*/ 965154 w 994201"/>
                  <a:gd name="connsiteY28" fmla="*/ 995096 h 1106243"/>
                  <a:gd name="connsiteX29" fmla="*/ 910981 w 994201"/>
                  <a:gd name="connsiteY29" fmla="*/ 1067923 h 1106243"/>
                  <a:gd name="connsiteX30" fmla="*/ 887175 w 994201"/>
                  <a:gd name="connsiteY30" fmla="*/ 1106243 h 1106243"/>
                  <a:gd name="connsiteX31" fmla="*/ 885176 w 994201"/>
                  <a:gd name="connsiteY31" fmla="*/ 674500 h 1106243"/>
                  <a:gd name="connsiteX32" fmla="*/ 859301 w 994201"/>
                  <a:gd name="connsiteY32" fmla="*/ 432423 h 1106243"/>
                  <a:gd name="connsiteX33" fmla="*/ 850061 w 994201"/>
                  <a:gd name="connsiteY33" fmla="*/ 449057 h 1106243"/>
                  <a:gd name="connsiteX34" fmla="*/ 840819 w 994201"/>
                  <a:gd name="connsiteY34" fmla="*/ 541448 h 1106243"/>
                  <a:gd name="connsiteX35" fmla="*/ 835275 w 994201"/>
                  <a:gd name="connsiteY35" fmla="*/ 633858 h 1106243"/>
                  <a:gd name="connsiteX36" fmla="*/ 824186 w 994201"/>
                  <a:gd name="connsiteY36" fmla="*/ 663411 h 1106243"/>
                  <a:gd name="connsiteX37" fmla="*/ 794614 w 994201"/>
                  <a:gd name="connsiteY37" fmla="*/ 685589 h 1106243"/>
                  <a:gd name="connsiteX38" fmla="*/ 744732 w 994201"/>
                  <a:gd name="connsiteY38" fmla="*/ 665259 h 1106243"/>
                  <a:gd name="connsiteX39" fmla="*/ 737339 w 994201"/>
                  <a:gd name="connsiteY39" fmla="*/ 643080 h 1106243"/>
                  <a:gd name="connsiteX40" fmla="*/ 748428 w 994201"/>
                  <a:gd name="connsiteY40" fmla="*/ 554386 h 1106243"/>
                  <a:gd name="connsiteX41" fmla="*/ 748428 w 994201"/>
                  <a:gd name="connsiteY41" fmla="*/ 471235 h 1106243"/>
                  <a:gd name="connsiteX42" fmla="*/ 737339 w 994201"/>
                  <a:gd name="connsiteY42" fmla="*/ 439816 h 1106243"/>
                  <a:gd name="connsiteX43" fmla="*/ 694830 w 994201"/>
                  <a:gd name="connsiteY43" fmla="*/ 469387 h 1106243"/>
                  <a:gd name="connsiteX44" fmla="*/ 696678 w 994201"/>
                  <a:gd name="connsiteY44" fmla="*/ 484172 h 1106243"/>
                  <a:gd name="connsiteX45" fmla="*/ 691134 w 994201"/>
                  <a:gd name="connsiteY45" fmla="*/ 526663 h 1106243"/>
                  <a:gd name="connsiteX46" fmla="*/ 604287 w 994201"/>
                  <a:gd name="connsiteY46" fmla="*/ 707767 h 1106243"/>
                  <a:gd name="connsiteX47" fmla="*/ 589501 w 994201"/>
                  <a:gd name="connsiteY47" fmla="*/ 711464 h 1106243"/>
                  <a:gd name="connsiteX48" fmla="*/ 545145 w 994201"/>
                  <a:gd name="connsiteY48" fmla="*/ 678196 h 1106243"/>
                  <a:gd name="connsiteX49" fmla="*/ 552537 w 994201"/>
                  <a:gd name="connsiteY49" fmla="*/ 657866 h 1106243"/>
                  <a:gd name="connsiteX50" fmla="*/ 554386 w 994201"/>
                  <a:gd name="connsiteY50" fmla="*/ 643080 h 1106243"/>
                  <a:gd name="connsiteX51" fmla="*/ 633840 w 994201"/>
                  <a:gd name="connsiteY51" fmla="*/ 493395 h 1106243"/>
                  <a:gd name="connsiteX52" fmla="*/ 633840 w 994201"/>
                  <a:gd name="connsiteY52" fmla="*/ 482324 h 1106243"/>
                  <a:gd name="connsiteX53" fmla="*/ 630143 w 994201"/>
                  <a:gd name="connsiteY53" fmla="*/ 480476 h 1106243"/>
                  <a:gd name="connsiteX54" fmla="*/ 611680 w 994201"/>
                  <a:gd name="connsiteY54" fmla="*/ 487869 h 1106243"/>
                  <a:gd name="connsiteX55" fmla="*/ 511877 w 994201"/>
                  <a:gd name="connsiteY55" fmla="*/ 615376 h 1106243"/>
                  <a:gd name="connsiteX56" fmla="*/ 465691 w 994201"/>
                  <a:gd name="connsiteY56" fmla="*/ 757669 h 1106243"/>
                  <a:gd name="connsiteX57" fmla="*/ 434271 w 994201"/>
                  <a:gd name="connsiteY57" fmla="*/ 794614 h 1106243"/>
                  <a:gd name="connsiteX58" fmla="*/ 417638 w 994201"/>
                  <a:gd name="connsiteY58" fmla="*/ 790918 h 1106243"/>
                  <a:gd name="connsiteX59" fmla="*/ 395459 w 994201"/>
                  <a:gd name="connsiteY59" fmla="*/ 779847 h 1106243"/>
                  <a:gd name="connsiteX60" fmla="*/ 384370 w 994201"/>
                  <a:gd name="connsiteY60" fmla="*/ 766910 h 1106243"/>
                  <a:gd name="connsiteX61" fmla="*/ 380674 w 994201"/>
                  <a:gd name="connsiteY61" fmla="*/ 737338 h 1106243"/>
                  <a:gd name="connsiteX62" fmla="*/ 380674 w 994201"/>
                  <a:gd name="connsiteY62" fmla="*/ 683741 h 1106243"/>
                  <a:gd name="connsiteX63" fmla="*/ 386218 w 994201"/>
                  <a:gd name="connsiteY63" fmla="*/ 619072 h 1106243"/>
                  <a:gd name="connsiteX64" fmla="*/ 391763 w 994201"/>
                  <a:gd name="connsiteY64" fmla="*/ 567323 h 1106243"/>
                  <a:gd name="connsiteX65" fmla="*/ 399156 w 994201"/>
                  <a:gd name="connsiteY65" fmla="*/ 515573 h 1106243"/>
                  <a:gd name="connsiteX66" fmla="*/ 445361 w 994201"/>
                  <a:gd name="connsiteY66" fmla="*/ 376977 h 1106243"/>
                  <a:gd name="connsiteX67" fmla="*/ 443512 w 994201"/>
                  <a:gd name="connsiteY67" fmla="*/ 375129 h 1106243"/>
                  <a:gd name="connsiteX68" fmla="*/ 373281 w 994201"/>
                  <a:gd name="connsiteY68" fmla="*/ 413941 h 1106243"/>
                  <a:gd name="connsiteX69" fmla="*/ 316005 w 994201"/>
                  <a:gd name="connsiteY69" fmla="*/ 447208 h 1106243"/>
                  <a:gd name="connsiteX70" fmla="*/ 59124 w 994201"/>
                  <a:gd name="connsiteY70" fmla="*/ 611680 h 1106243"/>
                  <a:gd name="connsiteX71" fmla="*/ 38794 w 994201"/>
                  <a:gd name="connsiteY71" fmla="*/ 622769 h 1106243"/>
                  <a:gd name="connsiteX72" fmla="*/ 0 w 994201"/>
                  <a:gd name="connsiteY72" fmla="*/ 604287 h 1106243"/>
                  <a:gd name="connsiteX73" fmla="*/ 0 w 994201"/>
                  <a:gd name="connsiteY73" fmla="*/ 595046 h 1106243"/>
                  <a:gd name="connsiteX74" fmla="*/ 9241 w 994201"/>
                  <a:gd name="connsiteY74" fmla="*/ 567323 h 1106243"/>
                  <a:gd name="connsiteX75" fmla="*/ 147838 w 994201"/>
                  <a:gd name="connsiteY75" fmla="*/ 447208 h 1106243"/>
                  <a:gd name="connsiteX76" fmla="*/ 417638 w 994201"/>
                  <a:gd name="connsiteY76" fmla="*/ 280889 h 1106243"/>
                  <a:gd name="connsiteX77" fmla="*/ 513725 w 994201"/>
                  <a:gd name="connsiteY77" fmla="*/ 203265 h 1106243"/>
                  <a:gd name="connsiteX78" fmla="*/ 498940 w 994201"/>
                  <a:gd name="connsiteY78" fmla="*/ 199568 h 1106243"/>
                  <a:gd name="connsiteX79" fmla="*/ 461994 w 994201"/>
                  <a:gd name="connsiteY79" fmla="*/ 179257 h 1106243"/>
                  <a:gd name="connsiteX80" fmla="*/ 421334 w 994201"/>
                  <a:gd name="connsiteY80" fmla="*/ 110874 h 1106243"/>
                  <a:gd name="connsiteX81" fmla="*/ 428727 w 994201"/>
                  <a:gd name="connsiteY81" fmla="*/ 90543 h 1106243"/>
                  <a:gd name="connsiteX82" fmla="*/ 428727 w 994201"/>
                  <a:gd name="connsiteY82" fmla="*/ 83151 h 1106243"/>
                  <a:gd name="connsiteX83" fmla="*/ 452753 w 994201"/>
                  <a:gd name="connsiteY83" fmla="*/ 49883 h 1106243"/>
                  <a:gd name="connsiteX84" fmla="*/ 480458 w 994201"/>
                  <a:gd name="connsiteY84" fmla="*/ 66517 h 1106243"/>
                  <a:gd name="connsiteX85" fmla="*/ 537752 w 994201"/>
                  <a:gd name="connsiteY85" fmla="*/ 158927 h 1106243"/>
                  <a:gd name="connsiteX86" fmla="*/ 532208 w 994201"/>
                  <a:gd name="connsiteY86" fmla="*/ 186650 h 1106243"/>
                  <a:gd name="connsiteX87" fmla="*/ 728098 w 994201"/>
                  <a:gd name="connsiteY87" fmla="*/ 0 h 1106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</a:cxnLst>
                <a:rect l="l" t="t" r="r" b="b"/>
                <a:pathLst>
                  <a:path w="994201" h="1106243">
                    <a:moveTo>
                      <a:pt x="728098" y="0"/>
                    </a:moveTo>
                    <a:cubicBezTo>
                      <a:pt x="741035" y="5545"/>
                      <a:pt x="739187" y="14786"/>
                      <a:pt x="739187" y="20330"/>
                    </a:cubicBezTo>
                    <a:cubicBezTo>
                      <a:pt x="739187" y="83151"/>
                      <a:pt x="661563" y="123811"/>
                      <a:pt x="604287" y="184801"/>
                    </a:cubicBezTo>
                    <a:lnTo>
                      <a:pt x="604287" y="188498"/>
                    </a:lnTo>
                    <a:cubicBezTo>
                      <a:pt x="683741" y="157078"/>
                      <a:pt x="774284" y="114570"/>
                      <a:pt x="853757" y="114570"/>
                    </a:cubicBezTo>
                    <a:cubicBezTo>
                      <a:pt x="877783" y="114570"/>
                      <a:pt x="916577" y="121963"/>
                      <a:pt x="916577" y="149686"/>
                    </a:cubicBezTo>
                    <a:cubicBezTo>
                      <a:pt x="916577" y="182953"/>
                      <a:pt x="861149" y="203265"/>
                      <a:pt x="842668" y="210658"/>
                    </a:cubicBezTo>
                    <a:cubicBezTo>
                      <a:pt x="814945" y="219899"/>
                      <a:pt x="785373" y="230988"/>
                      <a:pt x="757669" y="240229"/>
                    </a:cubicBezTo>
                    <a:lnTo>
                      <a:pt x="826034" y="203265"/>
                    </a:lnTo>
                    <a:cubicBezTo>
                      <a:pt x="826034" y="203265"/>
                      <a:pt x="826034" y="201417"/>
                      <a:pt x="822337" y="201417"/>
                    </a:cubicBezTo>
                    <a:cubicBezTo>
                      <a:pt x="816793" y="201417"/>
                      <a:pt x="805704" y="206961"/>
                      <a:pt x="800159" y="208809"/>
                    </a:cubicBezTo>
                    <a:cubicBezTo>
                      <a:pt x="709616" y="242077"/>
                      <a:pt x="613528" y="284585"/>
                      <a:pt x="524815" y="332639"/>
                    </a:cubicBezTo>
                    <a:cubicBezTo>
                      <a:pt x="504484" y="341861"/>
                      <a:pt x="493395" y="369584"/>
                      <a:pt x="487851" y="384370"/>
                    </a:cubicBezTo>
                    <a:cubicBezTo>
                      <a:pt x="469387" y="432423"/>
                      <a:pt x="467539" y="486021"/>
                      <a:pt x="465691" y="537752"/>
                    </a:cubicBezTo>
                    <a:cubicBezTo>
                      <a:pt x="463843" y="571019"/>
                      <a:pt x="463843" y="576564"/>
                      <a:pt x="465691" y="622769"/>
                    </a:cubicBezTo>
                    <a:cubicBezTo>
                      <a:pt x="480458" y="593198"/>
                      <a:pt x="569171" y="419486"/>
                      <a:pt x="644929" y="419486"/>
                    </a:cubicBezTo>
                    <a:cubicBezTo>
                      <a:pt x="661563" y="419486"/>
                      <a:pt x="661563" y="430575"/>
                      <a:pt x="672652" y="430575"/>
                    </a:cubicBezTo>
                    <a:cubicBezTo>
                      <a:pt x="681893" y="430575"/>
                      <a:pt x="720705" y="360343"/>
                      <a:pt x="753973" y="360343"/>
                    </a:cubicBezTo>
                    <a:cubicBezTo>
                      <a:pt x="765062" y="360343"/>
                      <a:pt x="772436" y="365888"/>
                      <a:pt x="783525" y="373281"/>
                    </a:cubicBezTo>
                    <a:cubicBezTo>
                      <a:pt x="785373" y="376977"/>
                      <a:pt x="792766" y="376977"/>
                      <a:pt x="798311" y="380673"/>
                    </a:cubicBezTo>
                    <a:cubicBezTo>
                      <a:pt x="803855" y="384370"/>
                      <a:pt x="809400" y="391763"/>
                      <a:pt x="813096" y="397307"/>
                    </a:cubicBezTo>
                    <a:cubicBezTo>
                      <a:pt x="816793" y="389914"/>
                      <a:pt x="853757" y="304916"/>
                      <a:pt x="874087" y="304916"/>
                    </a:cubicBezTo>
                    <a:cubicBezTo>
                      <a:pt x="877783" y="304916"/>
                      <a:pt x="888872" y="314157"/>
                      <a:pt x="898113" y="317853"/>
                    </a:cubicBezTo>
                    <a:cubicBezTo>
                      <a:pt x="907354" y="325246"/>
                      <a:pt x="916577" y="323398"/>
                      <a:pt x="923970" y="336335"/>
                    </a:cubicBezTo>
                    <a:cubicBezTo>
                      <a:pt x="931362" y="347406"/>
                      <a:pt x="938755" y="356647"/>
                      <a:pt x="942452" y="369584"/>
                    </a:cubicBezTo>
                    <a:cubicBezTo>
                      <a:pt x="977568" y="474931"/>
                      <a:pt x="984960" y="591349"/>
                      <a:pt x="994201" y="698526"/>
                    </a:cubicBezTo>
                    <a:lnTo>
                      <a:pt x="992353" y="955389"/>
                    </a:lnTo>
                    <a:lnTo>
                      <a:pt x="990808" y="972131"/>
                    </a:lnTo>
                    <a:lnTo>
                      <a:pt x="965154" y="995096"/>
                    </a:lnTo>
                    <a:cubicBezTo>
                      <a:pt x="937638" y="1019703"/>
                      <a:pt x="925864" y="1041663"/>
                      <a:pt x="910981" y="1067923"/>
                    </a:cubicBezTo>
                    <a:lnTo>
                      <a:pt x="887175" y="1106243"/>
                    </a:lnTo>
                    <a:lnTo>
                      <a:pt x="885176" y="674500"/>
                    </a:lnTo>
                    <a:cubicBezTo>
                      <a:pt x="877783" y="595046"/>
                      <a:pt x="875935" y="511877"/>
                      <a:pt x="859301" y="432423"/>
                    </a:cubicBezTo>
                    <a:cubicBezTo>
                      <a:pt x="855605" y="436119"/>
                      <a:pt x="851909" y="443512"/>
                      <a:pt x="850061" y="449057"/>
                    </a:cubicBezTo>
                    <a:cubicBezTo>
                      <a:pt x="837123" y="476780"/>
                      <a:pt x="840819" y="510029"/>
                      <a:pt x="840819" y="541448"/>
                    </a:cubicBezTo>
                    <a:cubicBezTo>
                      <a:pt x="840819" y="546993"/>
                      <a:pt x="838971" y="604287"/>
                      <a:pt x="835275" y="633858"/>
                    </a:cubicBezTo>
                    <a:cubicBezTo>
                      <a:pt x="835275" y="643080"/>
                      <a:pt x="831578" y="656018"/>
                      <a:pt x="824186" y="663411"/>
                    </a:cubicBezTo>
                    <a:cubicBezTo>
                      <a:pt x="803855" y="685589"/>
                      <a:pt x="813096" y="685589"/>
                      <a:pt x="794614" y="685589"/>
                    </a:cubicBezTo>
                    <a:cubicBezTo>
                      <a:pt x="777981" y="685589"/>
                      <a:pt x="755821" y="676348"/>
                      <a:pt x="744732" y="665259"/>
                    </a:cubicBezTo>
                    <a:cubicBezTo>
                      <a:pt x="737339" y="659714"/>
                      <a:pt x="739187" y="648625"/>
                      <a:pt x="737339" y="643080"/>
                    </a:cubicBezTo>
                    <a:lnTo>
                      <a:pt x="748428" y="554386"/>
                    </a:lnTo>
                    <a:lnTo>
                      <a:pt x="748428" y="471235"/>
                    </a:lnTo>
                    <a:cubicBezTo>
                      <a:pt x="744732" y="461994"/>
                      <a:pt x="744732" y="449057"/>
                      <a:pt x="737339" y="439816"/>
                    </a:cubicBezTo>
                    <a:cubicBezTo>
                      <a:pt x="724401" y="441664"/>
                      <a:pt x="705919" y="450905"/>
                      <a:pt x="694830" y="469387"/>
                    </a:cubicBezTo>
                    <a:cubicBezTo>
                      <a:pt x="692982" y="471235"/>
                      <a:pt x="694830" y="476780"/>
                      <a:pt x="696678" y="484172"/>
                    </a:cubicBezTo>
                    <a:cubicBezTo>
                      <a:pt x="696678" y="497091"/>
                      <a:pt x="694830" y="511877"/>
                      <a:pt x="691134" y="526663"/>
                    </a:cubicBezTo>
                    <a:cubicBezTo>
                      <a:pt x="674500" y="589501"/>
                      <a:pt x="644929" y="668955"/>
                      <a:pt x="604287" y="707767"/>
                    </a:cubicBezTo>
                    <a:cubicBezTo>
                      <a:pt x="600591" y="711464"/>
                      <a:pt x="595046" y="711464"/>
                      <a:pt x="589501" y="711464"/>
                    </a:cubicBezTo>
                    <a:cubicBezTo>
                      <a:pt x="569171" y="711464"/>
                      <a:pt x="545145" y="698526"/>
                      <a:pt x="545145" y="678196"/>
                    </a:cubicBezTo>
                    <a:cubicBezTo>
                      <a:pt x="545145" y="674500"/>
                      <a:pt x="552537" y="665259"/>
                      <a:pt x="552537" y="657866"/>
                    </a:cubicBezTo>
                    <a:cubicBezTo>
                      <a:pt x="552537" y="654170"/>
                      <a:pt x="552537" y="646777"/>
                      <a:pt x="554386" y="643080"/>
                    </a:cubicBezTo>
                    <a:cubicBezTo>
                      <a:pt x="578412" y="591349"/>
                      <a:pt x="606135" y="543296"/>
                      <a:pt x="633840" y="493395"/>
                    </a:cubicBezTo>
                    <a:lnTo>
                      <a:pt x="633840" y="482324"/>
                    </a:lnTo>
                    <a:cubicBezTo>
                      <a:pt x="633840" y="482324"/>
                      <a:pt x="633840" y="480476"/>
                      <a:pt x="630143" y="480476"/>
                    </a:cubicBezTo>
                    <a:cubicBezTo>
                      <a:pt x="624599" y="480476"/>
                      <a:pt x="615376" y="484172"/>
                      <a:pt x="611680" y="487869"/>
                    </a:cubicBezTo>
                    <a:cubicBezTo>
                      <a:pt x="559930" y="519270"/>
                      <a:pt x="535904" y="572868"/>
                      <a:pt x="511877" y="615376"/>
                    </a:cubicBezTo>
                    <a:cubicBezTo>
                      <a:pt x="486002" y="657866"/>
                      <a:pt x="478610" y="709616"/>
                      <a:pt x="465691" y="757669"/>
                    </a:cubicBezTo>
                    <a:cubicBezTo>
                      <a:pt x="463843" y="768758"/>
                      <a:pt x="437968" y="794614"/>
                      <a:pt x="434271" y="794614"/>
                    </a:cubicBezTo>
                    <a:cubicBezTo>
                      <a:pt x="428727" y="794614"/>
                      <a:pt x="421334" y="792766"/>
                      <a:pt x="417638" y="790918"/>
                    </a:cubicBezTo>
                    <a:cubicBezTo>
                      <a:pt x="408397" y="787221"/>
                      <a:pt x="401004" y="783543"/>
                      <a:pt x="395459" y="779847"/>
                    </a:cubicBezTo>
                    <a:cubicBezTo>
                      <a:pt x="389915" y="777999"/>
                      <a:pt x="386218" y="772454"/>
                      <a:pt x="384370" y="766910"/>
                    </a:cubicBezTo>
                    <a:cubicBezTo>
                      <a:pt x="380674" y="757669"/>
                      <a:pt x="380674" y="741035"/>
                      <a:pt x="380674" y="737338"/>
                    </a:cubicBezTo>
                    <a:lnTo>
                      <a:pt x="380674" y="683741"/>
                    </a:lnTo>
                    <a:cubicBezTo>
                      <a:pt x="382522" y="663411"/>
                      <a:pt x="384370" y="641232"/>
                      <a:pt x="386218" y="619072"/>
                    </a:cubicBezTo>
                    <a:cubicBezTo>
                      <a:pt x="388066" y="602439"/>
                      <a:pt x="389915" y="583957"/>
                      <a:pt x="391763" y="567323"/>
                    </a:cubicBezTo>
                    <a:cubicBezTo>
                      <a:pt x="393611" y="550689"/>
                      <a:pt x="397307" y="532207"/>
                      <a:pt x="399156" y="515573"/>
                    </a:cubicBezTo>
                    <a:cubicBezTo>
                      <a:pt x="404700" y="471235"/>
                      <a:pt x="421334" y="423182"/>
                      <a:pt x="445361" y="376977"/>
                    </a:cubicBezTo>
                    <a:lnTo>
                      <a:pt x="443512" y="375129"/>
                    </a:lnTo>
                    <a:cubicBezTo>
                      <a:pt x="421334" y="388066"/>
                      <a:pt x="397307" y="401004"/>
                      <a:pt x="373281" y="413941"/>
                    </a:cubicBezTo>
                    <a:cubicBezTo>
                      <a:pt x="354799" y="425030"/>
                      <a:pt x="332621" y="436119"/>
                      <a:pt x="316005" y="447208"/>
                    </a:cubicBezTo>
                    <a:cubicBezTo>
                      <a:pt x="232836" y="497091"/>
                      <a:pt x="140445" y="545145"/>
                      <a:pt x="59124" y="611680"/>
                    </a:cubicBezTo>
                    <a:cubicBezTo>
                      <a:pt x="53580" y="615376"/>
                      <a:pt x="42490" y="622769"/>
                      <a:pt x="38794" y="622769"/>
                    </a:cubicBezTo>
                    <a:cubicBezTo>
                      <a:pt x="29553" y="622769"/>
                      <a:pt x="1849" y="609831"/>
                      <a:pt x="0" y="604287"/>
                    </a:cubicBezTo>
                    <a:lnTo>
                      <a:pt x="0" y="595046"/>
                    </a:lnTo>
                    <a:cubicBezTo>
                      <a:pt x="0" y="576564"/>
                      <a:pt x="9241" y="583957"/>
                      <a:pt x="9241" y="567323"/>
                    </a:cubicBezTo>
                    <a:cubicBezTo>
                      <a:pt x="9241" y="532207"/>
                      <a:pt x="134900" y="456449"/>
                      <a:pt x="147838" y="447208"/>
                    </a:cubicBezTo>
                    <a:cubicBezTo>
                      <a:pt x="234685" y="389914"/>
                      <a:pt x="328924" y="334487"/>
                      <a:pt x="417638" y="280889"/>
                    </a:cubicBezTo>
                    <a:cubicBezTo>
                      <a:pt x="450905" y="260559"/>
                      <a:pt x="482306" y="229140"/>
                      <a:pt x="513725" y="203265"/>
                    </a:cubicBezTo>
                    <a:cubicBezTo>
                      <a:pt x="510029" y="201417"/>
                      <a:pt x="502636" y="201417"/>
                      <a:pt x="498940" y="199568"/>
                    </a:cubicBezTo>
                    <a:cubicBezTo>
                      <a:pt x="487851" y="195872"/>
                      <a:pt x="471235" y="192194"/>
                      <a:pt x="461994" y="179257"/>
                    </a:cubicBezTo>
                    <a:cubicBezTo>
                      <a:pt x="450905" y="166319"/>
                      <a:pt x="421334" y="131204"/>
                      <a:pt x="421334" y="110874"/>
                    </a:cubicBezTo>
                    <a:cubicBezTo>
                      <a:pt x="421334" y="103481"/>
                      <a:pt x="421334" y="105329"/>
                      <a:pt x="428727" y="90543"/>
                    </a:cubicBezTo>
                    <a:cubicBezTo>
                      <a:pt x="430575" y="88695"/>
                      <a:pt x="428727" y="84999"/>
                      <a:pt x="428727" y="83151"/>
                    </a:cubicBezTo>
                    <a:cubicBezTo>
                      <a:pt x="430575" y="77606"/>
                      <a:pt x="445361" y="49883"/>
                      <a:pt x="452753" y="49883"/>
                    </a:cubicBezTo>
                    <a:cubicBezTo>
                      <a:pt x="460146" y="49883"/>
                      <a:pt x="478610" y="66517"/>
                      <a:pt x="480458" y="66517"/>
                    </a:cubicBezTo>
                    <a:cubicBezTo>
                      <a:pt x="526663" y="90543"/>
                      <a:pt x="537752" y="125659"/>
                      <a:pt x="537752" y="158927"/>
                    </a:cubicBezTo>
                    <a:cubicBezTo>
                      <a:pt x="537752" y="162623"/>
                      <a:pt x="534056" y="175560"/>
                      <a:pt x="532208" y="186650"/>
                    </a:cubicBezTo>
                    <a:lnTo>
                      <a:pt x="72809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B89D7D82-0FAC-E3F6-2817-A194E0A6541C}"/>
                  </a:ext>
                </a:extLst>
              </p:cNvPr>
              <p:cNvSpPr/>
              <p:nvPr/>
            </p:nvSpPr>
            <p:spPr>
              <a:xfrm>
                <a:off x="4459174" y="1328560"/>
                <a:ext cx="1448089" cy="2161417"/>
              </a:xfrm>
              <a:custGeom>
                <a:avLst/>
                <a:gdLst>
                  <a:gd name="connsiteX0" fmla="*/ 1666652 w 2785549"/>
                  <a:gd name="connsiteY0" fmla="*/ 0 h 4157708"/>
                  <a:gd name="connsiteX1" fmla="*/ 1731382 w 2785549"/>
                  <a:gd name="connsiteY1" fmla="*/ 29450 h 4157708"/>
                  <a:gd name="connsiteX2" fmla="*/ 1778501 w 2785549"/>
                  <a:gd name="connsiteY2" fmla="*/ 47119 h 4157708"/>
                  <a:gd name="connsiteX3" fmla="*/ 1825619 w 2785549"/>
                  <a:gd name="connsiteY3" fmla="*/ 153137 h 4157708"/>
                  <a:gd name="connsiteX4" fmla="*/ 1778501 w 2785549"/>
                  <a:gd name="connsiteY4" fmla="*/ 259154 h 4157708"/>
                  <a:gd name="connsiteX5" fmla="*/ 1431058 w 2785549"/>
                  <a:gd name="connsiteY5" fmla="*/ 494689 h 4157708"/>
                  <a:gd name="connsiteX6" fmla="*/ 1407499 w 2785549"/>
                  <a:gd name="connsiteY6" fmla="*/ 871581 h 4157708"/>
                  <a:gd name="connsiteX7" fmla="*/ 1413389 w 2785549"/>
                  <a:gd name="connsiteY7" fmla="*/ 906920 h 4157708"/>
                  <a:gd name="connsiteX8" fmla="*/ 1802060 w 2785549"/>
                  <a:gd name="connsiteY8" fmla="*/ 636046 h 4157708"/>
                  <a:gd name="connsiteX9" fmla="*/ 2237850 w 2785549"/>
                  <a:gd name="connsiteY9" fmla="*/ 400452 h 4157708"/>
                  <a:gd name="connsiteX10" fmla="*/ 2255520 w 2785549"/>
                  <a:gd name="connsiteY10" fmla="*/ 329773 h 4157708"/>
                  <a:gd name="connsiteX11" fmla="*/ 2320308 w 2785549"/>
                  <a:gd name="connsiteY11" fmla="*/ 182586 h 4157708"/>
                  <a:gd name="connsiteX12" fmla="*/ 2379207 w 2785549"/>
                  <a:gd name="connsiteY12" fmla="*/ 200255 h 4157708"/>
                  <a:gd name="connsiteX13" fmla="*/ 2426326 w 2785549"/>
                  <a:gd name="connsiteY13" fmla="*/ 288603 h 4157708"/>
                  <a:gd name="connsiteX14" fmla="*/ 2502894 w 2785549"/>
                  <a:gd name="connsiteY14" fmla="*/ 323884 h 4157708"/>
                  <a:gd name="connsiteX15" fmla="*/ 2608911 w 2785549"/>
                  <a:gd name="connsiteY15" fmla="*/ 300324 h 4157708"/>
                  <a:gd name="connsiteX16" fmla="*/ 2732540 w 2785549"/>
                  <a:gd name="connsiteY16" fmla="*/ 347443 h 4157708"/>
                  <a:gd name="connsiteX17" fmla="*/ 2779659 w 2785549"/>
                  <a:gd name="connsiteY17" fmla="*/ 459350 h 4157708"/>
                  <a:gd name="connsiteX18" fmla="*/ 2703091 w 2785549"/>
                  <a:gd name="connsiteY18" fmla="*/ 594817 h 4157708"/>
                  <a:gd name="connsiteX19" fmla="*/ 2449885 w 2785549"/>
                  <a:gd name="connsiteY19" fmla="*/ 671385 h 4157708"/>
                  <a:gd name="connsiteX20" fmla="*/ 2432216 w 2785549"/>
                  <a:gd name="connsiteY20" fmla="*/ 1018827 h 4157708"/>
                  <a:gd name="connsiteX21" fmla="*/ 2438105 w 2785549"/>
                  <a:gd name="connsiteY21" fmla="*/ 1048277 h 4157708"/>
                  <a:gd name="connsiteX22" fmla="*/ 2655971 w 2785549"/>
                  <a:gd name="connsiteY22" fmla="*/ 942259 h 4157708"/>
                  <a:gd name="connsiteX23" fmla="*/ 2738430 w 2785549"/>
                  <a:gd name="connsiteY23" fmla="*/ 971709 h 4157708"/>
                  <a:gd name="connsiteX24" fmla="*/ 2761989 w 2785549"/>
                  <a:gd name="connsiteY24" fmla="*/ 1001158 h 4157708"/>
                  <a:gd name="connsiteX25" fmla="*/ 2785549 w 2785549"/>
                  <a:gd name="connsiteY25" fmla="*/ 1077726 h 4157708"/>
                  <a:gd name="connsiteX26" fmla="*/ 2396876 w 2785549"/>
                  <a:gd name="connsiteY26" fmla="*/ 1607754 h 4157708"/>
                  <a:gd name="connsiteX27" fmla="*/ 2390987 w 2785549"/>
                  <a:gd name="connsiteY27" fmla="*/ 1690212 h 4157708"/>
                  <a:gd name="connsiteX28" fmla="*/ 2361537 w 2785549"/>
                  <a:gd name="connsiteY28" fmla="*/ 1796171 h 4157708"/>
                  <a:gd name="connsiteX29" fmla="*/ 2443995 w 2785549"/>
                  <a:gd name="connsiteY29" fmla="*/ 1831510 h 4157708"/>
                  <a:gd name="connsiteX30" fmla="*/ 2526453 w 2785549"/>
                  <a:gd name="connsiteY30" fmla="*/ 1860959 h 4157708"/>
                  <a:gd name="connsiteX31" fmla="*/ 2579462 w 2785549"/>
                  <a:gd name="connsiteY31" fmla="*/ 1913968 h 4157708"/>
                  <a:gd name="connsiteX32" fmla="*/ 2608911 w 2785549"/>
                  <a:gd name="connsiteY32" fmla="*/ 1984646 h 4157708"/>
                  <a:gd name="connsiteX33" fmla="*/ 2632412 w 2785549"/>
                  <a:gd name="connsiteY33" fmla="*/ 2072994 h 4157708"/>
                  <a:gd name="connsiteX34" fmla="*/ 2149561 w 2785549"/>
                  <a:gd name="connsiteY34" fmla="*/ 2879786 h 4157708"/>
                  <a:gd name="connsiteX35" fmla="*/ 2355647 w 2785549"/>
                  <a:gd name="connsiteY35" fmla="*/ 2938684 h 4157708"/>
                  <a:gd name="connsiteX36" fmla="*/ 1961086 w 2785549"/>
                  <a:gd name="connsiteY36" fmla="*/ 3085931 h 4157708"/>
                  <a:gd name="connsiteX37" fmla="*/ 1790280 w 2785549"/>
                  <a:gd name="connsiteY37" fmla="*/ 3244898 h 4157708"/>
                  <a:gd name="connsiteX38" fmla="*/ 1136624 w 2785549"/>
                  <a:gd name="connsiteY38" fmla="*/ 3833825 h 4157708"/>
                  <a:gd name="connsiteX39" fmla="*/ 765563 w 2785549"/>
                  <a:gd name="connsiteY39" fmla="*/ 4087030 h 4157708"/>
                  <a:gd name="connsiteX40" fmla="*/ 471130 w 2785549"/>
                  <a:gd name="connsiteY40" fmla="*/ 4157708 h 4157708"/>
                  <a:gd name="connsiteX41" fmla="*/ 0 w 2785549"/>
                  <a:gd name="connsiteY41" fmla="*/ 3851495 h 4157708"/>
                  <a:gd name="connsiteX42" fmla="*/ 206145 w 2785549"/>
                  <a:gd name="connsiteY42" fmla="*/ 3957512 h 4157708"/>
                  <a:gd name="connsiteX43" fmla="*/ 1442838 w 2785549"/>
                  <a:gd name="connsiteY43" fmla="*/ 3038812 h 4157708"/>
                  <a:gd name="connsiteX44" fmla="*/ 518248 w 2785549"/>
                  <a:gd name="connsiteY44" fmla="*/ 2744319 h 4157708"/>
                  <a:gd name="connsiteX45" fmla="*/ 394562 w 2785549"/>
                  <a:gd name="connsiteY45" fmla="*/ 2673641 h 4157708"/>
                  <a:gd name="connsiteX46" fmla="*/ 317993 w 2785549"/>
                  <a:gd name="connsiteY46" fmla="*/ 2614801 h 4157708"/>
                  <a:gd name="connsiteX47" fmla="*/ 506469 w 2785549"/>
                  <a:gd name="connsiteY47" fmla="*/ 2432216 h 4157708"/>
                  <a:gd name="connsiteX48" fmla="*/ 1030607 w 2785549"/>
                  <a:gd name="connsiteY48" fmla="*/ 2573572 h 4157708"/>
                  <a:gd name="connsiteX49" fmla="*/ 1590084 w 2785549"/>
                  <a:gd name="connsiteY49" fmla="*/ 2726650 h 4157708"/>
                  <a:gd name="connsiteX50" fmla="*/ 1731382 w 2785549"/>
                  <a:gd name="connsiteY50" fmla="*/ 2761989 h 4157708"/>
                  <a:gd name="connsiteX51" fmla="*/ 1949306 w 2785549"/>
                  <a:gd name="connsiteY51" fmla="*/ 2550013 h 4157708"/>
                  <a:gd name="connsiteX52" fmla="*/ 2267300 w 2785549"/>
                  <a:gd name="connsiteY52" fmla="*/ 2155452 h 4157708"/>
                  <a:gd name="connsiteX53" fmla="*/ 2267300 w 2785549"/>
                  <a:gd name="connsiteY53" fmla="*/ 2149562 h 4157708"/>
                  <a:gd name="connsiteX54" fmla="*/ 1878628 w 2785549"/>
                  <a:gd name="connsiteY54" fmla="*/ 2320309 h 4157708"/>
                  <a:gd name="connsiteX55" fmla="*/ 1678432 w 2785549"/>
                  <a:gd name="connsiteY55" fmla="*/ 2443996 h 4157708"/>
                  <a:gd name="connsiteX56" fmla="*/ 1366270 w 2785549"/>
                  <a:gd name="connsiteY56" fmla="*/ 2626581 h 4157708"/>
                  <a:gd name="connsiteX57" fmla="*/ 1213133 w 2785549"/>
                  <a:gd name="connsiteY57" fmla="*/ 2526454 h 4157708"/>
                  <a:gd name="connsiteX58" fmla="*/ 1236693 w 2785549"/>
                  <a:gd name="connsiteY58" fmla="*/ 2461665 h 4157708"/>
                  <a:gd name="connsiteX59" fmla="*/ 1224913 w 2785549"/>
                  <a:gd name="connsiteY59" fmla="*/ 2420436 h 4157708"/>
                  <a:gd name="connsiteX60" fmla="*/ 1330931 w 2785549"/>
                  <a:gd name="connsiteY60" fmla="*/ 2202512 h 4157708"/>
                  <a:gd name="connsiteX61" fmla="*/ 1478177 w 2785549"/>
                  <a:gd name="connsiteY61" fmla="*/ 2025875 h 4157708"/>
                  <a:gd name="connsiteX62" fmla="*/ 1619533 w 2785549"/>
                  <a:gd name="connsiteY62" fmla="*/ 1878629 h 4157708"/>
                  <a:gd name="connsiteX63" fmla="*/ 2143672 w 2785549"/>
                  <a:gd name="connsiteY63" fmla="*/ 1401609 h 4157708"/>
                  <a:gd name="connsiteX64" fmla="*/ 2149561 w 2785549"/>
                  <a:gd name="connsiteY64" fmla="*/ 1372160 h 4157708"/>
                  <a:gd name="connsiteX65" fmla="*/ 2143672 w 2785549"/>
                  <a:gd name="connsiteY65" fmla="*/ 1336821 h 4157708"/>
                  <a:gd name="connsiteX66" fmla="*/ 1737272 w 2785549"/>
                  <a:gd name="connsiteY66" fmla="*/ 1690212 h 4157708"/>
                  <a:gd name="connsiteX67" fmla="*/ 1625423 w 2785549"/>
                  <a:gd name="connsiteY67" fmla="*/ 1784391 h 4157708"/>
                  <a:gd name="connsiteX68" fmla="*/ 1525296 w 2785549"/>
                  <a:gd name="connsiteY68" fmla="*/ 1749052 h 4157708"/>
                  <a:gd name="connsiteX69" fmla="*/ 1507626 w 2785549"/>
                  <a:gd name="connsiteY69" fmla="*/ 1684322 h 4157708"/>
                  <a:gd name="connsiteX70" fmla="*/ 1519406 w 2785549"/>
                  <a:gd name="connsiteY70" fmla="*/ 1631314 h 4157708"/>
                  <a:gd name="connsiteX71" fmla="*/ 2137782 w 2785549"/>
                  <a:gd name="connsiteY71" fmla="*/ 812683 h 4157708"/>
                  <a:gd name="connsiteX72" fmla="*/ 2190732 w 2785549"/>
                  <a:gd name="connsiteY72" fmla="*/ 812683 h 4157708"/>
                  <a:gd name="connsiteX73" fmla="*/ 2190732 w 2785549"/>
                  <a:gd name="connsiteY73" fmla="*/ 747953 h 4157708"/>
                  <a:gd name="connsiteX74" fmla="*/ 1383939 w 2785549"/>
                  <a:gd name="connsiteY74" fmla="*/ 1166074 h 4157708"/>
                  <a:gd name="connsiteX75" fmla="*/ 1336820 w 2785549"/>
                  <a:gd name="connsiteY75" fmla="*/ 1542966 h 4157708"/>
                  <a:gd name="connsiteX76" fmla="*/ 1313261 w 2785549"/>
                  <a:gd name="connsiteY76" fmla="*/ 1701992 h 4157708"/>
                  <a:gd name="connsiteX77" fmla="*/ 1166074 w 2785549"/>
                  <a:gd name="connsiteY77" fmla="*/ 2019985 h 4157708"/>
                  <a:gd name="connsiteX78" fmla="*/ 1065946 w 2785549"/>
                  <a:gd name="connsiteY78" fmla="*/ 1990536 h 4157708"/>
                  <a:gd name="connsiteX79" fmla="*/ 1048277 w 2785549"/>
                  <a:gd name="connsiteY79" fmla="*/ 1908078 h 4157708"/>
                  <a:gd name="connsiteX80" fmla="*/ 1101285 w 2785549"/>
                  <a:gd name="connsiteY80" fmla="*/ 1383940 h 4157708"/>
                  <a:gd name="connsiteX81" fmla="*/ 636046 w 2785549"/>
                  <a:gd name="connsiteY81" fmla="*/ 1678432 h 4157708"/>
                  <a:gd name="connsiteX82" fmla="*/ 506469 w 2785549"/>
                  <a:gd name="connsiteY82" fmla="*/ 1631314 h 4157708"/>
                  <a:gd name="connsiteX83" fmla="*/ 488799 w 2785549"/>
                  <a:gd name="connsiteY83" fmla="*/ 1554746 h 4157708"/>
                  <a:gd name="connsiteX84" fmla="*/ 506469 w 2785549"/>
                  <a:gd name="connsiteY84" fmla="*/ 1442838 h 4157708"/>
                  <a:gd name="connsiteX85" fmla="*/ 912810 w 2785549"/>
                  <a:gd name="connsiteY85" fmla="*/ 936370 h 4157708"/>
                  <a:gd name="connsiteX86" fmla="*/ 1089505 w 2785549"/>
                  <a:gd name="connsiteY86" fmla="*/ 859801 h 4157708"/>
                  <a:gd name="connsiteX87" fmla="*/ 1154294 w 2785549"/>
                  <a:gd name="connsiteY87" fmla="*/ 877471 h 4157708"/>
                  <a:gd name="connsiteX88" fmla="*/ 1166074 w 2785549"/>
                  <a:gd name="connsiteY88" fmla="*/ 624266 h 4157708"/>
                  <a:gd name="connsiteX89" fmla="*/ 530028 w 2785549"/>
                  <a:gd name="connsiteY89" fmla="*/ 848022 h 4157708"/>
                  <a:gd name="connsiteX90" fmla="*/ 353333 w 2785549"/>
                  <a:gd name="connsiteY90" fmla="*/ 753843 h 4157708"/>
                  <a:gd name="connsiteX91" fmla="*/ 394562 w 2785549"/>
                  <a:gd name="connsiteY91" fmla="*/ 636046 h 4157708"/>
                  <a:gd name="connsiteX92" fmla="*/ 1183743 w 2785549"/>
                  <a:gd name="connsiteY92" fmla="*/ 206145 h 4157708"/>
                  <a:gd name="connsiteX93" fmla="*/ 1195523 w 2785549"/>
                  <a:gd name="connsiteY93" fmla="*/ 153137 h 4157708"/>
                  <a:gd name="connsiteX94" fmla="*/ 1260252 w 2785549"/>
                  <a:gd name="connsiteY94" fmla="*/ 11780 h 4157708"/>
                  <a:gd name="connsiteX95" fmla="*/ 1372160 w 2785549"/>
                  <a:gd name="connsiteY95" fmla="*/ 70679 h 4157708"/>
                  <a:gd name="connsiteX96" fmla="*/ 1666652 w 2785549"/>
                  <a:gd name="connsiteY96" fmla="*/ 0 h 4157708"/>
                  <a:gd name="connsiteX97" fmla="*/ 1089505 w 2785549"/>
                  <a:gd name="connsiteY97" fmla="*/ 995268 h 4157708"/>
                  <a:gd name="connsiteX98" fmla="*/ 765563 w 2785549"/>
                  <a:gd name="connsiteY98" fmla="*/ 1372160 h 4157708"/>
                  <a:gd name="connsiteX99" fmla="*/ 1124845 w 2785549"/>
                  <a:gd name="connsiteY99" fmla="*/ 1095396 h 4157708"/>
                  <a:gd name="connsiteX100" fmla="*/ 1089505 w 2785549"/>
                  <a:gd name="connsiteY100" fmla="*/ 995268 h 4157708"/>
                  <a:gd name="connsiteX101" fmla="*/ 2167172 w 2785549"/>
                  <a:gd name="connsiteY101" fmla="*/ 1077726 h 4157708"/>
                  <a:gd name="connsiteX102" fmla="*/ 1937527 w 2785549"/>
                  <a:gd name="connsiteY102" fmla="*/ 1372160 h 4157708"/>
                  <a:gd name="connsiteX103" fmla="*/ 2149561 w 2785549"/>
                  <a:gd name="connsiteY103" fmla="*/ 1201413 h 4157708"/>
                  <a:gd name="connsiteX104" fmla="*/ 2167172 w 2785549"/>
                  <a:gd name="connsiteY104" fmla="*/ 1077726 h 415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</a:cxnLst>
                <a:rect l="l" t="t" r="r" b="b"/>
                <a:pathLst>
                  <a:path w="2785549" h="4157708">
                    <a:moveTo>
                      <a:pt x="1666652" y="0"/>
                    </a:moveTo>
                    <a:cubicBezTo>
                      <a:pt x="1684263" y="0"/>
                      <a:pt x="1678432" y="11780"/>
                      <a:pt x="1731382" y="29450"/>
                    </a:cubicBezTo>
                    <a:cubicBezTo>
                      <a:pt x="1743161" y="35340"/>
                      <a:pt x="1766721" y="41229"/>
                      <a:pt x="1778501" y="47119"/>
                    </a:cubicBezTo>
                    <a:cubicBezTo>
                      <a:pt x="1790280" y="47119"/>
                      <a:pt x="1825619" y="129577"/>
                      <a:pt x="1825619" y="153137"/>
                    </a:cubicBezTo>
                    <a:cubicBezTo>
                      <a:pt x="1825619" y="176696"/>
                      <a:pt x="1796170" y="229705"/>
                      <a:pt x="1778501" y="259154"/>
                    </a:cubicBezTo>
                    <a:cubicBezTo>
                      <a:pt x="1696043" y="376892"/>
                      <a:pt x="1548855" y="418121"/>
                      <a:pt x="1431058" y="494689"/>
                    </a:cubicBezTo>
                    <a:cubicBezTo>
                      <a:pt x="1425168" y="618376"/>
                      <a:pt x="1419278" y="747953"/>
                      <a:pt x="1407499" y="871581"/>
                    </a:cubicBezTo>
                    <a:lnTo>
                      <a:pt x="1413389" y="906920"/>
                    </a:lnTo>
                    <a:cubicBezTo>
                      <a:pt x="1542965" y="812683"/>
                      <a:pt x="1666652" y="718504"/>
                      <a:pt x="1802060" y="636046"/>
                    </a:cubicBezTo>
                    <a:cubicBezTo>
                      <a:pt x="1943417" y="547698"/>
                      <a:pt x="2102443" y="488800"/>
                      <a:pt x="2237850" y="400452"/>
                    </a:cubicBezTo>
                    <a:cubicBezTo>
                      <a:pt x="2255520" y="382782"/>
                      <a:pt x="2249630" y="353333"/>
                      <a:pt x="2255520" y="329773"/>
                    </a:cubicBezTo>
                    <a:cubicBezTo>
                      <a:pt x="2261410" y="288603"/>
                      <a:pt x="2279079" y="217925"/>
                      <a:pt x="2320308" y="182586"/>
                    </a:cubicBezTo>
                    <a:cubicBezTo>
                      <a:pt x="2337978" y="182586"/>
                      <a:pt x="2361537" y="188476"/>
                      <a:pt x="2379207" y="200255"/>
                    </a:cubicBezTo>
                    <a:cubicBezTo>
                      <a:pt x="2414546" y="217925"/>
                      <a:pt x="2408656" y="259154"/>
                      <a:pt x="2426326" y="288603"/>
                    </a:cubicBezTo>
                    <a:cubicBezTo>
                      <a:pt x="2443995" y="306214"/>
                      <a:pt x="2485224" y="323884"/>
                      <a:pt x="2502894" y="323884"/>
                    </a:cubicBezTo>
                    <a:cubicBezTo>
                      <a:pt x="2514674" y="323884"/>
                      <a:pt x="2591242" y="300324"/>
                      <a:pt x="2608911" y="300324"/>
                    </a:cubicBezTo>
                    <a:cubicBezTo>
                      <a:pt x="2620691" y="300324"/>
                      <a:pt x="2691311" y="329773"/>
                      <a:pt x="2732540" y="347443"/>
                    </a:cubicBezTo>
                    <a:cubicBezTo>
                      <a:pt x="2738430" y="347443"/>
                      <a:pt x="2779659" y="424011"/>
                      <a:pt x="2779659" y="459350"/>
                    </a:cubicBezTo>
                    <a:cubicBezTo>
                      <a:pt x="2779659" y="512359"/>
                      <a:pt x="2767879" y="553588"/>
                      <a:pt x="2703091" y="594817"/>
                    </a:cubicBezTo>
                    <a:cubicBezTo>
                      <a:pt x="2626522" y="641936"/>
                      <a:pt x="2532343" y="647826"/>
                      <a:pt x="2449885" y="671385"/>
                    </a:cubicBezTo>
                    <a:cubicBezTo>
                      <a:pt x="2443995" y="918700"/>
                      <a:pt x="2438105" y="971709"/>
                      <a:pt x="2432216" y="1018827"/>
                    </a:cubicBezTo>
                    <a:lnTo>
                      <a:pt x="2438105" y="1048277"/>
                    </a:lnTo>
                    <a:lnTo>
                      <a:pt x="2655971" y="942259"/>
                    </a:lnTo>
                    <a:cubicBezTo>
                      <a:pt x="2685421" y="954039"/>
                      <a:pt x="2714870" y="959929"/>
                      <a:pt x="2738430" y="971709"/>
                    </a:cubicBezTo>
                    <a:cubicBezTo>
                      <a:pt x="2744320" y="971709"/>
                      <a:pt x="2756099" y="983488"/>
                      <a:pt x="2761989" y="1001158"/>
                    </a:cubicBezTo>
                    <a:cubicBezTo>
                      <a:pt x="2767879" y="1018827"/>
                      <a:pt x="2785549" y="1060056"/>
                      <a:pt x="2785549" y="1077726"/>
                    </a:cubicBezTo>
                    <a:cubicBezTo>
                      <a:pt x="2785549" y="1242583"/>
                      <a:pt x="2408656" y="1578305"/>
                      <a:pt x="2396876" y="1607754"/>
                    </a:cubicBezTo>
                    <a:cubicBezTo>
                      <a:pt x="2385097" y="1625424"/>
                      <a:pt x="2396876" y="1660763"/>
                      <a:pt x="2390987" y="1690212"/>
                    </a:cubicBezTo>
                    <a:cubicBezTo>
                      <a:pt x="2390987" y="1725492"/>
                      <a:pt x="2379207" y="1760831"/>
                      <a:pt x="2361537" y="1796171"/>
                    </a:cubicBezTo>
                    <a:cubicBezTo>
                      <a:pt x="2385097" y="1802060"/>
                      <a:pt x="2408656" y="1813840"/>
                      <a:pt x="2443995" y="1831510"/>
                    </a:cubicBezTo>
                    <a:cubicBezTo>
                      <a:pt x="2461665" y="1843289"/>
                      <a:pt x="2497004" y="1843289"/>
                      <a:pt x="2526453" y="1860959"/>
                    </a:cubicBezTo>
                    <a:cubicBezTo>
                      <a:pt x="2544123" y="1866849"/>
                      <a:pt x="2561792" y="1890408"/>
                      <a:pt x="2579462" y="1913968"/>
                    </a:cubicBezTo>
                    <a:cubicBezTo>
                      <a:pt x="2597132" y="1931637"/>
                      <a:pt x="2597132" y="1961087"/>
                      <a:pt x="2608911" y="1984646"/>
                    </a:cubicBezTo>
                    <a:cubicBezTo>
                      <a:pt x="2626522" y="2014095"/>
                      <a:pt x="2632412" y="2043545"/>
                      <a:pt x="2632412" y="2072994"/>
                    </a:cubicBezTo>
                    <a:cubicBezTo>
                      <a:pt x="2632412" y="2302639"/>
                      <a:pt x="2343868" y="2661861"/>
                      <a:pt x="2149561" y="2879786"/>
                    </a:cubicBezTo>
                    <a:cubicBezTo>
                      <a:pt x="2208401" y="2903345"/>
                      <a:pt x="2284969" y="2932795"/>
                      <a:pt x="2355647" y="2938684"/>
                    </a:cubicBezTo>
                    <a:cubicBezTo>
                      <a:pt x="2231961" y="3044702"/>
                      <a:pt x="2072993" y="3038812"/>
                      <a:pt x="1961086" y="3085931"/>
                    </a:cubicBezTo>
                    <a:cubicBezTo>
                      <a:pt x="1890408" y="3109490"/>
                      <a:pt x="1849179" y="3191889"/>
                      <a:pt x="1790280" y="3244898"/>
                    </a:cubicBezTo>
                    <a:cubicBezTo>
                      <a:pt x="1572415" y="3445153"/>
                      <a:pt x="1354490" y="3657129"/>
                      <a:pt x="1136624" y="3833825"/>
                    </a:cubicBezTo>
                    <a:cubicBezTo>
                      <a:pt x="1012937" y="3933952"/>
                      <a:pt x="889250" y="4034080"/>
                      <a:pt x="765563" y="4087030"/>
                    </a:cubicBezTo>
                    <a:cubicBezTo>
                      <a:pt x="694944" y="4116479"/>
                      <a:pt x="553588" y="4157708"/>
                      <a:pt x="471130" y="4157708"/>
                    </a:cubicBezTo>
                    <a:cubicBezTo>
                      <a:pt x="282654" y="4157708"/>
                      <a:pt x="147247" y="4104699"/>
                      <a:pt x="0" y="3851495"/>
                    </a:cubicBezTo>
                    <a:cubicBezTo>
                      <a:pt x="82458" y="3928063"/>
                      <a:pt x="135467" y="3957512"/>
                      <a:pt x="206145" y="3957512"/>
                    </a:cubicBezTo>
                    <a:cubicBezTo>
                      <a:pt x="447570" y="3957512"/>
                      <a:pt x="1366270" y="3103600"/>
                      <a:pt x="1442838" y="3038812"/>
                    </a:cubicBezTo>
                    <a:cubicBezTo>
                      <a:pt x="1142514" y="2962244"/>
                      <a:pt x="812682" y="2868006"/>
                      <a:pt x="518248" y="2744319"/>
                    </a:cubicBezTo>
                    <a:cubicBezTo>
                      <a:pt x="471130" y="2726650"/>
                      <a:pt x="435791" y="2697200"/>
                      <a:pt x="394562" y="2673641"/>
                    </a:cubicBezTo>
                    <a:cubicBezTo>
                      <a:pt x="376892" y="2661861"/>
                      <a:pt x="317993" y="2644251"/>
                      <a:pt x="317993" y="2614801"/>
                    </a:cubicBezTo>
                    <a:cubicBezTo>
                      <a:pt x="317993" y="2520564"/>
                      <a:pt x="424011" y="2432216"/>
                      <a:pt x="506469" y="2432216"/>
                    </a:cubicBezTo>
                    <a:cubicBezTo>
                      <a:pt x="612486" y="2432216"/>
                      <a:pt x="989378" y="2561793"/>
                      <a:pt x="1030607" y="2573572"/>
                    </a:cubicBezTo>
                    <a:cubicBezTo>
                      <a:pt x="1213133" y="2632471"/>
                      <a:pt x="1401609" y="2685421"/>
                      <a:pt x="1590084" y="2726650"/>
                    </a:cubicBezTo>
                    <a:cubicBezTo>
                      <a:pt x="1631313" y="2738429"/>
                      <a:pt x="1713712" y="2761989"/>
                      <a:pt x="1731382" y="2761989"/>
                    </a:cubicBezTo>
                    <a:cubicBezTo>
                      <a:pt x="1743161" y="2761989"/>
                      <a:pt x="1878628" y="2626581"/>
                      <a:pt x="1949306" y="2550013"/>
                    </a:cubicBezTo>
                    <a:cubicBezTo>
                      <a:pt x="2067104" y="2420436"/>
                      <a:pt x="2184842" y="2290859"/>
                      <a:pt x="2267300" y="2155452"/>
                    </a:cubicBezTo>
                    <a:lnTo>
                      <a:pt x="2267300" y="2149562"/>
                    </a:lnTo>
                    <a:cubicBezTo>
                      <a:pt x="2137782" y="2184842"/>
                      <a:pt x="2002315" y="2249630"/>
                      <a:pt x="1878628" y="2320309"/>
                    </a:cubicBezTo>
                    <a:cubicBezTo>
                      <a:pt x="1807950" y="2355648"/>
                      <a:pt x="1743161" y="2402767"/>
                      <a:pt x="1678432" y="2443996"/>
                    </a:cubicBezTo>
                    <a:cubicBezTo>
                      <a:pt x="1601864" y="2491114"/>
                      <a:pt x="1460507" y="2626581"/>
                      <a:pt x="1366270" y="2626581"/>
                    </a:cubicBezTo>
                    <a:cubicBezTo>
                      <a:pt x="1301481" y="2626581"/>
                      <a:pt x="1213133" y="2603022"/>
                      <a:pt x="1213133" y="2526454"/>
                    </a:cubicBezTo>
                    <a:cubicBezTo>
                      <a:pt x="1213133" y="2514674"/>
                      <a:pt x="1236693" y="2473445"/>
                      <a:pt x="1236693" y="2461665"/>
                    </a:cubicBezTo>
                    <a:cubicBezTo>
                      <a:pt x="1236693" y="2443996"/>
                      <a:pt x="1224913" y="2438106"/>
                      <a:pt x="1224913" y="2420436"/>
                    </a:cubicBezTo>
                    <a:cubicBezTo>
                      <a:pt x="1224913" y="2349758"/>
                      <a:pt x="1283812" y="2261410"/>
                      <a:pt x="1330931" y="2202512"/>
                    </a:cubicBezTo>
                    <a:cubicBezTo>
                      <a:pt x="1378049" y="2137782"/>
                      <a:pt x="1425168" y="2078884"/>
                      <a:pt x="1478177" y="2025875"/>
                    </a:cubicBezTo>
                    <a:cubicBezTo>
                      <a:pt x="1519406" y="1972866"/>
                      <a:pt x="1572415" y="1919858"/>
                      <a:pt x="1619533" y="1878629"/>
                    </a:cubicBezTo>
                    <a:cubicBezTo>
                      <a:pt x="1790280" y="1713713"/>
                      <a:pt x="1972866" y="1554746"/>
                      <a:pt x="2143672" y="1401609"/>
                    </a:cubicBezTo>
                    <a:cubicBezTo>
                      <a:pt x="2149561" y="1395719"/>
                      <a:pt x="2149561" y="1383940"/>
                      <a:pt x="2149561" y="1372160"/>
                    </a:cubicBezTo>
                    <a:cubicBezTo>
                      <a:pt x="2149561" y="1354490"/>
                      <a:pt x="2149561" y="1348601"/>
                      <a:pt x="2143672" y="1336821"/>
                    </a:cubicBezTo>
                    <a:cubicBezTo>
                      <a:pt x="2014095" y="1413389"/>
                      <a:pt x="1843289" y="1542966"/>
                      <a:pt x="1737272" y="1690212"/>
                    </a:cubicBezTo>
                    <a:cubicBezTo>
                      <a:pt x="1678432" y="1766721"/>
                      <a:pt x="1684263" y="1784391"/>
                      <a:pt x="1625423" y="1784391"/>
                    </a:cubicBezTo>
                    <a:cubicBezTo>
                      <a:pt x="1613644" y="1784391"/>
                      <a:pt x="1554745" y="1772611"/>
                      <a:pt x="1525296" y="1749052"/>
                    </a:cubicBezTo>
                    <a:cubicBezTo>
                      <a:pt x="1507626" y="1731382"/>
                      <a:pt x="1507626" y="1701992"/>
                      <a:pt x="1507626" y="1684322"/>
                    </a:cubicBezTo>
                    <a:cubicBezTo>
                      <a:pt x="1507626" y="1672543"/>
                      <a:pt x="1519406" y="1648983"/>
                      <a:pt x="1519406" y="1631314"/>
                    </a:cubicBezTo>
                    <a:cubicBezTo>
                      <a:pt x="1537076" y="1348601"/>
                      <a:pt x="1849179" y="1001158"/>
                      <a:pt x="2137782" y="812683"/>
                    </a:cubicBezTo>
                    <a:cubicBezTo>
                      <a:pt x="2149561" y="800903"/>
                      <a:pt x="2173062" y="806793"/>
                      <a:pt x="2190732" y="812683"/>
                    </a:cubicBezTo>
                    <a:cubicBezTo>
                      <a:pt x="2190732" y="789123"/>
                      <a:pt x="2196621" y="812683"/>
                      <a:pt x="2190732" y="747953"/>
                    </a:cubicBezTo>
                    <a:cubicBezTo>
                      <a:pt x="1925747" y="842132"/>
                      <a:pt x="1648983" y="977598"/>
                      <a:pt x="1383939" y="1166074"/>
                    </a:cubicBezTo>
                    <a:cubicBezTo>
                      <a:pt x="1372160" y="1289702"/>
                      <a:pt x="1354490" y="1419279"/>
                      <a:pt x="1336820" y="1542966"/>
                    </a:cubicBezTo>
                    <a:cubicBezTo>
                      <a:pt x="1330931" y="1590085"/>
                      <a:pt x="1319151" y="1648983"/>
                      <a:pt x="1313261" y="1701992"/>
                    </a:cubicBezTo>
                    <a:cubicBezTo>
                      <a:pt x="1313261" y="1707882"/>
                      <a:pt x="1295591" y="2019985"/>
                      <a:pt x="1166074" y="2019985"/>
                    </a:cubicBezTo>
                    <a:cubicBezTo>
                      <a:pt x="1148404" y="2019985"/>
                      <a:pt x="1089505" y="2014095"/>
                      <a:pt x="1065946" y="1990536"/>
                    </a:cubicBezTo>
                    <a:cubicBezTo>
                      <a:pt x="1048277" y="1972866"/>
                      <a:pt x="1048277" y="1925747"/>
                      <a:pt x="1048277" y="1908078"/>
                    </a:cubicBezTo>
                    <a:lnTo>
                      <a:pt x="1101285" y="1383940"/>
                    </a:lnTo>
                    <a:cubicBezTo>
                      <a:pt x="954039" y="1478177"/>
                      <a:pt x="777343" y="1678432"/>
                      <a:pt x="636046" y="1678432"/>
                    </a:cubicBezTo>
                    <a:cubicBezTo>
                      <a:pt x="606596" y="1678432"/>
                      <a:pt x="518248" y="1648983"/>
                      <a:pt x="506469" y="1631314"/>
                    </a:cubicBezTo>
                    <a:cubicBezTo>
                      <a:pt x="494689" y="1607754"/>
                      <a:pt x="488799" y="1572415"/>
                      <a:pt x="488799" y="1554746"/>
                    </a:cubicBezTo>
                    <a:cubicBezTo>
                      <a:pt x="488799" y="1542966"/>
                      <a:pt x="500579" y="1478177"/>
                      <a:pt x="506469" y="1442838"/>
                    </a:cubicBezTo>
                    <a:cubicBezTo>
                      <a:pt x="518248" y="1283812"/>
                      <a:pt x="730283" y="1018827"/>
                      <a:pt x="912810" y="936370"/>
                    </a:cubicBezTo>
                    <a:cubicBezTo>
                      <a:pt x="959929" y="912810"/>
                      <a:pt x="1042387" y="859801"/>
                      <a:pt x="1089505" y="859801"/>
                    </a:cubicBezTo>
                    <a:cubicBezTo>
                      <a:pt x="1107175" y="859801"/>
                      <a:pt x="1130734" y="871581"/>
                      <a:pt x="1154294" y="877471"/>
                    </a:cubicBezTo>
                    <a:cubicBezTo>
                      <a:pt x="1154294" y="795013"/>
                      <a:pt x="1166074" y="712614"/>
                      <a:pt x="1166074" y="624266"/>
                    </a:cubicBezTo>
                    <a:cubicBezTo>
                      <a:pt x="971708" y="712614"/>
                      <a:pt x="730283" y="848022"/>
                      <a:pt x="530028" y="848022"/>
                    </a:cubicBezTo>
                    <a:cubicBezTo>
                      <a:pt x="482909" y="848022"/>
                      <a:pt x="353333" y="824462"/>
                      <a:pt x="353333" y="753843"/>
                    </a:cubicBezTo>
                    <a:cubicBezTo>
                      <a:pt x="353333" y="742063"/>
                      <a:pt x="382782" y="641936"/>
                      <a:pt x="394562" y="636046"/>
                    </a:cubicBezTo>
                    <a:cubicBezTo>
                      <a:pt x="653715" y="482910"/>
                      <a:pt x="930479" y="359223"/>
                      <a:pt x="1183743" y="206145"/>
                    </a:cubicBezTo>
                    <a:cubicBezTo>
                      <a:pt x="1201413" y="194366"/>
                      <a:pt x="1195523" y="170806"/>
                      <a:pt x="1195523" y="153137"/>
                    </a:cubicBezTo>
                    <a:cubicBezTo>
                      <a:pt x="1195523" y="129577"/>
                      <a:pt x="1219023" y="11780"/>
                      <a:pt x="1260252" y="11780"/>
                    </a:cubicBezTo>
                    <a:cubicBezTo>
                      <a:pt x="1277922" y="11780"/>
                      <a:pt x="1354490" y="70679"/>
                      <a:pt x="1372160" y="70679"/>
                    </a:cubicBezTo>
                    <a:cubicBezTo>
                      <a:pt x="1548855" y="70679"/>
                      <a:pt x="1601864" y="0"/>
                      <a:pt x="1666652" y="0"/>
                    </a:cubicBezTo>
                    <a:close/>
                    <a:moveTo>
                      <a:pt x="1089505" y="995268"/>
                    </a:moveTo>
                    <a:cubicBezTo>
                      <a:pt x="1007048" y="995268"/>
                      <a:pt x="777343" y="1301482"/>
                      <a:pt x="765563" y="1372160"/>
                    </a:cubicBezTo>
                    <a:cubicBezTo>
                      <a:pt x="795013" y="1354490"/>
                      <a:pt x="1124845" y="1171964"/>
                      <a:pt x="1124845" y="1095396"/>
                    </a:cubicBezTo>
                    <a:cubicBezTo>
                      <a:pt x="1124845" y="1095396"/>
                      <a:pt x="1113065" y="995268"/>
                      <a:pt x="1089505" y="995268"/>
                    </a:cubicBezTo>
                    <a:close/>
                    <a:moveTo>
                      <a:pt x="2167172" y="1077726"/>
                    </a:moveTo>
                    <a:lnTo>
                      <a:pt x="1937527" y="1372160"/>
                    </a:lnTo>
                    <a:cubicBezTo>
                      <a:pt x="2008205" y="1313261"/>
                      <a:pt x="2084773" y="1254363"/>
                      <a:pt x="2149561" y="1201413"/>
                    </a:cubicBezTo>
                    <a:cubicBezTo>
                      <a:pt x="2161282" y="1166074"/>
                      <a:pt x="2161282" y="1118955"/>
                      <a:pt x="2167172" y="1077726"/>
                    </a:cubicBezTo>
                    <a:close/>
                  </a:path>
                </a:pathLst>
              </a:custGeom>
              <a:grpFill/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7" name="iconfont-1096-617929">
              <a:extLst>
                <a:ext uri="{FF2B5EF4-FFF2-40B4-BE49-F238E27FC236}">
                  <a16:creationId xmlns:a16="http://schemas.microsoft.com/office/drawing/2014/main" id="{7ACF0E8C-07F1-E150-B59D-165B5A9AB1B3}"/>
                </a:ext>
              </a:extLst>
            </p:cNvPr>
            <p:cNvSpPr/>
            <p:nvPr/>
          </p:nvSpPr>
          <p:spPr>
            <a:xfrm>
              <a:off x="4103049" y="1386816"/>
              <a:ext cx="426286" cy="424630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solidFill>
              <a:srgbClr val="FFCA6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D1F68B03-1FDF-CE0B-3A4D-FED69CAB809F}"/>
              </a:ext>
            </a:extLst>
          </p:cNvPr>
          <p:cNvSpPr txBox="1"/>
          <p:nvPr/>
        </p:nvSpPr>
        <p:spPr>
          <a:xfrm>
            <a:off x="5257377" y="3867778"/>
            <a:ext cx="160332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>
                <a:solidFill>
                  <a:srgbClr val="FFCA6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defRPr>
            </a:lvl1pPr>
          </a:lstStyle>
          <a:p>
            <a:r>
              <a:rPr lang="en-US" altLang="zh-CN" sz="9600" dirty="0">
                <a:solidFill>
                  <a:srgbClr val="012BAF"/>
                </a:solidFill>
              </a:rPr>
              <a:t>01</a:t>
            </a:r>
            <a:endParaRPr lang="zh-CN" altLang="en-US" sz="9600" dirty="0">
              <a:solidFill>
                <a:srgbClr val="012BAF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6D3B8AA-9E7E-C161-F0C4-97F5B743BE49}"/>
              </a:ext>
            </a:extLst>
          </p:cNvPr>
          <p:cNvSpPr txBox="1"/>
          <p:nvPr/>
        </p:nvSpPr>
        <p:spPr>
          <a:xfrm>
            <a:off x="5181600" y="1839937"/>
            <a:ext cx="18288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工作概述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C6897F94-5972-9D3D-E7C5-5A6BDF11CB74}"/>
              </a:ext>
            </a:extLst>
          </p:cNvPr>
          <p:cNvSpPr txBox="1"/>
          <p:nvPr/>
        </p:nvSpPr>
        <p:spPr>
          <a:xfrm>
            <a:off x="2032000" y="2507667"/>
            <a:ext cx="812800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3376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2BA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B776E12-1715-18E4-E608-03B3FE06C8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560F7B72-438A-AD2B-59A4-B5EC63681F0F}"/>
              </a:ext>
            </a:extLst>
          </p:cNvPr>
          <p:cNvSpPr txBox="1"/>
          <p:nvPr/>
        </p:nvSpPr>
        <p:spPr>
          <a:xfrm>
            <a:off x="4267200" y="139198"/>
            <a:ext cx="36576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algn="ctr" rtl="0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zh-CN" altLang="zh-CN" sz="2400" b="1" kern="1200" dirty="0">
                <a:solidFill>
                  <a:srgbClr val="FFFFFF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+mn-cs"/>
              </a:rPr>
              <a:t>工作概述</a:t>
            </a:r>
            <a:endParaRPr lang="zh-CN" altLang="zh-CN" sz="3200" dirty="0">
              <a:effectLst/>
            </a:endParaRPr>
          </a:p>
        </p:txBody>
      </p:sp>
      <p:pic>
        <p:nvPicPr>
          <p:cNvPr id="35" name="图片 34" descr="D:\51PPT模板网\51pptmoban.com\图片.jpg">
            <a:extLst>
              <a:ext uri="{FF2B5EF4-FFF2-40B4-BE49-F238E27FC236}">
                <a16:creationId xmlns:a16="http://schemas.microsoft.com/office/drawing/2014/main" id="{67CF06BC-9A75-4537-8C96-5AEE35EC3A3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82663" y="1885208"/>
            <a:ext cx="5113337" cy="3408891"/>
          </a:xfrm>
          <a:prstGeom prst="rect">
            <a:avLst/>
          </a:prstGeom>
        </p:spPr>
      </p:pic>
      <p:sp>
        <p:nvSpPr>
          <p:cNvPr id="42" name="矩形 41">
            <a:extLst>
              <a:ext uri="{FF2B5EF4-FFF2-40B4-BE49-F238E27FC236}">
                <a16:creationId xmlns:a16="http://schemas.microsoft.com/office/drawing/2014/main" id="{9D33E2CE-85D9-4BB6-812E-B4351307E645}"/>
              </a:ext>
            </a:extLst>
          </p:cNvPr>
          <p:cNvSpPr/>
          <p:nvPr/>
        </p:nvSpPr>
        <p:spPr>
          <a:xfrm>
            <a:off x="6375254" y="1878165"/>
            <a:ext cx="2277415" cy="3422977"/>
          </a:xfrm>
          <a:prstGeom prst="rect">
            <a:avLst/>
          </a:prstGeom>
          <a:solidFill>
            <a:srgbClr val="012BA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111E55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1" name="Oval 9">
            <a:extLst>
              <a:ext uri="{FF2B5EF4-FFF2-40B4-BE49-F238E27FC236}">
                <a16:creationId xmlns:a16="http://schemas.microsoft.com/office/drawing/2014/main" id="{02B141BB-97DA-4D33-A5B1-568FD8CF6450}"/>
              </a:ext>
            </a:extLst>
          </p:cNvPr>
          <p:cNvSpPr/>
          <p:nvPr/>
        </p:nvSpPr>
        <p:spPr>
          <a:xfrm>
            <a:off x="7150689" y="2357898"/>
            <a:ext cx="672511" cy="671335"/>
          </a:xfrm>
          <a:custGeom>
            <a:avLst/>
            <a:gdLst>
              <a:gd name="connsiteX0" fmla="*/ 164777 w 604110"/>
              <a:gd name="connsiteY0" fmla="*/ 264973 h 603052"/>
              <a:gd name="connsiteX1" fmla="*/ 457609 w 604110"/>
              <a:gd name="connsiteY1" fmla="*/ 264973 h 603052"/>
              <a:gd name="connsiteX2" fmla="*/ 485066 w 604110"/>
              <a:gd name="connsiteY2" fmla="*/ 292388 h 603052"/>
              <a:gd name="connsiteX3" fmla="*/ 457609 w 604110"/>
              <a:gd name="connsiteY3" fmla="*/ 319802 h 603052"/>
              <a:gd name="connsiteX4" fmla="*/ 164777 w 604110"/>
              <a:gd name="connsiteY4" fmla="*/ 319802 h 603052"/>
              <a:gd name="connsiteX5" fmla="*/ 137320 w 604110"/>
              <a:gd name="connsiteY5" fmla="*/ 292388 h 603052"/>
              <a:gd name="connsiteX6" fmla="*/ 164777 w 604110"/>
              <a:gd name="connsiteY6" fmla="*/ 264973 h 603052"/>
              <a:gd name="connsiteX7" fmla="*/ 164777 w 604110"/>
              <a:gd name="connsiteY7" fmla="*/ 137038 h 603052"/>
              <a:gd name="connsiteX8" fmla="*/ 457609 w 604110"/>
              <a:gd name="connsiteY8" fmla="*/ 137038 h 603052"/>
              <a:gd name="connsiteX9" fmla="*/ 485066 w 604110"/>
              <a:gd name="connsiteY9" fmla="*/ 164453 h 603052"/>
              <a:gd name="connsiteX10" fmla="*/ 457609 w 604110"/>
              <a:gd name="connsiteY10" fmla="*/ 191867 h 603052"/>
              <a:gd name="connsiteX11" fmla="*/ 164777 w 604110"/>
              <a:gd name="connsiteY11" fmla="*/ 191867 h 603052"/>
              <a:gd name="connsiteX12" fmla="*/ 137320 w 604110"/>
              <a:gd name="connsiteY12" fmla="*/ 164453 h 603052"/>
              <a:gd name="connsiteX13" fmla="*/ 164777 w 604110"/>
              <a:gd name="connsiteY13" fmla="*/ 137038 h 603052"/>
              <a:gd name="connsiteX14" fmla="*/ 54919 w 604110"/>
              <a:gd name="connsiteY14" fmla="*/ 54823 h 603052"/>
              <a:gd name="connsiteX15" fmla="*/ 54919 w 604110"/>
              <a:gd name="connsiteY15" fmla="*/ 420355 h 603052"/>
              <a:gd name="connsiteX16" fmla="*/ 137298 w 604110"/>
              <a:gd name="connsiteY16" fmla="*/ 420355 h 603052"/>
              <a:gd name="connsiteX17" fmla="*/ 164757 w 604110"/>
              <a:gd name="connsiteY17" fmla="*/ 447766 h 603052"/>
              <a:gd name="connsiteX18" fmla="*/ 164757 w 604110"/>
              <a:gd name="connsiteY18" fmla="*/ 523011 h 603052"/>
              <a:gd name="connsiteX19" fmla="*/ 304664 w 604110"/>
              <a:gd name="connsiteY19" fmla="*/ 425289 h 603052"/>
              <a:gd name="connsiteX20" fmla="*/ 320316 w 604110"/>
              <a:gd name="connsiteY20" fmla="*/ 420355 h 603052"/>
              <a:gd name="connsiteX21" fmla="*/ 549191 w 604110"/>
              <a:gd name="connsiteY21" fmla="*/ 420355 h 603052"/>
              <a:gd name="connsiteX22" fmla="*/ 549191 w 604110"/>
              <a:gd name="connsiteY22" fmla="*/ 54823 h 603052"/>
              <a:gd name="connsiteX23" fmla="*/ 27460 w 604110"/>
              <a:gd name="connsiteY23" fmla="*/ 0 h 603052"/>
              <a:gd name="connsiteX24" fmla="*/ 576650 w 604110"/>
              <a:gd name="connsiteY24" fmla="*/ 0 h 603052"/>
              <a:gd name="connsiteX25" fmla="*/ 604110 w 604110"/>
              <a:gd name="connsiteY25" fmla="*/ 27411 h 603052"/>
              <a:gd name="connsiteX26" fmla="*/ 604110 w 604110"/>
              <a:gd name="connsiteY26" fmla="*/ 447766 h 603052"/>
              <a:gd name="connsiteX27" fmla="*/ 576650 w 604110"/>
              <a:gd name="connsiteY27" fmla="*/ 475178 h 603052"/>
              <a:gd name="connsiteX28" fmla="*/ 328965 w 604110"/>
              <a:gd name="connsiteY28" fmla="*/ 475178 h 603052"/>
              <a:gd name="connsiteX29" fmla="*/ 153087 w 604110"/>
              <a:gd name="connsiteY29" fmla="*/ 598118 h 603052"/>
              <a:gd name="connsiteX30" fmla="*/ 137298 w 604110"/>
              <a:gd name="connsiteY30" fmla="*/ 603052 h 603052"/>
              <a:gd name="connsiteX31" fmla="*/ 124666 w 604110"/>
              <a:gd name="connsiteY31" fmla="*/ 599900 h 603052"/>
              <a:gd name="connsiteX32" fmla="*/ 109838 w 604110"/>
              <a:gd name="connsiteY32" fmla="*/ 575641 h 603052"/>
              <a:gd name="connsiteX33" fmla="*/ 109838 w 604110"/>
              <a:gd name="connsiteY33" fmla="*/ 475178 h 603052"/>
              <a:gd name="connsiteX34" fmla="*/ 27460 w 604110"/>
              <a:gd name="connsiteY34" fmla="*/ 475178 h 603052"/>
              <a:gd name="connsiteX35" fmla="*/ 0 w 604110"/>
              <a:gd name="connsiteY35" fmla="*/ 447766 h 603052"/>
              <a:gd name="connsiteX36" fmla="*/ 0 w 604110"/>
              <a:gd name="connsiteY36" fmla="*/ 27411 h 603052"/>
              <a:gd name="connsiteX37" fmla="*/ 27460 w 604110"/>
              <a:gd name="connsiteY37" fmla="*/ 0 h 6030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604110" h="603052">
                <a:moveTo>
                  <a:pt x="164777" y="264973"/>
                </a:moveTo>
                <a:lnTo>
                  <a:pt x="457609" y="264973"/>
                </a:lnTo>
                <a:cubicBezTo>
                  <a:pt x="472848" y="264973"/>
                  <a:pt x="485066" y="277310"/>
                  <a:pt x="485066" y="292388"/>
                </a:cubicBezTo>
                <a:cubicBezTo>
                  <a:pt x="485066" y="307603"/>
                  <a:pt x="472848" y="319802"/>
                  <a:pt x="457609" y="319802"/>
                </a:cubicBezTo>
                <a:lnTo>
                  <a:pt x="164777" y="319802"/>
                </a:lnTo>
                <a:cubicBezTo>
                  <a:pt x="149676" y="319802"/>
                  <a:pt x="137320" y="307603"/>
                  <a:pt x="137320" y="292388"/>
                </a:cubicBezTo>
                <a:cubicBezTo>
                  <a:pt x="137320" y="277310"/>
                  <a:pt x="149676" y="264973"/>
                  <a:pt x="164777" y="264973"/>
                </a:cubicBezTo>
                <a:close/>
                <a:moveTo>
                  <a:pt x="164777" y="137038"/>
                </a:moveTo>
                <a:lnTo>
                  <a:pt x="457609" y="137038"/>
                </a:lnTo>
                <a:cubicBezTo>
                  <a:pt x="472848" y="137038"/>
                  <a:pt x="485066" y="149375"/>
                  <a:pt x="485066" y="164453"/>
                </a:cubicBezTo>
                <a:cubicBezTo>
                  <a:pt x="485066" y="179531"/>
                  <a:pt x="472848" y="191867"/>
                  <a:pt x="457609" y="191867"/>
                </a:cubicBezTo>
                <a:lnTo>
                  <a:pt x="164777" y="191867"/>
                </a:lnTo>
                <a:cubicBezTo>
                  <a:pt x="149676" y="191867"/>
                  <a:pt x="137320" y="179531"/>
                  <a:pt x="137320" y="164453"/>
                </a:cubicBezTo>
                <a:cubicBezTo>
                  <a:pt x="137320" y="149375"/>
                  <a:pt x="149676" y="137038"/>
                  <a:pt x="164777" y="137038"/>
                </a:cubicBezTo>
                <a:close/>
                <a:moveTo>
                  <a:pt x="54919" y="54823"/>
                </a:moveTo>
                <a:lnTo>
                  <a:pt x="54919" y="420355"/>
                </a:lnTo>
                <a:lnTo>
                  <a:pt x="137298" y="420355"/>
                </a:lnTo>
                <a:cubicBezTo>
                  <a:pt x="152401" y="420355"/>
                  <a:pt x="164757" y="432553"/>
                  <a:pt x="164757" y="447766"/>
                </a:cubicBezTo>
                <a:lnTo>
                  <a:pt x="164757" y="523011"/>
                </a:lnTo>
                <a:lnTo>
                  <a:pt x="304664" y="425289"/>
                </a:lnTo>
                <a:cubicBezTo>
                  <a:pt x="309194" y="422000"/>
                  <a:pt x="314686" y="420355"/>
                  <a:pt x="320316" y="420355"/>
                </a:cubicBezTo>
                <a:lnTo>
                  <a:pt x="549191" y="420355"/>
                </a:lnTo>
                <a:lnTo>
                  <a:pt x="549191" y="54823"/>
                </a:lnTo>
                <a:close/>
                <a:moveTo>
                  <a:pt x="27460" y="0"/>
                </a:moveTo>
                <a:lnTo>
                  <a:pt x="576650" y="0"/>
                </a:lnTo>
                <a:cubicBezTo>
                  <a:pt x="591753" y="0"/>
                  <a:pt x="604110" y="12335"/>
                  <a:pt x="604110" y="27411"/>
                </a:cubicBezTo>
                <a:lnTo>
                  <a:pt x="604110" y="447766"/>
                </a:lnTo>
                <a:cubicBezTo>
                  <a:pt x="604110" y="462843"/>
                  <a:pt x="591753" y="475178"/>
                  <a:pt x="576650" y="475178"/>
                </a:cubicBezTo>
                <a:lnTo>
                  <a:pt x="328965" y="475178"/>
                </a:lnTo>
                <a:lnTo>
                  <a:pt x="153087" y="598118"/>
                </a:lnTo>
                <a:cubicBezTo>
                  <a:pt x="148282" y="601408"/>
                  <a:pt x="142790" y="603052"/>
                  <a:pt x="137298" y="603052"/>
                </a:cubicBezTo>
                <a:cubicBezTo>
                  <a:pt x="132904" y="603052"/>
                  <a:pt x="128648" y="602093"/>
                  <a:pt x="124666" y="599900"/>
                </a:cubicBezTo>
                <a:cubicBezTo>
                  <a:pt x="115467" y="595240"/>
                  <a:pt x="109838" y="585920"/>
                  <a:pt x="109838" y="575641"/>
                </a:cubicBezTo>
                <a:lnTo>
                  <a:pt x="109838" y="475178"/>
                </a:lnTo>
                <a:lnTo>
                  <a:pt x="27460" y="475178"/>
                </a:lnTo>
                <a:cubicBezTo>
                  <a:pt x="12357" y="475178"/>
                  <a:pt x="0" y="462843"/>
                  <a:pt x="0" y="447766"/>
                </a:cubicBezTo>
                <a:lnTo>
                  <a:pt x="0" y="27411"/>
                </a:lnTo>
                <a:cubicBezTo>
                  <a:pt x="0" y="12335"/>
                  <a:pt x="12357" y="0"/>
                  <a:pt x="27460" y="0"/>
                </a:cubicBez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111E55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9" name="矩形 48">
            <a:extLst>
              <a:ext uri="{FF2B5EF4-FFF2-40B4-BE49-F238E27FC236}">
                <a16:creationId xmlns:a16="http://schemas.microsoft.com/office/drawing/2014/main" id="{1F7FD451-351D-419A-83CA-398E88051A01}"/>
              </a:ext>
            </a:extLst>
          </p:cNvPr>
          <p:cNvSpPr/>
          <p:nvPr/>
        </p:nvSpPr>
        <p:spPr>
          <a:xfrm>
            <a:off x="8931923" y="1878165"/>
            <a:ext cx="2277415" cy="3422977"/>
          </a:xfrm>
          <a:prstGeom prst="rect">
            <a:avLst/>
          </a:prstGeom>
          <a:solidFill>
            <a:srgbClr val="FFCA6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111E55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48" name="Oval 12" descr="D:\51PPT模板网\51pptmoban.com\图片.jpg">
            <a:extLst>
              <a:ext uri="{FF2B5EF4-FFF2-40B4-BE49-F238E27FC236}">
                <a16:creationId xmlns:a16="http://schemas.microsoft.com/office/drawing/2014/main" id="{121AFC31-1F26-4876-A9F1-90421135A20B}"/>
              </a:ext>
            </a:extLst>
          </p:cNvPr>
          <p:cNvSpPr/>
          <p:nvPr/>
        </p:nvSpPr>
        <p:spPr>
          <a:xfrm>
            <a:off x="9755870" y="2335697"/>
            <a:ext cx="672513" cy="671490"/>
          </a:xfrm>
          <a:custGeom>
            <a:avLst/>
            <a:gdLst>
              <a:gd name="T0" fmla="*/ 88862 h 440259"/>
              <a:gd name="T1" fmla="*/ 88862 h 440259"/>
              <a:gd name="T2" fmla="*/ 278945 h 440259"/>
              <a:gd name="T3" fmla="*/ 278945 h 440259"/>
              <a:gd name="T4" fmla="*/ 278945 h 440259"/>
              <a:gd name="T5" fmla="*/ 278945 h 440259"/>
              <a:gd name="T6" fmla="*/ 278945 h 440259"/>
              <a:gd name="T7" fmla="*/ 278945 h 440259"/>
              <a:gd name="T8" fmla="*/ 278945 h 440259"/>
              <a:gd name="T9" fmla="*/ 278945 h 440259"/>
              <a:gd name="T10" fmla="*/ 278945 h 440259"/>
              <a:gd name="T11" fmla="*/ 278945 h 440259"/>
              <a:gd name="T12" fmla="*/ 278945 h 440259"/>
              <a:gd name="T13" fmla="*/ 278945 h 440259"/>
              <a:gd name="T14" fmla="*/ 278945 h 440259"/>
              <a:gd name="T15" fmla="*/ 278945 h 440259"/>
              <a:gd name="T16" fmla="*/ 278945 h 440259"/>
              <a:gd name="T17" fmla="*/ 278945 h 440259"/>
              <a:gd name="T18" fmla="*/ 278945 h 440259"/>
              <a:gd name="T19" fmla="*/ 278945 h 440259"/>
              <a:gd name="T20" fmla="*/ 278945 h 440259"/>
              <a:gd name="T21" fmla="*/ 278945 h 440259"/>
              <a:gd name="T22" fmla="*/ 278945 h 440259"/>
              <a:gd name="T23" fmla="*/ 278945 h 440259"/>
              <a:gd name="T24" fmla="*/ 278945 h 440259"/>
              <a:gd name="T25" fmla="*/ 278945 h 440259"/>
              <a:gd name="T26" fmla="*/ 88862 h 440259"/>
              <a:gd name="T27" fmla="*/ 88862 h 440259"/>
              <a:gd name="T28" fmla="*/ 278945 h 440259"/>
              <a:gd name="T29" fmla="*/ 278945 h 440259"/>
              <a:gd name="T30" fmla="*/ 278945 h 440259"/>
              <a:gd name="T31" fmla="*/ 278945 h 440259"/>
              <a:gd name="T32" fmla="*/ 278945 h 440259"/>
              <a:gd name="T33" fmla="*/ 278945 h 440259"/>
              <a:gd name="T34" fmla="*/ 278945 h 440259"/>
              <a:gd name="T35" fmla="*/ 278945 h 440259"/>
              <a:gd name="T36" fmla="*/ 278945 h 440259"/>
              <a:gd name="T37" fmla="*/ 278945 h 440259"/>
              <a:gd name="T38" fmla="*/ 278945 h 440259"/>
              <a:gd name="T39" fmla="*/ 278945 h 440259"/>
              <a:gd name="T40" fmla="*/ 278945 h 440259"/>
              <a:gd name="T41" fmla="*/ 278945 h 440259"/>
              <a:gd name="T42" fmla="*/ 278945 h 440259"/>
              <a:gd name="T43" fmla="*/ 278945 h 4402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757" h="2757">
                <a:moveTo>
                  <a:pt x="1063" y="2589"/>
                </a:moveTo>
                <a:lnTo>
                  <a:pt x="0" y="2757"/>
                </a:lnTo>
                <a:lnTo>
                  <a:pt x="168" y="1694"/>
                </a:lnTo>
                <a:lnTo>
                  <a:pt x="1226" y="883"/>
                </a:lnTo>
                <a:lnTo>
                  <a:pt x="1503" y="1160"/>
                </a:lnTo>
                <a:lnTo>
                  <a:pt x="984" y="1679"/>
                </a:lnTo>
                <a:cubicBezTo>
                  <a:pt x="914" y="1646"/>
                  <a:pt x="827" y="1659"/>
                  <a:pt x="769" y="1717"/>
                </a:cubicBezTo>
                <a:cubicBezTo>
                  <a:pt x="694" y="1792"/>
                  <a:pt x="694" y="1913"/>
                  <a:pt x="769" y="1988"/>
                </a:cubicBezTo>
                <a:cubicBezTo>
                  <a:pt x="844" y="2063"/>
                  <a:pt x="965" y="2063"/>
                  <a:pt x="1040" y="1988"/>
                </a:cubicBezTo>
                <a:cubicBezTo>
                  <a:pt x="1098" y="1930"/>
                  <a:pt x="1111" y="1844"/>
                  <a:pt x="1079" y="1773"/>
                </a:cubicBezTo>
                <a:lnTo>
                  <a:pt x="1597" y="1254"/>
                </a:lnTo>
                <a:lnTo>
                  <a:pt x="1875" y="1531"/>
                </a:lnTo>
                <a:lnTo>
                  <a:pt x="1063" y="2589"/>
                </a:lnTo>
                <a:close/>
                <a:moveTo>
                  <a:pt x="1763" y="291"/>
                </a:moveTo>
                <a:lnTo>
                  <a:pt x="1695" y="223"/>
                </a:lnTo>
                <a:lnTo>
                  <a:pt x="1266" y="652"/>
                </a:lnTo>
                <a:lnTo>
                  <a:pt x="2105" y="1491"/>
                </a:lnTo>
                <a:lnTo>
                  <a:pt x="2534" y="1062"/>
                </a:lnTo>
                <a:lnTo>
                  <a:pt x="2466" y="994"/>
                </a:lnTo>
                <a:lnTo>
                  <a:pt x="2757" y="755"/>
                </a:lnTo>
                <a:lnTo>
                  <a:pt x="2002" y="0"/>
                </a:lnTo>
                <a:lnTo>
                  <a:pt x="1763" y="291"/>
                </a:lnTo>
                <a:close/>
              </a:path>
            </a:pathLst>
          </a:cu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111E55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43C58115-3F64-B44F-F7C2-261A50885D76}"/>
              </a:ext>
            </a:extLst>
          </p:cNvPr>
          <p:cNvGrpSpPr/>
          <p:nvPr/>
        </p:nvGrpSpPr>
        <p:grpSpPr>
          <a:xfrm>
            <a:off x="6716839" y="3297531"/>
            <a:ext cx="1594244" cy="1278187"/>
            <a:chOff x="283598" y="1906534"/>
            <a:chExt cx="1594244" cy="1278187"/>
          </a:xfrm>
        </p:grpSpPr>
        <p:sp>
          <p:nvSpPr>
            <p:cNvPr id="4" name="文本框 3">
              <a:extLst>
                <a:ext uri="{FF2B5EF4-FFF2-40B4-BE49-F238E27FC236}">
                  <a16:creationId xmlns:a16="http://schemas.microsoft.com/office/drawing/2014/main" id="{69BE1025-C99D-0B55-B0C2-CBFA05E3F692}"/>
                </a:ext>
              </a:extLst>
            </p:cNvPr>
            <p:cNvSpPr txBox="1"/>
            <p:nvPr/>
          </p:nvSpPr>
          <p:spPr>
            <a:xfrm>
              <a:off x="283598" y="2190603"/>
              <a:ext cx="1594243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E1F03546-8569-5088-C9E2-AB0E7ECC4A76}"/>
                </a:ext>
              </a:extLst>
            </p:cNvPr>
            <p:cNvSpPr txBox="1"/>
            <p:nvPr/>
          </p:nvSpPr>
          <p:spPr>
            <a:xfrm>
              <a:off x="283600" y="1906534"/>
              <a:ext cx="159424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7AD513B4-6F1A-50BA-BE2F-3B831378DEDD}"/>
              </a:ext>
            </a:extLst>
          </p:cNvPr>
          <p:cNvGrpSpPr/>
          <p:nvPr/>
        </p:nvGrpSpPr>
        <p:grpSpPr>
          <a:xfrm>
            <a:off x="9273508" y="3297531"/>
            <a:ext cx="1594244" cy="1278187"/>
            <a:chOff x="283598" y="1906534"/>
            <a:chExt cx="1594244" cy="1278187"/>
          </a:xfrm>
        </p:grpSpPr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384B0FDC-DF90-7425-6D52-8E3B07757A01}"/>
                </a:ext>
              </a:extLst>
            </p:cNvPr>
            <p:cNvSpPr txBox="1"/>
            <p:nvPr/>
          </p:nvSpPr>
          <p:spPr>
            <a:xfrm>
              <a:off x="283598" y="2190603"/>
              <a:ext cx="1594243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275A6200-E0CF-8349-B6FC-3D9E013758A0}"/>
                </a:ext>
              </a:extLst>
            </p:cNvPr>
            <p:cNvSpPr txBox="1"/>
            <p:nvPr/>
          </p:nvSpPr>
          <p:spPr>
            <a:xfrm>
              <a:off x="283600" y="1906534"/>
              <a:ext cx="159424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olidFill>
                    <a:schemeClr val="bg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1374525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2BA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84950EA-D9C9-80DA-91F9-CB1D5EF509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9E336619-8630-27E4-EEC4-726C3A42DCDC}"/>
              </a:ext>
            </a:extLst>
          </p:cNvPr>
          <p:cNvSpPr txBox="1"/>
          <p:nvPr/>
        </p:nvSpPr>
        <p:spPr>
          <a:xfrm>
            <a:off x="4267200" y="139198"/>
            <a:ext cx="36576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algn="ctr" rtl="0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zh-CN" altLang="zh-CN" sz="2400" b="1" kern="1200" dirty="0">
                <a:solidFill>
                  <a:srgbClr val="FFFFFF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+mn-cs"/>
              </a:rPr>
              <a:t>工作概述</a:t>
            </a:r>
            <a:endParaRPr lang="zh-CN" altLang="zh-CN" sz="3200" dirty="0">
              <a:effectLst/>
            </a:endParaRPr>
          </a:p>
        </p:txBody>
      </p:sp>
      <p:cxnSp>
        <p:nvCxnSpPr>
          <p:cNvPr id="23" name="Straight Connector 23">
            <a:extLst>
              <a:ext uri="{FF2B5EF4-FFF2-40B4-BE49-F238E27FC236}">
                <a16:creationId xmlns:a16="http://schemas.microsoft.com/office/drawing/2014/main" id="{990A52CC-FE04-4767-A3A0-B50821180E71}"/>
              </a:ext>
            </a:extLst>
          </p:cNvPr>
          <p:cNvCxnSpPr/>
          <p:nvPr/>
        </p:nvCxnSpPr>
        <p:spPr bwMode="auto">
          <a:xfrm>
            <a:off x="4334311" y="1590311"/>
            <a:ext cx="0" cy="3996691"/>
          </a:xfrm>
          <a:prstGeom prst="line">
            <a:avLst/>
          </a:prstGeom>
          <a:noFill/>
          <a:ln w="12700" cap="flat" cmpd="sng" algn="ctr">
            <a:solidFill>
              <a:schemeClr val="bg1">
                <a:lumMod val="75000"/>
              </a:schemeClr>
            </a:solidFill>
            <a:prstDash val="dash"/>
            <a:miter lim="800000"/>
          </a:ln>
          <a:effectLst/>
        </p:spPr>
      </p:cxnSp>
      <p:cxnSp>
        <p:nvCxnSpPr>
          <p:cNvPr id="24" name="Straight Connector 24">
            <a:extLst>
              <a:ext uri="{FF2B5EF4-FFF2-40B4-BE49-F238E27FC236}">
                <a16:creationId xmlns:a16="http://schemas.microsoft.com/office/drawing/2014/main" id="{B027152B-A344-42D9-A969-83BC3F957329}"/>
              </a:ext>
            </a:extLst>
          </p:cNvPr>
          <p:cNvCxnSpPr/>
          <p:nvPr/>
        </p:nvCxnSpPr>
        <p:spPr bwMode="auto">
          <a:xfrm>
            <a:off x="7885153" y="1590311"/>
            <a:ext cx="0" cy="3996691"/>
          </a:xfrm>
          <a:prstGeom prst="line">
            <a:avLst/>
          </a:prstGeom>
          <a:noFill/>
          <a:ln w="12700" cap="flat" cmpd="sng" algn="ctr">
            <a:solidFill>
              <a:schemeClr val="bg1">
                <a:lumMod val="75000"/>
              </a:schemeClr>
            </a:solidFill>
            <a:prstDash val="dash"/>
            <a:miter lim="800000"/>
          </a:ln>
          <a:effectLst/>
        </p:spPr>
      </p:cxnSp>
      <p:sp>
        <p:nvSpPr>
          <p:cNvPr id="26" name="Oval 25">
            <a:extLst>
              <a:ext uri="{FF2B5EF4-FFF2-40B4-BE49-F238E27FC236}">
                <a16:creationId xmlns:a16="http://schemas.microsoft.com/office/drawing/2014/main" id="{F6BA37A6-3D9D-41BC-BAC2-CDD55C773705}"/>
              </a:ext>
            </a:extLst>
          </p:cNvPr>
          <p:cNvSpPr/>
          <p:nvPr/>
        </p:nvSpPr>
        <p:spPr bwMode="auto">
          <a:xfrm>
            <a:off x="1943868" y="2036399"/>
            <a:ext cx="1369704" cy="1356360"/>
          </a:xfrm>
          <a:prstGeom prst="ellipse">
            <a:avLst/>
          </a:prstGeom>
          <a:solidFill>
            <a:srgbClr val="FFCA61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Shape 2605">
            <a:extLst>
              <a:ext uri="{FF2B5EF4-FFF2-40B4-BE49-F238E27FC236}">
                <a16:creationId xmlns:a16="http://schemas.microsoft.com/office/drawing/2014/main" id="{8BB47799-DEFB-4E75-BF2E-EEBC3A64C503}"/>
              </a:ext>
            </a:extLst>
          </p:cNvPr>
          <p:cNvSpPr/>
          <p:nvPr/>
        </p:nvSpPr>
        <p:spPr>
          <a:xfrm>
            <a:off x="2338212" y="2399504"/>
            <a:ext cx="652149" cy="65213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10" h="21410" extrusionOk="0">
                <a:moveTo>
                  <a:pt x="20437" y="20437"/>
                </a:moveTo>
                <a:lnTo>
                  <a:pt x="17519" y="20437"/>
                </a:lnTo>
                <a:lnTo>
                  <a:pt x="17519" y="18978"/>
                </a:lnTo>
                <a:cubicBezTo>
                  <a:pt x="17519" y="18710"/>
                  <a:pt x="17301" y="18492"/>
                  <a:pt x="17033" y="18492"/>
                </a:cubicBezTo>
                <a:lnTo>
                  <a:pt x="15574" y="18492"/>
                </a:lnTo>
                <a:lnTo>
                  <a:pt x="15574" y="17033"/>
                </a:lnTo>
                <a:cubicBezTo>
                  <a:pt x="15574" y="16764"/>
                  <a:pt x="15356" y="16546"/>
                  <a:pt x="15087" y="16546"/>
                </a:cubicBezTo>
                <a:lnTo>
                  <a:pt x="13344" y="16546"/>
                </a:lnTo>
                <a:lnTo>
                  <a:pt x="10309" y="13497"/>
                </a:lnTo>
                <a:cubicBezTo>
                  <a:pt x="10221" y="13409"/>
                  <a:pt x="10100" y="13354"/>
                  <a:pt x="9965" y="13354"/>
                </a:cubicBezTo>
                <a:cubicBezTo>
                  <a:pt x="9819" y="13354"/>
                  <a:pt x="9693" y="13422"/>
                  <a:pt x="9604" y="13524"/>
                </a:cubicBezTo>
                <a:lnTo>
                  <a:pt x="8815" y="14312"/>
                </a:lnTo>
                <a:cubicBezTo>
                  <a:pt x="8435" y="14692"/>
                  <a:pt x="7820" y="14692"/>
                  <a:pt x="7441" y="14312"/>
                </a:cubicBezTo>
                <a:lnTo>
                  <a:pt x="1256" y="8128"/>
                </a:lnTo>
                <a:cubicBezTo>
                  <a:pt x="877" y="7748"/>
                  <a:pt x="877" y="7133"/>
                  <a:pt x="1256" y="6753"/>
                </a:cubicBezTo>
                <a:lnTo>
                  <a:pt x="6754" y="1255"/>
                </a:lnTo>
                <a:cubicBezTo>
                  <a:pt x="7133" y="876"/>
                  <a:pt x="7749" y="876"/>
                  <a:pt x="8128" y="1255"/>
                </a:cubicBezTo>
                <a:lnTo>
                  <a:pt x="14312" y="7440"/>
                </a:lnTo>
                <a:cubicBezTo>
                  <a:pt x="14691" y="7820"/>
                  <a:pt x="14691" y="8435"/>
                  <a:pt x="14312" y="8815"/>
                </a:cubicBezTo>
                <a:lnTo>
                  <a:pt x="13539" y="9588"/>
                </a:lnTo>
                <a:cubicBezTo>
                  <a:pt x="13437" y="9677"/>
                  <a:pt x="13370" y="9804"/>
                  <a:pt x="13370" y="9950"/>
                </a:cubicBezTo>
                <a:cubicBezTo>
                  <a:pt x="13370" y="10084"/>
                  <a:pt x="13424" y="10206"/>
                  <a:pt x="13513" y="10294"/>
                </a:cubicBezTo>
                <a:lnTo>
                  <a:pt x="20437" y="17234"/>
                </a:lnTo>
                <a:cubicBezTo>
                  <a:pt x="20437" y="17234"/>
                  <a:pt x="20437" y="20437"/>
                  <a:pt x="20437" y="20437"/>
                </a:cubicBezTo>
                <a:close/>
                <a:moveTo>
                  <a:pt x="21268" y="16689"/>
                </a:moveTo>
                <a:lnTo>
                  <a:pt x="14547" y="9954"/>
                </a:lnTo>
                <a:lnTo>
                  <a:pt x="14999" y="9502"/>
                </a:lnTo>
                <a:cubicBezTo>
                  <a:pt x="15758" y="8743"/>
                  <a:pt x="15758" y="7512"/>
                  <a:pt x="14999" y="6753"/>
                </a:cubicBezTo>
                <a:lnTo>
                  <a:pt x="8815" y="569"/>
                </a:lnTo>
                <a:cubicBezTo>
                  <a:pt x="8056" y="-190"/>
                  <a:pt x="6825" y="-190"/>
                  <a:pt x="6066" y="569"/>
                </a:cubicBezTo>
                <a:lnTo>
                  <a:pt x="569" y="6066"/>
                </a:lnTo>
                <a:cubicBezTo>
                  <a:pt x="-190" y="6825"/>
                  <a:pt x="-190" y="8056"/>
                  <a:pt x="569" y="8815"/>
                </a:cubicBezTo>
                <a:lnTo>
                  <a:pt x="6754" y="14999"/>
                </a:lnTo>
                <a:cubicBezTo>
                  <a:pt x="7513" y="15758"/>
                  <a:pt x="8743" y="15758"/>
                  <a:pt x="9502" y="14999"/>
                </a:cubicBezTo>
                <a:lnTo>
                  <a:pt x="9968" y="14533"/>
                </a:lnTo>
                <a:lnTo>
                  <a:pt x="12798" y="17376"/>
                </a:lnTo>
                <a:cubicBezTo>
                  <a:pt x="12886" y="17465"/>
                  <a:pt x="13008" y="17519"/>
                  <a:pt x="13142" y="17519"/>
                </a:cubicBezTo>
                <a:lnTo>
                  <a:pt x="14601" y="17519"/>
                </a:lnTo>
                <a:lnTo>
                  <a:pt x="14601" y="18978"/>
                </a:lnTo>
                <a:cubicBezTo>
                  <a:pt x="14601" y="19247"/>
                  <a:pt x="14819" y="19464"/>
                  <a:pt x="15087" y="19464"/>
                </a:cubicBezTo>
                <a:lnTo>
                  <a:pt x="16546" y="19464"/>
                </a:lnTo>
                <a:lnTo>
                  <a:pt x="16546" y="20924"/>
                </a:lnTo>
                <a:cubicBezTo>
                  <a:pt x="16546" y="21193"/>
                  <a:pt x="16764" y="21410"/>
                  <a:pt x="17033" y="21410"/>
                </a:cubicBezTo>
                <a:lnTo>
                  <a:pt x="20924" y="21410"/>
                </a:lnTo>
                <a:cubicBezTo>
                  <a:pt x="21192" y="21410"/>
                  <a:pt x="21410" y="21193"/>
                  <a:pt x="21410" y="20924"/>
                </a:cubicBezTo>
                <a:lnTo>
                  <a:pt x="21410" y="17033"/>
                </a:lnTo>
                <a:cubicBezTo>
                  <a:pt x="21410" y="16899"/>
                  <a:pt x="21356" y="16777"/>
                  <a:pt x="21268" y="16689"/>
                </a:cubicBezTo>
                <a:moveTo>
                  <a:pt x="6819" y="7791"/>
                </a:moveTo>
                <a:cubicBezTo>
                  <a:pt x="6282" y="7791"/>
                  <a:pt x="5846" y="7356"/>
                  <a:pt x="5846" y="6819"/>
                </a:cubicBezTo>
                <a:cubicBezTo>
                  <a:pt x="5846" y="6282"/>
                  <a:pt x="6282" y="5846"/>
                  <a:pt x="6819" y="5846"/>
                </a:cubicBezTo>
                <a:cubicBezTo>
                  <a:pt x="7356" y="5846"/>
                  <a:pt x="7792" y="6282"/>
                  <a:pt x="7792" y="6819"/>
                </a:cubicBezTo>
                <a:cubicBezTo>
                  <a:pt x="7792" y="7356"/>
                  <a:pt x="7356" y="7791"/>
                  <a:pt x="6819" y="7791"/>
                </a:cubicBezTo>
                <a:moveTo>
                  <a:pt x="6819" y="4873"/>
                </a:moveTo>
                <a:cubicBezTo>
                  <a:pt x="5745" y="4873"/>
                  <a:pt x="4874" y="5744"/>
                  <a:pt x="4874" y="6819"/>
                </a:cubicBezTo>
                <a:cubicBezTo>
                  <a:pt x="4874" y="7893"/>
                  <a:pt x="5745" y="8765"/>
                  <a:pt x="6819" y="8765"/>
                </a:cubicBezTo>
                <a:cubicBezTo>
                  <a:pt x="7893" y="8765"/>
                  <a:pt x="8765" y="7893"/>
                  <a:pt x="8765" y="6819"/>
                </a:cubicBezTo>
                <a:cubicBezTo>
                  <a:pt x="8765" y="5744"/>
                  <a:pt x="7893" y="4873"/>
                  <a:pt x="6819" y="4873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600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9" name="Oval 26" descr="D:\51PPT模板网\51pptmoban.com\图片.jpg">
            <a:extLst>
              <a:ext uri="{FF2B5EF4-FFF2-40B4-BE49-F238E27FC236}">
                <a16:creationId xmlns:a16="http://schemas.microsoft.com/office/drawing/2014/main" id="{AD4318A7-45AC-479E-BFB3-46BF279A15A9}"/>
              </a:ext>
            </a:extLst>
          </p:cNvPr>
          <p:cNvSpPr/>
          <p:nvPr/>
        </p:nvSpPr>
        <p:spPr bwMode="auto">
          <a:xfrm>
            <a:off x="5462967" y="2035448"/>
            <a:ext cx="1369704" cy="1358265"/>
          </a:xfrm>
          <a:prstGeom prst="ellipse">
            <a:avLst/>
          </a:prstGeom>
          <a:solidFill>
            <a:srgbClr val="012BAF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0" name="Shape 2551" descr="D:\51PPT模板网\51pptmoban.com\图片.jpg">
            <a:extLst>
              <a:ext uri="{FF2B5EF4-FFF2-40B4-BE49-F238E27FC236}">
                <a16:creationId xmlns:a16="http://schemas.microsoft.com/office/drawing/2014/main" id="{BDC19425-93AB-408C-AA11-A585CFAB2580}"/>
              </a:ext>
            </a:extLst>
          </p:cNvPr>
          <p:cNvSpPr/>
          <p:nvPr/>
        </p:nvSpPr>
        <p:spPr>
          <a:xfrm>
            <a:off x="5821898" y="2398249"/>
            <a:ext cx="651841" cy="651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755" y="6010"/>
                </a:moveTo>
                <a:lnTo>
                  <a:pt x="18630" y="7136"/>
                </a:lnTo>
                <a:lnTo>
                  <a:pt x="14465" y="2970"/>
                </a:lnTo>
                <a:lnTo>
                  <a:pt x="15590" y="1845"/>
                </a:lnTo>
                <a:cubicBezTo>
                  <a:pt x="15590" y="1845"/>
                  <a:pt x="16391" y="982"/>
                  <a:pt x="17673" y="982"/>
                </a:cubicBezTo>
                <a:cubicBezTo>
                  <a:pt x="19300" y="982"/>
                  <a:pt x="20618" y="2300"/>
                  <a:pt x="20618" y="3927"/>
                </a:cubicBezTo>
                <a:cubicBezTo>
                  <a:pt x="20618" y="4741"/>
                  <a:pt x="20288" y="5477"/>
                  <a:pt x="19755" y="6010"/>
                </a:cubicBezTo>
                <a:moveTo>
                  <a:pt x="7364" y="18402"/>
                </a:moveTo>
                <a:lnTo>
                  <a:pt x="7364" y="14727"/>
                </a:lnTo>
                <a:cubicBezTo>
                  <a:pt x="7364" y="14456"/>
                  <a:pt x="7144" y="14236"/>
                  <a:pt x="6873" y="14236"/>
                </a:cubicBezTo>
                <a:lnTo>
                  <a:pt x="3198" y="14236"/>
                </a:lnTo>
                <a:lnTo>
                  <a:pt x="13770" y="3665"/>
                </a:lnTo>
                <a:lnTo>
                  <a:pt x="17935" y="7830"/>
                </a:lnTo>
                <a:cubicBezTo>
                  <a:pt x="17935" y="7830"/>
                  <a:pt x="7364" y="18402"/>
                  <a:pt x="7364" y="18402"/>
                </a:cubicBezTo>
                <a:close/>
                <a:moveTo>
                  <a:pt x="6382" y="19042"/>
                </a:moveTo>
                <a:lnTo>
                  <a:pt x="2945" y="19845"/>
                </a:lnTo>
                <a:lnTo>
                  <a:pt x="2945" y="18655"/>
                </a:lnTo>
                <a:lnTo>
                  <a:pt x="1755" y="18655"/>
                </a:lnTo>
                <a:lnTo>
                  <a:pt x="2558" y="15218"/>
                </a:lnTo>
                <a:lnTo>
                  <a:pt x="6382" y="15218"/>
                </a:lnTo>
                <a:cubicBezTo>
                  <a:pt x="6382" y="15218"/>
                  <a:pt x="6382" y="19042"/>
                  <a:pt x="6382" y="19042"/>
                </a:cubicBezTo>
                <a:close/>
                <a:moveTo>
                  <a:pt x="17673" y="0"/>
                </a:moveTo>
                <a:cubicBezTo>
                  <a:pt x="16588" y="0"/>
                  <a:pt x="15606" y="439"/>
                  <a:pt x="14896" y="1151"/>
                </a:cubicBezTo>
                <a:lnTo>
                  <a:pt x="1641" y="14405"/>
                </a:lnTo>
                <a:lnTo>
                  <a:pt x="0" y="21600"/>
                </a:lnTo>
                <a:lnTo>
                  <a:pt x="7195" y="19959"/>
                </a:lnTo>
                <a:lnTo>
                  <a:pt x="20449" y="6704"/>
                </a:lnTo>
                <a:cubicBezTo>
                  <a:pt x="21160" y="5994"/>
                  <a:pt x="21600" y="5012"/>
                  <a:pt x="21600" y="3927"/>
                </a:cubicBezTo>
                <a:cubicBezTo>
                  <a:pt x="21600" y="1758"/>
                  <a:pt x="19842" y="0"/>
                  <a:pt x="17673" y="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600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32" name="Oval 36">
            <a:extLst>
              <a:ext uri="{FF2B5EF4-FFF2-40B4-BE49-F238E27FC236}">
                <a16:creationId xmlns:a16="http://schemas.microsoft.com/office/drawing/2014/main" id="{A2D7D1E4-7AB6-4279-B9A7-E6DA109A936E}"/>
              </a:ext>
            </a:extLst>
          </p:cNvPr>
          <p:cNvSpPr/>
          <p:nvPr/>
        </p:nvSpPr>
        <p:spPr bwMode="auto">
          <a:xfrm>
            <a:off x="9015925" y="2035448"/>
            <a:ext cx="1369704" cy="1358265"/>
          </a:xfrm>
          <a:prstGeom prst="ellipse">
            <a:avLst/>
          </a:prstGeom>
          <a:solidFill>
            <a:srgbClr val="2982E1"/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3" name="Shape 2562" descr="D:\51PPT模板网\51pptmoban.com\图片.jpg">
            <a:extLst>
              <a:ext uri="{FF2B5EF4-FFF2-40B4-BE49-F238E27FC236}">
                <a16:creationId xmlns:a16="http://schemas.microsoft.com/office/drawing/2014/main" id="{6268D0E8-6360-4499-862A-0545AC341038}"/>
              </a:ext>
            </a:extLst>
          </p:cNvPr>
          <p:cNvSpPr/>
          <p:nvPr/>
        </p:nvSpPr>
        <p:spPr>
          <a:xfrm>
            <a:off x="9380786" y="2398249"/>
            <a:ext cx="651841" cy="65184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9636"/>
                </a:moveTo>
                <a:cubicBezTo>
                  <a:pt x="20618" y="20179"/>
                  <a:pt x="20178" y="20619"/>
                  <a:pt x="19636" y="20619"/>
                </a:cubicBezTo>
                <a:lnTo>
                  <a:pt x="1964" y="20619"/>
                </a:lnTo>
                <a:cubicBezTo>
                  <a:pt x="1421" y="20619"/>
                  <a:pt x="982" y="20179"/>
                  <a:pt x="982" y="19636"/>
                </a:cubicBezTo>
                <a:lnTo>
                  <a:pt x="982" y="1964"/>
                </a:lnTo>
                <a:cubicBezTo>
                  <a:pt x="982" y="1422"/>
                  <a:pt x="1421" y="982"/>
                  <a:pt x="1964" y="982"/>
                </a:cubicBezTo>
                <a:lnTo>
                  <a:pt x="19636" y="982"/>
                </a:lnTo>
                <a:cubicBezTo>
                  <a:pt x="20178" y="982"/>
                  <a:pt x="20618" y="1422"/>
                  <a:pt x="20618" y="1964"/>
                </a:cubicBezTo>
                <a:cubicBezTo>
                  <a:pt x="20618" y="1964"/>
                  <a:pt x="20618" y="19636"/>
                  <a:pt x="20618" y="19636"/>
                </a:cubicBezTo>
                <a:close/>
                <a:moveTo>
                  <a:pt x="19636" y="0"/>
                </a:moveTo>
                <a:lnTo>
                  <a:pt x="1964" y="0"/>
                </a:lnTo>
                <a:cubicBezTo>
                  <a:pt x="879" y="0"/>
                  <a:pt x="0" y="879"/>
                  <a:pt x="0" y="1964"/>
                </a:cubicBezTo>
                <a:lnTo>
                  <a:pt x="0" y="19636"/>
                </a:lnTo>
                <a:cubicBezTo>
                  <a:pt x="0" y="20721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721"/>
                  <a:pt x="21600" y="19636"/>
                </a:cubicBezTo>
                <a:lnTo>
                  <a:pt x="21600" y="1964"/>
                </a:lnTo>
                <a:cubicBezTo>
                  <a:pt x="21600" y="879"/>
                  <a:pt x="20721" y="0"/>
                  <a:pt x="19636" y="0"/>
                </a:cubicBezTo>
                <a:moveTo>
                  <a:pt x="4294" y="17673"/>
                </a:moveTo>
                <a:lnTo>
                  <a:pt x="8376" y="10732"/>
                </a:lnTo>
                <a:lnTo>
                  <a:pt x="10838" y="14425"/>
                </a:lnTo>
                <a:cubicBezTo>
                  <a:pt x="10862" y="14484"/>
                  <a:pt x="10898" y="14536"/>
                  <a:pt x="10942" y="14581"/>
                </a:cubicBezTo>
                <a:lnTo>
                  <a:pt x="10944" y="14583"/>
                </a:lnTo>
                <a:cubicBezTo>
                  <a:pt x="11033" y="14673"/>
                  <a:pt x="11155" y="14727"/>
                  <a:pt x="11291" y="14727"/>
                </a:cubicBezTo>
                <a:cubicBezTo>
                  <a:pt x="11427" y="14727"/>
                  <a:pt x="11549" y="14673"/>
                  <a:pt x="11638" y="14583"/>
                </a:cubicBezTo>
                <a:lnTo>
                  <a:pt x="13686" y="12536"/>
                </a:lnTo>
                <a:lnTo>
                  <a:pt x="17242" y="17673"/>
                </a:lnTo>
                <a:cubicBezTo>
                  <a:pt x="17242" y="17673"/>
                  <a:pt x="4294" y="17673"/>
                  <a:pt x="4294" y="17673"/>
                </a:cubicBezTo>
                <a:close/>
                <a:moveTo>
                  <a:pt x="18620" y="17982"/>
                </a:moveTo>
                <a:lnTo>
                  <a:pt x="18617" y="17978"/>
                </a:lnTo>
                <a:cubicBezTo>
                  <a:pt x="18590" y="17913"/>
                  <a:pt x="18551" y="17858"/>
                  <a:pt x="18501" y="17810"/>
                </a:cubicBezTo>
                <a:lnTo>
                  <a:pt x="14201" y="11600"/>
                </a:lnTo>
                <a:lnTo>
                  <a:pt x="14200" y="11601"/>
                </a:lnTo>
                <a:cubicBezTo>
                  <a:pt x="14127" y="11420"/>
                  <a:pt x="13952" y="11291"/>
                  <a:pt x="13745" y="11291"/>
                </a:cubicBezTo>
                <a:cubicBezTo>
                  <a:pt x="13610" y="11291"/>
                  <a:pt x="13488" y="11346"/>
                  <a:pt x="13398" y="11435"/>
                </a:cubicBezTo>
                <a:lnTo>
                  <a:pt x="11360" y="13473"/>
                </a:lnTo>
                <a:lnTo>
                  <a:pt x="8798" y="9630"/>
                </a:lnTo>
                <a:cubicBezTo>
                  <a:pt x="8724" y="9453"/>
                  <a:pt x="8550" y="9327"/>
                  <a:pt x="8345" y="9327"/>
                </a:cubicBezTo>
                <a:cubicBezTo>
                  <a:pt x="8175" y="9327"/>
                  <a:pt x="8033" y="9420"/>
                  <a:pt x="7945" y="9551"/>
                </a:cubicBezTo>
                <a:lnTo>
                  <a:pt x="7937" y="9546"/>
                </a:lnTo>
                <a:lnTo>
                  <a:pt x="3028" y="17891"/>
                </a:lnTo>
                <a:lnTo>
                  <a:pt x="3036" y="17897"/>
                </a:lnTo>
                <a:cubicBezTo>
                  <a:pt x="2983" y="17974"/>
                  <a:pt x="2945" y="18063"/>
                  <a:pt x="2945" y="18164"/>
                </a:cubicBezTo>
                <a:cubicBezTo>
                  <a:pt x="2945" y="18435"/>
                  <a:pt x="3165" y="18655"/>
                  <a:pt x="3436" y="18655"/>
                </a:cubicBezTo>
                <a:lnTo>
                  <a:pt x="18164" y="18655"/>
                </a:lnTo>
                <a:cubicBezTo>
                  <a:pt x="18435" y="18655"/>
                  <a:pt x="18655" y="18435"/>
                  <a:pt x="18655" y="18164"/>
                </a:cubicBezTo>
                <a:cubicBezTo>
                  <a:pt x="18655" y="18099"/>
                  <a:pt x="18640" y="18039"/>
                  <a:pt x="18618" y="17983"/>
                </a:cubicBezTo>
                <a:cubicBezTo>
                  <a:pt x="18618" y="17983"/>
                  <a:pt x="18620" y="17982"/>
                  <a:pt x="18620" y="17982"/>
                </a:cubicBezTo>
                <a:close/>
                <a:moveTo>
                  <a:pt x="5400" y="3927"/>
                </a:moveTo>
                <a:cubicBezTo>
                  <a:pt x="6213" y="3927"/>
                  <a:pt x="6873" y="4587"/>
                  <a:pt x="6873" y="5400"/>
                </a:cubicBezTo>
                <a:cubicBezTo>
                  <a:pt x="6873" y="6214"/>
                  <a:pt x="6213" y="6873"/>
                  <a:pt x="5400" y="6873"/>
                </a:cubicBezTo>
                <a:cubicBezTo>
                  <a:pt x="4587" y="6873"/>
                  <a:pt x="3927" y="6214"/>
                  <a:pt x="3927" y="5400"/>
                </a:cubicBezTo>
                <a:cubicBezTo>
                  <a:pt x="3927" y="4587"/>
                  <a:pt x="4587" y="3927"/>
                  <a:pt x="5400" y="3927"/>
                </a:cubicBezTo>
                <a:moveTo>
                  <a:pt x="5400" y="7855"/>
                </a:moveTo>
                <a:cubicBezTo>
                  <a:pt x="6756" y="7855"/>
                  <a:pt x="7855" y="6756"/>
                  <a:pt x="7855" y="5400"/>
                </a:cubicBezTo>
                <a:cubicBezTo>
                  <a:pt x="7855" y="4045"/>
                  <a:pt x="6756" y="2945"/>
                  <a:pt x="5400" y="2945"/>
                </a:cubicBezTo>
                <a:cubicBezTo>
                  <a:pt x="4044" y="2945"/>
                  <a:pt x="2945" y="4045"/>
                  <a:pt x="2945" y="5400"/>
                </a:cubicBezTo>
                <a:cubicBezTo>
                  <a:pt x="2945" y="6756"/>
                  <a:pt x="4044" y="7855"/>
                  <a:pt x="5400" y="7855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19045" tIns="19045" rIns="19045" bIns="19045" anchor="ctr"/>
          <a:lstStyle/>
          <a:p>
            <a:pPr defTabSz="228600">
              <a:defRPr sz="3000" cap="none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Gill Sans"/>
                <a:ea typeface="Gill Sans"/>
                <a:cs typeface="Gill Sans"/>
                <a:sym typeface="Gill Sans"/>
              </a:defRPr>
            </a:pPr>
            <a:endParaRPr sz="1500" dirty="0">
              <a:solidFill>
                <a:srgbClr val="FFFFFF"/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73B82C40-3012-79FB-3440-C41ADE410185}"/>
              </a:ext>
            </a:extLst>
          </p:cNvPr>
          <p:cNvGrpSpPr/>
          <p:nvPr/>
        </p:nvGrpSpPr>
        <p:grpSpPr>
          <a:xfrm>
            <a:off x="1264377" y="3572909"/>
            <a:ext cx="2728685" cy="1349004"/>
            <a:chOff x="1264377" y="3413252"/>
            <a:chExt cx="2728685" cy="1349004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F682FE47-6594-8AB1-536E-2B384847F506}"/>
                </a:ext>
              </a:extLst>
            </p:cNvPr>
            <p:cNvSpPr/>
            <p:nvPr/>
          </p:nvSpPr>
          <p:spPr bwMode="auto">
            <a:xfrm>
              <a:off x="1264377" y="3413252"/>
              <a:ext cx="2728685" cy="534634"/>
            </a:xfrm>
            <a:custGeom>
              <a:avLst/>
              <a:gdLst>
                <a:gd name="connsiteX0" fmla="*/ 2728685 w 2728685"/>
                <a:gd name="connsiteY0" fmla="*/ 0 h 534634"/>
                <a:gd name="connsiteX1" fmla="*/ 2728685 w 2728685"/>
                <a:gd name="connsiteY1" fmla="*/ 534634 h 534634"/>
                <a:gd name="connsiteX2" fmla="*/ 0 w 2728685"/>
                <a:gd name="connsiteY2" fmla="*/ 534634 h 534634"/>
                <a:gd name="connsiteX3" fmla="*/ 0 w 2728685"/>
                <a:gd name="connsiteY3" fmla="*/ 0 h 534634"/>
                <a:gd name="connsiteX4" fmla="*/ 403466 w 2728685"/>
                <a:gd name="connsiteY4" fmla="*/ 22206 h 534634"/>
                <a:gd name="connsiteX5" fmla="*/ 1364342 w 2728685"/>
                <a:gd name="connsiteY5" fmla="*/ 43133 h 534634"/>
                <a:gd name="connsiteX6" fmla="*/ 2325218 w 2728685"/>
                <a:gd name="connsiteY6" fmla="*/ 22206 h 534634"/>
                <a:gd name="connsiteX7" fmla="*/ 2728685 w 2728685"/>
                <a:gd name="connsiteY7" fmla="*/ 0 h 534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28685" h="534634">
                  <a:moveTo>
                    <a:pt x="2728685" y="0"/>
                  </a:moveTo>
                  <a:lnTo>
                    <a:pt x="2728685" y="534634"/>
                  </a:lnTo>
                  <a:lnTo>
                    <a:pt x="0" y="534634"/>
                  </a:lnTo>
                  <a:lnTo>
                    <a:pt x="0" y="0"/>
                  </a:lnTo>
                  <a:lnTo>
                    <a:pt x="403466" y="22206"/>
                  </a:lnTo>
                  <a:cubicBezTo>
                    <a:pt x="717454" y="36001"/>
                    <a:pt x="1038245" y="43133"/>
                    <a:pt x="1364342" y="43133"/>
                  </a:cubicBezTo>
                  <a:cubicBezTo>
                    <a:pt x="1690439" y="43133"/>
                    <a:pt x="2011230" y="36001"/>
                    <a:pt x="2325218" y="22206"/>
                  </a:cubicBezTo>
                  <a:lnTo>
                    <a:pt x="2728685" y="0"/>
                  </a:lnTo>
                  <a:close/>
                </a:path>
              </a:pathLst>
            </a:custGeom>
            <a:solidFill>
              <a:srgbClr val="FFCA61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302E5F95-AEED-E67B-9641-B658BD1EC14B}"/>
                </a:ext>
              </a:extLst>
            </p:cNvPr>
            <p:cNvGrpSpPr/>
            <p:nvPr/>
          </p:nvGrpSpPr>
          <p:grpSpPr>
            <a:xfrm>
              <a:off x="1510936" y="3532707"/>
              <a:ext cx="2235567" cy="1229549"/>
              <a:chOff x="283599" y="1906534"/>
              <a:chExt cx="2235567" cy="1229549"/>
            </a:xfrm>
          </p:grpSpPr>
          <p:sp>
            <p:nvSpPr>
              <p:cNvPr id="16" name="文本框 15">
                <a:extLst>
                  <a:ext uri="{FF2B5EF4-FFF2-40B4-BE49-F238E27FC236}">
                    <a16:creationId xmlns:a16="http://schemas.microsoft.com/office/drawing/2014/main" id="{1CAE9875-782A-F499-FCF6-79D60D6BF7F6}"/>
                  </a:ext>
                </a:extLst>
              </p:cNvPr>
              <p:cNvSpPr txBox="1"/>
              <p:nvPr/>
            </p:nvSpPr>
            <p:spPr>
              <a:xfrm>
                <a:off x="328050" y="2372797"/>
                <a:ext cx="2146664" cy="7632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17" name="文本框 16">
                <a:extLst>
                  <a:ext uri="{FF2B5EF4-FFF2-40B4-BE49-F238E27FC236}">
                    <a16:creationId xmlns:a16="http://schemas.microsoft.com/office/drawing/2014/main" id="{D275E902-FB02-18B1-A5B2-668FEE077D68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F6EF2A47-3824-B272-915C-34D799195154}"/>
              </a:ext>
            </a:extLst>
          </p:cNvPr>
          <p:cNvGrpSpPr/>
          <p:nvPr/>
        </p:nvGrpSpPr>
        <p:grpSpPr>
          <a:xfrm>
            <a:off x="4731657" y="3572909"/>
            <a:ext cx="2728685" cy="1349004"/>
            <a:chOff x="1264377" y="3413252"/>
            <a:chExt cx="2728685" cy="1349004"/>
          </a:xfrm>
        </p:grpSpPr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D2621AF4-9511-D638-DCDC-9617EC1CCED4}"/>
                </a:ext>
              </a:extLst>
            </p:cNvPr>
            <p:cNvSpPr/>
            <p:nvPr/>
          </p:nvSpPr>
          <p:spPr bwMode="auto">
            <a:xfrm>
              <a:off x="1264377" y="3413252"/>
              <a:ext cx="2728685" cy="534634"/>
            </a:xfrm>
            <a:custGeom>
              <a:avLst/>
              <a:gdLst>
                <a:gd name="connsiteX0" fmla="*/ 2728685 w 2728685"/>
                <a:gd name="connsiteY0" fmla="*/ 0 h 534634"/>
                <a:gd name="connsiteX1" fmla="*/ 2728685 w 2728685"/>
                <a:gd name="connsiteY1" fmla="*/ 534634 h 534634"/>
                <a:gd name="connsiteX2" fmla="*/ 0 w 2728685"/>
                <a:gd name="connsiteY2" fmla="*/ 534634 h 534634"/>
                <a:gd name="connsiteX3" fmla="*/ 0 w 2728685"/>
                <a:gd name="connsiteY3" fmla="*/ 0 h 534634"/>
                <a:gd name="connsiteX4" fmla="*/ 403466 w 2728685"/>
                <a:gd name="connsiteY4" fmla="*/ 22206 h 534634"/>
                <a:gd name="connsiteX5" fmla="*/ 1364342 w 2728685"/>
                <a:gd name="connsiteY5" fmla="*/ 43133 h 534634"/>
                <a:gd name="connsiteX6" fmla="*/ 2325218 w 2728685"/>
                <a:gd name="connsiteY6" fmla="*/ 22206 h 534634"/>
                <a:gd name="connsiteX7" fmla="*/ 2728685 w 2728685"/>
                <a:gd name="connsiteY7" fmla="*/ 0 h 534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28685" h="534634">
                  <a:moveTo>
                    <a:pt x="2728685" y="0"/>
                  </a:moveTo>
                  <a:lnTo>
                    <a:pt x="2728685" y="534634"/>
                  </a:lnTo>
                  <a:lnTo>
                    <a:pt x="0" y="534634"/>
                  </a:lnTo>
                  <a:lnTo>
                    <a:pt x="0" y="0"/>
                  </a:lnTo>
                  <a:lnTo>
                    <a:pt x="403466" y="22206"/>
                  </a:lnTo>
                  <a:cubicBezTo>
                    <a:pt x="717454" y="36001"/>
                    <a:pt x="1038245" y="43133"/>
                    <a:pt x="1364342" y="43133"/>
                  </a:cubicBezTo>
                  <a:cubicBezTo>
                    <a:pt x="1690439" y="43133"/>
                    <a:pt x="2011230" y="36001"/>
                    <a:pt x="2325218" y="22206"/>
                  </a:cubicBezTo>
                  <a:lnTo>
                    <a:pt x="2728685" y="0"/>
                  </a:lnTo>
                  <a:close/>
                </a:path>
              </a:pathLst>
            </a:custGeom>
            <a:solidFill>
              <a:srgbClr val="012BAF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BD7ACC7F-4217-B4BC-1A0C-F2BD5317A32E}"/>
                </a:ext>
              </a:extLst>
            </p:cNvPr>
            <p:cNvGrpSpPr/>
            <p:nvPr/>
          </p:nvGrpSpPr>
          <p:grpSpPr>
            <a:xfrm>
              <a:off x="1510936" y="3532707"/>
              <a:ext cx="2235567" cy="1229549"/>
              <a:chOff x="283599" y="1906534"/>
              <a:chExt cx="2235567" cy="1229549"/>
            </a:xfrm>
          </p:grpSpPr>
          <p:sp>
            <p:nvSpPr>
              <p:cNvPr id="22" name="文本框 21">
                <a:extLst>
                  <a:ext uri="{FF2B5EF4-FFF2-40B4-BE49-F238E27FC236}">
                    <a16:creationId xmlns:a16="http://schemas.microsoft.com/office/drawing/2014/main" id="{6D83DA50-CCFB-E0E9-53DA-DDBD5284019A}"/>
                  </a:ext>
                </a:extLst>
              </p:cNvPr>
              <p:cNvSpPr txBox="1"/>
              <p:nvPr/>
            </p:nvSpPr>
            <p:spPr>
              <a:xfrm>
                <a:off x="328050" y="2372797"/>
                <a:ext cx="2146664" cy="7632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0B8102ED-587A-E7DB-E634-8AD0C1B0D216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707A7D52-F55C-F263-8B47-0D3A2D7D29EB}"/>
              </a:ext>
            </a:extLst>
          </p:cNvPr>
          <p:cNvGrpSpPr/>
          <p:nvPr/>
        </p:nvGrpSpPr>
        <p:grpSpPr>
          <a:xfrm>
            <a:off x="8336434" y="3572909"/>
            <a:ext cx="2728685" cy="1349004"/>
            <a:chOff x="1264377" y="3413252"/>
            <a:chExt cx="2728685" cy="1349004"/>
          </a:xfrm>
        </p:grpSpPr>
        <p:sp>
          <p:nvSpPr>
            <p:cNvPr id="45" name="任意多边形: 形状 44">
              <a:extLst>
                <a:ext uri="{FF2B5EF4-FFF2-40B4-BE49-F238E27FC236}">
                  <a16:creationId xmlns:a16="http://schemas.microsoft.com/office/drawing/2014/main" id="{7855200D-35EA-EA94-5ED3-1BDAE6637838}"/>
                </a:ext>
              </a:extLst>
            </p:cNvPr>
            <p:cNvSpPr/>
            <p:nvPr/>
          </p:nvSpPr>
          <p:spPr bwMode="auto">
            <a:xfrm>
              <a:off x="1264377" y="3413252"/>
              <a:ext cx="2728685" cy="534634"/>
            </a:xfrm>
            <a:custGeom>
              <a:avLst/>
              <a:gdLst>
                <a:gd name="connsiteX0" fmla="*/ 2728685 w 2728685"/>
                <a:gd name="connsiteY0" fmla="*/ 0 h 534634"/>
                <a:gd name="connsiteX1" fmla="*/ 2728685 w 2728685"/>
                <a:gd name="connsiteY1" fmla="*/ 534634 h 534634"/>
                <a:gd name="connsiteX2" fmla="*/ 0 w 2728685"/>
                <a:gd name="connsiteY2" fmla="*/ 534634 h 534634"/>
                <a:gd name="connsiteX3" fmla="*/ 0 w 2728685"/>
                <a:gd name="connsiteY3" fmla="*/ 0 h 534634"/>
                <a:gd name="connsiteX4" fmla="*/ 403466 w 2728685"/>
                <a:gd name="connsiteY4" fmla="*/ 22206 h 534634"/>
                <a:gd name="connsiteX5" fmla="*/ 1364342 w 2728685"/>
                <a:gd name="connsiteY5" fmla="*/ 43133 h 534634"/>
                <a:gd name="connsiteX6" fmla="*/ 2325218 w 2728685"/>
                <a:gd name="connsiteY6" fmla="*/ 22206 h 534634"/>
                <a:gd name="connsiteX7" fmla="*/ 2728685 w 2728685"/>
                <a:gd name="connsiteY7" fmla="*/ 0 h 5346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728685" h="534634">
                  <a:moveTo>
                    <a:pt x="2728685" y="0"/>
                  </a:moveTo>
                  <a:lnTo>
                    <a:pt x="2728685" y="534634"/>
                  </a:lnTo>
                  <a:lnTo>
                    <a:pt x="0" y="534634"/>
                  </a:lnTo>
                  <a:lnTo>
                    <a:pt x="0" y="0"/>
                  </a:lnTo>
                  <a:lnTo>
                    <a:pt x="403466" y="22206"/>
                  </a:lnTo>
                  <a:cubicBezTo>
                    <a:pt x="717454" y="36001"/>
                    <a:pt x="1038245" y="43133"/>
                    <a:pt x="1364342" y="43133"/>
                  </a:cubicBezTo>
                  <a:cubicBezTo>
                    <a:pt x="1690439" y="43133"/>
                    <a:pt x="2011230" y="36001"/>
                    <a:pt x="2325218" y="22206"/>
                  </a:cubicBezTo>
                  <a:lnTo>
                    <a:pt x="2728685" y="0"/>
                  </a:lnTo>
                  <a:close/>
                </a:path>
              </a:pathLst>
            </a:custGeom>
            <a:solidFill>
              <a:srgbClr val="2982E1"/>
            </a:solidFill>
            <a:ln w="635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/>
              <a:endParaRPr lang="zh-CN" altLang="en-US" kern="0" dirty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6C4CC6A2-CEFA-D7AC-B453-DE98756A9674}"/>
                </a:ext>
              </a:extLst>
            </p:cNvPr>
            <p:cNvGrpSpPr/>
            <p:nvPr/>
          </p:nvGrpSpPr>
          <p:grpSpPr>
            <a:xfrm>
              <a:off x="1510936" y="3532707"/>
              <a:ext cx="2235567" cy="1229549"/>
              <a:chOff x="283599" y="1906534"/>
              <a:chExt cx="2235567" cy="1229549"/>
            </a:xfrm>
          </p:grpSpPr>
          <p:sp>
            <p:nvSpPr>
              <p:cNvPr id="47" name="文本框 46">
                <a:extLst>
                  <a:ext uri="{FF2B5EF4-FFF2-40B4-BE49-F238E27FC236}">
                    <a16:creationId xmlns:a16="http://schemas.microsoft.com/office/drawing/2014/main" id="{3D39DAAD-3497-9C59-05F6-BE3C6F8D5FB8}"/>
                  </a:ext>
                </a:extLst>
              </p:cNvPr>
              <p:cNvSpPr txBox="1"/>
              <p:nvPr/>
            </p:nvSpPr>
            <p:spPr>
              <a:xfrm>
                <a:off x="328050" y="2372797"/>
                <a:ext cx="2146664" cy="76328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>
                <a:defPPr>
                  <a:defRPr lang="zh-CN"/>
                </a:defPPr>
                <a:lvl1pPr>
                  <a:lnSpc>
                    <a:spcPct val="150000"/>
                  </a:lnSpc>
                  <a:defRPr sz="1050" b="0" i="0">
                    <a:solidFill>
                      <a:schemeClr val="bg1">
                        <a:lumMod val="50000"/>
                      </a:schemeClr>
                    </a:solidFill>
                    <a:effectLst/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sz="1000" dirty="0">
                    <a:sym typeface="HarmonyOS Sans SC Light" panose="00000400000000000000" pitchFamily="2" charset="-122"/>
                  </a:rPr>
                  <a:t>根据自己的需要添加适当的文字，此处添加详细文本描述，建议与标题相关尽量简洁</a:t>
                </a:r>
                <a:r>
                  <a:rPr lang="en-US" altLang="zh-CN" sz="1000" dirty="0">
                    <a:sym typeface="HarmonyOS Sans SC Light" panose="00000400000000000000" pitchFamily="2" charset="-122"/>
                  </a:rPr>
                  <a:t>... ...</a:t>
                </a:r>
              </a:p>
            </p:txBody>
          </p: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B39E4623-03F2-3859-205E-06DA02CC3FAA}"/>
                  </a:ext>
                </a:extLst>
              </p:cNvPr>
              <p:cNvSpPr txBox="1"/>
              <p:nvPr/>
            </p:nvSpPr>
            <p:spPr>
              <a:xfrm>
                <a:off x="283599" y="1906534"/>
                <a:ext cx="2235567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>
                  <a:defRPr sz="1600" b="1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HarmonyOS Sans SC Light" panose="00000400000000000000" pitchFamily="2" charset="-122"/>
                    <a:ea typeface="阿里巴巴普惠体 2.0 55 Regular" panose="00020600040101010101" pitchFamily="18" charset="-122"/>
                    <a:cs typeface="阿里巴巴普惠体 2.0 55 Regular" panose="00020600040101010101" pitchFamily="18" charset="-122"/>
                  </a:defRPr>
                </a:lvl1pPr>
              </a:lstStyle>
              <a:p>
                <a:pPr algn="ctr"/>
                <a:r>
                  <a:rPr lang="zh-CN" altLang="en-US" dirty="0">
                    <a:solidFill>
                      <a:schemeClr val="bg1"/>
                    </a:solidFill>
                    <a:sym typeface="HarmonyOS Sans SC Light" panose="00000400000000000000" pitchFamily="2" charset="-122"/>
                  </a:rPr>
                  <a:t>添加标题文本</a:t>
                </a: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1900777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2BA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26237D7-302C-D076-FB86-20A18E3472C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任意多边形: 形状 35" descr="D:\51PPT模板网\51pptmoban.com\图片.jpg">
            <a:extLst>
              <a:ext uri="{FF2B5EF4-FFF2-40B4-BE49-F238E27FC236}">
                <a16:creationId xmlns:a16="http://schemas.microsoft.com/office/drawing/2014/main" id="{5C8C5381-C7BF-7C77-05E3-DE779BD63353}"/>
              </a:ext>
            </a:extLst>
          </p:cNvPr>
          <p:cNvSpPr/>
          <p:nvPr/>
        </p:nvSpPr>
        <p:spPr>
          <a:xfrm rot="10800000">
            <a:off x="0" y="3458715"/>
            <a:ext cx="12192000" cy="3399285"/>
          </a:xfrm>
          <a:custGeom>
            <a:avLst/>
            <a:gdLst>
              <a:gd name="connsiteX0" fmla="*/ 6096000 w 12192000"/>
              <a:gd name="connsiteY0" fmla="*/ 3399285 h 3399285"/>
              <a:gd name="connsiteX1" fmla="*/ 172089 w 12192000"/>
              <a:gd name="connsiteY1" fmla="*/ 2946370 h 3399285"/>
              <a:gd name="connsiteX2" fmla="*/ 0 w 12192000"/>
              <a:gd name="connsiteY2" fmla="*/ 2915955 h 3399285"/>
              <a:gd name="connsiteX3" fmla="*/ 0 w 12192000"/>
              <a:gd name="connsiteY3" fmla="*/ 0 h 3399285"/>
              <a:gd name="connsiteX4" fmla="*/ 12192000 w 12192000"/>
              <a:gd name="connsiteY4" fmla="*/ 0 h 3399285"/>
              <a:gd name="connsiteX5" fmla="*/ 12192000 w 12192000"/>
              <a:gd name="connsiteY5" fmla="*/ 2915955 h 3399285"/>
              <a:gd name="connsiteX6" fmla="*/ 12019910 w 12192000"/>
              <a:gd name="connsiteY6" fmla="*/ 2946370 h 3399285"/>
              <a:gd name="connsiteX7" fmla="*/ 6096000 w 12192000"/>
              <a:gd name="connsiteY7" fmla="*/ 3399285 h 3399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3399285">
                <a:moveTo>
                  <a:pt x="6096000" y="3399285"/>
                </a:moveTo>
                <a:cubicBezTo>
                  <a:pt x="3959672" y="3399285"/>
                  <a:pt x="1945006" y="3235746"/>
                  <a:pt x="172089" y="2946370"/>
                </a:cubicBezTo>
                <a:lnTo>
                  <a:pt x="0" y="2915955"/>
                </a:lnTo>
                <a:lnTo>
                  <a:pt x="0" y="0"/>
                </a:lnTo>
                <a:lnTo>
                  <a:pt x="12192000" y="0"/>
                </a:lnTo>
                <a:lnTo>
                  <a:pt x="12192000" y="2915955"/>
                </a:lnTo>
                <a:lnTo>
                  <a:pt x="12019910" y="2946370"/>
                </a:lnTo>
                <a:cubicBezTo>
                  <a:pt x="10246993" y="3235747"/>
                  <a:pt x="8232329" y="3399285"/>
                  <a:pt x="6096000" y="3399285"/>
                </a:cubicBezTo>
                <a:close/>
              </a:path>
            </a:pathLst>
          </a:custGeom>
          <a:blipFill dpi="0" rotWithShape="0">
            <a:blip r:embed="rId4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814468B-FCA7-B06B-02AC-8111857A94B4}"/>
              </a:ext>
            </a:extLst>
          </p:cNvPr>
          <p:cNvSpPr txBox="1"/>
          <p:nvPr/>
        </p:nvSpPr>
        <p:spPr>
          <a:xfrm>
            <a:off x="4267200" y="139198"/>
            <a:ext cx="36576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algn="ctr" rtl="0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zh-CN" altLang="zh-CN" sz="2400" b="1" kern="1200" dirty="0">
                <a:solidFill>
                  <a:srgbClr val="FFFFFF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+mn-cs"/>
              </a:rPr>
              <a:t>工作概述</a:t>
            </a:r>
            <a:endParaRPr lang="zh-CN" altLang="zh-CN" sz="3200" dirty="0">
              <a:effectLst/>
            </a:endParaRPr>
          </a:p>
        </p:txBody>
      </p:sp>
      <p:sp>
        <p:nvSpPr>
          <p:cNvPr id="3" name="Oval 24">
            <a:extLst>
              <a:ext uri="{FF2B5EF4-FFF2-40B4-BE49-F238E27FC236}">
                <a16:creationId xmlns:a16="http://schemas.microsoft.com/office/drawing/2014/main" id="{DAEFAB57-2A82-8A46-3C6A-F62402340836}"/>
              </a:ext>
            </a:extLst>
          </p:cNvPr>
          <p:cNvSpPr/>
          <p:nvPr/>
        </p:nvSpPr>
        <p:spPr>
          <a:xfrm>
            <a:off x="6785295" y="3004082"/>
            <a:ext cx="910904" cy="910904"/>
          </a:xfrm>
          <a:prstGeom prst="ellipse">
            <a:avLst/>
          </a:prstGeom>
          <a:solidFill>
            <a:srgbClr val="2982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/>
            <a:endParaRPr sz="1350">
              <a:solidFill>
                <a:prstClr val="white"/>
              </a:solidFill>
              <a:latin typeface="Arial"/>
              <a:ea typeface="微软雅黑"/>
            </a:endParaRPr>
          </a:p>
        </p:txBody>
      </p:sp>
      <p:grpSp>
        <p:nvGrpSpPr>
          <p:cNvPr id="4" name="Group 28">
            <a:extLst>
              <a:ext uri="{FF2B5EF4-FFF2-40B4-BE49-F238E27FC236}">
                <a16:creationId xmlns:a16="http://schemas.microsoft.com/office/drawing/2014/main" id="{D14B5CA3-79AC-BA5C-F05E-CB63DFA7FC21}"/>
              </a:ext>
            </a:extLst>
          </p:cNvPr>
          <p:cNvGrpSpPr/>
          <p:nvPr/>
        </p:nvGrpSpPr>
        <p:grpSpPr>
          <a:xfrm>
            <a:off x="7071946" y="3286807"/>
            <a:ext cx="337603" cy="345453"/>
            <a:chOff x="2308225" y="2935287"/>
            <a:chExt cx="273050" cy="279400"/>
          </a:xfrm>
          <a:solidFill>
            <a:schemeClr val="bg1"/>
          </a:solidFill>
        </p:grpSpPr>
        <p:sp>
          <p:nvSpPr>
            <p:cNvPr id="6" name="Freeform: Shape 29">
              <a:extLst>
                <a:ext uri="{FF2B5EF4-FFF2-40B4-BE49-F238E27FC236}">
                  <a16:creationId xmlns:a16="http://schemas.microsoft.com/office/drawing/2014/main" id="{C54953D1-A69E-3D5E-AF39-3597C6980129}"/>
                </a:ext>
              </a:extLst>
            </p:cNvPr>
            <p:cNvSpPr>
              <a:spLocks/>
            </p:cNvSpPr>
            <p:nvPr/>
          </p:nvSpPr>
          <p:spPr bwMode="auto">
            <a:xfrm>
              <a:off x="2308225" y="2935287"/>
              <a:ext cx="246062" cy="279400"/>
            </a:xfrm>
            <a:custGeom>
              <a:avLst/>
              <a:gdLst/>
              <a:ahLst/>
              <a:cxnLst>
                <a:cxn ang="0">
                  <a:pos x="66" y="97"/>
                </a:cxn>
                <a:cxn ang="0">
                  <a:pos x="95" y="68"/>
                </a:cxn>
                <a:cxn ang="0">
                  <a:pos x="103" y="69"/>
                </a:cxn>
                <a:cxn ang="0">
                  <a:pos x="105" y="67"/>
                </a:cxn>
                <a:cxn ang="0">
                  <a:pos x="107" y="55"/>
                </a:cxn>
                <a:cxn ang="0">
                  <a:pos x="107" y="20"/>
                </a:cxn>
                <a:cxn ang="0">
                  <a:pos x="104" y="17"/>
                </a:cxn>
                <a:cxn ang="0">
                  <a:pos x="85" y="15"/>
                </a:cxn>
                <a:cxn ang="0">
                  <a:pos x="53" y="0"/>
                </a:cxn>
                <a:cxn ang="0">
                  <a:pos x="26" y="15"/>
                </a:cxn>
                <a:cxn ang="0">
                  <a:pos x="3" y="16"/>
                </a:cxn>
                <a:cxn ang="0">
                  <a:pos x="1" y="19"/>
                </a:cxn>
                <a:cxn ang="0">
                  <a:pos x="0" y="55"/>
                </a:cxn>
                <a:cxn ang="0">
                  <a:pos x="53" y="122"/>
                </a:cxn>
                <a:cxn ang="0">
                  <a:pos x="70" y="114"/>
                </a:cxn>
                <a:cxn ang="0">
                  <a:pos x="70" y="112"/>
                </a:cxn>
                <a:cxn ang="0">
                  <a:pos x="66" y="97"/>
                </a:cxn>
              </a:cxnLst>
              <a:rect l="0" t="0" r="r" b="b"/>
              <a:pathLst>
                <a:path w="107" h="122">
                  <a:moveTo>
                    <a:pt x="66" y="97"/>
                  </a:moveTo>
                  <a:cubicBezTo>
                    <a:pt x="66" y="81"/>
                    <a:pt x="79" y="68"/>
                    <a:pt x="95" y="68"/>
                  </a:cubicBezTo>
                  <a:cubicBezTo>
                    <a:pt x="98" y="68"/>
                    <a:pt x="101" y="68"/>
                    <a:pt x="103" y="69"/>
                  </a:cubicBezTo>
                  <a:cubicBezTo>
                    <a:pt x="104" y="69"/>
                    <a:pt x="105" y="68"/>
                    <a:pt x="105" y="67"/>
                  </a:cubicBezTo>
                  <a:cubicBezTo>
                    <a:pt x="106" y="63"/>
                    <a:pt x="107" y="59"/>
                    <a:pt x="107" y="55"/>
                  </a:cubicBezTo>
                  <a:cubicBezTo>
                    <a:pt x="107" y="55"/>
                    <a:pt x="107" y="20"/>
                    <a:pt x="107" y="20"/>
                  </a:cubicBezTo>
                  <a:cubicBezTo>
                    <a:pt x="107" y="17"/>
                    <a:pt x="105" y="17"/>
                    <a:pt x="104" y="17"/>
                  </a:cubicBezTo>
                  <a:cubicBezTo>
                    <a:pt x="98" y="17"/>
                    <a:pt x="91" y="17"/>
                    <a:pt x="85" y="15"/>
                  </a:cubicBezTo>
                  <a:cubicBezTo>
                    <a:pt x="71" y="11"/>
                    <a:pt x="58" y="0"/>
                    <a:pt x="53" y="0"/>
                  </a:cubicBezTo>
                  <a:cubicBezTo>
                    <a:pt x="49" y="0"/>
                    <a:pt x="40" y="11"/>
                    <a:pt x="26" y="15"/>
                  </a:cubicBezTo>
                  <a:cubicBezTo>
                    <a:pt x="18" y="17"/>
                    <a:pt x="10" y="17"/>
                    <a:pt x="3" y="16"/>
                  </a:cubicBezTo>
                  <a:cubicBezTo>
                    <a:pt x="2" y="16"/>
                    <a:pt x="1" y="16"/>
                    <a:pt x="1" y="19"/>
                  </a:cubicBezTo>
                  <a:cubicBezTo>
                    <a:pt x="1" y="20"/>
                    <a:pt x="0" y="55"/>
                    <a:pt x="0" y="55"/>
                  </a:cubicBezTo>
                  <a:cubicBezTo>
                    <a:pt x="0" y="90"/>
                    <a:pt x="43" y="122"/>
                    <a:pt x="53" y="122"/>
                  </a:cubicBezTo>
                  <a:cubicBezTo>
                    <a:pt x="57" y="122"/>
                    <a:pt x="62" y="120"/>
                    <a:pt x="70" y="114"/>
                  </a:cubicBezTo>
                  <a:cubicBezTo>
                    <a:pt x="71" y="113"/>
                    <a:pt x="70" y="113"/>
                    <a:pt x="70" y="112"/>
                  </a:cubicBezTo>
                  <a:cubicBezTo>
                    <a:pt x="67" y="108"/>
                    <a:pt x="66" y="102"/>
                    <a:pt x="66" y="97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 defTabSz="685800"/>
              <a:endParaRPr sz="1350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7" name="Freeform: Shape 30">
              <a:extLst>
                <a:ext uri="{FF2B5EF4-FFF2-40B4-BE49-F238E27FC236}">
                  <a16:creationId xmlns:a16="http://schemas.microsoft.com/office/drawing/2014/main" id="{19EECBE6-06E4-0C68-B06A-1D837C345A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471738" y="3121024"/>
              <a:ext cx="109537" cy="73025"/>
            </a:xfrm>
            <a:custGeom>
              <a:avLst/>
              <a:gdLst/>
              <a:ahLst/>
              <a:cxnLst>
                <a:cxn ang="0">
                  <a:pos x="24" y="31"/>
                </a:cxn>
                <a:cxn ang="0">
                  <a:pos x="20" y="31"/>
                </a:cxn>
                <a:cxn ang="0">
                  <a:pos x="2" y="17"/>
                </a:cxn>
                <a:cxn ang="0">
                  <a:pos x="1" y="14"/>
                </a:cxn>
                <a:cxn ang="0">
                  <a:pos x="4" y="11"/>
                </a:cxn>
                <a:cxn ang="0">
                  <a:pos x="7" y="10"/>
                </a:cxn>
                <a:cxn ang="0">
                  <a:pos x="19" y="19"/>
                </a:cxn>
                <a:cxn ang="0">
                  <a:pos x="23" y="18"/>
                </a:cxn>
                <a:cxn ang="0">
                  <a:pos x="40" y="1"/>
                </a:cxn>
                <a:cxn ang="0">
                  <a:pos x="44" y="1"/>
                </a:cxn>
                <a:cxn ang="0">
                  <a:pos x="47" y="3"/>
                </a:cxn>
                <a:cxn ang="0">
                  <a:pos x="47" y="7"/>
                </a:cxn>
                <a:cxn ang="0">
                  <a:pos x="24" y="31"/>
                </a:cxn>
              </a:cxnLst>
              <a:rect l="0" t="0" r="r" b="b"/>
              <a:pathLst>
                <a:path w="48" h="32">
                  <a:moveTo>
                    <a:pt x="24" y="31"/>
                  </a:moveTo>
                  <a:cubicBezTo>
                    <a:pt x="23" y="32"/>
                    <a:pt x="21" y="32"/>
                    <a:pt x="20" y="31"/>
                  </a:cubicBezTo>
                  <a:cubicBezTo>
                    <a:pt x="2" y="17"/>
                    <a:pt x="2" y="17"/>
                    <a:pt x="2" y="17"/>
                  </a:cubicBezTo>
                  <a:cubicBezTo>
                    <a:pt x="1" y="17"/>
                    <a:pt x="0" y="15"/>
                    <a:pt x="1" y="14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4" y="9"/>
                    <a:pt x="6" y="9"/>
                    <a:pt x="7" y="10"/>
                  </a:cubicBezTo>
                  <a:cubicBezTo>
                    <a:pt x="19" y="19"/>
                    <a:pt x="19" y="19"/>
                    <a:pt x="19" y="19"/>
                  </a:cubicBezTo>
                  <a:cubicBezTo>
                    <a:pt x="20" y="20"/>
                    <a:pt x="22" y="20"/>
                    <a:pt x="23" y="18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1" y="0"/>
                    <a:pt x="43" y="0"/>
                    <a:pt x="44" y="1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48" y="4"/>
                    <a:pt x="48" y="6"/>
                    <a:pt x="47" y="7"/>
                  </a:cubicBezTo>
                  <a:lnTo>
                    <a:pt x="24" y="31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 defTabSz="685800"/>
              <a:endParaRPr sz="1350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9" name="Oval 20">
            <a:extLst>
              <a:ext uri="{FF2B5EF4-FFF2-40B4-BE49-F238E27FC236}">
                <a16:creationId xmlns:a16="http://schemas.microsoft.com/office/drawing/2014/main" id="{0351E15D-FA14-CAB3-66DA-11F73AB806CA}"/>
              </a:ext>
            </a:extLst>
          </p:cNvPr>
          <p:cNvSpPr/>
          <p:nvPr/>
        </p:nvSpPr>
        <p:spPr>
          <a:xfrm>
            <a:off x="2206310" y="3276146"/>
            <a:ext cx="910890" cy="910890"/>
          </a:xfrm>
          <a:prstGeom prst="ellipse">
            <a:avLst/>
          </a:prstGeom>
          <a:solidFill>
            <a:srgbClr val="012BA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/>
            <a:endParaRPr sz="1350">
              <a:solidFill>
                <a:prstClr val="white"/>
              </a:solidFill>
              <a:latin typeface="Arial"/>
              <a:ea typeface="微软雅黑"/>
            </a:endParaRPr>
          </a:p>
        </p:txBody>
      </p:sp>
      <p:grpSp>
        <p:nvGrpSpPr>
          <p:cNvPr id="10" name="Group 31">
            <a:extLst>
              <a:ext uri="{FF2B5EF4-FFF2-40B4-BE49-F238E27FC236}">
                <a16:creationId xmlns:a16="http://schemas.microsoft.com/office/drawing/2014/main" id="{18A805D0-59FD-89BA-F274-89F26EA92BAC}"/>
              </a:ext>
            </a:extLst>
          </p:cNvPr>
          <p:cNvGrpSpPr/>
          <p:nvPr/>
        </p:nvGrpSpPr>
        <p:grpSpPr>
          <a:xfrm>
            <a:off x="2493925" y="3596159"/>
            <a:ext cx="335638" cy="270867"/>
            <a:chOff x="2700338" y="2965449"/>
            <a:chExt cx="271462" cy="219075"/>
          </a:xfrm>
          <a:solidFill>
            <a:schemeClr val="bg1"/>
          </a:solidFill>
        </p:grpSpPr>
        <p:sp>
          <p:nvSpPr>
            <p:cNvPr id="11" name="Freeform: Shape 32">
              <a:extLst>
                <a:ext uri="{FF2B5EF4-FFF2-40B4-BE49-F238E27FC236}">
                  <a16:creationId xmlns:a16="http://schemas.microsoft.com/office/drawing/2014/main" id="{46F59DDF-4E65-3452-DBB8-C626BBB4C5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54313" y="2987674"/>
              <a:ext cx="82550" cy="174625"/>
            </a:xfrm>
            <a:custGeom>
              <a:avLst/>
              <a:gdLst/>
              <a:ahLst/>
              <a:cxnLst>
                <a:cxn ang="0">
                  <a:pos x="36" y="72"/>
                </a:cxn>
                <a:cxn ang="0">
                  <a:pos x="32" y="75"/>
                </a:cxn>
                <a:cxn ang="0">
                  <a:pos x="5" y="61"/>
                </a:cxn>
                <a:cxn ang="0">
                  <a:pos x="0" y="53"/>
                </a:cxn>
                <a:cxn ang="0">
                  <a:pos x="0" y="23"/>
                </a:cxn>
                <a:cxn ang="0">
                  <a:pos x="5" y="15"/>
                </a:cxn>
                <a:cxn ang="0">
                  <a:pos x="32" y="2"/>
                </a:cxn>
                <a:cxn ang="0">
                  <a:pos x="36" y="4"/>
                </a:cxn>
                <a:cxn ang="0">
                  <a:pos x="36" y="72"/>
                </a:cxn>
              </a:cxnLst>
              <a:rect l="0" t="0" r="r" b="b"/>
              <a:pathLst>
                <a:path w="36" h="76">
                  <a:moveTo>
                    <a:pt x="36" y="72"/>
                  </a:moveTo>
                  <a:cubicBezTo>
                    <a:pt x="36" y="75"/>
                    <a:pt x="35" y="76"/>
                    <a:pt x="32" y="75"/>
                  </a:cubicBezTo>
                  <a:cubicBezTo>
                    <a:pt x="5" y="61"/>
                    <a:pt x="5" y="61"/>
                    <a:pt x="5" y="61"/>
                  </a:cubicBezTo>
                  <a:cubicBezTo>
                    <a:pt x="2" y="60"/>
                    <a:pt x="0" y="56"/>
                    <a:pt x="0" y="5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0"/>
                    <a:pt x="2" y="17"/>
                    <a:pt x="5" y="15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35" y="0"/>
                    <a:pt x="36" y="1"/>
                    <a:pt x="36" y="4"/>
                  </a:cubicBezTo>
                  <a:lnTo>
                    <a:pt x="36" y="72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 defTabSz="685800"/>
              <a:endParaRPr sz="1350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12" name="Freeform: Shape 33">
              <a:extLst>
                <a:ext uri="{FF2B5EF4-FFF2-40B4-BE49-F238E27FC236}">
                  <a16:creationId xmlns:a16="http://schemas.microsoft.com/office/drawing/2014/main" id="{89881CB5-04BA-14D9-7791-59899AF32D05}"/>
                </a:ext>
              </a:extLst>
            </p:cNvPr>
            <p:cNvSpPr>
              <a:spLocks/>
            </p:cNvSpPr>
            <p:nvPr/>
          </p:nvSpPr>
          <p:spPr bwMode="auto">
            <a:xfrm>
              <a:off x="2700338" y="3028949"/>
              <a:ext cx="39687" cy="93663"/>
            </a:xfrm>
            <a:custGeom>
              <a:avLst/>
              <a:gdLst/>
              <a:ahLst/>
              <a:cxnLst>
                <a:cxn ang="0">
                  <a:pos x="17" y="35"/>
                </a:cxn>
                <a:cxn ang="0">
                  <a:pos x="12" y="41"/>
                </a:cxn>
                <a:cxn ang="0">
                  <a:pos x="5" y="41"/>
                </a:cxn>
                <a:cxn ang="0">
                  <a:pos x="0" y="35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12" y="0"/>
                </a:cxn>
                <a:cxn ang="0">
                  <a:pos x="17" y="5"/>
                </a:cxn>
                <a:cxn ang="0">
                  <a:pos x="17" y="35"/>
                </a:cxn>
              </a:cxnLst>
              <a:rect l="0" t="0" r="r" b="b"/>
              <a:pathLst>
                <a:path w="17" h="41">
                  <a:moveTo>
                    <a:pt x="17" y="35"/>
                  </a:moveTo>
                  <a:cubicBezTo>
                    <a:pt x="17" y="38"/>
                    <a:pt x="14" y="41"/>
                    <a:pt x="12" y="41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2" y="41"/>
                    <a:pt x="0" y="38"/>
                    <a:pt x="0" y="3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7" y="2"/>
                    <a:pt x="17" y="5"/>
                  </a:cubicBezTo>
                  <a:lnTo>
                    <a:pt x="17" y="35"/>
                  </a:lnTo>
                  <a:close/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 defTabSz="685800"/>
              <a:endParaRPr sz="1350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13" name="Freeform: Shape 34">
              <a:extLst>
                <a:ext uri="{FF2B5EF4-FFF2-40B4-BE49-F238E27FC236}">
                  <a16:creationId xmlns:a16="http://schemas.microsoft.com/office/drawing/2014/main" id="{9C7E66C6-FF29-EAD9-6654-8232BCA278A6}"/>
                </a:ext>
              </a:extLst>
            </p:cNvPr>
            <p:cNvSpPr>
              <a:spLocks/>
            </p:cNvSpPr>
            <p:nvPr/>
          </p:nvSpPr>
          <p:spPr bwMode="auto">
            <a:xfrm>
              <a:off x="2865438" y="3006724"/>
              <a:ext cx="46037" cy="136525"/>
            </a:xfrm>
            <a:custGeom>
              <a:avLst/>
              <a:gdLst/>
              <a:ahLst/>
              <a:cxnLst>
                <a:cxn ang="0">
                  <a:pos x="10" y="58"/>
                </a:cxn>
                <a:cxn ang="0">
                  <a:pos x="20" y="31"/>
                </a:cxn>
                <a:cxn ang="0">
                  <a:pos x="10" y="3"/>
                </a:cxn>
                <a:cxn ang="0">
                  <a:pos x="10" y="2"/>
                </a:cxn>
                <a:cxn ang="0">
                  <a:pos x="5" y="2"/>
                </a:cxn>
                <a:cxn ang="0">
                  <a:pos x="2" y="5"/>
                </a:cxn>
                <a:cxn ang="0">
                  <a:pos x="2" y="10"/>
                </a:cxn>
                <a:cxn ang="0">
                  <a:pos x="2" y="10"/>
                </a:cxn>
                <a:cxn ang="0">
                  <a:pos x="2" y="51"/>
                </a:cxn>
                <a:cxn ang="0">
                  <a:pos x="2" y="51"/>
                </a:cxn>
                <a:cxn ang="0">
                  <a:pos x="2" y="55"/>
                </a:cxn>
                <a:cxn ang="0">
                  <a:pos x="5" y="59"/>
                </a:cxn>
                <a:cxn ang="0">
                  <a:pos x="7" y="60"/>
                </a:cxn>
                <a:cxn ang="0">
                  <a:pos x="9" y="58"/>
                </a:cxn>
                <a:cxn ang="0">
                  <a:pos x="10" y="58"/>
                </a:cxn>
              </a:cxnLst>
              <a:rect l="0" t="0" r="r" b="b"/>
              <a:pathLst>
                <a:path w="20" h="60">
                  <a:moveTo>
                    <a:pt x="10" y="58"/>
                  </a:moveTo>
                  <a:cubicBezTo>
                    <a:pt x="16" y="50"/>
                    <a:pt x="20" y="41"/>
                    <a:pt x="20" y="31"/>
                  </a:cubicBezTo>
                  <a:cubicBezTo>
                    <a:pt x="20" y="20"/>
                    <a:pt x="17" y="11"/>
                    <a:pt x="10" y="3"/>
                  </a:cubicBezTo>
                  <a:cubicBezTo>
                    <a:pt x="10" y="3"/>
                    <a:pt x="10" y="2"/>
                    <a:pt x="10" y="2"/>
                  </a:cubicBezTo>
                  <a:cubicBezTo>
                    <a:pt x="8" y="1"/>
                    <a:pt x="7" y="0"/>
                    <a:pt x="5" y="2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7"/>
                    <a:pt x="1" y="9"/>
                    <a:pt x="2" y="10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2" y="22"/>
                    <a:pt x="12" y="39"/>
                    <a:pt x="2" y="51"/>
                  </a:cubicBezTo>
                  <a:cubicBezTo>
                    <a:pt x="2" y="51"/>
                    <a:pt x="2" y="51"/>
                    <a:pt x="2" y="51"/>
                  </a:cubicBezTo>
                  <a:cubicBezTo>
                    <a:pt x="1" y="51"/>
                    <a:pt x="0" y="53"/>
                    <a:pt x="2" y="55"/>
                  </a:cubicBezTo>
                  <a:cubicBezTo>
                    <a:pt x="5" y="59"/>
                    <a:pt x="5" y="59"/>
                    <a:pt x="5" y="59"/>
                  </a:cubicBezTo>
                  <a:cubicBezTo>
                    <a:pt x="6" y="59"/>
                    <a:pt x="7" y="60"/>
                    <a:pt x="7" y="60"/>
                  </a:cubicBezTo>
                  <a:cubicBezTo>
                    <a:pt x="8" y="59"/>
                    <a:pt x="9" y="59"/>
                    <a:pt x="9" y="58"/>
                  </a:cubicBezTo>
                  <a:cubicBezTo>
                    <a:pt x="10" y="58"/>
                    <a:pt x="10" y="58"/>
                    <a:pt x="10" y="58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 defTabSz="685800"/>
              <a:endParaRPr sz="1350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  <p:sp>
          <p:nvSpPr>
            <p:cNvPr id="14" name="Freeform: Shape 35">
              <a:extLst>
                <a:ext uri="{FF2B5EF4-FFF2-40B4-BE49-F238E27FC236}">
                  <a16:creationId xmlns:a16="http://schemas.microsoft.com/office/drawing/2014/main" id="{436B048B-7B2F-42FA-DB65-911292A81D21}"/>
                </a:ext>
              </a:extLst>
            </p:cNvPr>
            <p:cNvSpPr>
              <a:spLocks/>
            </p:cNvSpPr>
            <p:nvPr/>
          </p:nvSpPr>
          <p:spPr bwMode="auto">
            <a:xfrm>
              <a:off x="2906713" y="2965449"/>
              <a:ext cx="65087" cy="219075"/>
            </a:xfrm>
            <a:custGeom>
              <a:avLst/>
              <a:gdLst/>
              <a:ahLst/>
              <a:cxnLst>
                <a:cxn ang="0">
                  <a:pos x="28" y="49"/>
                </a:cxn>
                <a:cxn ang="0">
                  <a:pos x="11" y="3"/>
                </a:cxn>
                <a:cxn ang="0">
                  <a:pos x="11" y="3"/>
                </a:cxn>
                <a:cxn ang="0">
                  <a:pos x="10" y="2"/>
                </a:cxn>
                <a:cxn ang="0">
                  <a:pos x="6" y="1"/>
                </a:cxn>
                <a:cxn ang="0">
                  <a:pos x="2" y="5"/>
                </a:cxn>
                <a:cxn ang="0">
                  <a:pos x="3" y="10"/>
                </a:cxn>
                <a:cxn ang="0">
                  <a:pos x="3" y="10"/>
                </a:cxn>
                <a:cxn ang="0">
                  <a:pos x="2" y="87"/>
                </a:cxn>
                <a:cxn ang="0">
                  <a:pos x="2" y="91"/>
                </a:cxn>
                <a:cxn ang="0">
                  <a:pos x="6" y="95"/>
                </a:cxn>
                <a:cxn ang="0">
                  <a:pos x="8" y="96"/>
                </a:cxn>
                <a:cxn ang="0">
                  <a:pos x="10" y="95"/>
                </a:cxn>
                <a:cxn ang="0">
                  <a:pos x="28" y="49"/>
                </a:cxn>
              </a:cxnLst>
              <a:rect l="0" t="0" r="r" b="b"/>
              <a:pathLst>
                <a:path w="28" h="96">
                  <a:moveTo>
                    <a:pt x="28" y="49"/>
                  </a:moveTo>
                  <a:cubicBezTo>
                    <a:pt x="28" y="32"/>
                    <a:pt x="22" y="15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2"/>
                    <a:pt x="10" y="2"/>
                    <a:pt x="10" y="2"/>
                  </a:cubicBezTo>
                  <a:cubicBezTo>
                    <a:pt x="8" y="0"/>
                    <a:pt x="7" y="0"/>
                    <a:pt x="6" y="1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0" y="7"/>
                    <a:pt x="2" y="9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22" y="33"/>
                    <a:pt x="22" y="65"/>
                    <a:pt x="2" y="87"/>
                  </a:cubicBezTo>
                  <a:cubicBezTo>
                    <a:pt x="2" y="88"/>
                    <a:pt x="0" y="89"/>
                    <a:pt x="2" y="91"/>
                  </a:cubicBezTo>
                  <a:cubicBezTo>
                    <a:pt x="6" y="95"/>
                    <a:pt x="6" y="95"/>
                    <a:pt x="6" y="95"/>
                  </a:cubicBezTo>
                  <a:cubicBezTo>
                    <a:pt x="7" y="96"/>
                    <a:pt x="7" y="96"/>
                    <a:pt x="8" y="96"/>
                  </a:cubicBezTo>
                  <a:cubicBezTo>
                    <a:pt x="9" y="96"/>
                    <a:pt x="9" y="95"/>
                    <a:pt x="10" y="95"/>
                  </a:cubicBezTo>
                  <a:cubicBezTo>
                    <a:pt x="22" y="82"/>
                    <a:pt x="28" y="66"/>
                    <a:pt x="28" y="49"/>
                  </a:cubicBezTo>
                </a:path>
              </a:pathLst>
            </a:custGeom>
            <a:grpFill/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 defTabSz="685800"/>
              <a:endParaRPr sz="1350">
                <a:solidFill>
                  <a:prstClr val="black"/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6" name="Oval 22">
            <a:extLst>
              <a:ext uri="{FF2B5EF4-FFF2-40B4-BE49-F238E27FC236}">
                <a16:creationId xmlns:a16="http://schemas.microsoft.com/office/drawing/2014/main" id="{11C76FD6-E5D9-EB8E-5585-C0180F259178}"/>
              </a:ext>
            </a:extLst>
          </p:cNvPr>
          <p:cNvSpPr/>
          <p:nvPr/>
        </p:nvSpPr>
        <p:spPr>
          <a:xfrm>
            <a:off x="4495801" y="3002441"/>
            <a:ext cx="910908" cy="910908"/>
          </a:xfrm>
          <a:prstGeom prst="ellipse">
            <a:avLst/>
          </a:prstGeom>
          <a:solidFill>
            <a:srgbClr val="FFCA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/>
            <a:endParaRPr sz="135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17" name="Freeform: Shape 36">
            <a:extLst>
              <a:ext uri="{FF2B5EF4-FFF2-40B4-BE49-F238E27FC236}">
                <a16:creationId xmlns:a16="http://schemas.microsoft.com/office/drawing/2014/main" id="{3992CFFF-803E-E944-A010-876A44550478}"/>
              </a:ext>
            </a:extLst>
          </p:cNvPr>
          <p:cNvSpPr>
            <a:spLocks/>
          </p:cNvSpPr>
          <p:nvPr/>
        </p:nvSpPr>
        <p:spPr bwMode="auto">
          <a:xfrm>
            <a:off x="4782454" y="3294005"/>
            <a:ext cx="337604" cy="327789"/>
          </a:xfrm>
          <a:custGeom>
            <a:avLst/>
            <a:gdLst/>
            <a:ahLst/>
            <a:cxnLst>
              <a:cxn ang="0">
                <a:pos x="86" y="58"/>
              </a:cxn>
              <a:cxn ang="0">
                <a:pos x="76" y="55"/>
              </a:cxn>
              <a:cxn ang="0">
                <a:pos x="76" y="54"/>
              </a:cxn>
              <a:cxn ang="0">
                <a:pos x="71" y="47"/>
              </a:cxn>
              <a:cxn ang="0">
                <a:pos x="76" y="68"/>
              </a:cxn>
              <a:cxn ang="0">
                <a:pos x="76" y="59"/>
              </a:cxn>
              <a:cxn ang="0">
                <a:pos x="81" y="59"/>
              </a:cxn>
              <a:cxn ang="0">
                <a:pos x="86" y="68"/>
              </a:cxn>
              <a:cxn ang="0">
                <a:pos x="65" y="59"/>
              </a:cxn>
              <a:cxn ang="0">
                <a:pos x="58" y="47"/>
              </a:cxn>
              <a:cxn ang="0">
                <a:pos x="50" y="63"/>
              </a:cxn>
              <a:cxn ang="0">
                <a:pos x="60" y="68"/>
              </a:cxn>
              <a:cxn ang="0">
                <a:pos x="65" y="63"/>
              </a:cxn>
              <a:cxn ang="0">
                <a:pos x="67" y="59"/>
              </a:cxn>
              <a:cxn ang="0">
                <a:pos x="39" y="64"/>
              </a:cxn>
              <a:cxn ang="0">
                <a:pos x="40" y="46"/>
              </a:cxn>
              <a:cxn ang="0">
                <a:pos x="37" y="54"/>
              </a:cxn>
              <a:cxn ang="0">
                <a:pos x="42" y="54"/>
              </a:cxn>
              <a:cxn ang="0">
                <a:pos x="33" y="68"/>
              </a:cxn>
              <a:cxn ang="0">
                <a:pos x="48" y="64"/>
              </a:cxn>
              <a:cxn ang="0">
                <a:pos x="60" y="89"/>
              </a:cxn>
              <a:cxn ang="0">
                <a:pos x="60" y="27"/>
              </a:cxn>
              <a:cxn ang="0">
                <a:pos x="59" y="54"/>
              </a:cxn>
              <a:cxn ang="0">
                <a:pos x="55" y="59"/>
              </a:cxn>
              <a:cxn ang="0">
                <a:pos x="60" y="54"/>
              </a:cxn>
              <a:cxn ang="0">
                <a:pos x="60" y="52"/>
              </a:cxn>
              <a:cxn ang="0">
                <a:pos x="109" y="28"/>
              </a:cxn>
              <a:cxn ang="0">
                <a:pos x="5" y="40"/>
              </a:cxn>
              <a:cxn ang="0">
                <a:pos x="6" y="46"/>
              </a:cxn>
              <a:cxn ang="0">
                <a:pos x="60" y="12"/>
              </a:cxn>
              <a:cxn ang="0">
                <a:pos x="90" y="33"/>
              </a:cxn>
              <a:cxn ang="0">
                <a:pos x="104" y="50"/>
              </a:cxn>
              <a:cxn ang="0">
                <a:pos x="112" y="55"/>
              </a:cxn>
              <a:cxn ang="0">
                <a:pos x="119" y="28"/>
              </a:cxn>
              <a:cxn ang="0">
                <a:pos x="109" y="28"/>
              </a:cxn>
              <a:cxn ang="0">
                <a:pos x="114" y="76"/>
              </a:cxn>
              <a:cxn ang="0">
                <a:pos x="11" y="89"/>
              </a:cxn>
              <a:cxn ang="0">
                <a:pos x="3" y="90"/>
              </a:cxn>
              <a:cxn ang="0">
                <a:pos x="6" y="66"/>
              </a:cxn>
              <a:cxn ang="0">
                <a:pos x="10" y="60"/>
              </a:cxn>
              <a:cxn ang="0">
                <a:pos x="30" y="79"/>
              </a:cxn>
              <a:cxn ang="0">
                <a:pos x="22" y="85"/>
              </a:cxn>
              <a:cxn ang="0">
                <a:pos x="103" y="72"/>
              </a:cxn>
            </a:cxnLst>
            <a:rect l="0" t="0" r="r" b="b"/>
            <a:pathLst>
              <a:path w="119" h="115">
                <a:moveTo>
                  <a:pt x="86" y="68"/>
                </a:moveTo>
                <a:cubicBezTo>
                  <a:pt x="86" y="58"/>
                  <a:pt x="86" y="58"/>
                  <a:pt x="86" y="58"/>
                </a:cubicBezTo>
                <a:cubicBezTo>
                  <a:pt x="86" y="54"/>
                  <a:pt x="83" y="52"/>
                  <a:pt x="80" y="52"/>
                </a:cubicBezTo>
                <a:cubicBezTo>
                  <a:pt x="78" y="52"/>
                  <a:pt x="77" y="53"/>
                  <a:pt x="76" y="55"/>
                </a:cubicBezTo>
                <a:cubicBezTo>
                  <a:pt x="76" y="55"/>
                  <a:pt x="76" y="55"/>
                  <a:pt x="76" y="55"/>
                </a:cubicBezTo>
                <a:cubicBezTo>
                  <a:pt x="76" y="55"/>
                  <a:pt x="76" y="54"/>
                  <a:pt x="76" y="54"/>
                </a:cubicBezTo>
                <a:cubicBezTo>
                  <a:pt x="76" y="47"/>
                  <a:pt x="76" y="47"/>
                  <a:pt x="76" y="47"/>
                </a:cubicBezTo>
                <a:cubicBezTo>
                  <a:pt x="71" y="47"/>
                  <a:pt x="71" y="47"/>
                  <a:pt x="71" y="47"/>
                </a:cubicBezTo>
                <a:cubicBezTo>
                  <a:pt x="71" y="68"/>
                  <a:pt x="71" y="68"/>
                  <a:pt x="71" y="68"/>
                </a:cubicBezTo>
                <a:cubicBezTo>
                  <a:pt x="76" y="68"/>
                  <a:pt x="76" y="68"/>
                  <a:pt x="76" y="68"/>
                </a:cubicBezTo>
                <a:cubicBezTo>
                  <a:pt x="76" y="61"/>
                  <a:pt x="76" y="61"/>
                  <a:pt x="76" y="61"/>
                </a:cubicBezTo>
                <a:cubicBezTo>
                  <a:pt x="76" y="61"/>
                  <a:pt x="76" y="60"/>
                  <a:pt x="76" y="59"/>
                </a:cubicBezTo>
                <a:cubicBezTo>
                  <a:pt x="76" y="58"/>
                  <a:pt x="77" y="57"/>
                  <a:pt x="79" y="57"/>
                </a:cubicBezTo>
                <a:cubicBezTo>
                  <a:pt x="80" y="57"/>
                  <a:pt x="81" y="58"/>
                  <a:pt x="81" y="59"/>
                </a:cubicBezTo>
                <a:cubicBezTo>
                  <a:pt x="81" y="68"/>
                  <a:pt x="81" y="68"/>
                  <a:pt x="81" y="68"/>
                </a:cubicBezTo>
                <a:lnTo>
                  <a:pt x="86" y="68"/>
                </a:lnTo>
                <a:close/>
                <a:moveTo>
                  <a:pt x="67" y="59"/>
                </a:moveTo>
                <a:cubicBezTo>
                  <a:pt x="65" y="59"/>
                  <a:pt x="65" y="59"/>
                  <a:pt x="65" y="59"/>
                </a:cubicBezTo>
                <a:cubicBezTo>
                  <a:pt x="65" y="47"/>
                  <a:pt x="65" y="47"/>
                  <a:pt x="65" y="47"/>
                </a:cubicBezTo>
                <a:cubicBezTo>
                  <a:pt x="58" y="47"/>
                  <a:pt x="58" y="47"/>
                  <a:pt x="58" y="47"/>
                </a:cubicBezTo>
                <a:cubicBezTo>
                  <a:pt x="50" y="60"/>
                  <a:pt x="50" y="60"/>
                  <a:pt x="50" y="60"/>
                </a:cubicBezTo>
                <a:cubicBezTo>
                  <a:pt x="50" y="63"/>
                  <a:pt x="50" y="63"/>
                  <a:pt x="50" y="63"/>
                </a:cubicBezTo>
                <a:cubicBezTo>
                  <a:pt x="60" y="63"/>
                  <a:pt x="60" y="63"/>
                  <a:pt x="60" y="63"/>
                </a:cubicBezTo>
                <a:cubicBezTo>
                  <a:pt x="60" y="68"/>
                  <a:pt x="60" y="68"/>
                  <a:pt x="60" y="68"/>
                </a:cubicBezTo>
                <a:cubicBezTo>
                  <a:pt x="65" y="68"/>
                  <a:pt x="65" y="68"/>
                  <a:pt x="65" y="68"/>
                </a:cubicBezTo>
                <a:cubicBezTo>
                  <a:pt x="65" y="63"/>
                  <a:pt x="65" y="63"/>
                  <a:pt x="65" y="63"/>
                </a:cubicBezTo>
                <a:cubicBezTo>
                  <a:pt x="67" y="63"/>
                  <a:pt x="67" y="63"/>
                  <a:pt x="67" y="63"/>
                </a:cubicBezTo>
                <a:lnTo>
                  <a:pt x="67" y="59"/>
                </a:lnTo>
                <a:close/>
                <a:moveTo>
                  <a:pt x="48" y="64"/>
                </a:moveTo>
                <a:cubicBezTo>
                  <a:pt x="39" y="64"/>
                  <a:pt x="39" y="64"/>
                  <a:pt x="39" y="64"/>
                </a:cubicBezTo>
                <a:cubicBezTo>
                  <a:pt x="39" y="61"/>
                  <a:pt x="48" y="60"/>
                  <a:pt x="48" y="53"/>
                </a:cubicBezTo>
                <a:cubicBezTo>
                  <a:pt x="48" y="48"/>
                  <a:pt x="44" y="46"/>
                  <a:pt x="40" y="46"/>
                </a:cubicBezTo>
                <a:cubicBezTo>
                  <a:pt x="35" y="46"/>
                  <a:pt x="33" y="51"/>
                  <a:pt x="33" y="51"/>
                </a:cubicBezTo>
                <a:cubicBezTo>
                  <a:pt x="37" y="54"/>
                  <a:pt x="37" y="54"/>
                  <a:pt x="37" y="54"/>
                </a:cubicBezTo>
                <a:cubicBezTo>
                  <a:pt x="37" y="54"/>
                  <a:pt x="38" y="51"/>
                  <a:pt x="40" y="51"/>
                </a:cubicBezTo>
                <a:cubicBezTo>
                  <a:pt x="41" y="51"/>
                  <a:pt x="42" y="52"/>
                  <a:pt x="42" y="54"/>
                </a:cubicBezTo>
                <a:cubicBezTo>
                  <a:pt x="42" y="57"/>
                  <a:pt x="33" y="58"/>
                  <a:pt x="33" y="66"/>
                </a:cubicBezTo>
                <a:cubicBezTo>
                  <a:pt x="33" y="67"/>
                  <a:pt x="33" y="67"/>
                  <a:pt x="33" y="68"/>
                </a:cubicBezTo>
                <a:cubicBezTo>
                  <a:pt x="48" y="68"/>
                  <a:pt x="48" y="68"/>
                  <a:pt x="48" y="68"/>
                </a:cubicBezTo>
                <a:lnTo>
                  <a:pt x="48" y="64"/>
                </a:lnTo>
                <a:close/>
                <a:moveTo>
                  <a:pt x="90" y="58"/>
                </a:moveTo>
                <a:cubicBezTo>
                  <a:pt x="90" y="75"/>
                  <a:pt x="77" y="89"/>
                  <a:pt x="60" y="89"/>
                </a:cubicBezTo>
                <a:cubicBezTo>
                  <a:pt x="43" y="89"/>
                  <a:pt x="29" y="75"/>
                  <a:pt x="29" y="58"/>
                </a:cubicBezTo>
                <a:cubicBezTo>
                  <a:pt x="29" y="41"/>
                  <a:pt x="43" y="27"/>
                  <a:pt x="60" y="27"/>
                </a:cubicBezTo>
                <a:cubicBezTo>
                  <a:pt x="77" y="27"/>
                  <a:pt x="90" y="41"/>
                  <a:pt x="90" y="58"/>
                </a:cubicBezTo>
                <a:moveTo>
                  <a:pt x="59" y="54"/>
                </a:moveTo>
                <a:cubicBezTo>
                  <a:pt x="55" y="59"/>
                  <a:pt x="55" y="59"/>
                  <a:pt x="55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60" y="59"/>
                  <a:pt x="60" y="59"/>
                  <a:pt x="60" y="59"/>
                </a:cubicBezTo>
                <a:cubicBezTo>
                  <a:pt x="60" y="54"/>
                  <a:pt x="60" y="54"/>
                  <a:pt x="60" y="54"/>
                </a:cubicBezTo>
                <a:cubicBezTo>
                  <a:pt x="60" y="53"/>
                  <a:pt x="60" y="52"/>
                  <a:pt x="60" y="52"/>
                </a:cubicBezTo>
                <a:cubicBezTo>
                  <a:pt x="60" y="52"/>
                  <a:pt x="60" y="52"/>
                  <a:pt x="60" y="52"/>
                </a:cubicBezTo>
                <a:cubicBezTo>
                  <a:pt x="60" y="52"/>
                  <a:pt x="59" y="53"/>
                  <a:pt x="59" y="54"/>
                </a:cubicBezTo>
                <a:moveTo>
                  <a:pt x="109" y="28"/>
                </a:moveTo>
                <a:cubicBezTo>
                  <a:pt x="98" y="11"/>
                  <a:pt x="80" y="0"/>
                  <a:pt x="60" y="0"/>
                </a:cubicBezTo>
                <a:cubicBezTo>
                  <a:pt x="34" y="0"/>
                  <a:pt x="12" y="17"/>
                  <a:pt x="5" y="40"/>
                </a:cubicBezTo>
                <a:cubicBezTo>
                  <a:pt x="4" y="42"/>
                  <a:pt x="5" y="44"/>
                  <a:pt x="6" y="46"/>
                </a:cubicBezTo>
                <a:cubicBezTo>
                  <a:pt x="6" y="46"/>
                  <a:pt x="6" y="46"/>
                  <a:pt x="6" y="46"/>
                </a:cubicBezTo>
                <a:cubicBezTo>
                  <a:pt x="9" y="49"/>
                  <a:pt x="14" y="48"/>
                  <a:pt x="16" y="44"/>
                </a:cubicBezTo>
                <a:cubicBezTo>
                  <a:pt x="22" y="25"/>
                  <a:pt x="39" y="12"/>
                  <a:pt x="60" y="12"/>
                </a:cubicBezTo>
                <a:cubicBezTo>
                  <a:pt x="75" y="12"/>
                  <a:pt x="89" y="19"/>
                  <a:pt x="97" y="31"/>
                </a:cubicBezTo>
                <a:cubicBezTo>
                  <a:pt x="90" y="33"/>
                  <a:pt x="90" y="33"/>
                  <a:pt x="90" y="33"/>
                </a:cubicBezTo>
                <a:cubicBezTo>
                  <a:pt x="89" y="34"/>
                  <a:pt x="88" y="35"/>
                  <a:pt x="89" y="37"/>
                </a:cubicBezTo>
                <a:cubicBezTo>
                  <a:pt x="104" y="50"/>
                  <a:pt x="104" y="50"/>
                  <a:pt x="104" y="50"/>
                </a:cubicBezTo>
                <a:cubicBezTo>
                  <a:pt x="109" y="56"/>
                  <a:pt x="109" y="56"/>
                  <a:pt x="109" y="56"/>
                </a:cubicBezTo>
                <a:cubicBezTo>
                  <a:pt x="110" y="57"/>
                  <a:pt x="112" y="56"/>
                  <a:pt x="112" y="55"/>
                </a:cubicBezTo>
                <a:cubicBezTo>
                  <a:pt x="113" y="50"/>
                  <a:pt x="113" y="50"/>
                  <a:pt x="113" y="50"/>
                </a:cubicBezTo>
                <a:cubicBezTo>
                  <a:pt x="119" y="28"/>
                  <a:pt x="119" y="28"/>
                  <a:pt x="119" y="28"/>
                </a:cubicBezTo>
                <a:cubicBezTo>
                  <a:pt x="119" y="27"/>
                  <a:pt x="118" y="25"/>
                  <a:pt x="116" y="26"/>
                </a:cubicBezTo>
                <a:lnTo>
                  <a:pt x="109" y="28"/>
                </a:lnTo>
                <a:close/>
                <a:moveTo>
                  <a:pt x="113" y="70"/>
                </a:moveTo>
                <a:cubicBezTo>
                  <a:pt x="114" y="71"/>
                  <a:pt x="115" y="74"/>
                  <a:pt x="114" y="76"/>
                </a:cubicBezTo>
                <a:cubicBezTo>
                  <a:pt x="107" y="99"/>
                  <a:pt x="85" y="115"/>
                  <a:pt x="60" y="115"/>
                </a:cubicBezTo>
                <a:cubicBezTo>
                  <a:pt x="40" y="115"/>
                  <a:pt x="22" y="105"/>
                  <a:pt x="11" y="89"/>
                </a:cubicBezTo>
                <a:cubicBezTo>
                  <a:pt x="11" y="88"/>
                  <a:pt x="10" y="88"/>
                  <a:pt x="9" y="88"/>
                </a:cubicBezTo>
                <a:cubicBezTo>
                  <a:pt x="3" y="90"/>
                  <a:pt x="3" y="90"/>
                  <a:pt x="3" y="90"/>
                </a:cubicBezTo>
                <a:cubicBezTo>
                  <a:pt x="1" y="90"/>
                  <a:pt x="0" y="89"/>
                  <a:pt x="0" y="88"/>
                </a:cubicBezTo>
                <a:cubicBezTo>
                  <a:pt x="6" y="66"/>
                  <a:pt x="6" y="66"/>
                  <a:pt x="6" y="66"/>
                </a:cubicBezTo>
                <a:cubicBezTo>
                  <a:pt x="7" y="61"/>
                  <a:pt x="7" y="61"/>
                  <a:pt x="7" y="61"/>
                </a:cubicBezTo>
                <a:cubicBezTo>
                  <a:pt x="7" y="60"/>
                  <a:pt x="9" y="59"/>
                  <a:pt x="10" y="60"/>
                </a:cubicBezTo>
                <a:cubicBezTo>
                  <a:pt x="16" y="66"/>
                  <a:pt x="16" y="66"/>
                  <a:pt x="16" y="66"/>
                </a:cubicBezTo>
                <a:cubicBezTo>
                  <a:pt x="30" y="79"/>
                  <a:pt x="30" y="79"/>
                  <a:pt x="30" y="79"/>
                </a:cubicBezTo>
                <a:cubicBezTo>
                  <a:pt x="31" y="80"/>
                  <a:pt x="30" y="82"/>
                  <a:pt x="29" y="83"/>
                </a:cubicBezTo>
                <a:cubicBezTo>
                  <a:pt x="22" y="85"/>
                  <a:pt x="22" y="85"/>
                  <a:pt x="22" y="85"/>
                </a:cubicBezTo>
                <a:cubicBezTo>
                  <a:pt x="31" y="97"/>
                  <a:pt x="44" y="104"/>
                  <a:pt x="60" y="104"/>
                </a:cubicBezTo>
                <a:cubicBezTo>
                  <a:pt x="80" y="104"/>
                  <a:pt x="97" y="91"/>
                  <a:pt x="103" y="72"/>
                </a:cubicBezTo>
                <a:cubicBezTo>
                  <a:pt x="105" y="68"/>
                  <a:pt x="110" y="67"/>
                  <a:pt x="113" y="7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 defTabSz="685800"/>
            <a:endParaRPr sz="1350">
              <a:solidFill>
                <a:prstClr val="black"/>
              </a:solidFill>
              <a:latin typeface="Arial"/>
              <a:ea typeface="微软雅黑"/>
            </a:endParaRPr>
          </a:p>
        </p:txBody>
      </p:sp>
      <p:sp>
        <p:nvSpPr>
          <p:cNvPr id="19" name="Oval 26">
            <a:extLst>
              <a:ext uri="{FF2B5EF4-FFF2-40B4-BE49-F238E27FC236}">
                <a16:creationId xmlns:a16="http://schemas.microsoft.com/office/drawing/2014/main" id="{6B0319A0-1C7F-458C-AD85-BB699639AB6E}"/>
              </a:ext>
            </a:extLst>
          </p:cNvPr>
          <p:cNvSpPr/>
          <p:nvPr/>
        </p:nvSpPr>
        <p:spPr>
          <a:xfrm>
            <a:off x="9074794" y="3276142"/>
            <a:ext cx="910892" cy="910892"/>
          </a:xfrm>
          <a:prstGeom prst="ellipse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/>
            <a:endParaRPr sz="135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20" name="Freeform: Shape 37" descr="D:\51PPT模板网\51pptmoban.com\图片.jpg">
            <a:extLst>
              <a:ext uri="{FF2B5EF4-FFF2-40B4-BE49-F238E27FC236}">
                <a16:creationId xmlns:a16="http://schemas.microsoft.com/office/drawing/2014/main" id="{D2985CF9-7B2C-65A3-3186-293147E7DC2E}"/>
              </a:ext>
            </a:extLst>
          </p:cNvPr>
          <p:cNvSpPr>
            <a:spLocks/>
          </p:cNvSpPr>
          <p:nvPr/>
        </p:nvSpPr>
        <p:spPr bwMode="auto">
          <a:xfrm>
            <a:off x="9361439" y="3524514"/>
            <a:ext cx="337603" cy="414152"/>
          </a:xfrm>
          <a:custGeom>
            <a:avLst/>
            <a:gdLst/>
            <a:ahLst/>
            <a:cxnLst>
              <a:cxn ang="0">
                <a:pos x="19" y="108"/>
              </a:cxn>
              <a:cxn ang="0">
                <a:pos x="17" y="104"/>
              </a:cxn>
              <a:cxn ang="0">
                <a:pos x="58" y="102"/>
              </a:cxn>
              <a:cxn ang="0">
                <a:pos x="60" y="106"/>
              </a:cxn>
              <a:cxn ang="0">
                <a:pos x="62" y="90"/>
              </a:cxn>
              <a:cxn ang="0">
                <a:pos x="17" y="87"/>
              </a:cxn>
              <a:cxn ang="0">
                <a:pos x="19" y="83"/>
              </a:cxn>
              <a:cxn ang="0">
                <a:pos x="65" y="85"/>
              </a:cxn>
              <a:cxn ang="0">
                <a:pos x="62" y="90"/>
              </a:cxn>
              <a:cxn ang="0">
                <a:pos x="19" y="54"/>
              </a:cxn>
              <a:cxn ang="0">
                <a:pos x="17" y="50"/>
              </a:cxn>
              <a:cxn ang="0">
                <a:pos x="73" y="48"/>
              </a:cxn>
              <a:cxn ang="0">
                <a:pos x="75" y="52"/>
              </a:cxn>
              <a:cxn ang="0">
                <a:pos x="73" y="73"/>
              </a:cxn>
              <a:cxn ang="0">
                <a:pos x="17" y="71"/>
              </a:cxn>
              <a:cxn ang="0">
                <a:pos x="19" y="67"/>
              </a:cxn>
              <a:cxn ang="0">
                <a:pos x="75" y="69"/>
              </a:cxn>
              <a:cxn ang="0">
                <a:pos x="73" y="73"/>
              </a:cxn>
              <a:cxn ang="0">
                <a:pos x="93" y="132"/>
              </a:cxn>
              <a:cxn ang="0">
                <a:pos x="87" y="132"/>
              </a:cxn>
              <a:cxn ang="0">
                <a:pos x="76" y="118"/>
              </a:cxn>
              <a:cxn ang="0">
                <a:pos x="89" y="123"/>
              </a:cxn>
              <a:cxn ang="0">
                <a:pos x="109" y="107"/>
              </a:cxn>
              <a:cxn ang="0">
                <a:pos x="92" y="92"/>
              </a:cxn>
              <a:cxn ang="0">
                <a:pos x="92" y="146"/>
              </a:cxn>
              <a:cxn ang="0">
                <a:pos x="92" y="92"/>
              </a:cxn>
              <a:cxn ang="0">
                <a:pos x="8" y="131"/>
              </a:cxn>
              <a:cxn ang="0">
                <a:pos x="0" y="23"/>
              </a:cxn>
              <a:cxn ang="0">
                <a:pos x="23" y="15"/>
              </a:cxn>
              <a:cxn ang="0">
                <a:pos x="33" y="27"/>
              </a:cxn>
              <a:cxn ang="0">
                <a:pos x="71" y="17"/>
              </a:cxn>
              <a:cxn ang="0">
                <a:pos x="83" y="15"/>
              </a:cxn>
              <a:cxn ang="0">
                <a:pos x="94" y="86"/>
              </a:cxn>
              <a:cxn ang="0">
                <a:pos x="83" y="87"/>
              </a:cxn>
              <a:cxn ang="0">
                <a:pos x="11" y="38"/>
              </a:cxn>
              <a:cxn ang="0">
                <a:pos x="58" y="121"/>
              </a:cxn>
              <a:cxn ang="0">
                <a:pos x="47" y="11"/>
              </a:cxn>
              <a:cxn ang="0">
                <a:pos x="47" y="4"/>
              </a:cxn>
              <a:cxn ang="0">
                <a:pos x="47" y="11"/>
              </a:cxn>
              <a:cxn ang="0">
                <a:pos x="57" y="11"/>
              </a:cxn>
              <a:cxn ang="0">
                <a:pos x="54" y="7"/>
              </a:cxn>
              <a:cxn ang="0">
                <a:pos x="47" y="0"/>
              </a:cxn>
              <a:cxn ang="0">
                <a:pos x="40" y="7"/>
              </a:cxn>
              <a:cxn ang="0">
                <a:pos x="33" y="11"/>
              </a:cxn>
              <a:cxn ang="0">
                <a:pos x="27" y="17"/>
              </a:cxn>
              <a:cxn ang="0">
                <a:pos x="60" y="23"/>
              </a:cxn>
              <a:cxn ang="0">
                <a:pos x="67" y="17"/>
              </a:cxn>
            </a:cxnLst>
            <a:rect l="0" t="0" r="r" b="b"/>
            <a:pathLst>
              <a:path w="119" h="146">
                <a:moveTo>
                  <a:pt x="58" y="108"/>
                </a:moveTo>
                <a:cubicBezTo>
                  <a:pt x="19" y="108"/>
                  <a:pt x="19" y="108"/>
                  <a:pt x="19" y="108"/>
                </a:cubicBezTo>
                <a:cubicBezTo>
                  <a:pt x="18" y="108"/>
                  <a:pt x="17" y="107"/>
                  <a:pt x="17" y="106"/>
                </a:cubicBezTo>
                <a:cubicBezTo>
                  <a:pt x="17" y="104"/>
                  <a:pt x="17" y="104"/>
                  <a:pt x="17" y="104"/>
                </a:cubicBezTo>
                <a:cubicBezTo>
                  <a:pt x="17" y="103"/>
                  <a:pt x="18" y="102"/>
                  <a:pt x="19" y="102"/>
                </a:cubicBezTo>
                <a:cubicBezTo>
                  <a:pt x="58" y="102"/>
                  <a:pt x="58" y="102"/>
                  <a:pt x="58" y="102"/>
                </a:cubicBezTo>
                <a:cubicBezTo>
                  <a:pt x="59" y="102"/>
                  <a:pt x="60" y="103"/>
                  <a:pt x="60" y="104"/>
                </a:cubicBezTo>
                <a:cubicBezTo>
                  <a:pt x="60" y="106"/>
                  <a:pt x="60" y="106"/>
                  <a:pt x="60" y="106"/>
                </a:cubicBezTo>
                <a:cubicBezTo>
                  <a:pt x="60" y="107"/>
                  <a:pt x="59" y="108"/>
                  <a:pt x="58" y="108"/>
                </a:cubicBezTo>
                <a:moveTo>
                  <a:pt x="62" y="90"/>
                </a:moveTo>
                <a:cubicBezTo>
                  <a:pt x="19" y="90"/>
                  <a:pt x="19" y="90"/>
                  <a:pt x="19" y="90"/>
                </a:cubicBezTo>
                <a:cubicBezTo>
                  <a:pt x="18" y="90"/>
                  <a:pt x="17" y="89"/>
                  <a:pt x="17" y="87"/>
                </a:cubicBezTo>
                <a:cubicBezTo>
                  <a:pt x="17" y="85"/>
                  <a:pt x="17" y="85"/>
                  <a:pt x="17" y="85"/>
                </a:cubicBezTo>
                <a:cubicBezTo>
                  <a:pt x="17" y="84"/>
                  <a:pt x="18" y="83"/>
                  <a:pt x="19" y="83"/>
                </a:cubicBezTo>
                <a:cubicBezTo>
                  <a:pt x="62" y="83"/>
                  <a:pt x="62" y="83"/>
                  <a:pt x="62" y="83"/>
                </a:cubicBezTo>
                <a:cubicBezTo>
                  <a:pt x="64" y="83"/>
                  <a:pt x="65" y="84"/>
                  <a:pt x="65" y="85"/>
                </a:cubicBezTo>
                <a:cubicBezTo>
                  <a:pt x="65" y="87"/>
                  <a:pt x="65" y="87"/>
                  <a:pt x="65" y="87"/>
                </a:cubicBezTo>
                <a:cubicBezTo>
                  <a:pt x="65" y="89"/>
                  <a:pt x="64" y="90"/>
                  <a:pt x="62" y="90"/>
                </a:cubicBezTo>
                <a:moveTo>
                  <a:pt x="73" y="54"/>
                </a:moveTo>
                <a:cubicBezTo>
                  <a:pt x="19" y="54"/>
                  <a:pt x="19" y="54"/>
                  <a:pt x="19" y="54"/>
                </a:cubicBezTo>
                <a:cubicBezTo>
                  <a:pt x="18" y="54"/>
                  <a:pt x="17" y="53"/>
                  <a:pt x="17" y="52"/>
                </a:cubicBezTo>
                <a:cubicBezTo>
                  <a:pt x="17" y="50"/>
                  <a:pt x="17" y="50"/>
                  <a:pt x="17" y="50"/>
                </a:cubicBezTo>
                <a:cubicBezTo>
                  <a:pt x="17" y="49"/>
                  <a:pt x="18" y="48"/>
                  <a:pt x="19" y="48"/>
                </a:cubicBezTo>
                <a:cubicBezTo>
                  <a:pt x="73" y="48"/>
                  <a:pt x="73" y="48"/>
                  <a:pt x="73" y="48"/>
                </a:cubicBezTo>
                <a:cubicBezTo>
                  <a:pt x="74" y="48"/>
                  <a:pt x="75" y="49"/>
                  <a:pt x="75" y="50"/>
                </a:cubicBezTo>
                <a:cubicBezTo>
                  <a:pt x="75" y="52"/>
                  <a:pt x="75" y="52"/>
                  <a:pt x="75" y="52"/>
                </a:cubicBezTo>
                <a:cubicBezTo>
                  <a:pt x="75" y="53"/>
                  <a:pt x="74" y="54"/>
                  <a:pt x="73" y="54"/>
                </a:cubicBezTo>
                <a:moveTo>
                  <a:pt x="73" y="73"/>
                </a:moveTo>
                <a:cubicBezTo>
                  <a:pt x="19" y="73"/>
                  <a:pt x="19" y="73"/>
                  <a:pt x="19" y="73"/>
                </a:cubicBezTo>
                <a:cubicBezTo>
                  <a:pt x="18" y="73"/>
                  <a:pt x="17" y="72"/>
                  <a:pt x="17" y="71"/>
                </a:cubicBezTo>
                <a:cubicBezTo>
                  <a:pt x="17" y="69"/>
                  <a:pt x="17" y="69"/>
                  <a:pt x="17" y="69"/>
                </a:cubicBezTo>
                <a:cubicBezTo>
                  <a:pt x="17" y="68"/>
                  <a:pt x="18" y="67"/>
                  <a:pt x="19" y="67"/>
                </a:cubicBezTo>
                <a:cubicBezTo>
                  <a:pt x="73" y="67"/>
                  <a:pt x="73" y="67"/>
                  <a:pt x="73" y="67"/>
                </a:cubicBezTo>
                <a:cubicBezTo>
                  <a:pt x="74" y="67"/>
                  <a:pt x="75" y="68"/>
                  <a:pt x="75" y="69"/>
                </a:cubicBezTo>
                <a:cubicBezTo>
                  <a:pt x="75" y="71"/>
                  <a:pt x="75" y="71"/>
                  <a:pt x="75" y="71"/>
                </a:cubicBezTo>
                <a:cubicBezTo>
                  <a:pt x="75" y="72"/>
                  <a:pt x="74" y="73"/>
                  <a:pt x="73" y="73"/>
                </a:cubicBezTo>
                <a:moveTo>
                  <a:pt x="109" y="113"/>
                </a:moveTo>
                <a:cubicBezTo>
                  <a:pt x="93" y="132"/>
                  <a:pt x="93" y="132"/>
                  <a:pt x="93" y="132"/>
                </a:cubicBezTo>
                <a:cubicBezTo>
                  <a:pt x="92" y="133"/>
                  <a:pt x="91" y="133"/>
                  <a:pt x="89" y="133"/>
                </a:cubicBezTo>
                <a:cubicBezTo>
                  <a:pt x="89" y="133"/>
                  <a:pt x="88" y="133"/>
                  <a:pt x="87" y="132"/>
                </a:cubicBezTo>
                <a:cubicBezTo>
                  <a:pt x="76" y="124"/>
                  <a:pt x="76" y="124"/>
                  <a:pt x="76" y="124"/>
                </a:cubicBezTo>
                <a:cubicBezTo>
                  <a:pt x="75" y="123"/>
                  <a:pt x="74" y="120"/>
                  <a:pt x="76" y="118"/>
                </a:cubicBezTo>
                <a:cubicBezTo>
                  <a:pt x="77" y="116"/>
                  <a:pt x="80" y="116"/>
                  <a:pt x="82" y="118"/>
                </a:cubicBezTo>
                <a:cubicBezTo>
                  <a:pt x="89" y="123"/>
                  <a:pt x="89" y="123"/>
                  <a:pt x="89" y="123"/>
                </a:cubicBezTo>
                <a:cubicBezTo>
                  <a:pt x="103" y="108"/>
                  <a:pt x="103" y="108"/>
                  <a:pt x="103" y="108"/>
                </a:cubicBezTo>
                <a:cubicBezTo>
                  <a:pt x="105" y="106"/>
                  <a:pt x="107" y="106"/>
                  <a:pt x="109" y="107"/>
                </a:cubicBezTo>
                <a:cubicBezTo>
                  <a:pt x="111" y="109"/>
                  <a:pt x="111" y="111"/>
                  <a:pt x="109" y="113"/>
                </a:cubicBezTo>
                <a:moveTo>
                  <a:pt x="92" y="92"/>
                </a:moveTo>
                <a:cubicBezTo>
                  <a:pt x="77" y="92"/>
                  <a:pt x="65" y="104"/>
                  <a:pt x="65" y="119"/>
                </a:cubicBezTo>
                <a:cubicBezTo>
                  <a:pt x="65" y="134"/>
                  <a:pt x="77" y="146"/>
                  <a:pt x="92" y="146"/>
                </a:cubicBezTo>
                <a:cubicBezTo>
                  <a:pt x="106" y="146"/>
                  <a:pt x="119" y="134"/>
                  <a:pt x="119" y="119"/>
                </a:cubicBezTo>
                <a:cubicBezTo>
                  <a:pt x="119" y="104"/>
                  <a:pt x="106" y="92"/>
                  <a:pt x="92" y="92"/>
                </a:cubicBezTo>
                <a:moveTo>
                  <a:pt x="61" y="131"/>
                </a:moveTo>
                <a:cubicBezTo>
                  <a:pt x="8" y="131"/>
                  <a:pt x="8" y="131"/>
                  <a:pt x="8" y="131"/>
                </a:cubicBezTo>
                <a:cubicBezTo>
                  <a:pt x="4" y="131"/>
                  <a:pt x="0" y="127"/>
                  <a:pt x="0" y="123"/>
                </a:cubicBezTo>
                <a:cubicBezTo>
                  <a:pt x="0" y="23"/>
                  <a:pt x="0" y="23"/>
                  <a:pt x="0" y="23"/>
                </a:cubicBezTo>
                <a:cubicBezTo>
                  <a:pt x="0" y="18"/>
                  <a:pt x="4" y="15"/>
                  <a:pt x="6" y="15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5"/>
                  <a:pt x="23" y="16"/>
                  <a:pt x="23" y="17"/>
                </a:cubicBezTo>
                <a:cubicBezTo>
                  <a:pt x="23" y="23"/>
                  <a:pt x="28" y="27"/>
                  <a:pt x="33" y="27"/>
                </a:cubicBezTo>
                <a:cubicBezTo>
                  <a:pt x="60" y="27"/>
                  <a:pt x="60" y="27"/>
                  <a:pt x="60" y="27"/>
                </a:cubicBezTo>
                <a:cubicBezTo>
                  <a:pt x="66" y="27"/>
                  <a:pt x="71" y="23"/>
                  <a:pt x="71" y="17"/>
                </a:cubicBezTo>
                <a:cubicBezTo>
                  <a:pt x="71" y="16"/>
                  <a:pt x="71" y="15"/>
                  <a:pt x="71" y="15"/>
                </a:cubicBezTo>
                <a:cubicBezTo>
                  <a:pt x="83" y="15"/>
                  <a:pt x="83" y="15"/>
                  <a:pt x="83" y="15"/>
                </a:cubicBezTo>
                <a:cubicBezTo>
                  <a:pt x="90" y="15"/>
                  <a:pt x="94" y="18"/>
                  <a:pt x="94" y="23"/>
                </a:cubicBezTo>
                <a:cubicBezTo>
                  <a:pt x="94" y="86"/>
                  <a:pt x="94" y="86"/>
                  <a:pt x="94" y="86"/>
                </a:cubicBezTo>
                <a:cubicBezTo>
                  <a:pt x="93" y="85"/>
                  <a:pt x="92" y="85"/>
                  <a:pt x="92" y="85"/>
                </a:cubicBezTo>
                <a:cubicBezTo>
                  <a:pt x="89" y="85"/>
                  <a:pt x="86" y="86"/>
                  <a:pt x="83" y="87"/>
                </a:cubicBezTo>
                <a:cubicBezTo>
                  <a:pt x="83" y="38"/>
                  <a:pt x="83" y="38"/>
                  <a:pt x="83" y="38"/>
                </a:cubicBezTo>
                <a:cubicBezTo>
                  <a:pt x="11" y="38"/>
                  <a:pt x="11" y="38"/>
                  <a:pt x="11" y="38"/>
                </a:cubicBezTo>
                <a:cubicBezTo>
                  <a:pt x="11" y="121"/>
                  <a:pt x="11" y="121"/>
                  <a:pt x="11" y="121"/>
                </a:cubicBezTo>
                <a:cubicBezTo>
                  <a:pt x="58" y="121"/>
                  <a:pt x="58" y="121"/>
                  <a:pt x="58" y="121"/>
                </a:cubicBezTo>
                <a:cubicBezTo>
                  <a:pt x="59" y="124"/>
                  <a:pt x="59" y="128"/>
                  <a:pt x="61" y="131"/>
                </a:cubicBezTo>
                <a:moveTo>
                  <a:pt x="47" y="11"/>
                </a:moveTo>
                <a:cubicBezTo>
                  <a:pt x="45" y="11"/>
                  <a:pt x="44" y="9"/>
                  <a:pt x="44" y="7"/>
                </a:cubicBezTo>
                <a:cubicBezTo>
                  <a:pt x="44" y="6"/>
                  <a:pt x="45" y="4"/>
                  <a:pt x="47" y="4"/>
                </a:cubicBezTo>
                <a:cubicBezTo>
                  <a:pt x="49" y="4"/>
                  <a:pt x="50" y="6"/>
                  <a:pt x="50" y="7"/>
                </a:cubicBezTo>
                <a:cubicBezTo>
                  <a:pt x="50" y="9"/>
                  <a:pt x="49" y="11"/>
                  <a:pt x="47" y="11"/>
                </a:cubicBezTo>
                <a:moveTo>
                  <a:pt x="60" y="11"/>
                </a:moveTo>
                <a:cubicBezTo>
                  <a:pt x="57" y="11"/>
                  <a:pt x="57" y="11"/>
                  <a:pt x="57" y="11"/>
                </a:cubicBezTo>
                <a:cubicBezTo>
                  <a:pt x="56" y="11"/>
                  <a:pt x="54" y="9"/>
                  <a:pt x="54" y="7"/>
                </a:cubicBezTo>
                <a:cubicBezTo>
                  <a:pt x="54" y="7"/>
                  <a:pt x="54" y="7"/>
                  <a:pt x="54" y="7"/>
                </a:cubicBezTo>
                <a:cubicBezTo>
                  <a:pt x="54" y="3"/>
                  <a:pt x="51" y="0"/>
                  <a:pt x="47" y="0"/>
                </a:cubicBezTo>
                <a:cubicBezTo>
                  <a:pt x="47" y="0"/>
                  <a:pt x="47" y="0"/>
                  <a:pt x="47" y="0"/>
                </a:cubicBezTo>
                <a:cubicBezTo>
                  <a:pt x="43" y="0"/>
                  <a:pt x="40" y="3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9"/>
                  <a:pt x="38" y="11"/>
                  <a:pt x="37" y="11"/>
                </a:cubicBezTo>
                <a:cubicBezTo>
                  <a:pt x="33" y="11"/>
                  <a:pt x="33" y="11"/>
                  <a:pt x="33" y="11"/>
                </a:cubicBezTo>
                <a:cubicBezTo>
                  <a:pt x="30" y="11"/>
                  <a:pt x="27" y="13"/>
                  <a:pt x="27" y="17"/>
                </a:cubicBezTo>
                <a:cubicBezTo>
                  <a:pt x="27" y="17"/>
                  <a:pt x="27" y="17"/>
                  <a:pt x="27" y="17"/>
                </a:cubicBezTo>
                <a:cubicBezTo>
                  <a:pt x="27" y="20"/>
                  <a:pt x="30" y="23"/>
                  <a:pt x="33" y="23"/>
                </a:cubicBezTo>
                <a:cubicBezTo>
                  <a:pt x="60" y="23"/>
                  <a:pt x="60" y="23"/>
                  <a:pt x="60" y="23"/>
                </a:cubicBezTo>
                <a:cubicBezTo>
                  <a:pt x="64" y="23"/>
                  <a:pt x="67" y="20"/>
                  <a:pt x="67" y="17"/>
                </a:cubicBezTo>
                <a:cubicBezTo>
                  <a:pt x="67" y="17"/>
                  <a:pt x="67" y="17"/>
                  <a:pt x="67" y="17"/>
                </a:cubicBezTo>
                <a:cubicBezTo>
                  <a:pt x="67" y="13"/>
                  <a:pt x="64" y="11"/>
                  <a:pt x="60" y="11"/>
                </a:cubicBezTo>
              </a:path>
            </a:pathLst>
          </a:custGeom>
          <a:solidFill>
            <a:schemeClr val="bg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 defTabSz="685800"/>
            <a:endParaRPr sz="1350">
              <a:solidFill>
                <a:prstClr val="black"/>
              </a:solidFill>
              <a:latin typeface="Arial"/>
              <a:ea typeface="微软雅黑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BA25F2A2-C300-3515-25CE-D4EF5380A923}"/>
              </a:ext>
            </a:extLst>
          </p:cNvPr>
          <p:cNvGrpSpPr/>
          <p:nvPr/>
        </p:nvGrpSpPr>
        <p:grpSpPr>
          <a:xfrm>
            <a:off x="966129" y="2048469"/>
            <a:ext cx="2235568" cy="1047355"/>
            <a:chOff x="283598" y="1906534"/>
            <a:chExt cx="2235568" cy="1047355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A5929DCA-947E-27C8-8C66-E071F6CEB8D7}"/>
                </a:ext>
              </a:extLst>
            </p:cNvPr>
            <p:cNvSpPr txBox="1"/>
            <p:nvPr/>
          </p:nvSpPr>
          <p:spPr>
            <a:xfrm>
              <a:off x="283598" y="2190603"/>
              <a:ext cx="2151071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2CF4AD05-565E-CE2D-8579-2F68ECE7E4E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CB188AF0-F870-BA79-701B-7CD98A20B3B6}"/>
              </a:ext>
            </a:extLst>
          </p:cNvPr>
          <p:cNvGrpSpPr/>
          <p:nvPr/>
        </p:nvGrpSpPr>
        <p:grpSpPr>
          <a:xfrm>
            <a:off x="9008420" y="2048469"/>
            <a:ext cx="2235567" cy="1047355"/>
            <a:chOff x="1032570" y="1906534"/>
            <a:chExt cx="2235567" cy="1047355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6F2DD3BD-5DF5-D9BB-D824-25353B44D1A3}"/>
                </a:ext>
              </a:extLst>
            </p:cNvPr>
            <p:cNvSpPr txBox="1"/>
            <p:nvPr/>
          </p:nvSpPr>
          <p:spPr>
            <a:xfrm>
              <a:off x="1098935" y="2190603"/>
              <a:ext cx="215108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A34E867C-F7AB-217F-5BBD-6FDA51A9FB93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B909248B-E179-2AB4-9E25-83C5F044A9DC}"/>
              </a:ext>
            </a:extLst>
          </p:cNvPr>
          <p:cNvGrpSpPr/>
          <p:nvPr/>
        </p:nvGrpSpPr>
        <p:grpSpPr>
          <a:xfrm>
            <a:off x="6469423" y="1610162"/>
            <a:ext cx="2235568" cy="1047355"/>
            <a:chOff x="283598" y="1906534"/>
            <a:chExt cx="2235568" cy="1047355"/>
          </a:xfrm>
        </p:grpSpPr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11847409-A74D-ECEA-7ECE-BBE189EEDDD7}"/>
                </a:ext>
              </a:extLst>
            </p:cNvPr>
            <p:cNvSpPr txBox="1"/>
            <p:nvPr/>
          </p:nvSpPr>
          <p:spPr>
            <a:xfrm>
              <a:off x="283598" y="2190603"/>
              <a:ext cx="2151071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6272A732-34AA-AE9B-BAB3-FC0D06B3ED6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905EE8E0-15DA-9061-1889-18F6CE932D1F}"/>
              </a:ext>
            </a:extLst>
          </p:cNvPr>
          <p:cNvGrpSpPr/>
          <p:nvPr/>
        </p:nvGrpSpPr>
        <p:grpSpPr>
          <a:xfrm>
            <a:off x="3487012" y="1610162"/>
            <a:ext cx="2235567" cy="1047355"/>
            <a:chOff x="1032570" y="1906534"/>
            <a:chExt cx="2235567" cy="1047355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1C710060-95C0-56D2-8A8F-67FDE9050A65}"/>
                </a:ext>
              </a:extLst>
            </p:cNvPr>
            <p:cNvSpPr txBox="1"/>
            <p:nvPr/>
          </p:nvSpPr>
          <p:spPr>
            <a:xfrm>
              <a:off x="1098935" y="2190603"/>
              <a:ext cx="2151088" cy="7632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41839BA5-B5C8-5895-8EF2-CAD56E00C8DB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3117086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2BA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0DCDF0E-6434-511C-BE9E-E63099125EF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81E75878-EE51-16EF-3AD1-C367A925896C}"/>
              </a:ext>
            </a:extLst>
          </p:cNvPr>
          <p:cNvSpPr txBox="1"/>
          <p:nvPr/>
        </p:nvSpPr>
        <p:spPr>
          <a:xfrm>
            <a:off x="4267200" y="139198"/>
            <a:ext cx="36576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algn="ctr" rtl="0" eaLnBrk="1" latinLnBrk="0" hangingPunct="1">
              <a:spcBef>
                <a:spcPts val="0"/>
              </a:spcBef>
              <a:spcAft>
                <a:spcPts val="0"/>
              </a:spcAft>
            </a:pPr>
            <a:r>
              <a:rPr lang="zh-CN" altLang="zh-CN" sz="2400" b="1" kern="1200" dirty="0">
                <a:solidFill>
                  <a:srgbClr val="FFFFFF"/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+mn-cs"/>
              </a:rPr>
              <a:t>工作概述</a:t>
            </a:r>
            <a:endParaRPr lang="zh-CN" altLang="zh-CN" sz="3200" dirty="0">
              <a:effectLst/>
            </a:endParaRPr>
          </a:p>
        </p:txBody>
      </p: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96A53E5D-F5F4-6E7A-A524-81A593B7D6F6}"/>
              </a:ext>
            </a:extLst>
          </p:cNvPr>
          <p:cNvGrpSpPr/>
          <p:nvPr/>
        </p:nvGrpSpPr>
        <p:grpSpPr>
          <a:xfrm>
            <a:off x="4223134" y="1902081"/>
            <a:ext cx="3552232" cy="3544148"/>
            <a:chOff x="3785265" y="1465209"/>
            <a:chExt cx="4427969" cy="4417891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021BA34B-A833-16EA-FA77-FBEFF21E0C36}"/>
                </a:ext>
              </a:extLst>
            </p:cNvPr>
            <p:cNvGrpSpPr/>
            <p:nvPr/>
          </p:nvGrpSpPr>
          <p:grpSpPr>
            <a:xfrm>
              <a:off x="3785265" y="1465209"/>
              <a:ext cx="2970241" cy="1963791"/>
              <a:chOff x="8830388" y="4068494"/>
              <a:chExt cx="4243991" cy="2812391"/>
            </a:xfrm>
          </p:grpSpPr>
          <p:sp>
            <p:nvSpPr>
              <p:cNvPr id="3" name="Shape 778">
                <a:extLst>
                  <a:ext uri="{FF2B5EF4-FFF2-40B4-BE49-F238E27FC236}">
                    <a16:creationId xmlns:a16="http://schemas.microsoft.com/office/drawing/2014/main" id="{92FA8CB7-2220-10E0-7278-874EFF2634E1}"/>
                  </a:ext>
                </a:extLst>
              </p:cNvPr>
              <p:cNvSpPr/>
              <p:nvPr/>
            </p:nvSpPr>
            <p:spPr>
              <a:xfrm>
                <a:off x="8830388" y="4068494"/>
                <a:ext cx="4243991" cy="28123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0" h="21600" extrusionOk="0">
                    <a:moveTo>
                      <a:pt x="3119" y="16611"/>
                    </a:moveTo>
                    <a:cubicBezTo>
                      <a:pt x="5081" y="14887"/>
                      <a:pt x="7676" y="14630"/>
                      <a:pt x="9047" y="14630"/>
                    </a:cubicBezTo>
                    <a:cubicBezTo>
                      <a:pt x="9529" y="14630"/>
                      <a:pt x="9843" y="14663"/>
                      <a:pt x="9906" y="14669"/>
                    </a:cubicBezTo>
                    <a:lnTo>
                      <a:pt x="21551" y="14669"/>
                    </a:lnTo>
                    <a:cubicBezTo>
                      <a:pt x="21585" y="13299"/>
                      <a:pt x="21600" y="8578"/>
                      <a:pt x="20326" y="5263"/>
                    </a:cubicBezTo>
                    <a:cubicBezTo>
                      <a:pt x="18809" y="1314"/>
                      <a:pt x="16129" y="125"/>
                      <a:pt x="15819" y="0"/>
                    </a:cubicBezTo>
                    <a:cubicBezTo>
                      <a:pt x="7604" y="26"/>
                      <a:pt x="828" y="9498"/>
                      <a:pt x="0" y="21600"/>
                    </a:cubicBezTo>
                    <a:cubicBezTo>
                      <a:pt x="543" y="20036"/>
                      <a:pt x="1502" y="18030"/>
                      <a:pt x="3119" y="16611"/>
                    </a:cubicBezTo>
                    <a:close/>
                  </a:path>
                </a:pathLst>
              </a:custGeom>
              <a:solidFill>
                <a:srgbClr val="012BA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800"/>
                <a:endParaRPr sz="900">
                  <a:solidFill>
                    <a:schemeClr val="bg1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6" name="Shape 783">
                <a:extLst>
                  <a:ext uri="{FF2B5EF4-FFF2-40B4-BE49-F238E27FC236}">
                    <a16:creationId xmlns:a16="http://schemas.microsoft.com/office/drawing/2014/main" id="{BCA66A5F-A3D3-ABFE-F8EC-5B6DE2DED49C}"/>
                  </a:ext>
                </a:extLst>
              </p:cNvPr>
              <p:cNvSpPr/>
              <p:nvPr/>
            </p:nvSpPr>
            <p:spPr>
              <a:xfrm>
                <a:off x="11423522" y="4795063"/>
                <a:ext cx="991247" cy="705239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lIns="0" tIns="0" rIns="0" bIns="0">
                <a:spAutoFit/>
              </a:bodyPr>
              <a:lstStyle>
                <a:lvl1pPr defTabSz="647700">
                  <a:lnSpc>
                    <a:spcPct val="120000"/>
                  </a:lnSpc>
                  <a:spcBef>
                    <a:spcPts val="1700"/>
                  </a:spcBef>
                  <a:defRPr sz="7000" b="1">
                    <a:solidFill>
                      <a:srgbClr val="FFFFFF"/>
                    </a:solidFill>
                    <a:latin typeface="Lato"/>
                    <a:ea typeface="Lato"/>
                    <a:cs typeface="Lato"/>
                    <a:sym typeface="Lato"/>
                  </a:defRPr>
                </a:lvl1pPr>
              </a:lstStyle>
              <a:p>
                <a:pPr lvl="0">
                  <a:lnSpc>
                    <a:spcPct val="100000"/>
                  </a:lnSpc>
                  <a:defRPr sz="1800" b="0">
                    <a:solidFill>
                      <a:srgbClr val="000000"/>
                    </a:solidFill>
                  </a:defRPr>
                </a:pPr>
                <a:r>
                  <a:rPr sz="32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A</a:t>
                </a: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18CBF970-044F-55C4-DB66-F6BA9BEBE1F4}"/>
                </a:ext>
              </a:extLst>
            </p:cNvPr>
            <p:cNvGrpSpPr/>
            <p:nvPr/>
          </p:nvGrpSpPr>
          <p:grpSpPr>
            <a:xfrm>
              <a:off x="5220116" y="3919309"/>
              <a:ext cx="2970177" cy="1963791"/>
              <a:chOff x="10880556" y="7583067"/>
              <a:chExt cx="4243899" cy="2812391"/>
            </a:xfrm>
          </p:grpSpPr>
          <p:sp>
            <p:nvSpPr>
              <p:cNvPr id="8" name="Shape 780">
                <a:extLst>
                  <a:ext uri="{FF2B5EF4-FFF2-40B4-BE49-F238E27FC236}">
                    <a16:creationId xmlns:a16="http://schemas.microsoft.com/office/drawing/2014/main" id="{38FA7D3C-438E-93E5-8124-9359348D7851}"/>
                  </a:ext>
                </a:extLst>
              </p:cNvPr>
              <p:cNvSpPr/>
              <p:nvPr/>
            </p:nvSpPr>
            <p:spPr>
              <a:xfrm>
                <a:off x="10880556" y="7583067"/>
                <a:ext cx="4243899" cy="28123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60" h="21600" extrusionOk="0">
                    <a:moveTo>
                      <a:pt x="18442" y="4989"/>
                    </a:moveTo>
                    <a:cubicBezTo>
                      <a:pt x="16479" y="6711"/>
                      <a:pt x="13885" y="6970"/>
                      <a:pt x="12513" y="6970"/>
                    </a:cubicBezTo>
                    <a:cubicBezTo>
                      <a:pt x="12032" y="6970"/>
                      <a:pt x="11717" y="6937"/>
                      <a:pt x="11654" y="6931"/>
                    </a:cubicBezTo>
                    <a:lnTo>
                      <a:pt x="10" y="6931"/>
                    </a:lnTo>
                    <a:cubicBezTo>
                      <a:pt x="-25" y="8301"/>
                      <a:pt x="-40" y="13022"/>
                      <a:pt x="1234" y="16337"/>
                    </a:cubicBezTo>
                    <a:cubicBezTo>
                      <a:pt x="2756" y="20297"/>
                      <a:pt x="5432" y="21477"/>
                      <a:pt x="5741" y="21600"/>
                    </a:cubicBezTo>
                    <a:cubicBezTo>
                      <a:pt x="13956" y="21574"/>
                      <a:pt x="20732" y="12102"/>
                      <a:pt x="21560" y="0"/>
                    </a:cubicBezTo>
                    <a:cubicBezTo>
                      <a:pt x="21017" y="1564"/>
                      <a:pt x="20059" y="3567"/>
                      <a:pt x="18442" y="4989"/>
                    </a:cubicBezTo>
                    <a:close/>
                  </a:path>
                </a:pathLst>
              </a:custGeom>
              <a:solidFill>
                <a:srgbClr val="2982E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800"/>
                <a:endParaRPr sz="900">
                  <a:solidFill>
                    <a:schemeClr val="bg1"/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9" name="Shape 785">
                <a:extLst>
                  <a:ext uri="{FF2B5EF4-FFF2-40B4-BE49-F238E27FC236}">
                    <a16:creationId xmlns:a16="http://schemas.microsoft.com/office/drawing/2014/main" id="{70F177EC-737B-A643-3CFF-38010A35FE0F}"/>
                  </a:ext>
                </a:extLst>
              </p:cNvPr>
              <p:cNvSpPr/>
              <p:nvPr/>
            </p:nvSpPr>
            <p:spPr>
              <a:xfrm>
                <a:off x="11919145" y="9068013"/>
                <a:ext cx="991247" cy="705239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lIns="0" tIns="0" rIns="0" bIns="0">
                <a:spAutoFit/>
              </a:bodyPr>
              <a:lstStyle>
                <a:lvl1pPr defTabSz="647700">
                  <a:lnSpc>
                    <a:spcPct val="120000"/>
                  </a:lnSpc>
                  <a:spcBef>
                    <a:spcPts val="1700"/>
                  </a:spcBef>
                  <a:defRPr sz="7000" b="1">
                    <a:solidFill>
                      <a:srgbClr val="FFFFFF"/>
                    </a:solidFill>
                    <a:latin typeface="Lato"/>
                    <a:ea typeface="Lato"/>
                    <a:cs typeface="Lato"/>
                    <a:sym typeface="Lato"/>
                  </a:defRPr>
                </a:lvl1pPr>
              </a:lstStyle>
              <a:p>
                <a:pPr lvl="0">
                  <a:lnSpc>
                    <a:spcPct val="100000"/>
                  </a:lnSpc>
                  <a:defRPr sz="1800" b="0">
                    <a:solidFill>
                      <a:srgbClr val="000000"/>
                    </a:solidFill>
                  </a:defRPr>
                </a:pPr>
                <a:r>
                  <a:rPr sz="32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C</a:t>
                </a: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B87ACA75-DE1B-234B-BFF0-91574396EBBB}"/>
                </a:ext>
              </a:extLst>
            </p:cNvPr>
            <p:cNvGrpSpPr/>
            <p:nvPr/>
          </p:nvGrpSpPr>
          <p:grpSpPr>
            <a:xfrm>
              <a:off x="6245008" y="1465209"/>
              <a:ext cx="1968226" cy="2963571"/>
              <a:chOff x="12344961" y="4068494"/>
              <a:chExt cx="2812274" cy="4244199"/>
            </a:xfrm>
          </p:grpSpPr>
          <p:sp>
            <p:nvSpPr>
              <p:cNvPr id="12" name="Shape 781">
                <a:extLst>
                  <a:ext uri="{FF2B5EF4-FFF2-40B4-BE49-F238E27FC236}">
                    <a16:creationId xmlns:a16="http://schemas.microsoft.com/office/drawing/2014/main" id="{E53BC243-799F-62C6-D5BF-3B48211E7BBC}"/>
                  </a:ext>
                </a:extLst>
              </p:cNvPr>
              <p:cNvSpPr/>
              <p:nvPr/>
            </p:nvSpPr>
            <p:spPr>
              <a:xfrm>
                <a:off x="12344961" y="4068494"/>
                <a:ext cx="2812274" cy="42441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6930" y="21590"/>
                    </a:moveTo>
                    <a:cubicBezTo>
                      <a:pt x="7144" y="21594"/>
                      <a:pt x="7438" y="21600"/>
                      <a:pt x="7794" y="21600"/>
                    </a:cubicBezTo>
                    <a:lnTo>
                      <a:pt x="7795" y="21600"/>
                    </a:lnTo>
                    <a:cubicBezTo>
                      <a:pt x="9785" y="21600"/>
                      <a:pt x="13539" y="21440"/>
                      <a:pt x="16336" y="20363"/>
                    </a:cubicBezTo>
                    <a:cubicBezTo>
                      <a:pt x="20297" y="18839"/>
                      <a:pt x="21476" y="16157"/>
                      <a:pt x="21600" y="15849"/>
                    </a:cubicBezTo>
                    <a:cubicBezTo>
                      <a:pt x="21574" y="7619"/>
                      <a:pt x="12100" y="830"/>
                      <a:pt x="0" y="0"/>
                    </a:cubicBezTo>
                    <a:cubicBezTo>
                      <a:pt x="1563" y="544"/>
                      <a:pt x="3566" y="1504"/>
                      <a:pt x="4988" y="3124"/>
                    </a:cubicBezTo>
                    <a:cubicBezTo>
                      <a:pt x="7344" y="5812"/>
                      <a:pt x="6962" y="9641"/>
                      <a:pt x="6930" y="9924"/>
                    </a:cubicBezTo>
                    <a:cubicBezTo>
                      <a:pt x="6930" y="9924"/>
                      <a:pt x="6930" y="21590"/>
                      <a:pt x="6930" y="21590"/>
                    </a:cubicBezTo>
                    <a:close/>
                  </a:path>
                </a:pathLst>
              </a:custGeom>
              <a:solidFill>
                <a:srgbClr val="FFCA6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800"/>
                <a:endParaRPr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13" name="Shape 784">
                <a:extLst>
                  <a:ext uri="{FF2B5EF4-FFF2-40B4-BE49-F238E27FC236}">
                    <a16:creationId xmlns:a16="http://schemas.microsoft.com/office/drawing/2014/main" id="{142343B7-D9A9-3979-1490-6CA1EE8D66E3}"/>
                  </a:ext>
                </a:extLst>
              </p:cNvPr>
              <p:cNvSpPr/>
              <p:nvPr/>
            </p:nvSpPr>
            <p:spPr>
              <a:xfrm>
                <a:off x="13690901" y="6598797"/>
                <a:ext cx="991247" cy="705239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lIns="0" tIns="0" rIns="0" bIns="0">
                <a:spAutoFit/>
              </a:bodyPr>
              <a:lstStyle>
                <a:lvl1pPr defTabSz="647700">
                  <a:lnSpc>
                    <a:spcPct val="120000"/>
                  </a:lnSpc>
                  <a:spcBef>
                    <a:spcPts val="1700"/>
                  </a:spcBef>
                  <a:defRPr sz="7000" b="1">
                    <a:solidFill>
                      <a:srgbClr val="FFFFFF"/>
                    </a:solidFill>
                    <a:latin typeface="Lato"/>
                    <a:ea typeface="Lato"/>
                    <a:cs typeface="Lato"/>
                    <a:sym typeface="Lato"/>
                  </a:defRPr>
                </a:lvl1pPr>
              </a:lstStyle>
              <a:p>
                <a:pPr lvl="0" algn="ctr">
                  <a:lnSpc>
                    <a:spcPct val="100000"/>
                  </a:lnSpc>
                  <a:defRPr sz="1800" b="0">
                    <a:solidFill>
                      <a:srgbClr val="000000"/>
                    </a:solidFill>
                  </a:defRPr>
                </a:pPr>
                <a:r>
                  <a:rPr sz="3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微软雅黑" pitchFamily="34" charset="-122"/>
                    <a:ea typeface="微软雅黑" pitchFamily="34" charset="-122"/>
                  </a:rPr>
                  <a:t>B</a:t>
                </a:r>
              </a:p>
            </p:txBody>
          </p: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2EEE3C7C-FECA-A7EB-8338-E425FF2DD5E8}"/>
                </a:ext>
              </a:extLst>
            </p:cNvPr>
            <p:cNvGrpSpPr/>
            <p:nvPr/>
          </p:nvGrpSpPr>
          <p:grpSpPr>
            <a:xfrm>
              <a:off x="3785265" y="2896767"/>
              <a:ext cx="1968308" cy="2963571"/>
              <a:chOff x="8830388" y="6118662"/>
              <a:chExt cx="2812391" cy="4244199"/>
            </a:xfrm>
          </p:grpSpPr>
          <p:sp>
            <p:nvSpPr>
              <p:cNvPr id="16" name="Shape 779">
                <a:extLst>
                  <a:ext uri="{FF2B5EF4-FFF2-40B4-BE49-F238E27FC236}">
                    <a16:creationId xmlns:a16="http://schemas.microsoft.com/office/drawing/2014/main" id="{4B8B89B6-52F0-DE3A-244A-7783CFD0EC67}"/>
                  </a:ext>
                </a:extLst>
              </p:cNvPr>
              <p:cNvSpPr/>
              <p:nvPr/>
            </p:nvSpPr>
            <p:spPr>
              <a:xfrm>
                <a:off x="8830388" y="6118662"/>
                <a:ext cx="2812391" cy="42441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5263" y="1237"/>
                    </a:moveTo>
                    <a:cubicBezTo>
                      <a:pt x="1315" y="2757"/>
                      <a:pt x="125" y="5443"/>
                      <a:pt x="0" y="5751"/>
                    </a:cubicBezTo>
                    <a:cubicBezTo>
                      <a:pt x="27" y="13981"/>
                      <a:pt x="9500" y="20770"/>
                      <a:pt x="21600" y="21600"/>
                    </a:cubicBezTo>
                    <a:cubicBezTo>
                      <a:pt x="20036" y="21056"/>
                      <a:pt x="18033" y="20096"/>
                      <a:pt x="16612" y="18476"/>
                    </a:cubicBezTo>
                    <a:cubicBezTo>
                      <a:pt x="14253" y="15785"/>
                      <a:pt x="14639" y="11951"/>
                      <a:pt x="14669" y="11674"/>
                    </a:cubicBezTo>
                    <a:lnTo>
                      <a:pt x="14669" y="10"/>
                    </a:lnTo>
                    <a:cubicBezTo>
                      <a:pt x="14456" y="4"/>
                      <a:pt x="14162" y="0"/>
                      <a:pt x="13806" y="0"/>
                    </a:cubicBezTo>
                    <a:cubicBezTo>
                      <a:pt x="11817" y="0"/>
                      <a:pt x="8062" y="160"/>
                      <a:pt x="5263" y="1237"/>
                    </a:cubicBezTo>
                    <a:close/>
                  </a:path>
                </a:pathLst>
              </a:cu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defTabSz="685800"/>
                <a:endParaRPr sz="900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/>
                  <a:ea typeface="微软雅黑"/>
                </a:endParaRPr>
              </a:p>
            </p:txBody>
          </p:sp>
          <p:sp>
            <p:nvSpPr>
              <p:cNvPr id="17" name="Shape 786">
                <a:extLst>
                  <a:ext uri="{FF2B5EF4-FFF2-40B4-BE49-F238E27FC236}">
                    <a16:creationId xmlns:a16="http://schemas.microsoft.com/office/drawing/2014/main" id="{900ACD14-6DB9-EDF9-47DA-EBBAF6DF26ED}"/>
                  </a:ext>
                </a:extLst>
              </p:cNvPr>
              <p:cNvSpPr/>
              <p:nvPr/>
            </p:nvSpPr>
            <p:spPr>
              <a:xfrm>
                <a:off x="9359849" y="6951416"/>
                <a:ext cx="991246" cy="879103"/>
              </a:xfrm>
              <a:prstGeom prst="rect">
                <a:avLst/>
              </a:prstGeom>
              <a:ln w="12700">
                <a:miter lim="400000"/>
              </a:ln>
              <a:extLst>
                <a:ext uri="{C572A759-6A51-4108-AA02-DFA0A04FC94B}">
                  <ma14:wrappingTextBoxFlag xmlns="" xmlns:ma14="http://schemas.microsoft.com/office/mac/drawingml/2011/main" val="1"/>
                </a:ext>
              </a:extLst>
            </p:spPr>
            <p:txBody>
              <a:bodyPr lIns="0" tIns="0" rIns="0" bIns="0">
                <a:spAutoFit/>
              </a:bodyPr>
              <a:lstStyle>
                <a:lvl1pPr defTabSz="647700">
                  <a:lnSpc>
                    <a:spcPct val="120000"/>
                  </a:lnSpc>
                  <a:spcBef>
                    <a:spcPts val="1700"/>
                  </a:spcBef>
                  <a:defRPr sz="7000" b="1">
                    <a:solidFill>
                      <a:srgbClr val="FFFFFF"/>
                    </a:solidFill>
                    <a:latin typeface="Lato"/>
                    <a:ea typeface="Lato"/>
                    <a:cs typeface="Lato"/>
                    <a:sym typeface="Lato"/>
                  </a:defRPr>
                </a:lvl1pPr>
              </a:lstStyle>
              <a:p>
                <a:pPr lvl="0" algn="ctr">
                  <a:lnSpc>
                    <a:spcPct val="100000"/>
                  </a:lnSpc>
                  <a:defRPr sz="1800" b="0">
                    <a:solidFill>
                      <a:srgbClr val="000000"/>
                    </a:solidFill>
                  </a:defRPr>
                </a:pPr>
                <a:r>
                  <a:rPr sz="3200" dirty="0">
                    <a:solidFill>
                      <a:schemeClr val="bg1"/>
                    </a:solidFill>
                    <a:latin typeface="微软雅黑" pitchFamily="34" charset="-122"/>
                    <a:ea typeface="微软雅黑" pitchFamily="34" charset="-122"/>
                  </a:rPr>
                  <a:t>D</a:t>
                </a:r>
              </a:p>
            </p:txBody>
          </p:sp>
        </p:grp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330A3115-DBF9-1EC4-45E9-9BF1BDB3D9F9}"/>
              </a:ext>
            </a:extLst>
          </p:cNvPr>
          <p:cNvGrpSpPr/>
          <p:nvPr/>
        </p:nvGrpSpPr>
        <p:grpSpPr>
          <a:xfrm>
            <a:off x="7813635" y="2326611"/>
            <a:ext cx="2970177" cy="816522"/>
            <a:chOff x="283598" y="1906534"/>
            <a:chExt cx="2970177" cy="8165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A32832FD-69DD-0CF0-2F8A-FC2C99C6AEFB}"/>
                </a:ext>
              </a:extLst>
            </p:cNvPr>
            <p:cNvSpPr txBox="1"/>
            <p:nvPr/>
          </p:nvSpPr>
          <p:spPr>
            <a:xfrm>
              <a:off x="283598" y="2190603"/>
              <a:ext cx="297017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EAF33A87-FBE1-AB08-071E-A9B8E7EF000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AD53F4FD-0819-C0A5-6ADF-8D2977CA44F1}"/>
              </a:ext>
            </a:extLst>
          </p:cNvPr>
          <p:cNvGrpSpPr/>
          <p:nvPr/>
        </p:nvGrpSpPr>
        <p:grpSpPr>
          <a:xfrm>
            <a:off x="1702805" y="1610162"/>
            <a:ext cx="2988355" cy="816522"/>
            <a:chOff x="279782" y="1906534"/>
            <a:chExt cx="2988355" cy="8165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E095EAFE-73C6-08B2-C792-C5DEF99FC007}"/>
                </a:ext>
              </a:extLst>
            </p:cNvPr>
            <p:cNvSpPr txBox="1"/>
            <p:nvPr/>
          </p:nvSpPr>
          <p:spPr>
            <a:xfrm>
              <a:off x="279782" y="2190603"/>
              <a:ext cx="297024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0B81179D-B2DD-23C9-021C-677690084129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678F7AE8-81F3-AD14-55EF-7EDEBEA18EA7}"/>
              </a:ext>
            </a:extLst>
          </p:cNvPr>
          <p:cNvGrpSpPr/>
          <p:nvPr/>
        </p:nvGrpSpPr>
        <p:grpSpPr>
          <a:xfrm>
            <a:off x="1119802" y="3885085"/>
            <a:ext cx="2988355" cy="816522"/>
            <a:chOff x="279782" y="1906534"/>
            <a:chExt cx="2988355" cy="816522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A8283AAA-3B0F-FA1D-FF99-B484123FDFE5}"/>
                </a:ext>
              </a:extLst>
            </p:cNvPr>
            <p:cNvSpPr txBox="1"/>
            <p:nvPr/>
          </p:nvSpPr>
          <p:spPr>
            <a:xfrm>
              <a:off x="279782" y="2190603"/>
              <a:ext cx="297024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A1B69FCA-F863-5F47-2351-9D902F612777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CA437D15-2B06-D6F0-279E-A4C25D3E4438}"/>
              </a:ext>
            </a:extLst>
          </p:cNvPr>
          <p:cNvGrpSpPr/>
          <p:nvPr/>
        </p:nvGrpSpPr>
        <p:grpSpPr>
          <a:xfrm>
            <a:off x="7508626" y="4900165"/>
            <a:ext cx="2970177" cy="816522"/>
            <a:chOff x="283598" y="1906534"/>
            <a:chExt cx="2970177" cy="816522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21C10C60-445D-4F11-6066-91B9E5A326FC}"/>
                </a:ext>
              </a:extLst>
            </p:cNvPr>
            <p:cNvSpPr txBox="1"/>
            <p:nvPr/>
          </p:nvSpPr>
          <p:spPr>
            <a:xfrm>
              <a:off x="283598" y="2190603"/>
              <a:ext cx="297017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64592238-C1CE-0034-1BB2-9DD3584270E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229440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E0B5CB-CBB5-A4F7-06EC-C5F05108D8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图片 48">
            <a:extLst>
              <a:ext uri="{FF2B5EF4-FFF2-40B4-BE49-F238E27FC236}">
                <a16:creationId xmlns:a16="http://schemas.microsoft.com/office/drawing/2014/main" id="{025DBA89-EF16-BE4E-8AE2-1236A8B435A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  <a:alphaModFix amt="70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98" t="31922" r="6898" b="31412"/>
          <a:stretch/>
        </p:blipFill>
        <p:spPr>
          <a:xfrm>
            <a:off x="0" y="1"/>
            <a:ext cx="12192000" cy="5185767"/>
          </a:xfrm>
          <a:custGeom>
            <a:avLst/>
            <a:gdLst>
              <a:gd name="connsiteX0" fmla="*/ 0 w 12192000"/>
              <a:gd name="connsiteY0" fmla="*/ 0 h 5185767"/>
              <a:gd name="connsiteX1" fmla="*/ 12192000 w 12192000"/>
              <a:gd name="connsiteY1" fmla="*/ 0 h 5185767"/>
              <a:gd name="connsiteX2" fmla="*/ 12192000 w 12192000"/>
              <a:gd name="connsiteY2" fmla="*/ 5185767 h 5185767"/>
              <a:gd name="connsiteX3" fmla="*/ 0 w 12192000"/>
              <a:gd name="connsiteY3" fmla="*/ 5185767 h 51857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185767">
                <a:moveTo>
                  <a:pt x="0" y="0"/>
                </a:moveTo>
                <a:lnTo>
                  <a:pt x="12192000" y="0"/>
                </a:lnTo>
                <a:lnTo>
                  <a:pt x="12192000" y="5185767"/>
                </a:lnTo>
                <a:lnTo>
                  <a:pt x="0" y="5185767"/>
                </a:lnTo>
                <a:close/>
              </a:path>
            </a:pathLst>
          </a:custGeom>
        </p:spPr>
      </p:pic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BC4B3A7C-A8DC-6917-0D8F-FE35D0105632}"/>
              </a:ext>
            </a:extLst>
          </p:cNvPr>
          <p:cNvSpPr/>
          <p:nvPr/>
        </p:nvSpPr>
        <p:spPr>
          <a:xfrm>
            <a:off x="0" y="4016876"/>
            <a:ext cx="12192000" cy="2841124"/>
          </a:xfrm>
          <a:custGeom>
            <a:avLst/>
            <a:gdLst>
              <a:gd name="connsiteX0" fmla="*/ 0 w 12192000"/>
              <a:gd name="connsiteY0" fmla="*/ 0 h 2841124"/>
              <a:gd name="connsiteX1" fmla="*/ 54556 w 12192000"/>
              <a:gd name="connsiteY1" fmla="*/ 28140 h 2841124"/>
              <a:gd name="connsiteX2" fmla="*/ 6096000 w 12192000"/>
              <a:gd name="connsiteY2" fmla="*/ 978044 h 2841124"/>
              <a:gd name="connsiteX3" fmla="*/ 12137444 w 12192000"/>
              <a:gd name="connsiteY3" fmla="*/ 28140 h 2841124"/>
              <a:gd name="connsiteX4" fmla="*/ 12192000 w 12192000"/>
              <a:gd name="connsiteY4" fmla="*/ 0 h 2841124"/>
              <a:gd name="connsiteX5" fmla="*/ 12192000 w 12192000"/>
              <a:gd name="connsiteY5" fmla="*/ 2841124 h 2841124"/>
              <a:gd name="connsiteX6" fmla="*/ 0 w 12192000"/>
              <a:gd name="connsiteY6" fmla="*/ 2841124 h 28411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2841124">
                <a:moveTo>
                  <a:pt x="0" y="0"/>
                </a:moveTo>
                <a:lnTo>
                  <a:pt x="54556" y="28140"/>
                </a:lnTo>
                <a:cubicBezTo>
                  <a:pt x="1218036" y="593946"/>
                  <a:pt x="3487224" y="978044"/>
                  <a:pt x="6096000" y="978044"/>
                </a:cubicBezTo>
                <a:cubicBezTo>
                  <a:pt x="8704776" y="978044"/>
                  <a:pt x="10973964" y="593946"/>
                  <a:pt x="12137444" y="28140"/>
                </a:cubicBezTo>
                <a:lnTo>
                  <a:pt x="12192000" y="0"/>
                </a:lnTo>
                <a:lnTo>
                  <a:pt x="12192000" y="2841124"/>
                </a:lnTo>
                <a:lnTo>
                  <a:pt x="0" y="2841124"/>
                </a:lnTo>
                <a:close/>
              </a:path>
            </a:pathLst>
          </a:custGeom>
          <a:solidFill>
            <a:srgbClr val="012BA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5" name="任意多边形: 形状 44">
            <a:extLst>
              <a:ext uri="{FF2B5EF4-FFF2-40B4-BE49-F238E27FC236}">
                <a16:creationId xmlns:a16="http://schemas.microsoft.com/office/drawing/2014/main" id="{89416E96-8CE1-895B-26FC-48D19A4FA4D5}"/>
              </a:ext>
            </a:extLst>
          </p:cNvPr>
          <p:cNvSpPr/>
          <p:nvPr/>
        </p:nvSpPr>
        <p:spPr>
          <a:xfrm>
            <a:off x="0" y="4001889"/>
            <a:ext cx="12192000" cy="1246137"/>
          </a:xfrm>
          <a:custGeom>
            <a:avLst/>
            <a:gdLst>
              <a:gd name="connsiteX0" fmla="*/ 0 w 12192000"/>
              <a:gd name="connsiteY0" fmla="*/ 0 h 1048569"/>
              <a:gd name="connsiteX1" fmla="*/ 106062 w 12192000"/>
              <a:gd name="connsiteY1" fmla="*/ 24862 h 1048569"/>
              <a:gd name="connsiteX2" fmla="*/ 6096000 w 12192000"/>
              <a:gd name="connsiteY2" fmla="*/ 553460 h 1048569"/>
              <a:gd name="connsiteX3" fmla="*/ 12085938 w 12192000"/>
              <a:gd name="connsiteY3" fmla="*/ 24862 h 1048569"/>
              <a:gd name="connsiteX4" fmla="*/ 12192000 w 12192000"/>
              <a:gd name="connsiteY4" fmla="*/ 0 h 1048569"/>
              <a:gd name="connsiteX5" fmla="*/ 12192000 w 12192000"/>
              <a:gd name="connsiteY5" fmla="*/ 70525 h 1048569"/>
              <a:gd name="connsiteX6" fmla="*/ 12137444 w 12192000"/>
              <a:gd name="connsiteY6" fmla="*/ 98665 h 1048569"/>
              <a:gd name="connsiteX7" fmla="*/ 6096000 w 12192000"/>
              <a:gd name="connsiteY7" fmla="*/ 1048569 h 1048569"/>
              <a:gd name="connsiteX8" fmla="*/ 54556 w 12192000"/>
              <a:gd name="connsiteY8" fmla="*/ 98665 h 1048569"/>
              <a:gd name="connsiteX9" fmla="*/ 0 w 12192000"/>
              <a:gd name="connsiteY9" fmla="*/ 70525 h 1048569"/>
              <a:gd name="connsiteX10" fmla="*/ 0 w 12192000"/>
              <a:gd name="connsiteY10" fmla="*/ 0 h 1048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1048569">
                <a:moveTo>
                  <a:pt x="0" y="0"/>
                </a:moveTo>
                <a:lnTo>
                  <a:pt x="106062" y="24862"/>
                </a:lnTo>
                <a:cubicBezTo>
                  <a:pt x="1639021" y="351457"/>
                  <a:pt x="3756784" y="553460"/>
                  <a:pt x="6096000" y="553460"/>
                </a:cubicBezTo>
                <a:cubicBezTo>
                  <a:pt x="8435216" y="553460"/>
                  <a:pt x="10552980" y="351457"/>
                  <a:pt x="12085938" y="24862"/>
                </a:cubicBezTo>
                <a:lnTo>
                  <a:pt x="12192000" y="0"/>
                </a:lnTo>
                <a:lnTo>
                  <a:pt x="12192000" y="70525"/>
                </a:lnTo>
                <a:lnTo>
                  <a:pt x="12137444" y="98665"/>
                </a:lnTo>
                <a:cubicBezTo>
                  <a:pt x="10973964" y="664471"/>
                  <a:pt x="8704776" y="1048569"/>
                  <a:pt x="6096000" y="1048569"/>
                </a:cubicBezTo>
                <a:cubicBezTo>
                  <a:pt x="3487224" y="1048569"/>
                  <a:pt x="1218036" y="664471"/>
                  <a:pt x="54556" y="98665"/>
                </a:cubicBezTo>
                <a:lnTo>
                  <a:pt x="0" y="70525"/>
                </a:lnTo>
                <a:lnTo>
                  <a:pt x="0" y="0"/>
                </a:lnTo>
                <a:close/>
              </a:path>
            </a:pathLst>
          </a:custGeom>
          <a:solidFill>
            <a:srgbClr val="FFCA6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1E850443-2C3E-32B4-5BA9-3B83A4DC63D7}"/>
              </a:ext>
            </a:extLst>
          </p:cNvPr>
          <p:cNvSpPr/>
          <p:nvPr/>
        </p:nvSpPr>
        <p:spPr>
          <a:xfrm>
            <a:off x="4762500" y="1713458"/>
            <a:ext cx="2667000" cy="773177"/>
          </a:xfrm>
          <a:prstGeom prst="roundRect">
            <a:avLst>
              <a:gd name="adj" fmla="val 0"/>
            </a:avLst>
          </a:prstGeom>
          <a:gradFill>
            <a:gsLst>
              <a:gs pos="100000">
                <a:srgbClr val="012BAF">
                  <a:alpha val="0"/>
                </a:srgbClr>
              </a:gs>
              <a:gs pos="44042">
                <a:srgbClr val="0532BA">
                  <a:alpha val="34000"/>
                </a:srgbClr>
              </a:gs>
              <a:gs pos="2000">
                <a:srgbClr val="0837C3">
                  <a:alpha val="82000"/>
                </a:srgb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5399643-3A0C-0052-C8AC-F976DFD0FEE6}"/>
              </a:ext>
            </a:extLst>
          </p:cNvPr>
          <p:cNvGrpSpPr/>
          <p:nvPr/>
        </p:nvGrpSpPr>
        <p:grpSpPr>
          <a:xfrm>
            <a:off x="5024776" y="322082"/>
            <a:ext cx="2142448" cy="752234"/>
            <a:chOff x="2684082" y="1201764"/>
            <a:chExt cx="6517101" cy="2288213"/>
          </a:xfrm>
        </p:grpSpPr>
        <p:grpSp>
          <p:nvGrpSpPr>
            <p:cNvPr id="47" name="组合 46">
              <a:extLst>
                <a:ext uri="{FF2B5EF4-FFF2-40B4-BE49-F238E27FC236}">
                  <a16:creationId xmlns:a16="http://schemas.microsoft.com/office/drawing/2014/main" id="{5E76C687-5E7F-A96F-1625-C5976BFCB3F7}"/>
                </a:ext>
              </a:extLst>
            </p:cNvPr>
            <p:cNvGrpSpPr/>
            <p:nvPr/>
          </p:nvGrpSpPr>
          <p:grpSpPr>
            <a:xfrm>
              <a:off x="2684082" y="1201764"/>
              <a:ext cx="6517101" cy="2288213"/>
              <a:chOff x="2684082" y="1201764"/>
              <a:chExt cx="6517101" cy="2288213"/>
            </a:xfrm>
            <a:solidFill>
              <a:srgbClr val="012BAF"/>
            </a:solidFill>
            <a:effectLst>
              <a:outerShdw dist="76200" dir="2700000" algn="tl" rotWithShape="0">
                <a:schemeClr val="bg1"/>
              </a:outerShdw>
            </a:effectLst>
          </p:grpSpPr>
          <p:grpSp>
            <p:nvGrpSpPr>
              <p:cNvPr id="23" name="组合 22">
                <a:extLst>
                  <a:ext uri="{FF2B5EF4-FFF2-40B4-BE49-F238E27FC236}">
                    <a16:creationId xmlns:a16="http://schemas.microsoft.com/office/drawing/2014/main" id="{8FF3D47C-C01A-1A49-03CB-A70F166F756B}"/>
                  </a:ext>
                </a:extLst>
              </p:cNvPr>
              <p:cNvGrpSpPr/>
              <p:nvPr/>
            </p:nvGrpSpPr>
            <p:grpSpPr>
              <a:xfrm>
                <a:off x="2684082" y="1201764"/>
                <a:ext cx="2062357" cy="1671543"/>
                <a:chOff x="1030432" y="0"/>
                <a:chExt cx="3374824" cy="2735299"/>
              </a:xfrm>
              <a:grpFill/>
            </p:grpSpPr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0DD0613E-4FFD-935C-FC7C-D533C58ED5BA}"/>
                    </a:ext>
                  </a:extLst>
                </p:cNvPr>
                <p:cNvSpPr/>
                <p:nvPr/>
              </p:nvSpPr>
              <p:spPr>
                <a:xfrm>
                  <a:off x="1030432" y="0"/>
                  <a:ext cx="3374824" cy="2735299"/>
                </a:xfrm>
                <a:custGeom>
                  <a:avLst/>
                  <a:gdLst>
                    <a:gd name="connsiteX0" fmla="*/ 1810974 w 3374824"/>
                    <a:gd name="connsiteY0" fmla="*/ 0 h 2735299"/>
                    <a:gd name="connsiteX1" fmla="*/ 1907717 w 3374824"/>
                    <a:gd name="connsiteY1" fmla="*/ 16124 h 2735299"/>
                    <a:gd name="connsiteX2" fmla="*/ 1966838 w 3374824"/>
                    <a:gd name="connsiteY2" fmla="*/ 53746 h 2735299"/>
                    <a:gd name="connsiteX3" fmla="*/ 2025959 w 3374824"/>
                    <a:gd name="connsiteY3" fmla="*/ 80619 h 2735299"/>
                    <a:gd name="connsiteX4" fmla="*/ 2063581 w 3374824"/>
                    <a:gd name="connsiteY4" fmla="*/ 139686 h 2735299"/>
                    <a:gd name="connsiteX5" fmla="*/ 2085079 w 3374824"/>
                    <a:gd name="connsiteY5" fmla="*/ 220305 h 2735299"/>
                    <a:gd name="connsiteX6" fmla="*/ 2042082 w 3374824"/>
                    <a:gd name="connsiteY6" fmla="*/ 322423 h 2735299"/>
                    <a:gd name="connsiteX7" fmla="*/ 1574545 w 3374824"/>
                    <a:gd name="connsiteY7" fmla="*/ 698592 h 2735299"/>
                    <a:gd name="connsiteX8" fmla="*/ 1133881 w 3374824"/>
                    <a:gd name="connsiteY8" fmla="*/ 1047887 h 2735299"/>
                    <a:gd name="connsiteX9" fmla="*/ 360045 w 3374824"/>
                    <a:gd name="connsiteY9" fmla="*/ 1821724 h 2735299"/>
                    <a:gd name="connsiteX10" fmla="*/ 365420 w 3374824"/>
                    <a:gd name="connsiteY10" fmla="*/ 1832473 h 2735299"/>
                    <a:gd name="connsiteX11" fmla="*/ 1123132 w 3374824"/>
                    <a:gd name="connsiteY11" fmla="*/ 1235999 h 2735299"/>
                    <a:gd name="connsiteX12" fmla="*/ 1176878 w 3374824"/>
                    <a:gd name="connsiteY12" fmla="*/ 1257497 h 2735299"/>
                    <a:gd name="connsiteX13" fmla="*/ 1219875 w 3374824"/>
                    <a:gd name="connsiteY13" fmla="*/ 1284370 h 2735299"/>
                    <a:gd name="connsiteX14" fmla="*/ 1246748 w 3374824"/>
                    <a:gd name="connsiteY14" fmla="*/ 1364989 h 2735299"/>
                    <a:gd name="connsiteX15" fmla="*/ 1053262 w 3374824"/>
                    <a:gd name="connsiteY15" fmla="*/ 1848597 h 2735299"/>
                    <a:gd name="connsiteX16" fmla="*/ 945770 w 3374824"/>
                    <a:gd name="connsiteY16" fmla="*/ 2106578 h 2735299"/>
                    <a:gd name="connsiteX17" fmla="*/ 892024 w 3374824"/>
                    <a:gd name="connsiteY17" fmla="*/ 2294635 h 2735299"/>
                    <a:gd name="connsiteX18" fmla="*/ 1284370 w 3374824"/>
                    <a:gd name="connsiteY18" fmla="*/ 1789530 h 2735299"/>
                    <a:gd name="connsiteX19" fmla="*/ 1295119 w 3374824"/>
                    <a:gd name="connsiteY19" fmla="*/ 1746533 h 2735299"/>
                    <a:gd name="connsiteX20" fmla="*/ 1316564 w 3374824"/>
                    <a:gd name="connsiteY20" fmla="*/ 1617542 h 2735299"/>
                    <a:gd name="connsiteX21" fmla="*/ 1472428 w 3374824"/>
                    <a:gd name="connsiteY21" fmla="*/ 1235999 h 2735299"/>
                    <a:gd name="connsiteX22" fmla="*/ 1542298 w 3374824"/>
                    <a:gd name="connsiteY22" fmla="*/ 1273621 h 2735299"/>
                    <a:gd name="connsiteX23" fmla="*/ 1558421 w 3374824"/>
                    <a:gd name="connsiteY23" fmla="*/ 1359615 h 2735299"/>
                    <a:gd name="connsiteX24" fmla="*/ 1547672 w 3374824"/>
                    <a:gd name="connsiteY24" fmla="*/ 1547672 h 2735299"/>
                    <a:gd name="connsiteX25" fmla="*/ 1999086 w 3374824"/>
                    <a:gd name="connsiteY25" fmla="*/ 1037138 h 2735299"/>
                    <a:gd name="connsiteX26" fmla="*/ 2074330 w 3374824"/>
                    <a:gd name="connsiteY26" fmla="*/ 1069386 h 2735299"/>
                    <a:gd name="connsiteX27" fmla="*/ 2133451 w 3374824"/>
                    <a:gd name="connsiteY27" fmla="*/ 1090884 h 2735299"/>
                    <a:gd name="connsiteX28" fmla="*/ 2197892 w 3374824"/>
                    <a:gd name="connsiteY28" fmla="*/ 1257497 h 2735299"/>
                    <a:gd name="connsiteX29" fmla="*/ 1972213 w 3374824"/>
                    <a:gd name="connsiteY29" fmla="*/ 2224819 h 2735299"/>
                    <a:gd name="connsiteX30" fmla="*/ 2187143 w 3374824"/>
                    <a:gd name="connsiteY30" fmla="*/ 2402128 h 2735299"/>
                    <a:gd name="connsiteX31" fmla="*/ 2423626 w 3374824"/>
                    <a:gd name="connsiteY31" fmla="*/ 2359131 h 2735299"/>
                    <a:gd name="connsiteX32" fmla="*/ 2713801 w 3374824"/>
                    <a:gd name="connsiteY32" fmla="*/ 2219445 h 2735299"/>
                    <a:gd name="connsiteX33" fmla="*/ 2950284 w 3374824"/>
                    <a:gd name="connsiteY33" fmla="*/ 2047457 h 2735299"/>
                    <a:gd name="connsiteX34" fmla="*/ 3165214 w 3374824"/>
                    <a:gd name="connsiteY34" fmla="*/ 1800279 h 2735299"/>
                    <a:gd name="connsiteX35" fmla="*/ 3046973 w 3374824"/>
                    <a:gd name="connsiteY35" fmla="*/ 1703536 h 2735299"/>
                    <a:gd name="connsiteX36" fmla="*/ 2869665 w 3374824"/>
                    <a:gd name="connsiteY36" fmla="*/ 1687412 h 2735299"/>
                    <a:gd name="connsiteX37" fmla="*/ 2321508 w 3374824"/>
                    <a:gd name="connsiteY37" fmla="*/ 1762657 h 2735299"/>
                    <a:gd name="connsiteX38" fmla="*/ 3100719 w 3374824"/>
                    <a:gd name="connsiteY38" fmla="*/ 1579920 h 2735299"/>
                    <a:gd name="connsiteX39" fmla="*/ 3229709 w 3374824"/>
                    <a:gd name="connsiteY39" fmla="*/ 1606793 h 2735299"/>
                    <a:gd name="connsiteX40" fmla="*/ 3326452 w 3374824"/>
                    <a:gd name="connsiteY40" fmla="*/ 1676663 h 2735299"/>
                    <a:gd name="connsiteX41" fmla="*/ 3374824 w 3374824"/>
                    <a:gd name="connsiteY41" fmla="*/ 1821724 h 2735299"/>
                    <a:gd name="connsiteX42" fmla="*/ 3310329 w 3374824"/>
                    <a:gd name="connsiteY42" fmla="*/ 2042082 h 2735299"/>
                    <a:gd name="connsiteX43" fmla="*/ 2348381 w 3374824"/>
                    <a:gd name="connsiteY43" fmla="*/ 2729925 h 2735299"/>
                    <a:gd name="connsiteX44" fmla="*/ 2235515 w 3374824"/>
                    <a:gd name="connsiteY44" fmla="*/ 2735299 h 2735299"/>
                    <a:gd name="connsiteX45" fmla="*/ 2020584 w 3374824"/>
                    <a:gd name="connsiteY45" fmla="*/ 2692303 h 2735299"/>
                    <a:gd name="connsiteX46" fmla="*/ 1698161 w 3374824"/>
                    <a:gd name="connsiteY46" fmla="*/ 2283886 h 2735299"/>
                    <a:gd name="connsiteX47" fmla="*/ 1757228 w 3374824"/>
                    <a:gd name="connsiteY47" fmla="*/ 1929216 h 2735299"/>
                    <a:gd name="connsiteX48" fmla="*/ 1751854 w 3374824"/>
                    <a:gd name="connsiteY48" fmla="*/ 1918467 h 2735299"/>
                    <a:gd name="connsiteX49" fmla="*/ 1644415 w 3374824"/>
                    <a:gd name="connsiteY49" fmla="*/ 1956089 h 2735299"/>
                    <a:gd name="connsiteX50" fmla="*/ 1542298 w 3374824"/>
                    <a:gd name="connsiteY50" fmla="*/ 1918467 h 2735299"/>
                    <a:gd name="connsiteX51" fmla="*/ 1526174 w 3374824"/>
                    <a:gd name="connsiteY51" fmla="*/ 1886219 h 2735299"/>
                    <a:gd name="connsiteX52" fmla="*/ 1472428 w 3374824"/>
                    <a:gd name="connsiteY52" fmla="*/ 2042082 h 2735299"/>
                    <a:gd name="connsiteX53" fmla="*/ 1445555 w 3374824"/>
                    <a:gd name="connsiteY53" fmla="*/ 2197946 h 2735299"/>
                    <a:gd name="connsiteX54" fmla="*/ 1397183 w 3374824"/>
                    <a:gd name="connsiteY54" fmla="*/ 2267762 h 2735299"/>
                    <a:gd name="connsiteX55" fmla="*/ 1359561 w 3374824"/>
                    <a:gd name="connsiteY55" fmla="*/ 2278512 h 2735299"/>
                    <a:gd name="connsiteX56" fmla="*/ 1257497 w 3374824"/>
                    <a:gd name="connsiteY56" fmla="*/ 2251638 h 2735299"/>
                    <a:gd name="connsiteX57" fmla="*/ 1235999 w 3374824"/>
                    <a:gd name="connsiteY57" fmla="*/ 2214070 h 2735299"/>
                    <a:gd name="connsiteX58" fmla="*/ 763087 w 3374824"/>
                    <a:gd name="connsiteY58" fmla="*/ 2703052 h 2735299"/>
                    <a:gd name="connsiteX59" fmla="*/ 634096 w 3374824"/>
                    <a:gd name="connsiteY59" fmla="*/ 2654734 h 2735299"/>
                    <a:gd name="connsiteX60" fmla="*/ 607223 w 3374824"/>
                    <a:gd name="connsiteY60" fmla="*/ 2547242 h 2735299"/>
                    <a:gd name="connsiteX61" fmla="*/ 945770 w 3374824"/>
                    <a:gd name="connsiteY61" fmla="*/ 1655164 h 2735299"/>
                    <a:gd name="connsiteX62" fmla="*/ 945770 w 3374824"/>
                    <a:gd name="connsiteY62" fmla="*/ 1649790 h 2735299"/>
                    <a:gd name="connsiteX63" fmla="*/ 171934 w 3374824"/>
                    <a:gd name="connsiteY63" fmla="*/ 2251638 h 2735299"/>
                    <a:gd name="connsiteX64" fmla="*/ 0 w 3374824"/>
                    <a:gd name="connsiteY64" fmla="*/ 2138826 h 2735299"/>
                    <a:gd name="connsiteX65" fmla="*/ 10749 w 3374824"/>
                    <a:gd name="connsiteY65" fmla="*/ 2079705 h 2735299"/>
                    <a:gd name="connsiteX66" fmla="*/ 548103 w 3374824"/>
                    <a:gd name="connsiteY66" fmla="*/ 1407932 h 2735299"/>
                    <a:gd name="connsiteX67" fmla="*/ 935021 w 3374824"/>
                    <a:gd name="connsiteY67" fmla="*/ 1047887 h 2735299"/>
                    <a:gd name="connsiteX68" fmla="*/ 1784101 w 3374824"/>
                    <a:gd name="connsiteY68" fmla="*/ 279426 h 2735299"/>
                    <a:gd name="connsiteX69" fmla="*/ 1687412 w 3374824"/>
                    <a:gd name="connsiteY69" fmla="*/ 268677 h 2735299"/>
                    <a:gd name="connsiteX70" fmla="*/ 1053262 w 3374824"/>
                    <a:gd name="connsiteY70" fmla="*/ 462163 h 2735299"/>
                    <a:gd name="connsiteX71" fmla="*/ 1810974 w 3374824"/>
                    <a:gd name="connsiteY71" fmla="*/ 0 h 2735299"/>
                    <a:gd name="connsiteX72" fmla="*/ 1923841 w 3374824"/>
                    <a:gd name="connsiteY72" fmla="*/ 1375739 h 2735299"/>
                    <a:gd name="connsiteX73" fmla="*/ 1633666 w 3374824"/>
                    <a:gd name="connsiteY73" fmla="*/ 1665914 h 2735299"/>
                    <a:gd name="connsiteX74" fmla="*/ 1800225 w 3374824"/>
                    <a:gd name="connsiteY74" fmla="*/ 1741158 h 2735299"/>
                    <a:gd name="connsiteX75" fmla="*/ 1923841 w 3374824"/>
                    <a:gd name="connsiteY75" fmla="*/ 1375739 h 27352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</a:cxnLst>
                  <a:rect l="l" t="t" r="r" b="b"/>
                  <a:pathLst>
                    <a:path w="3374824" h="2735299">
                      <a:moveTo>
                        <a:pt x="1810974" y="0"/>
                      </a:moveTo>
                      <a:cubicBezTo>
                        <a:pt x="1821723" y="0"/>
                        <a:pt x="1875470" y="0"/>
                        <a:pt x="1907717" y="16124"/>
                      </a:cubicBezTo>
                      <a:cubicBezTo>
                        <a:pt x="1923841" y="21498"/>
                        <a:pt x="1939965" y="37622"/>
                        <a:pt x="1966838" y="53746"/>
                      </a:cubicBezTo>
                      <a:cubicBezTo>
                        <a:pt x="1977587" y="64495"/>
                        <a:pt x="2004460" y="64495"/>
                        <a:pt x="2025959" y="80619"/>
                      </a:cubicBezTo>
                      <a:cubicBezTo>
                        <a:pt x="2036708" y="91368"/>
                        <a:pt x="2058206" y="112813"/>
                        <a:pt x="2063581" y="139686"/>
                      </a:cubicBezTo>
                      <a:cubicBezTo>
                        <a:pt x="2068955" y="161185"/>
                        <a:pt x="2085079" y="204181"/>
                        <a:pt x="2085079" y="220305"/>
                      </a:cubicBezTo>
                      <a:cubicBezTo>
                        <a:pt x="2085079" y="236429"/>
                        <a:pt x="2052832" y="306299"/>
                        <a:pt x="2042082" y="322423"/>
                      </a:cubicBezTo>
                      <a:cubicBezTo>
                        <a:pt x="1907717" y="483661"/>
                        <a:pt x="1730409" y="585725"/>
                        <a:pt x="1574545" y="698592"/>
                      </a:cubicBezTo>
                      <a:cubicBezTo>
                        <a:pt x="1434805" y="795335"/>
                        <a:pt x="1268246" y="935074"/>
                        <a:pt x="1133881" y="1047887"/>
                      </a:cubicBezTo>
                      <a:cubicBezTo>
                        <a:pt x="897398" y="1252123"/>
                        <a:pt x="591099" y="1563796"/>
                        <a:pt x="360045" y="1821724"/>
                      </a:cubicBezTo>
                      <a:lnTo>
                        <a:pt x="365420" y="1832473"/>
                      </a:lnTo>
                      <a:cubicBezTo>
                        <a:pt x="537353" y="1682037"/>
                        <a:pt x="956519" y="1235999"/>
                        <a:pt x="1123132" y="1235999"/>
                      </a:cubicBezTo>
                      <a:cubicBezTo>
                        <a:pt x="1133881" y="1235999"/>
                        <a:pt x="1155380" y="1246748"/>
                        <a:pt x="1176878" y="1257497"/>
                      </a:cubicBezTo>
                      <a:cubicBezTo>
                        <a:pt x="1187627" y="1268246"/>
                        <a:pt x="1209126" y="1268246"/>
                        <a:pt x="1219875" y="1284370"/>
                      </a:cubicBezTo>
                      <a:cubicBezTo>
                        <a:pt x="1241373" y="1300494"/>
                        <a:pt x="1246748" y="1348865"/>
                        <a:pt x="1246748" y="1364989"/>
                      </a:cubicBezTo>
                      <a:cubicBezTo>
                        <a:pt x="1246748" y="1467053"/>
                        <a:pt x="1074760" y="1800279"/>
                        <a:pt x="1053262" y="1848597"/>
                      </a:cubicBezTo>
                      <a:cubicBezTo>
                        <a:pt x="1010265" y="1929216"/>
                        <a:pt x="978017" y="2020584"/>
                        <a:pt x="945770" y="2106578"/>
                      </a:cubicBezTo>
                      <a:cubicBezTo>
                        <a:pt x="929646" y="2154949"/>
                        <a:pt x="892024" y="2230194"/>
                        <a:pt x="892024" y="2294635"/>
                      </a:cubicBezTo>
                      <a:cubicBezTo>
                        <a:pt x="1042513" y="2133451"/>
                        <a:pt x="1203751" y="1945340"/>
                        <a:pt x="1284370" y="1789530"/>
                      </a:cubicBezTo>
                      <a:cubicBezTo>
                        <a:pt x="1289745" y="1778780"/>
                        <a:pt x="1295119" y="1762657"/>
                        <a:pt x="1295119" y="1746533"/>
                      </a:cubicBezTo>
                      <a:cubicBezTo>
                        <a:pt x="1305815" y="1703536"/>
                        <a:pt x="1311189" y="1660539"/>
                        <a:pt x="1316564" y="1617542"/>
                      </a:cubicBezTo>
                      <a:cubicBezTo>
                        <a:pt x="1316564" y="1596044"/>
                        <a:pt x="1413307" y="1235999"/>
                        <a:pt x="1472428" y="1235999"/>
                      </a:cubicBezTo>
                      <a:cubicBezTo>
                        <a:pt x="1488551" y="1235999"/>
                        <a:pt x="1531548" y="1252123"/>
                        <a:pt x="1542298" y="1273621"/>
                      </a:cubicBezTo>
                      <a:cubicBezTo>
                        <a:pt x="1558421" y="1295119"/>
                        <a:pt x="1558421" y="1348865"/>
                        <a:pt x="1558421" y="1359615"/>
                      </a:cubicBezTo>
                      <a:cubicBezTo>
                        <a:pt x="1558421" y="1375739"/>
                        <a:pt x="1547672" y="1467053"/>
                        <a:pt x="1547672" y="1547672"/>
                      </a:cubicBezTo>
                      <a:cubicBezTo>
                        <a:pt x="1590669" y="1483177"/>
                        <a:pt x="1816349" y="1037138"/>
                        <a:pt x="1999086" y="1037138"/>
                      </a:cubicBezTo>
                      <a:cubicBezTo>
                        <a:pt x="2020584" y="1037138"/>
                        <a:pt x="2025959" y="1042513"/>
                        <a:pt x="2074330" y="1069386"/>
                      </a:cubicBezTo>
                      <a:cubicBezTo>
                        <a:pt x="2085079" y="1080135"/>
                        <a:pt x="2111952" y="1080135"/>
                        <a:pt x="2133451" y="1090884"/>
                      </a:cubicBezTo>
                      <a:cubicBezTo>
                        <a:pt x="2176394" y="1112383"/>
                        <a:pt x="2197892" y="1214500"/>
                        <a:pt x="2197892" y="1257497"/>
                      </a:cubicBezTo>
                      <a:cubicBezTo>
                        <a:pt x="2197892" y="1440180"/>
                        <a:pt x="1972213" y="1956089"/>
                        <a:pt x="1972213" y="2224819"/>
                      </a:cubicBezTo>
                      <a:cubicBezTo>
                        <a:pt x="1972213" y="2391378"/>
                        <a:pt x="2058206" y="2402128"/>
                        <a:pt x="2187143" y="2402128"/>
                      </a:cubicBezTo>
                      <a:cubicBezTo>
                        <a:pt x="2257013" y="2402128"/>
                        <a:pt x="2343007" y="2380629"/>
                        <a:pt x="2423626" y="2359131"/>
                      </a:cubicBezTo>
                      <a:cubicBezTo>
                        <a:pt x="2514994" y="2332258"/>
                        <a:pt x="2617058" y="2283886"/>
                        <a:pt x="2713801" y="2219445"/>
                      </a:cubicBezTo>
                      <a:cubicBezTo>
                        <a:pt x="2789045" y="2171073"/>
                        <a:pt x="2869665" y="2111952"/>
                        <a:pt x="2950284" y="2047457"/>
                      </a:cubicBezTo>
                      <a:cubicBezTo>
                        <a:pt x="2955658" y="2042082"/>
                        <a:pt x="3165214" y="1837847"/>
                        <a:pt x="3165214" y="1800279"/>
                      </a:cubicBezTo>
                      <a:cubicBezTo>
                        <a:pt x="3165214" y="1757282"/>
                        <a:pt x="3052347" y="1703536"/>
                        <a:pt x="3046973" y="1703536"/>
                      </a:cubicBezTo>
                      <a:cubicBezTo>
                        <a:pt x="2987906" y="1687412"/>
                        <a:pt x="2885788" y="1687412"/>
                        <a:pt x="2869665" y="1687412"/>
                      </a:cubicBezTo>
                      <a:cubicBezTo>
                        <a:pt x="2681553" y="1687412"/>
                        <a:pt x="2504245" y="1725034"/>
                        <a:pt x="2321508" y="1762657"/>
                      </a:cubicBezTo>
                      <a:cubicBezTo>
                        <a:pt x="2461248" y="1719660"/>
                        <a:pt x="2880414" y="1579920"/>
                        <a:pt x="3100719" y="1579920"/>
                      </a:cubicBezTo>
                      <a:cubicBezTo>
                        <a:pt x="3159840" y="1579920"/>
                        <a:pt x="3154465" y="1574545"/>
                        <a:pt x="3229709" y="1606793"/>
                      </a:cubicBezTo>
                      <a:cubicBezTo>
                        <a:pt x="3245833" y="1617542"/>
                        <a:pt x="3304954" y="1639041"/>
                        <a:pt x="3326452" y="1676663"/>
                      </a:cubicBezTo>
                      <a:cubicBezTo>
                        <a:pt x="3353325" y="1714285"/>
                        <a:pt x="3374824" y="1784155"/>
                        <a:pt x="3374824" y="1821724"/>
                      </a:cubicBezTo>
                      <a:cubicBezTo>
                        <a:pt x="3374824" y="1880844"/>
                        <a:pt x="3337202" y="1993711"/>
                        <a:pt x="3310329" y="2042082"/>
                      </a:cubicBezTo>
                      <a:cubicBezTo>
                        <a:pt x="3116843" y="2418251"/>
                        <a:pt x="2665429" y="2713801"/>
                        <a:pt x="2348381" y="2729925"/>
                      </a:cubicBezTo>
                      <a:cubicBezTo>
                        <a:pt x="2251638" y="2729925"/>
                        <a:pt x="2246264" y="2735299"/>
                        <a:pt x="2235515" y="2735299"/>
                      </a:cubicBezTo>
                      <a:cubicBezTo>
                        <a:pt x="2171019" y="2735299"/>
                        <a:pt x="2085079" y="2708426"/>
                        <a:pt x="2020584" y="2692303"/>
                      </a:cubicBezTo>
                      <a:cubicBezTo>
                        <a:pt x="1778727" y="2627861"/>
                        <a:pt x="1698161" y="2455874"/>
                        <a:pt x="1698161" y="2283886"/>
                      </a:cubicBezTo>
                      <a:cubicBezTo>
                        <a:pt x="1698161" y="2176448"/>
                        <a:pt x="1741104" y="2015209"/>
                        <a:pt x="1757228" y="1929216"/>
                      </a:cubicBezTo>
                      <a:cubicBezTo>
                        <a:pt x="1757228" y="1929216"/>
                        <a:pt x="1757228" y="1923841"/>
                        <a:pt x="1751854" y="1918467"/>
                      </a:cubicBezTo>
                      <a:cubicBezTo>
                        <a:pt x="1741104" y="1934590"/>
                        <a:pt x="1665913" y="1956089"/>
                        <a:pt x="1644415" y="1956089"/>
                      </a:cubicBezTo>
                      <a:cubicBezTo>
                        <a:pt x="1633666" y="1956089"/>
                        <a:pt x="1569171" y="1934590"/>
                        <a:pt x="1542298" y="1918467"/>
                      </a:cubicBezTo>
                      <a:cubicBezTo>
                        <a:pt x="1531548" y="1913092"/>
                        <a:pt x="1531548" y="1896968"/>
                        <a:pt x="1526174" y="1886219"/>
                      </a:cubicBezTo>
                      <a:cubicBezTo>
                        <a:pt x="1504675" y="1934590"/>
                        <a:pt x="1483177" y="1988336"/>
                        <a:pt x="1472428" y="2042082"/>
                      </a:cubicBezTo>
                      <a:cubicBezTo>
                        <a:pt x="1461678" y="2085079"/>
                        <a:pt x="1461678" y="2144200"/>
                        <a:pt x="1445555" y="2197946"/>
                      </a:cubicBezTo>
                      <a:cubicBezTo>
                        <a:pt x="1440180" y="2219445"/>
                        <a:pt x="1418682" y="2246318"/>
                        <a:pt x="1397183" y="2267762"/>
                      </a:cubicBezTo>
                      <a:cubicBezTo>
                        <a:pt x="1391808" y="2278512"/>
                        <a:pt x="1370310" y="2278512"/>
                        <a:pt x="1359561" y="2278512"/>
                      </a:cubicBezTo>
                      <a:cubicBezTo>
                        <a:pt x="1343437" y="2278512"/>
                        <a:pt x="1284370" y="2267762"/>
                        <a:pt x="1257497" y="2251638"/>
                      </a:cubicBezTo>
                      <a:cubicBezTo>
                        <a:pt x="1241373" y="2246318"/>
                        <a:pt x="1241373" y="2230194"/>
                        <a:pt x="1235999" y="2214070"/>
                      </a:cubicBezTo>
                      <a:cubicBezTo>
                        <a:pt x="1133881" y="2348381"/>
                        <a:pt x="978017" y="2703052"/>
                        <a:pt x="763087" y="2703052"/>
                      </a:cubicBezTo>
                      <a:cubicBezTo>
                        <a:pt x="730839" y="2703052"/>
                        <a:pt x="639471" y="2660109"/>
                        <a:pt x="634096" y="2654734"/>
                      </a:cubicBezTo>
                      <a:cubicBezTo>
                        <a:pt x="601849" y="2611737"/>
                        <a:pt x="607223" y="2590239"/>
                        <a:pt x="607223" y="2547242"/>
                      </a:cubicBezTo>
                      <a:cubicBezTo>
                        <a:pt x="607223" y="2278512"/>
                        <a:pt x="806084" y="1891593"/>
                        <a:pt x="945770" y="1655164"/>
                      </a:cubicBezTo>
                      <a:lnTo>
                        <a:pt x="945770" y="1649790"/>
                      </a:lnTo>
                      <a:cubicBezTo>
                        <a:pt x="730839" y="1821724"/>
                        <a:pt x="413791" y="2251638"/>
                        <a:pt x="171934" y="2251638"/>
                      </a:cubicBezTo>
                      <a:cubicBezTo>
                        <a:pt x="96689" y="2251638"/>
                        <a:pt x="0" y="2224819"/>
                        <a:pt x="0" y="2138826"/>
                      </a:cubicBezTo>
                      <a:cubicBezTo>
                        <a:pt x="0" y="2122702"/>
                        <a:pt x="5375" y="2101203"/>
                        <a:pt x="10749" y="2079705"/>
                      </a:cubicBezTo>
                      <a:cubicBezTo>
                        <a:pt x="59067" y="1859346"/>
                        <a:pt x="333172" y="1617542"/>
                        <a:pt x="548103" y="1407932"/>
                      </a:cubicBezTo>
                      <a:cubicBezTo>
                        <a:pt x="671719" y="1284370"/>
                        <a:pt x="800709" y="1160754"/>
                        <a:pt x="935021" y="1047887"/>
                      </a:cubicBezTo>
                      <a:cubicBezTo>
                        <a:pt x="1203751" y="806084"/>
                        <a:pt x="1520799" y="574976"/>
                        <a:pt x="1784101" y="279426"/>
                      </a:cubicBezTo>
                      <a:cubicBezTo>
                        <a:pt x="1751854" y="274051"/>
                        <a:pt x="1703536" y="268677"/>
                        <a:pt x="1687412" y="268677"/>
                      </a:cubicBezTo>
                      <a:cubicBezTo>
                        <a:pt x="1504675" y="268677"/>
                        <a:pt x="1209126" y="354670"/>
                        <a:pt x="1053262" y="462163"/>
                      </a:cubicBezTo>
                      <a:cubicBezTo>
                        <a:pt x="1289745" y="263302"/>
                        <a:pt x="1563796" y="0"/>
                        <a:pt x="1810974" y="0"/>
                      </a:cubicBezTo>
                      <a:close/>
                      <a:moveTo>
                        <a:pt x="1923841" y="1375739"/>
                      </a:moveTo>
                      <a:cubicBezTo>
                        <a:pt x="1827098" y="1424056"/>
                        <a:pt x="1682037" y="1569171"/>
                        <a:pt x="1633666" y="1665914"/>
                      </a:cubicBezTo>
                      <a:cubicBezTo>
                        <a:pt x="1692787" y="1660539"/>
                        <a:pt x="1735730" y="1698161"/>
                        <a:pt x="1800225" y="1741158"/>
                      </a:cubicBezTo>
                      <a:lnTo>
                        <a:pt x="1923841" y="1375739"/>
                      </a:lnTo>
                      <a:close/>
                    </a:path>
                  </a:pathLst>
                </a:custGeom>
                <a:grpFill/>
                <a:ln w="53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C2DECC7B-59CE-63CB-21B9-3A5219126676}"/>
                    </a:ext>
                  </a:extLst>
                </p:cNvPr>
                <p:cNvSpPr/>
                <p:nvPr/>
              </p:nvSpPr>
              <p:spPr>
                <a:xfrm>
                  <a:off x="1282985" y="392293"/>
                  <a:ext cx="736214" cy="515908"/>
                </a:xfrm>
                <a:custGeom>
                  <a:avLst/>
                  <a:gdLst>
                    <a:gd name="connsiteX0" fmla="*/ 64495 w 736214"/>
                    <a:gd name="connsiteY0" fmla="*/ 0 h 515908"/>
                    <a:gd name="connsiteX1" fmla="*/ 155863 w 736214"/>
                    <a:gd name="connsiteY1" fmla="*/ 32247 h 515908"/>
                    <a:gd name="connsiteX2" fmla="*/ 381543 w 736214"/>
                    <a:gd name="connsiteY2" fmla="*/ 231054 h 515908"/>
                    <a:gd name="connsiteX3" fmla="*/ 440664 w 736214"/>
                    <a:gd name="connsiteY3" fmla="*/ 241803 h 515908"/>
                    <a:gd name="connsiteX4" fmla="*/ 736214 w 736214"/>
                    <a:gd name="connsiteY4" fmla="*/ 118241 h 515908"/>
                    <a:gd name="connsiteX5" fmla="*/ 618026 w 736214"/>
                    <a:gd name="connsiteY5" fmla="*/ 257927 h 515908"/>
                    <a:gd name="connsiteX6" fmla="*/ 365419 w 736214"/>
                    <a:gd name="connsiteY6" fmla="*/ 515908 h 515908"/>
                    <a:gd name="connsiteX7" fmla="*/ 0 w 736214"/>
                    <a:gd name="connsiteY7" fmla="*/ 198806 h 515908"/>
                    <a:gd name="connsiteX8" fmla="*/ 10749 w 736214"/>
                    <a:gd name="connsiteY8" fmla="*/ 107492 h 515908"/>
                    <a:gd name="connsiteX9" fmla="*/ 64495 w 736214"/>
                    <a:gd name="connsiteY9" fmla="*/ 0 h 5159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736214" h="515908">
                      <a:moveTo>
                        <a:pt x="64495" y="0"/>
                      </a:moveTo>
                      <a:cubicBezTo>
                        <a:pt x="91368" y="10749"/>
                        <a:pt x="128990" y="10749"/>
                        <a:pt x="155863" y="32247"/>
                      </a:cubicBezTo>
                      <a:cubicBezTo>
                        <a:pt x="236429" y="91368"/>
                        <a:pt x="300924" y="177308"/>
                        <a:pt x="381543" y="231054"/>
                      </a:cubicBezTo>
                      <a:cubicBezTo>
                        <a:pt x="397667" y="241803"/>
                        <a:pt x="429915" y="241803"/>
                        <a:pt x="440664" y="241803"/>
                      </a:cubicBezTo>
                      <a:cubicBezTo>
                        <a:pt x="542781" y="241803"/>
                        <a:pt x="634096" y="193432"/>
                        <a:pt x="736214" y="118241"/>
                      </a:cubicBezTo>
                      <a:cubicBezTo>
                        <a:pt x="693217" y="161184"/>
                        <a:pt x="650220" y="204181"/>
                        <a:pt x="618026" y="257927"/>
                      </a:cubicBezTo>
                      <a:cubicBezTo>
                        <a:pt x="537407" y="386918"/>
                        <a:pt x="494410" y="515908"/>
                        <a:pt x="365419" y="515908"/>
                      </a:cubicBezTo>
                      <a:cubicBezTo>
                        <a:pt x="247178" y="515908"/>
                        <a:pt x="0" y="360045"/>
                        <a:pt x="0" y="198806"/>
                      </a:cubicBezTo>
                      <a:cubicBezTo>
                        <a:pt x="0" y="150435"/>
                        <a:pt x="26873" y="161184"/>
                        <a:pt x="10749" y="107492"/>
                      </a:cubicBezTo>
                      <a:cubicBezTo>
                        <a:pt x="21498" y="75244"/>
                        <a:pt x="37622" y="37622"/>
                        <a:pt x="64495" y="0"/>
                      </a:cubicBezTo>
                      <a:close/>
                    </a:path>
                  </a:pathLst>
                </a:custGeom>
                <a:grpFill/>
                <a:ln w="53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id="{F3FEE640-DCAF-DBB6-3914-B6EBC39F6BC7}"/>
                  </a:ext>
                </a:extLst>
              </p:cNvPr>
              <p:cNvGrpSpPr/>
              <p:nvPr/>
            </p:nvGrpSpPr>
            <p:grpSpPr>
              <a:xfrm>
                <a:off x="7488439" y="1358900"/>
                <a:ext cx="1712744" cy="2074895"/>
                <a:chOff x="7033118" y="3713370"/>
                <a:chExt cx="2160323" cy="2617112"/>
              </a:xfrm>
              <a:grpFill/>
            </p:grpSpPr>
            <p:sp>
              <p:nvSpPr>
                <p:cNvPr id="17" name="任意多边形: 形状 16">
                  <a:extLst>
                    <a:ext uri="{FF2B5EF4-FFF2-40B4-BE49-F238E27FC236}">
                      <a16:creationId xmlns:a16="http://schemas.microsoft.com/office/drawing/2014/main" id="{460CFC47-AB26-B002-61EB-BF0259B9EF05}"/>
                    </a:ext>
                  </a:extLst>
                </p:cNvPr>
                <p:cNvSpPr/>
                <p:nvPr/>
              </p:nvSpPr>
              <p:spPr>
                <a:xfrm>
                  <a:off x="7033118" y="3713370"/>
                  <a:ext cx="730839" cy="1897022"/>
                </a:xfrm>
                <a:custGeom>
                  <a:avLst/>
                  <a:gdLst>
                    <a:gd name="connsiteX0" fmla="*/ 591099 w 730839"/>
                    <a:gd name="connsiteY0" fmla="*/ 0 h 1897022"/>
                    <a:gd name="connsiteX1" fmla="*/ 693217 w 730839"/>
                    <a:gd name="connsiteY1" fmla="*/ 59121 h 1897022"/>
                    <a:gd name="connsiteX2" fmla="*/ 714715 w 730839"/>
                    <a:gd name="connsiteY2" fmla="*/ 123616 h 1897022"/>
                    <a:gd name="connsiteX3" fmla="*/ 730839 w 730839"/>
                    <a:gd name="connsiteY3" fmla="*/ 161239 h 1897022"/>
                    <a:gd name="connsiteX4" fmla="*/ 585724 w 730839"/>
                    <a:gd name="connsiteY4" fmla="*/ 354671 h 1897022"/>
                    <a:gd name="connsiteX5" fmla="*/ 263302 w 730839"/>
                    <a:gd name="connsiteY5" fmla="*/ 677148 h 1897022"/>
                    <a:gd name="connsiteX6" fmla="*/ 360045 w 730839"/>
                    <a:gd name="connsiteY6" fmla="*/ 865205 h 1897022"/>
                    <a:gd name="connsiteX7" fmla="*/ 322422 w 730839"/>
                    <a:gd name="connsiteY7" fmla="*/ 1107063 h 1897022"/>
                    <a:gd name="connsiteX8" fmla="*/ 521229 w 730839"/>
                    <a:gd name="connsiteY8" fmla="*/ 1300495 h 1897022"/>
                    <a:gd name="connsiteX9" fmla="*/ 585724 w 730839"/>
                    <a:gd name="connsiteY9" fmla="*/ 1456358 h 1897022"/>
                    <a:gd name="connsiteX10" fmla="*/ 682467 w 730839"/>
                    <a:gd name="connsiteY10" fmla="*/ 1316619 h 1897022"/>
                    <a:gd name="connsiteX11" fmla="*/ 472858 w 730839"/>
                    <a:gd name="connsiteY11" fmla="*/ 1816403 h 1897022"/>
                    <a:gd name="connsiteX12" fmla="*/ 419165 w 730839"/>
                    <a:gd name="connsiteY12" fmla="*/ 1886273 h 1897022"/>
                    <a:gd name="connsiteX13" fmla="*/ 376169 w 730839"/>
                    <a:gd name="connsiteY13" fmla="*/ 1897022 h 1897022"/>
                    <a:gd name="connsiteX14" fmla="*/ 247178 w 730839"/>
                    <a:gd name="connsiteY14" fmla="*/ 1843276 h 1897022"/>
                    <a:gd name="connsiteX15" fmla="*/ 241803 w 730839"/>
                    <a:gd name="connsiteY15" fmla="*/ 1794905 h 1897022"/>
                    <a:gd name="connsiteX16" fmla="*/ 263302 w 730839"/>
                    <a:gd name="connsiteY16" fmla="*/ 1708911 h 1897022"/>
                    <a:gd name="connsiteX17" fmla="*/ 365419 w 730839"/>
                    <a:gd name="connsiteY17" fmla="*/ 1467108 h 1897022"/>
                    <a:gd name="connsiteX18" fmla="*/ 107438 w 730839"/>
                    <a:gd name="connsiteY18" fmla="*/ 1150006 h 1897022"/>
                    <a:gd name="connsiteX19" fmla="*/ 112813 w 730839"/>
                    <a:gd name="connsiteY19" fmla="*/ 1101688 h 1897022"/>
                    <a:gd name="connsiteX20" fmla="*/ 198807 w 730839"/>
                    <a:gd name="connsiteY20" fmla="*/ 865205 h 1897022"/>
                    <a:gd name="connsiteX21" fmla="*/ 198807 w 730839"/>
                    <a:gd name="connsiteY21" fmla="*/ 843707 h 1897022"/>
                    <a:gd name="connsiteX22" fmla="*/ 0 w 730839"/>
                    <a:gd name="connsiteY22" fmla="*/ 741589 h 1897022"/>
                    <a:gd name="connsiteX23" fmla="*/ 21498 w 730839"/>
                    <a:gd name="connsiteY23" fmla="*/ 661024 h 1897022"/>
                    <a:gd name="connsiteX24" fmla="*/ 91314 w 730839"/>
                    <a:gd name="connsiteY24" fmla="*/ 526659 h 1897022"/>
                    <a:gd name="connsiteX25" fmla="*/ 591099 w 730839"/>
                    <a:gd name="connsiteY25" fmla="*/ 0 h 189702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730839" h="1897022">
                      <a:moveTo>
                        <a:pt x="591099" y="0"/>
                      </a:moveTo>
                      <a:cubicBezTo>
                        <a:pt x="601848" y="0"/>
                        <a:pt x="660969" y="32248"/>
                        <a:pt x="693217" y="59121"/>
                      </a:cubicBezTo>
                      <a:cubicBezTo>
                        <a:pt x="736214" y="91369"/>
                        <a:pt x="714715" y="107493"/>
                        <a:pt x="714715" y="123616"/>
                      </a:cubicBezTo>
                      <a:cubicBezTo>
                        <a:pt x="714715" y="139740"/>
                        <a:pt x="730839" y="150490"/>
                        <a:pt x="730839" y="161239"/>
                      </a:cubicBezTo>
                      <a:cubicBezTo>
                        <a:pt x="730839" y="220359"/>
                        <a:pt x="628721" y="311674"/>
                        <a:pt x="585724" y="354671"/>
                      </a:cubicBezTo>
                      <a:cubicBezTo>
                        <a:pt x="483607" y="462163"/>
                        <a:pt x="376169" y="575030"/>
                        <a:pt x="263302" y="677148"/>
                      </a:cubicBezTo>
                      <a:cubicBezTo>
                        <a:pt x="354670" y="703967"/>
                        <a:pt x="360045" y="795335"/>
                        <a:pt x="360045" y="865205"/>
                      </a:cubicBezTo>
                      <a:cubicBezTo>
                        <a:pt x="360045" y="967323"/>
                        <a:pt x="322422" y="1026444"/>
                        <a:pt x="322422" y="1107063"/>
                      </a:cubicBezTo>
                      <a:cubicBezTo>
                        <a:pt x="322422" y="1187628"/>
                        <a:pt x="472858" y="1257498"/>
                        <a:pt x="521229" y="1300495"/>
                      </a:cubicBezTo>
                      <a:cubicBezTo>
                        <a:pt x="569601" y="1338117"/>
                        <a:pt x="564226" y="1402612"/>
                        <a:pt x="585724" y="1456358"/>
                      </a:cubicBezTo>
                      <a:cubicBezTo>
                        <a:pt x="623347" y="1413361"/>
                        <a:pt x="655594" y="1364990"/>
                        <a:pt x="682467" y="1316619"/>
                      </a:cubicBezTo>
                      <a:cubicBezTo>
                        <a:pt x="612598" y="1483231"/>
                        <a:pt x="526604" y="1649790"/>
                        <a:pt x="472858" y="1816403"/>
                      </a:cubicBezTo>
                      <a:cubicBezTo>
                        <a:pt x="467483" y="1837902"/>
                        <a:pt x="435289" y="1864775"/>
                        <a:pt x="419165" y="1886273"/>
                      </a:cubicBezTo>
                      <a:cubicBezTo>
                        <a:pt x="408416" y="1897022"/>
                        <a:pt x="392292" y="1897022"/>
                        <a:pt x="376169" y="1897022"/>
                      </a:cubicBezTo>
                      <a:cubicBezTo>
                        <a:pt x="338546" y="1897022"/>
                        <a:pt x="257927" y="1870149"/>
                        <a:pt x="247178" y="1843276"/>
                      </a:cubicBezTo>
                      <a:cubicBezTo>
                        <a:pt x="241803" y="1827153"/>
                        <a:pt x="241803" y="1811029"/>
                        <a:pt x="241803" y="1794905"/>
                      </a:cubicBezTo>
                      <a:cubicBezTo>
                        <a:pt x="241803" y="1784156"/>
                        <a:pt x="263302" y="1735784"/>
                        <a:pt x="263302" y="1708911"/>
                      </a:cubicBezTo>
                      <a:cubicBezTo>
                        <a:pt x="268676" y="1660540"/>
                        <a:pt x="365419" y="1493981"/>
                        <a:pt x="365419" y="1467108"/>
                      </a:cubicBezTo>
                      <a:cubicBezTo>
                        <a:pt x="365419" y="1424111"/>
                        <a:pt x="107438" y="1381114"/>
                        <a:pt x="107438" y="1150006"/>
                      </a:cubicBezTo>
                      <a:cubicBezTo>
                        <a:pt x="107438" y="1139256"/>
                        <a:pt x="112813" y="1117758"/>
                        <a:pt x="112813" y="1101688"/>
                      </a:cubicBezTo>
                      <a:cubicBezTo>
                        <a:pt x="128937" y="1042567"/>
                        <a:pt x="198807" y="865205"/>
                        <a:pt x="198807" y="865205"/>
                      </a:cubicBezTo>
                      <a:lnTo>
                        <a:pt x="198807" y="843707"/>
                      </a:lnTo>
                      <a:cubicBezTo>
                        <a:pt x="134311" y="849081"/>
                        <a:pt x="0" y="843707"/>
                        <a:pt x="0" y="741589"/>
                      </a:cubicBezTo>
                      <a:cubicBezTo>
                        <a:pt x="0" y="730840"/>
                        <a:pt x="21498" y="687843"/>
                        <a:pt x="21498" y="661024"/>
                      </a:cubicBezTo>
                      <a:cubicBezTo>
                        <a:pt x="21498" y="623402"/>
                        <a:pt x="59067" y="558906"/>
                        <a:pt x="91314" y="526659"/>
                      </a:cubicBezTo>
                      <a:cubicBezTo>
                        <a:pt x="257927" y="343922"/>
                        <a:pt x="574975" y="0"/>
                        <a:pt x="591099" y="0"/>
                      </a:cubicBezTo>
                      <a:close/>
                    </a:path>
                  </a:pathLst>
                </a:custGeom>
                <a:grpFill/>
                <a:ln w="53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16" name="任意多边形: 形状 15">
                  <a:extLst>
                    <a:ext uri="{FF2B5EF4-FFF2-40B4-BE49-F238E27FC236}">
                      <a16:creationId xmlns:a16="http://schemas.microsoft.com/office/drawing/2014/main" id="{92610501-593C-7EEF-ACF3-61AD1518E237}"/>
                    </a:ext>
                  </a:extLst>
                </p:cNvPr>
                <p:cNvSpPr/>
                <p:nvPr/>
              </p:nvSpPr>
              <p:spPr>
                <a:xfrm>
                  <a:off x="7618841" y="3772491"/>
                  <a:ext cx="1574600" cy="2557991"/>
                </a:xfrm>
                <a:custGeom>
                  <a:avLst/>
                  <a:gdLst>
                    <a:gd name="connsiteX0" fmla="*/ 1160808 w 1574600"/>
                    <a:gd name="connsiteY0" fmla="*/ 0 h 2557991"/>
                    <a:gd name="connsiteX1" fmla="*/ 1289746 w 1574600"/>
                    <a:gd name="connsiteY1" fmla="*/ 48372 h 2557991"/>
                    <a:gd name="connsiteX2" fmla="*/ 1332743 w 1574600"/>
                    <a:gd name="connsiteY2" fmla="*/ 69870 h 2557991"/>
                    <a:gd name="connsiteX3" fmla="*/ 1354241 w 1574600"/>
                    <a:gd name="connsiteY3" fmla="*/ 112867 h 2557991"/>
                    <a:gd name="connsiteX4" fmla="*/ 1364990 w 1574600"/>
                    <a:gd name="connsiteY4" fmla="*/ 171988 h 2557991"/>
                    <a:gd name="connsiteX5" fmla="*/ 1300495 w 1574600"/>
                    <a:gd name="connsiteY5" fmla="*/ 268677 h 2557991"/>
                    <a:gd name="connsiteX6" fmla="*/ 736214 w 1574600"/>
                    <a:gd name="connsiteY6" fmla="*/ 687843 h 2557991"/>
                    <a:gd name="connsiteX7" fmla="*/ 746963 w 1574600"/>
                    <a:gd name="connsiteY7" fmla="*/ 693217 h 2557991"/>
                    <a:gd name="connsiteX8" fmla="*/ 1397238 w 1574600"/>
                    <a:gd name="connsiteY8" fmla="*/ 478287 h 2557991"/>
                    <a:gd name="connsiteX9" fmla="*/ 1510105 w 1574600"/>
                    <a:gd name="connsiteY9" fmla="*/ 515909 h 2557991"/>
                    <a:gd name="connsiteX10" fmla="*/ 1563851 w 1574600"/>
                    <a:gd name="connsiteY10" fmla="*/ 564281 h 2557991"/>
                    <a:gd name="connsiteX11" fmla="*/ 1563851 w 1574600"/>
                    <a:gd name="connsiteY11" fmla="*/ 591154 h 2557991"/>
                    <a:gd name="connsiteX12" fmla="*/ 1574600 w 1574600"/>
                    <a:gd name="connsiteY12" fmla="*/ 612652 h 2557991"/>
                    <a:gd name="connsiteX13" fmla="*/ 1364990 w 1574600"/>
                    <a:gd name="connsiteY13" fmla="*/ 784586 h 2557991"/>
                    <a:gd name="connsiteX14" fmla="*/ 1429485 w 1574600"/>
                    <a:gd name="connsiteY14" fmla="*/ 1359615 h 2557991"/>
                    <a:gd name="connsiteX15" fmla="*/ 1434860 w 1574600"/>
                    <a:gd name="connsiteY15" fmla="*/ 2197946 h 2557991"/>
                    <a:gd name="connsiteX16" fmla="*/ 1424111 w 1574600"/>
                    <a:gd name="connsiteY16" fmla="*/ 2262442 h 2557991"/>
                    <a:gd name="connsiteX17" fmla="*/ 1289746 w 1574600"/>
                    <a:gd name="connsiteY17" fmla="*/ 2536493 h 2557991"/>
                    <a:gd name="connsiteX18" fmla="*/ 1209127 w 1574600"/>
                    <a:gd name="connsiteY18" fmla="*/ 2557991 h 2557991"/>
                    <a:gd name="connsiteX19" fmla="*/ 1042567 w 1574600"/>
                    <a:gd name="connsiteY19" fmla="*/ 2504245 h 2557991"/>
                    <a:gd name="connsiteX20" fmla="*/ 376169 w 1574600"/>
                    <a:gd name="connsiteY20" fmla="*/ 1977587 h 2557991"/>
                    <a:gd name="connsiteX21" fmla="*/ 1031818 w 1574600"/>
                    <a:gd name="connsiteY21" fmla="*/ 2240943 h 2557991"/>
                    <a:gd name="connsiteX22" fmla="*/ 1150059 w 1574600"/>
                    <a:gd name="connsiteY22" fmla="*/ 2214070 h 2557991"/>
                    <a:gd name="connsiteX23" fmla="*/ 1150059 w 1574600"/>
                    <a:gd name="connsiteY23" fmla="*/ 2187197 h 2557991"/>
                    <a:gd name="connsiteX24" fmla="*/ 1155434 w 1574600"/>
                    <a:gd name="connsiteY24" fmla="*/ 2154950 h 2557991"/>
                    <a:gd name="connsiteX25" fmla="*/ 1160808 w 1574600"/>
                    <a:gd name="connsiteY25" fmla="*/ 2085080 h 2557991"/>
                    <a:gd name="connsiteX26" fmla="*/ 1160808 w 1574600"/>
                    <a:gd name="connsiteY26" fmla="*/ 859830 h 2557991"/>
                    <a:gd name="connsiteX27" fmla="*/ 155864 w 1574600"/>
                    <a:gd name="connsiteY27" fmla="*/ 1252123 h 2557991"/>
                    <a:gd name="connsiteX28" fmla="*/ 80620 w 1574600"/>
                    <a:gd name="connsiteY28" fmla="*/ 1230625 h 2557991"/>
                    <a:gd name="connsiteX29" fmla="*/ 10750 w 1574600"/>
                    <a:gd name="connsiteY29" fmla="*/ 1193002 h 2557991"/>
                    <a:gd name="connsiteX30" fmla="*/ 0 w 1574600"/>
                    <a:gd name="connsiteY30" fmla="*/ 1139256 h 2557991"/>
                    <a:gd name="connsiteX31" fmla="*/ 26874 w 1574600"/>
                    <a:gd name="connsiteY31" fmla="*/ 1090885 h 2557991"/>
                    <a:gd name="connsiteX32" fmla="*/ 26874 w 1574600"/>
                    <a:gd name="connsiteY32" fmla="*/ 1064012 h 2557991"/>
                    <a:gd name="connsiteX33" fmla="*/ 510534 w 1574600"/>
                    <a:gd name="connsiteY33" fmla="*/ 671719 h 2557991"/>
                    <a:gd name="connsiteX34" fmla="*/ 999570 w 1574600"/>
                    <a:gd name="connsiteY34" fmla="*/ 376169 h 2557991"/>
                    <a:gd name="connsiteX35" fmla="*/ 988821 w 1574600"/>
                    <a:gd name="connsiteY35" fmla="*/ 370795 h 2557991"/>
                    <a:gd name="connsiteX36" fmla="*/ 661023 w 1574600"/>
                    <a:gd name="connsiteY36" fmla="*/ 451414 h 2557991"/>
                    <a:gd name="connsiteX37" fmla="*/ 580404 w 1574600"/>
                    <a:gd name="connsiteY37" fmla="*/ 429915 h 2557991"/>
                    <a:gd name="connsiteX38" fmla="*/ 521284 w 1574600"/>
                    <a:gd name="connsiteY38" fmla="*/ 403042 h 2557991"/>
                    <a:gd name="connsiteX39" fmla="*/ 515909 w 1574600"/>
                    <a:gd name="connsiteY39" fmla="*/ 370795 h 2557991"/>
                    <a:gd name="connsiteX40" fmla="*/ 532033 w 1574600"/>
                    <a:gd name="connsiteY40" fmla="*/ 295550 h 2557991"/>
                    <a:gd name="connsiteX41" fmla="*/ 628776 w 1574600"/>
                    <a:gd name="connsiteY41" fmla="*/ 145115 h 2557991"/>
                    <a:gd name="connsiteX42" fmla="*/ 1160808 w 1574600"/>
                    <a:gd name="connsiteY42" fmla="*/ 0 h 255799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</a:cxnLst>
                  <a:rect l="l" t="t" r="r" b="b"/>
                  <a:pathLst>
                    <a:path w="1574600" h="2557991">
                      <a:moveTo>
                        <a:pt x="1160808" y="0"/>
                      </a:moveTo>
                      <a:cubicBezTo>
                        <a:pt x="1203752" y="0"/>
                        <a:pt x="1241374" y="5375"/>
                        <a:pt x="1289746" y="48372"/>
                      </a:cubicBezTo>
                      <a:cubicBezTo>
                        <a:pt x="1295120" y="59121"/>
                        <a:pt x="1316619" y="59121"/>
                        <a:pt x="1332743" y="69870"/>
                      </a:cubicBezTo>
                      <a:cubicBezTo>
                        <a:pt x="1338117" y="75245"/>
                        <a:pt x="1348866" y="91369"/>
                        <a:pt x="1354241" y="112867"/>
                      </a:cubicBezTo>
                      <a:cubicBezTo>
                        <a:pt x="1359616" y="123616"/>
                        <a:pt x="1364990" y="155864"/>
                        <a:pt x="1364990" y="171988"/>
                      </a:cubicBezTo>
                      <a:cubicBezTo>
                        <a:pt x="1364990" y="204182"/>
                        <a:pt x="1343492" y="236429"/>
                        <a:pt x="1300495" y="268677"/>
                      </a:cubicBezTo>
                      <a:cubicBezTo>
                        <a:pt x="1128561" y="403042"/>
                        <a:pt x="913576" y="526658"/>
                        <a:pt x="736214" y="687843"/>
                      </a:cubicBezTo>
                      <a:cubicBezTo>
                        <a:pt x="736214" y="687843"/>
                        <a:pt x="730893" y="693217"/>
                        <a:pt x="746963" y="693217"/>
                      </a:cubicBezTo>
                      <a:cubicBezTo>
                        <a:pt x="746963" y="693217"/>
                        <a:pt x="1241374" y="478287"/>
                        <a:pt x="1397238" y="478287"/>
                      </a:cubicBezTo>
                      <a:cubicBezTo>
                        <a:pt x="1429485" y="478287"/>
                        <a:pt x="1483232" y="494411"/>
                        <a:pt x="1510105" y="515909"/>
                      </a:cubicBezTo>
                      <a:cubicBezTo>
                        <a:pt x="1531603" y="532033"/>
                        <a:pt x="1553101" y="532033"/>
                        <a:pt x="1563851" y="564281"/>
                      </a:cubicBezTo>
                      <a:cubicBezTo>
                        <a:pt x="1569225" y="569655"/>
                        <a:pt x="1563851" y="580405"/>
                        <a:pt x="1563851" y="591154"/>
                      </a:cubicBezTo>
                      <a:cubicBezTo>
                        <a:pt x="1563851" y="607278"/>
                        <a:pt x="1574600" y="601903"/>
                        <a:pt x="1574600" y="612652"/>
                      </a:cubicBezTo>
                      <a:cubicBezTo>
                        <a:pt x="1574600" y="698592"/>
                        <a:pt x="1364990" y="768462"/>
                        <a:pt x="1364990" y="784586"/>
                      </a:cubicBezTo>
                      <a:lnTo>
                        <a:pt x="1429485" y="1359615"/>
                      </a:lnTo>
                      <a:lnTo>
                        <a:pt x="1434860" y="2197946"/>
                      </a:lnTo>
                      <a:cubicBezTo>
                        <a:pt x="1429485" y="2219445"/>
                        <a:pt x="1424111" y="2240943"/>
                        <a:pt x="1424111" y="2262442"/>
                      </a:cubicBezTo>
                      <a:cubicBezTo>
                        <a:pt x="1407987" y="2343061"/>
                        <a:pt x="1397238" y="2455874"/>
                        <a:pt x="1289746" y="2536493"/>
                      </a:cubicBezTo>
                      <a:cubicBezTo>
                        <a:pt x="1262873" y="2557991"/>
                        <a:pt x="1230625" y="2557991"/>
                        <a:pt x="1209127" y="2557991"/>
                      </a:cubicBezTo>
                      <a:cubicBezTo>
                        <a:pt x="1150059" y="2557991"/>
                        <a:pt x="1101688" y="2541868"/>
                        <a:pt x="1042567" y="2504245"/>
                      </a:cubicBezTo>
                      <a:cubicBezTo>
                        <a:pt x="822208" y="2369880"/>
                        <a:pt x="585779" y="2111953"/>
                        <a:pt x="376169" y="1977587"/>
                      </a:cubicBezTo>
                      <a:cubicBezTo>
                        <a:pt x="526658" y="2058207"/>
                        <a:pt x="849081" y="2240943"/>
                        <a:pt x="1031818" y="2240943"/>
                      </a:cubicBezTo>
                      <a:cubicBezTo>
                        <a:pt x="1042567" y="2240943"/>
                        <a:pt x="1128561" y="2230194"/>
                        <a:pt x="1150059" y="2214070"/>
                      </a:cubicBezTo>
                      <a:lnTo>
                        <a:pt x="1150059" y="2187197"/>
                      </a:lnTo>
                      <a:cubicBezTo>
                        <a:pt x="1155434" y="2176448"/>
                        <a:pt x="1155434" y="2165699"/>
                        <a:pt x="1155434" y="2154950"/>
                      </a:cubicBezTo>
                      <a:cubicBezTo>
                        <a:pt x="1155434" y="2133451"/>
                        <a:pt x="1155434" y="2106578"/>
                        <a:pt x="1160808" y="2085080"/>
                      </a:cubicBezTo>
                      <a:lnTo>
                        <a:pt x="1160808" y="859830"/>
                      </a:lnTo>
                      <a:cubicBezTo>
                        <a:pt x="1150059" y="859830"/>
                        <a:pt x="317049" y="1252123"/>
                        <a:pt x="155864" y="1252123"/>
                      </a:cubicBezTo>
                      <a:cubicBezTo>
                        <a:pt x="134366" y="1252123"/>
                        <a:pt x="107493" y="1252123"/>
                        <a:pt x="80620" y="1230625"/>
                      </a:cubicBezTo>
                      <a:cubicBezTo>
                        <a:pt x="64496" y="1219875"/>
                        <a:pt x="21499" y="1214501"/>
                        <a:pt x="10750" y="1193002"/>
                      </a:cubicBezTo>
                      <a:cubicBezTo>
                        <a:pt x="0" y="1176878"/>
                        <a:pt x="0" y="1155380"/>
                        <a:pt x="0" y="1139256"/>
                      </a:cubicBezTo>
                      <a:cubicBezTo>
                        <a:pt x="0" y="1128507"/>
                        <a:pt x="21499" y="1107009"/>
                        <a:pt x="26874" y="1090885"/>
                      </a:cubicBezTo>
                      <a:cubicBezTo>
                        <a:pt x="32248" y="1085510"/>
                        <a:pt x="26874" y="1080135"/>
                        <a:pt x="26874" y="1064012"/>
                      </a:cubicBezTo>
                      <a:cubicBezTo>
                        <a:pt x="26874" y="918951"/>
                        <a:pt x="494411" y="682468"/>
                        <a:pt x="510534" y="671719"/>
                      </a:cubicBezTo>
                      <a:cubicBezTo>
                        <a:pt x="661023" y="591154"/>
                        <a:pt x="843706" y="483662"/>
                        <a:pt x="999570" y="376169"/>
                      </a:cubicBezTo>
                      <a:cubicBezTo>
                        <a:pt x="999570" y="376169"/>
                        <a:pt x="999570" y="370795"/>
                        <a:pt x="988821" y="370795"/>
                      </a:cubicBezTo>
                      <a:cubicBezTo>
                        <a:pt x="940449" y="370795"/>
                        <a:pt x="741589" y="451414"/>
                        <a:pt x="661023" y="451414"/>
                      </a:cubicBezTo>
                      <a:cubicBezTo>
                        <a:pt x="623401" y="451414"/>
                        <a:pt x="623401" y="451414"/>
                        <a:pt x="580404" y="429915"/>
                      </a:cubicBezTo>
                      <a:cubicBezTo>
                        <a:pt x="564281" y="419166"/>
                        <a:pt x="537407" y="419166"/>
                        <a:pt x="521284" y="403042"/>
                      </a:cubicBezTo>
                      <a:cubicBezTo>
                        <a:pt x="510534" y="392293"/>
                        <a:pt x="515909" y="381544"/>
                        <a:pt x="515909" y="370795"/>
                      </a:cubicBezTo>
                      <a:cubicBezTo>
                        <a:pt x="515909" y="327798"/>
                        <a:pt x="532033" y="343922"/>
                        <a:pt x="532033" y="295550"/>
                      </a:cubicBezTo>
                      <a:cubicBezTo>
                        <a:pt x="532033" y="257928"/>
                        <a:pt x="585779" y="161238"/>
                        <a:pt x="628776" y="145115"/>
                      </a:cubicBezTo>
                      <a:cubicBezTo>
                        <a:pt x="704020" y="107492"/>
                        <a:pt x="1031818" y="0"/>
                        <a:pt x="1160808" y="0"/>
                      </a:cubicBezTo>
                      <a:close/>
                    </a:path>
                  </a:pathLst>
                </a:custGeom>
                <a:grpFill/>
                <a:ln w="5371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6" name="任意多边形: 形状 55">
                <a:extLst>
                  <a:ext uri="{FF2B5EF4-FFF2-40B4-BE49-F238E27FC236}">
                    <a16:creationId xmlns:a16="http://schemas.microsoft.com/office/drawing/2014/main" id="{062350BF-5BE5-E1F0-91A9-CA006743B92E}"/>
                  </a:ext>
                </a:extLst>
              </p:cNvPr>
              <p:cNvSpPr/>
              <p:nvPr/>
            </p:nvSpPr>
            <p:spPr>
              <a:xfrm>
                <a:off x="5830202" y="1358900"/>
                <a:ext cx="1511567" cy="1681914"/>
              </a:xfrm>
              <a:custGeom>
                <a:avLst/>
                <a:gdLst>
                  <a:gd name="connsiteX0" fmla="*/ 728098 w 994201"/>
                  <a:gd name="connsiteY0" fmla="*/ 0 h 1106243"/>
                  <a:gd name="connsiteX1" fmla="*/ 739187 w 994201"/>
                  <a:gd name="connsiteY1" fmla="*/ 20330 h 1106243"/>
                  <a:gd name="connsiteX2" fmla="*/ 604287 w 994201"/>
                  <a:gd name="connsiteY2" fmla="*/ 184801 h 1106243"/>
                  <a:gd name="connsiteX3" fmla="*/ 604287 w 994201"/>
                  <a:gd name="connsiteY3" fmla="*/ 188498 h 1106243"/>
                  <a:gd name="connsiteX4" fmla="*/ 853757 w 994201"/>
                  <a:gd name="connsiteY4" fmla="*/ 114570 h 1106243"/>
                  <a:gd name="connsiteX5" fmla="*/ 916577 w 994201"/>
                  <a:gd name="connsiteY5" fmla="*/ 149686 h 1106243"/>
                  <a:gd name="connsiteX6" fmla="*/ 842668 w 994201"/>
                  <a:gd name="connsiteY6" fmla="*/ 210658 h 1106243"/>
                  <a:gd name="connsiteX7" fmla="*/ 757669 w 994201"/>
                  <a:gd name="connsiteY7" fmla="*/ 240229 h 1106243"/>
                  <a:gd name="connsiteX8" fmla="*/ 826034 w 994201"/>
                  <a:gd name="connsiteY8" fmla="*/ 203265 h 1106243"/>
                  <a:gd name="connsiteX9" fmla="*/ 822337 w 994201"/>
                  <a:gd name="connsiteY9" fmla="*/ 201417 h 1106243"/>
                  <a:gd name="connsiteX10" fmla="*/ 800159 w 994201"/>
                  <a:gd name="connsiteY10" fmla="*/ 208809 h 1106243"/>
                  <a:gd name="connsiteX11" fmla="*/ 524815 w 994201"/>
                  <a:gd name="connsiteY11" fmla="*/ 332639 h 1106243"/>
                  <a:gd name="connsiteX12" fmla="*/ 487851 w 994201"/>
                  <a:gd name="connsiteY12" fmla="*/ 384370 h 1106243"/>
                  <a:gd name="connsiteX13" fmla="*/ 465691 w 994201"/>
                  <a:gd name="connsiteY13" fmla="*/ 537752 h 1106243"/>
                  <a:gd name="connsiteX14" fmla="*/ 465691 w 994201"/>
                  <a:gd name="connsiteY14" fmla="*/ 622769 h 1106243"/>
                  <a:gd name="connsiteX15" fmla="*/ 644929 w 994201"/>
                  <a:gd name="connsiteY15" fmla="*/ 419486 h 1106243"/>
                  <a:gd name="connsiteX16" fmla="*/ 672652 w 994201"/>
                  <a:gd name="connsiteY16" fmla="*/ 430575 h 1106243"/>
                  <a:gd name="connsiteX17" fmla="*/ 753973 w 994201"/>
                  <a:gd name="connsiteY17" fmla="*/ 360343 h 1106243"/>
                  <a:gd name="connsiteX18" fmla="*/ 783525 w 994201"/>
                  <a:gd name="connsiteY18" fmla="*/ 373281 h 1106243"/>
                  <a:gd name="connsiteX19" fmla="*/ 798311 w 994201"/>
                  <a:gd name="connsiteY19" fmla="*/ 380673 h 1106243"/>
                  <a:gd name="connsiteX20" fmla="*/ 813096 w 994201"/>
                  <a:gd name="connsiteY20" fmla="*/ 397307 h 1106243"/>
                  <a:gd name="connsiteX21" fmla="*/ 874087 w 994201"/>
                  <a:gd name="connsiteY21" fmla="*/ 304916 h 1106243"/>
                  <a:gd name="connsiteX22" fmla="*/ 898113 w 994201"/>
                  <a:gd name="connsiteY22" fmla="*/ 317853 h 1106243"/>
                  <a:gd name="connsiteX23" fmla="*/ 923970 w 994201"/>
                  <a:gd name="connsiteY23" fmla="*/ 336335 h 1106243"/>
                  <a:gd name="connsiteX24" fmla="*/ 942452 w 994201"/>
                  <a:gd name="connsiteY24" fmla="*/ 369584 h 1106243"/>
                  <a:gd name="connsiteX25" fmla="*/ 994201 w 994201"/>
                  <a:gd name="connsiteY25" fmla="*/ 698526 h 1106243"/>
                  <a:gd name="connsiteX26" fmla="*/ 992353 w 994201"/>
                  <a:gd name="connsiteY26" fmla="*/ 955389 h 1106243"/>
                  <a:gd name="connsiteX27" fmla="*/ 990808 w 994201"/>
                  <a:gd name="connsiteY27" fmla="*/ 972131 h 1106243"/>
                  <a:gd name="connsiteX28" fmla="*/ 965154 w 994201"/>
                  <a:gd name="connsiteY28" fmla="*/ 995096 h 1106243"/>
                  <a:gd name="connsiteX29" fmla="*/ 910981 w 994201"/>
                  <a:gd name="connsiteY29" fmla="*/ 1067923 h 1106243"/>
                  <a:gd name="connsiteX30" fmla="*/ 887175 w 994201"/>
                  <a:gd name="connsiteY30" fmla="*/ 1106243 h 1106243"/>
                  <a:gd name="connsiteX31" fmla="*/ 885176 w 994201"/>
                  <a:gd name="connsiteY31" fmla="*/ 674500 h 1106243"/>
                  <a:gd name="connsiteX32" fmla="*/ 859301 w 994201"/>
                  <a:gd name="connsiteY32" fmla="*/ 432423 h 1106243"/>
                  <a:gd name="connsiteX33" fmla="*/ 850061 w 994201"/>
                  <a:gd name="connsiteY33" fmla="*/ 449057 h 1106243"/>
                  <a:gd name="connsiteX34" fmla="*/ 840819 w 994201"/>
                  <a:gd name="connsiteY34" fmla="*/ 541448 h 1106243"/>
                  <a:gd name="connsiteX35" fmla="*/ 835275 w 994201"/>
                  <a:gd name="connsiteY35" fmla="*/ 633858 h 1106243"/>
                  <a:gd name="connsiteX36" fmla="*/ 824186 w 994201"/>
                  <a:gd name="connsiteY36" fmla="*/ 663411 h 1106243"/>
                  <a:gd name="connsiteX37" fmla="*/ 794614 w 994201"/>
                  <a:gd name="connsiteY37" fmla="*/ 685589 h 1106243"/>
                  <a:gd name="connsiteX38" fmla="*/ 744732 w 994201"/>
                  <a:gd name="connsiteY38" fmla="*/ 665259 h 1106243"/>
                  <a:gd name="connsiteX39" fmla="*/ 737339 w 994201"/>
                  <a:gd name="connsiteY39" fmla="*/ 643080 h 1106243"/>
                  <a:gd name="connsiteX40" fmla="*/ 748428 w 994201"/>
                  <a:gd name="connsiteY40" fmla="*/ 554386 h 1106243"/>
                  <a:gd name="connsiteX41" fmla="*/ 748428 w 994201"/>
                  <a:gd name="connsiteY41" fmla="*/ 471235 h 1106243"/>
                  <a:gd name="connsiteX42" fmla="*/ 737339 w 994201"/>
                  <a:gd name="connsiteY42" fmla="*/ 439816 h 1106243"/>
                  <a:gd name="connsiteX43" fmla="*/ 694830 w 994201"/>
                  <a:gd name="connsiteY43" fmla="*/ 469387 h 1106243"/>
                  <a:gd name="connsiteX44" fmla="*/ 696678 w 994201"/>
                  <a:gd name="connsiteY44" fmla="*/ 484172 h 1106243"/>
                  <a:gd name="connsiteX45" fmla="*/ 691134 w 994201"/>
                  <a:gd name="connsiteY45" fmla="*/ 526663 h 1106243"/>
                  <a:gd name="connsiteX46" fmla="*/ 604287 w 994201"/>
                  <a:gd name="connsiteY46" fmla="*/ 707767 h 1106243"/>
                  <a:gd name="connsiteX47" fmla="*/ 589501 w 994201"/>
                  <a:gd name="connsiteY47" fmla="*/ 711464 h 1106243"/>
                  <a:gd name="connsiteX48" fmla="*/ 545145 w 994201"/>
                  <a:gd name="connsiteY48" fmla="*/ 678196 h 1106243"/>
                  <a:gd name="connsiteX49" fmla="*/ 552537 w 994201"/>
                  <a:gd name="connsiteY49" fmla="*/ 657866 h 1106243"/>
                  <a:gd name="connsiteX50" fmla="*/ 554386 w 994201"/>
                  <a:gd name="connsiteY50" fmla="*/ 643080 h 1106243"/>
                  <a:gd name="connsiteX51" fmla="*/ 633840 w 994201"/>
                  <a:gd name="connsiteY51" fmla="*/ 493395 h 1106243"/>
                  <a:gd name="connsiteX52" fmla="*/ 633840 w 994201"/>
                  <a:gd name="connsiteY52" fmla="*/ 482324 h 1106243"/>
                  <a:gd name="connsiteX53" fmla="*/ 630143 w 994201"/>
                  <a:gd name="connsiteY53" fmla="*/ 480476 h 1106243"/>
                  <a:gd name="connsiteX54" fmla="*/ 611680 w 994201"/>
                  <a:gd name="connsiteY54" fmla="*/ 487869 h 1106243"/>
                  <a:gd name="connsiteX55" fmla="*/ 511877 w 994201"/>
                  <a:gd name="connsiteY55" fmla="*/ 615376 h 1106243"/>
                  <a:gd name="connsiteX56" fmla="*/ 465691 w 994201"/>
                  <a:gd name="connsiteY56" fmla="*/ 757669 h 1106243"/>
                  <a:gd name="connsiteX57" fmla="*/ 434271 w 994201"/>
                  <a:gd name="connsiteY57" fmla="*/ 794614 h 1106243"/>
                  <a:gd name="connsiteX58" fmla="*/ 417638 w 994201"/>
                  <a:gd name="connsiteY58" fmla="*/ 790918 h 1106243"/>
                  <a:gd name="connsiteX59" fmla="*/ 395459 w 994201"/>
                  <a:gd name="connsiteY59" fmla="*/ 779847 h 1106243"/>
                  <a:gd name="connsiteX60" fmla="*/ 384370 w 994201"/>
                  <a:gd name="connsiteY60" fmla="*/ 766910 h 1106243"/>
                  <a:gd name="connsiteX61" fmla="*/ 380674 w 994201"/>
                  <a:gd name="connsiteY61" fmla="*/ 737338 h 1106243"/>
                  <a:gd name="connsiteX62" fmla="*/ 380674 w 994201"/>
                  <a:gd name="connsiteY62" fmla="*/ 683741 h 1106243"/>
                  <a:gd name="connsiteX63" fmla="*/ 386218 w 994201"/>
                  <a:gd name="connsiteY63" fmla="*/ 619072 h 1106243"/>
                  <a:gd name="connsiteX64" fmla="*/ 391763 w 994201"/>
                  <a:gd name="connsiteY64" fmla="*/ 567323 h 1106243"/>
                  <a:gd name="connsiteX65" fmla="*/ 399156 w 994201"/>
                  <a:gd name="connsiteY65" fmla="*/ 515573 h 1106243"/>
                  <a:gd name="connsiteX66" fmla="*/ 445361 w 994201"/>
                  <a:gd name="connsiteY66" fmla="*/ 376977 h 1106243"/>
                  <a:gd name="connsiteX67" fmla="*/ 443512 w 994201"/>
                  <a:gd name="connsiteY67" fmla="*/ 375129 h 1106243"/>
                  <a:gd name="connsiteX68" fmla="*/ 373281 w 994201"/>
                  <a:gd name="connsiteY68" fmla="*/ 413941 h 1106243"/>
                  <a:gd name="connsiteX69" fmla="*/ 316005 w 994201"/>
                  <a:gd name="connsiteY69" fmla="*/ 447208 h 1106243"/>
                  <a:gd name="connsiteX70" fmla="*/ 59124 w 994201"/>
                  <a:gd name="connsiteY70" fmla="*/ 611680 h 1106243"/>
                  <a:gd name="connsiteX71" fmla="*/ 38794 w 994201"/>
                  <a:gd name="connsiteY71" fmla="*/ 622769 h 1106243"/>
                  <a:gd name="connsiteX72" fmla="*/ 0 w 994201"/>
                  <a:gd name="connsiteY72" fmla="*/ 604287 h 1106243"/>
                  <a:gd name="connsiteX73" fmla="*/ 0 w 994201"/>
                  <a:gd name="connsiteY73" fmla="*/ 595046 h 1106243"/>
                  <a:gd name="connsiteX74" fmla="*/ 9241 w 994201"/>
                  <a:gd name="connsiteY74" fmla="*/ 567323 h 1106243"/>
                  <a:gd name="connsiteX75" fmla="*/ 147838 w 994201"/>
                  <a:gd name="connsiteY75" fmla="*/ 447208 h 1106243"/>
                  <a:gd name="connsiteX76" fmla="*/ 417638 w 994201"/>
                  <a:gd name="connsiteY76" fmla="*/ 280889 h 1106243"/>
                  <a:gd name="connsiteX77" fmla="*/ 513725 w 994201"/>
                  <a:gd name="connsiteY77" fmla="*/ 203265 h 1106243"/>
                  <a:gd name="connsiteX78" fmla="*/ 498940 w 994201"/>
                  <a:gd name="connsiteY78" fmla="*/ 199568 h 1106243"/>
                  <a:gd name="connsiteX79" fmla="*/ 461994 w 994201"/>
                  <a:gd name="connsiteY79" fmla="*/ 179257 h 1106243"/>
                  <a:gd name="connsiteX80" fmla="*/ 421334 w 994201"/>
                  <a:gd name="connsiteY80" fmla="*/ 110874 h 1106243"/>
                  <a:gd name="connsiteX81" fmla="*/ 428727 w 994201"/>
                  <a:gd name="connsiteY81" fmla="*/ 90543 h 1106243"/>
                  <a:gd name="connsiteX82" fmla="*/ 428727 w 994201"/>
                  <a:gd name="connsiteY82" fmla="*/ 83151 h 1106243"/>
                  <a:gd name="connsiteX83" fmla="*/ 452753 w 994201"/>
                  <a:gd name="connsiteY83" fmla="*/ 49883 h 1106243"/>
                  <a:gd name="connsiteX84" fmla="*/ 480458 w 994201"/>
                  <a:gd name="connsiteY84" fmla="*/ 66517 h 1106243"/>
                  <a:gd name="connsiteX85" fmla="*/ 537752 w 994201"/>
                  <a:gd name="connsiteY85" fmla="*/ 158927 h 1106243"/>
                  <a:gd name="connsiteX86" fmla="*/ 532208 w 994201"/>
                  <a:gd name="connsiteY86" fmla="*/ 186650 h 1106243"/>
                  <a:gd name="connsiteX87" fmla="*/ 728098 w 994201"/>
                  <a:gd name="connsiteY87" fmla="*/ 0 h 11062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</a:cxnLst>
                <a:rect l="l" t="t" r="r" b="b"/>
                <a:pathLst>
                  <a:path w="994201" h="1106243">
                    <a:moveTo>
                      <a:pt x="728098" y="0"/>
                    </a:moveTo>
                    <a:cubicBezTo>
                      <a:pt x="741035" y="5545"/>
                      <a:pt x="739187" y="14786"/>
                      <a:pt x="739187" y="20330"/>
                    </a:cubicBezTo>
                    <a:cubicBezTo>
                      <a:pt x="739187" y="83151"/>
                      <a:pt x="661563" y="123811"/>
                      <a:pt x="604287" y="184801"/>
                    </a:cubicBezTo>
                    <a:lnTo>
                      <a:pt x="604287" y="188498"/>
                    </a:lnTo>
                    <a:cubicBezTo>
                      <a:pt x="683741" y="157078"/>
                      <a:pt x="774284" y="114570"/>
                      <a:pt x="853757" y="114570"/>
                    </a:cubicBezTo>
                    <a:cubicBezTo>
                      <a:pt x="877783" y="114570"/>
                      <a:pt x="916577" y="121963"/>
                      <a:pt x="916577" y="149686"/>
                    </a:cubicBezTo>
                    <a:cubicBezTo>
                      <a:pt x="916577" y="182953"/>
                      <a:pt x="861149" y="203265"/>
                      <a:pt x="842668" y="210658"/>
                    </a:cubicBezTo>
                    <a:cubicBezTo>
                      <a:pt x="814945" y="219899"/>
                      <a:pt x="785373" y="230988"/>
                      <a:pt x="757669" y="240229"/>
                    </a:cubicBezTo>
                    <a:lnTo>
                      <a:pt x="826034" y="203265"/>
                    </a:lnTo>
                    <a:cubicBezTo>
                      <a:pt x="826034" y="203265"/>
                      <a:pt x="826034" y="201417"/>
                      <a:pt x="822337" y="201417"/>
                    </a:cubicBezTo>
                    <a:cubicBezTo>
                      <a:pt x="816793" y="201417"/>
                      <a:pt x="805704" y="206961"/>
                      <a:pt x="800159" y="208809"/>
                    </a:cubicBezTo>
                    <a:cubicBezTo>
                      <a:pt x="709616" y="242077"/>
                      <a:pt x="613528" y="284585"/>
                      <a:pt x="524815" y="332639"/>
                    </a:cubicBezTo>
                    <a:cubicBezTo>
                      <a:pt x="504484" y="341861"/>
                      <a:pt x="493395" y="369584"/>
                      <a:pt x="487851" y="384370"/>
                    </a:cubicBezTo>
                    <a:cubicBezTo>
                      <a:pt x="469387" y="432423"/>
                      <a:pt x="467539" y="486021"/>
                      <a:pt x="465691" y="537752"/>
                    </a:cubicBezTo>
                    <a:cubicBezTo>
                      <a:pt x="463843" y="571019"/>
                      <a:pt x="463843" y="576564"/>
                      <a:pt x="465691" y="622769"/>
                    </a:cubicBezTo>
                    <a:cubicBezTo>
                      <a:pt x="480458" y="593198"/>
                      <a:pt x="569171" y="419486"/>
                      <a:pt x="644929" y="419486"/>
                    </a:cubicBezTo>
                    <a:cubicBezTo>
                      <a:pt x="661563" y="419486"/>
                      <a:pt x="661563" y="430575"/>
                      <a:pt x="672652" y="430575"/>
                    </a:cubicBezTo>
                    <a:cubicBezTo>
                      <a:pt x="681893" y="430575"/>
                      <a:pt x="720705" y="360343"/>
                      <a:pt x="753973" y="360343"/>
                    </a:cubicBezTo>
                    <a:cubicBezTo>
                      <a:pt x="765062" y="360343"/>
                      <a:pt x="772436" y="365888"/>
                      <a:pt x="783525" y="373281"/>
                    </a:cubicBezTo>
                    <a:cubicBezTo>
                      <a:pt x="785373" y="376977"/>
                      <a:pt x="792766" y="376977"/>
                      <a:pt x="798311" y="380673"/>
                    </a:cubicBezTo>
                    <a:cubicBezTo>
                      <a:pt x="803855" y="384370"/>
                      <a:pt x="809400" y="391763"/>
                      <a:pt x="813096" y="397307"/>
                    </a:cubicBezTo>
                    <a:cubicBezTo>
                      <a:pt x="816793" y="389914"/>
                      <a:pt x="853757" y="304916"/>
                      <a:pt x="874087" y="304916"/>
                    </a:cubicBezTo>
                    <a:cubicBezTo>
                      <a:pt x="877783" y="304916"/>
                      <a:pt x="888872" y="314157"/>
                      <a:pt x="898113" y="317853"/>
                    </a:cubicBezTo>
                    <a:cubicBezTo>
                      <a:pt x="907354" y="325246"/>
                      <a:pt x="916577" y="323398"/>
                      <a:pt x="923970" y="336335"/>
                    </a:cubicBezTo>
                    <a:cubicBezTo>
                      <a:pt x="931362" y="347406"/>
                      <a:pt x="938755" y="356647"/>
                      <a:pt x="942452" y="369584"/>
                    </a:cubicBezTo>
                    <a:cubicBezTo>
                      <a:pt x="977568" y="474931"/>
                      <a:pt x="984960" y="591349"/>
                      <a:pt x="994201" y="698526"/>
                    </a:cubicBezTo>
                    <a:lnTo>
                      <a:pt x="992353" y="955389"/>
                    </a:lnTo>
                    <a:lnTo>
                      <a:pt x="990808" y="972131"/>
                    </a:lnTo>
                    <a:lnTo>
                      <a:pt x="965154" y="995096"/>
                    </a:lnTo>
                    <a:cubicBezTo>
                      <a:pt x="937638" y="1019703"/>
                      <a:pt x="925864" y="1041663"/>
                      <a:pt x="910981" y="1067923"/>
                    </a:cubicBezTo>
                    <a:lnTo>
                      <a:pt x="887175" y="1106243"/>
                    </a:lnTo>
                    <a:lnTo>
                      <a:pt x="885176" y="674500"/>
                    </a:lnTo>
                    <a:cubicBezTo>
                      <a:pt x="877783" y="595046"/>
                      <a:pt x="875935" y="511877"/>
                      <a:pt x="859301" y="432423"/>
                    </a:cubicBezTo>
                    <a:cubicBezTo>
                      <a:pt x="855605" y="436119"/>
                      <a:pt x="851909" y="443512"/>
                      <a:pt x="850061" y="449057"/>
                    </a:cubicBezTo>
                    <a:cubicBezTo>
                      <a:pt x="837123" y="476780"/>
                      <a:pt x="840819" y="510029"/>
                      <a:pt x="840819" y="541448"/>
                    </a:cubicBezTo>
                    <a:cubicBezTo>
                      <a:pt x="840819" y="546993"/>
                      <a:pt x="838971" y="604287"/>
                      <a:pt x="835275" y="633858"/>
                    </a:cubicBezTo>
                    <a:cubicBezTo>
                      <a:pt x="835275" y="643080"/>
                      <a:pt x="831578" y="656018"/>
                      <a:pt x="824186" y="663411"/>
                    </a:cubicBezTo>
                    <a:cubicBezTo>
                      <a:pt x="803855" y="685589"/>
                      <a:pt x="813096" y="685589"/>
                      <a:pt x="794614" y="685589"/>
                    </a:cubicBezTo>
                    <a:cubicBezTo>
                      <a:pt x="777981" y="685589"/>
                      <a:pt x="755821" y="676348"/>
                      <a:pt x="744732" y="665259"/>
                    </a:cubicBezTo>
                    <a:cubicBezTo>
                      <a:pt x="737339" y="659714"/>
                      <a:pt x="739187" y="648625"/>
                      <a:pt x="737339" y="643080"/>
                    </a:cubicBezTo>
                    <a:lnTo>
                      <a:pt x="748428" y="554386"/>
                    </a:lnTo>
                    <a:lnTo>
                      <a:pt x="748428" y="471235"/>
                    </a:lnTo>
                    <a:cubicBezTo>
                      <a:pt x="744732" y="461994"/>
                      <a:pt x="744732" y="449057"/>
                      <a:pt x="737339" y="439816"/>
                    </a:cubicBezTo>
                    <a:cubicBezTo>
                      <a:pt x="724401" y="441664"/>
                      <a:pt x="705919" y="450905"/>
                      <a:pt x="694830" y="469387"/>
                    </a:cubicBezTo>
                    <a:cubicBezTo>
                      <a:pt x="692982" y="471235"/>
                      <a:pt x="694830" y="476780"/>
                      <a:pt x="696678" y="484172"/>
                    </a:cubicBezTo>
                    <a:cubicBezTo>
                      <a:pt x="696678" y="497091"/>
                      <a:pt x="694830" y="511877"/>
                      <a:pt x="691134" y="526663"/>
                    </a:cubicBezTo>
                    <a:cubicBezTo>
                      <a:pt x="674500" y="589501"/>
                      <a:pt x="644929" y="668955"/>
                      <a:pt x="604287" y="707767"/>
                    </a:cubicBezTo>
                    <a:cubicBezTo>
                      <a:pt x="600591" y="711464"/>
                      <a:pt x="595046" y="711464"/>
                      <a:pt x="589501" y="711464"/>
                    </a:cubicBezTo>
                    <a:cubicBezTo>
                      <a:pt x="569171" y="711464"/>
                      <a:pt x="545145" y="698526"/>
                      <a:pt x="545145" y="678196"/>
                    </a:cubicBezTo>
                    <a:cubicBezTo>
                      <a:pt x="545145" y="674500"/>
                      <a:pt x="552537" y="665259"/>
                      <a:pt x="552537" y="657866"/>
                    </a:cubicBezTo>
                    <a:cubicBezTo>
                      <a:pt x="552537" y="654170"/>
                      <a:pt x="552537" y="646777"/>
                      <a:pt x="554386" y="643080"/>
                    </a:cubicBezTo>
                    <a:cubicBezTo>
                      <a:pt x="578412" y="591349"/>
                      <a:pt x="606135" y="543296"/>
                      <a:pt x="633840" y="493395"/>
                    </a:cubicBezTo>
                    <a:lnTo>
                      <a:pt x="633840" y="482324"/>
                    </a:lnTo>
                    <a:cubicBezTo>
                      <a:pt x="633840" y="482324"/>
                      <a:pt x="633840" y="480476"/>
                      <a:pt x="630143" y="480476"/>
                    </a:cubicBezTo>
                    <a:cubicBezTo>
                      <a:pt x="624599" y="480476"/>
                      <a:pt x="615376" y="484172"/>
                      <a:pt x="611680" y="487869"/>
                    </a:cubicBezTo>
                    <a:cubicBezTo>
                      <a:pt x="559930" y="519270"/>
                      <a:pt x="535904" y="572868"/>
                      <a:pt x="511877" y="615376"/>
                    </a:cubicBezTo>
                    <a:cubicBezTo>
                      <a:pt x="486002" y="657866"/>
                      <a:pt x="478610" y="709616"/>
                      <a:pt x="465691" y="757669"/>
                    </a:cubicBezTo>
                    <a:cubicBezTo>
                      <a:pt x="463843" y="768758"/>
                      <a:pt x="437968" y="794614"/>
                      <a:pt x="434271" y="794614"/>
                    </a:cubicBezTo>
                    <a:cubicBezTo>
                      <a:pt x="428727" y="794614"/>
                      <a:pt x="421334" y="792766"/>
                      <a:pt x="417638" y="790918"/>
                    </a:cubicBezTo>
                    <a:cubicBezTo>
                      <a:pt x="408397" y="787221"/>
                      <a:pt x="401004" y="783543"/>
                      <a:pt x="395459" y="779847"/>
                    </a:cubicBezTo>
                    <a:cubicBezTo>
                      <a:pt x="389915" y="777999"/>
                      <a:pt x="386218" y="772454"/>
                      <a:pt x="384370" y="766910"/>
                    </a:cubicBezTo>
                    <a:cubicBezTo>
                      <a:pt x="380674" y="757669"/>
                      <a:pt x="380674" y="741035"/>
                      <a:pt x="380674" y="737338"/>
                    </a:cubicBezTo>
                    <a:lnTo>
                      <a:pt x="380674" y="683741"/>
                    </a:lnTo>
                    <a:cubicBezTo>
                      <a:pt x="382522" y="663411"/>
                      <a:pt x="384370" y="641232"/>
                      <a:pt x="386218" y="619072"/>
                    </a:cubicBezTo>
                    <a:cubicBezTo>
                      <a:pt x="388066" y="602439"/>
                      <a:pt x="389915" y="583957"/>
                      <a:pt x="391763" y="567323"/>
                    </a:cubicBezTo>
                    <a:cubicBezTo>
                      <a:pt x="393611" y="550689"/>
                      <a:pt x="397307" y="532207"/>
                      <a:pt x="399156" y="515573"/>
                    </a:cubicBezTo>
                    <a:cubicBezTo>
                      <a:pt x="404700" y="471235"/>
                      <a:pt x="421334" y="423182"/>
                      <a:pt x="445361" y="376977"/>
                    </a:cubicBezTo>
                    <a:lnTo>
                      <a:pt x="443512" y="375129"/>
                    </a:lnTo>
                    <a:cubicBezTo>
                      <a:pt x="421334" y="388066"/>
                      <a:pt x="397307" y="401004"/>
                      <a:pt x="373281" y="413941"/>
                    </a:cubicBezTo>
                    <a:cubicBezTo>
                      <a:pt x="354799" y="425030"/>
                      <a:pt x="332621" y="436119"/>
                      <a:pt x="316005" y="447208"/>
                    </a:cubicBezTo>
                    <a:cubicBezTo>
                      <a:pt x="232836" y="497091"/>
                      <a:pt x="140445" y="545145"/>
                      <a:pt x="59124" y="611680"/>
                    </a:cubicBezTo>
                    <a:cubicBezTo>
                      <a:pt x="53580" y="615376"/>
                      <a:pt x="42490" y="622769"/>
                      <a:pt x="38794" y="622769"/>
                    </a:cubicBezTo>
                    <a:cubicBezTo>
                      <a:pt x="29553" y="622769"/>
                      <a:pt x="1849" y="609831"/>
                      <a:pt x="0" y="604287"/>
                    </a:cubicBezTo>
                    <a:lnTo>
                      <a:pt x="0" y="595046"/>
                    </a:lnTo>
                    <a:cubicBezTo>
                      <a:pt x="0" y="576564"/>
                      <a:pt x="9241" y="583957"/>
                      <a:pt x="9241" y="567323"/>
                    </a:cubicBezTo>
                    <a:cubicBezTo>
                      <a:pt x="9241" y="532207"/>
                      <a:pt x="134900" y="456449"/>
                      <a:pt x="147838" y="447208"/>
                    </a:cubicBezTo>
                    <a:cubicBezTo>
                      <a:pt x="234685" y="389914"/>
                      <a:pt x="328924" y="334487"/>
                      <a:pt x="417638" y="280889"/>
                    </a:cubicBezTo>
                    <a:cubicBezTo>
                      <a:pt x="450905" y="260559"/>
                      <a:pt x="482306" y="229140"/>
                      <a:pt x="513725" y="203265"/>
                    </a:cubicBezTo>
                    <a:cubicBezTo>
                      <a:pt x="510029" y="201417"/>
                      <a:pt x="502636" y="201417"/>
                      <a:pt x="498940" y="199568"/>
                    </a:cubicBezTo>
                    <a:cubicBezTo>
                      <a:pt x="487851" y="195872"/>
                      <a:pt x="471235" y="192194"/>
                      <a:pt x="461994" y="179257"/>
                    </a:cubicBezTo>
                    <a:cubicBezTo>
                      <a:pt x="450905" y="166319"/>
                      <a:pt x="421334" y="131204"/>
                      <a:pt x="421334" y="110874"/>
                    </a:cubicBezTo>
                    <a:cubicBezTo>
                      <a:pt x="421334" y="103481"/>
                      <a:pt x="421334" y="105329"/>
                      <a:pt x="428727" y="90543"/>
                    </a:cubicBezTo>
                    <a:cubicBezTo>
                      <a:pt x="430575" y="88695"/>
                      <a:pt x="428727" y="84999"/>
                      <a:pt x="428727" y="83151"/>
                    </a:cubicBezTo>
                    <a:cubicBezTo>
                      <a:pt x="430575" y="77606"/>
                      <a:pt x="445361" y="49883"/>
                      <a:pt x="452753" y="49883"/>
                    </a:cubicBezTo>
                    <a:cubicBezTo>
                      <a:pt x="460146" y="49883"/>
                      <a:pt x="478610" y="66517"/>
                      <a:pt x="480458" y="66517"/>
                    </a:cubicBezTo>
                    <a:cubicBezTo>
                      <a:pt x="526663" y="90543"/>
                      <a:pt x="537752" y="125659"/>
                      <a:pt x="537752" y="158927"/>
                    </a:cubicBezTo>
                    <a:cubicBezTo>
                      <a:pt x="537752" y="162623"/>
                      <a:pt x="534056" y="175560"/>
                      <a:pt x="532208" y="186650"/>
                    </a:cubicBezTo>
                    <a:lnTo>
                      <a:pt x="728098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任意多边形: 形状 60">
                <a:extLst>
                  <a:ext uri="{FF2B5EF4-FFF2-40B4-BE49-F238E27FC236}">
                    <a16:creationId xmlns:a16="http://schemas.microsoft.com/office/drawing/2014/main" id="{80B23662-AD48-E489-499A-6999A6834815}"/>
                  </a:ext>
                </a:extLst>
              </p:cNvPr>
              <p:cNvSpPr/>
              <p:nvPr/>
            </p:nvSpPr>
            <p:spPr>
              <a:xfrm>
                <a:off x="4459174" y="1328560"/>
                <a:ext cx="1448089" cy="2161417"/>
              </a:xfrm>
              <a:custGeom>
                <a:avLst/>
                <a:gdLst>
                  <a:gd name="connsiteX0" fmla="*/ 1666652 w 2785549"/>
                  <a:gd name="connsiteY0" fmla="*/ 0 h 4157708"/>
                  <a:gd name="connsiteX1" fmla="*/ 1731382 w 2785549"/>
                  <a:gd name="connsiteY1" fmla="*/ 29450 h 4157708"/>
                  <a:gd name="connsiteX2" fmla="*/ 1778501 w 2785549"/>
                  <a:gd name="connsiteY2" fmla="*/ 47119 h 4157708"/>
                  <a:gd name="connsiteX3" fmla="*/ 1825619 w 2785549"/>
                  <a:gd name="connsiteY3" fmla="*/ 153137 h 4157708"/>
                  <a:gd name="connsiteX4" fmla="*/ 1778501 w 2785549"/>
                  <a:gd name="connsiteY4" fmla="*/ 259154 h 4157708"/>
                  <a:gd name="connsiteX5" fmla="*/ 1431058 w 2785549"/>
                  <a:gd name="connsiteY5" fmla="*/ 494689 h 4157708"/>
                  <a:gd name="connsiteX6" fmla="*/ 1407499 w 2785549"/>
                  <a:gd name="connsiteY6" fmla="*/ 871581 h 4157708"/>
                  <a:gd name="connsiteX7" fmla="*/ 1413389 w 2785549"/>
                  <a:gd name="connsiteY7" fmla="*/ 906920 h 4157708"/>
                  <a:gd name="connsiteX8" fmla="*/ 1802060 w 2785549"/>
                  <a:gd name="connsiteY8" fmla="*/ 636046 h 4157708"/>
                  <a:gd name="connsiteX9" fmla="*/ 2237850 w 2785549"/>
                  <a:gd name="connsiteY9" fmla="*/ 400452 h 4157708"/>
                  <a:gd name="connsiteX10" fmla="*/ 2255520 w 2785549"/>
                  <a:gd name="connsiteY10" fmla="*/ 329773 h 4157708"/>
                  <a:gd name="connsiteX11" fmla="*/ 2320308 w 2785549"/>
                  <a:gd name="connsiteY11" fmla="*/ 182586 h 4157708"/>
                  <a:gd name="connsiteX12" fmla="*/ 2379207 w 2785549"/>
                  <a:gd name="connsiteY12" fmla="*/ 200255 h 4157708"/>
                  <a:gd name="connsiteX13" fmla="*/ 2426326 w 2785549"/>
                  <a:gd name="connsiteY13" fmla="*/ 288603 h 4157708"/>
                  <a:gd name="connsiteX14" fmla="*/ 2502894 w 2785549"/>
                  <a:gd name="connsiteY14" fmla="*/ 323884 h 4157708"/>
                  <a:gd name="connsiteX15" fmla="*/ 2608911 w 2785549"/>
                  <a:gd name="connsiteY15" fmla="*/ 300324 h 4157708"/>
                  <a:gd name="connsiteX16" fmla="*/ 2732540 w 2785549"/>
                  <a:gd name="connsiteY16" fmla="*/ 347443 h 4157708"/>
                  <a:gd name="connsiteX17" fmla="*/ 2779659 w 2785549"/>
                  <a:gd name="connsiteY17" fmla="*/ 459350 h 4157708"/>
                  <a:gd name="connsiteX18" fmla="*/ 2703091 w 2785549"/>
                  <a:gd name="connsiteY18" fmla="*/ 594817 h 4157708"/>
                  <a:gd name="connsiteX19" fmla="*/ 2449885 w 2785549"/>
                  <a:gd name="connsiteY19" fmla="*/ 671385 h 4157708"/>
                  <a:gd name="connsiteX20" fmla="*/ 2432216 w 2785549"/>
                  <a:gd name="connsiteY20" fmla="*/ 1018827 h 4157708"/>
                  <a:gd name="connsiteX21" fmla="*/ 2438105 w 2785549"/>
                  <a:gd name="connsiteY21" fmla="*/ 1048277 h 4157708"/>
                  <a:gd name="connsiteX22" fmla="*/ 2655971 w 2785549"/>
                  <a:gd name="connsiteY22" fmla="*/ 942259 h 4157708"/>
                  <a:gd name="connsiteX23" fmla="*/ 2738430 w 2785549"/>
                  <a:gd name="connsiteY23" fmla="*/ 971709 h 4157708"/>
                  <a:gd name="connsiteX24" fmla="*/ 2761989 w 2785549"/>
                  <a:gd name="connsiteY24" fmla="*/ 1001158 h 4157708"/>
                  <a:gd name="connsiteX25" fmla="*/ 2785549 w 2785549"/>
                  <a:gd name="connsiteY25" fmla="*/ 1077726 h 4157708"/>
                  <a:gd name="connsiteX26" fmla="*/ 2396876 w 2785549"/>
                  <a:gd name="connsiteY26" fmla="*/ 1607754 h 4157708"/>
                  <a:gd name="connsiteX27" fmla="*/ 2390987 w 2785549"/>
                  <a:gd name="connsiteY27" fmla="*/ 1690212 h 4157708"/>
                  <a:gd name="connsiteX28" fmla="*/ 2361537 w 2785549"/>
                  <a:gd name="connsiteY28" fmla="*/ 1796171 h 4157708"/>
                  <a:gd name="connsiteX29" fmla="*/ 2443995 w 2785549"/>
                  <a:gd name="connsiteY29" fmla="*/ 1831510 h 4157708"/>
                  <a:gd name="connsiteX30" fmla="*/ 2526453 w 2785549"/>
                  <a:gd name="connsiteY30" fmla="*/ 1860959 h 4157708"/>
                  <a:gd name="connsiteX31" fmla="*/ 2579462 w 2785549"/>
                  <a:gd name="connsiteY31" fmla="*/ 1913968 h 4157708"/>
                  <a:gd name="connsiteX32" fmla="*/ 2608911 w 2785549"/>
                  <a:gd name="connsiteY32" fmla="*/ 1984646 h 4157708"/>
                  <a:gd name="connsiteX33" fmla="*/ 2632412 w 2785549"/>
                  <a:gd name="connsiteY33" fmla="*/ 2072994 h 4157708"/>
                  <a:gd name="connsiteX34" fmla="*/ 2149561 w 2785549"/>
                  <a:gd name="connsiteY34" fmla="*/ 2879786 h 4157708"/>
                  <a:gd name="connsiteX35" fmla="*/ 2355647 w 2785549"/>
                  <a:gd name="connsiteY35" fmla="*/ 2938684 h 4157708"/>
                  <a:gd name="connsiteX36" fmla="*/ 1961086 w 2785549"/>
                  <a:gd name="connsiteY36" fmla="*/ 3085931 h 4157708"/>
                  <a:gd name="connsiteX37" fmla="*/ 1790280 w 2785549"/>
                  <a:gd name="connsiteY37" fmla="*/ 3244898 h 4157708"/>
                  <a:gd name="connsiteX38" fmla="*/ 1136624 w 2785549"/>
                  <a:gd name="connsiteY38" fmla="*/ 3833825 h 4157708"/>
                  <a:gd name="connsiteX39" fmla="*/ 765563 w 2785549"/>
                  <a:gd name="connsiteY39" fmla="*/ 4087030 h 4157708"/>
                  <a:gd name="connsiteX40" fmla="*/ 471130 w 2785549"/>
                  <a:gd name="connsiteY40" fmla="*/ 4157708 h 4157708"/>
                  <a:gd name="connsiteX41" fmla="*/ 0 w 2785549"/>
                  <a:gd name="connsiteY41" fmla="*/ 3851495 h 4157708"/>
                  <a:gd name="connsiteX42" fmla="*/ 206145 w 2785549"/>
                  <a:gd name="connsiteY42" fmla="*/ 3957512 h 4157708"/>
                  <a:gd name="connsiteX43" fmla="*/ 1442838 w 2785549"/>
                  <a:gd name="connsiteY43" fmla="*/ 3038812 h 4157708"/>
                  <a:gd name="connsiteX44" fmla="*/ 518248 w 2785549"/>
                  <a:gd name="connsiteY44" fmla="*/ 2744319 h 4157708"/>
                  <a:gd name="connsiteX45" fmla="*/ 394562 w 2785549"/>
                  <a:gd name="connsiteY45" fmla="*/ 2673641 h 4157708"/>
                  <a:gd name="connsiteX46" fmla="*/ 317993 w 2785549"/>
                  <a:gd name="connsiteY46" fmla="*/ 2614801 h 4157708"/>
                  <a:gd name="connsiteX47" fmla="*/ 506469 w 2785549"/>
                  <a:gd name="connsiteY47" fmla="*/ 2432216 h 4157708"/>
                  <a:gd name="connsiteX48" fmla="*/ 1030607 w 2785549"/>
                  <a:gd name="connsiteY48" fmla="*/ 2573572 h 4157708"/>
                  <a:gd name="connsiteX49" fmla="*/ 1590084 w 2785549"/>
                  <a:gd name="connsiteY49" fmla="*/ 2726650 h 4157708"/>
                  <a:gd name="connsiteX50" fmla="*/ 1731382 w 2785549"/>
                  <a:gd name="connsiteY50" fmla="*/ 2761989 h 4157708"/>
                  <a:gd name="connsiteX51" fmla="*/ 1949306 w 2785549"/>
                  <a:gd name="connsiteY51" fmla="*/ 2550013 h 4157708"/>
                  <a:gd name="connsiteX52" fmla="*/ 2267300 w 2785549"/>
                  <a:gd name="connsiteY52" fmla="*/ 2155452 h 4157708"/>
                  <a:gd name="connsiteX53" fmla="*/ 2267300 w 2785549"/>
                  <a:gd name="connsiteY53" fmla="*/ 2149562 h 4157708"/>
                  <a:gd name="connsiteX54" fmla="*/ 1878628 w 2785549"/>
                  <a:gd name="connsiteY54" fmla="*/ 2320309 h 4157708"/>
                  <a:gd name="connsiteX55" fmla="*/ 1678432 w 2785549"/>
                  <a:gd name="connsiteY55" fmla="*/ 2443996 h 4157708"/>
                  <a:gd name="connsiteX56" fmla="*/ 1366270 w 2785549"/>
                  <a:gd name="connsiteY56" fmla="*/ 2626581 h 4157708"/>
                  <a:gd name="connsiteX57" fmla="*/ 1213133 w 2785549"/>
                  <a:gd name="connsiteY57" fmla="*/ 2526454 h 4157708"/>
                  <a:gd name="connsiteX58" fmla="*/ 1236693 w 2785549"/>
                  <a:gd name="connsiteY58" fmla="*/ 2461665 h 4157708"/>
                  <a:gd name="connsiteX59" fmla="*/ 1224913 w 2785549"/>
                  <a:gd name="connsiteY59" fmla="*/ 2420436 h 4157708"/>
                  <a:gd name="connsiteX60" fmla="*/ 1330931 w 2785549"/>
                  <a:gd name="connsiteY60" fmla="*/ 2202512 h 4157708"/>
                  <a:gd name="connsiteX61" fmla="*/ 1478177 w 2785549"/>
                  <a:gd name="connsiteY61" fmla="*/ 2025875 h 4157708"/>
                  <a:gd name="connsiteX62" fmla="*/ 1619533 w 2785549"/>
                  <a:gd name="connsiteY62" fmla="*/ 1878629 h 4157708"/>
                  <a:gd name="connsiteX63" fmla="*/ 2143672 w 2785549"/>
                  <a:gd name="connsiteY63" fmla="*/ 1401609 h 4157708"/>
                  <a:gd name="connsiteX64" fmla="*/ 2149561 w 2785549"/>
                  <a:gd name="connsiteY64" fmla="*/ 1372160 h 4157708"/>
                  <a:gd name="connsiteX65" fmla="*/ 2143672 w 2785549"/>
                  <a:gd name="connsiteY65" fmla="*/ 1336821 h 4157708"/>
                  <a:gd name="connsiteX66" fmla="*/ 1737272 w 2785549"/>
                  <a:gd name="connsiteY66" fmla="*/ 1690212 h 4157708"/>
                  <a:gd name="connsiteX67" fmla="*/ 1625423 w 2785549"/>
                  <a:gd name="connsiteY67" fmla="*/ 1784391 h 4157708"/>
                  <a:gd name="connsiteX68" fmla="*/ 1525296 w 2785549"/>
                  <a:gd name="connsiteY68" fmla="*/ 1749052 h 4157708"/>
                  <a:gd name="connsiteX69" fmla="*/ 1507626 w 2785549"/>
                  <a:gd name="connsiteY69" fmla="*/ 1684322 h 4157708"/>
                  <a:gd name="connsiteX70" fmla="*/ 1519406 w 2785549"/>
                  <a:gd name="connsiteY70" fmla="*/ 1631314 h 4157708"/>
                  <a:gd name="connsiteX71" fmla="*/ 2137782 w 2785549"/>
                  <a:gd name="connsiteY71" fmla="*/ 812683 h 4157708"/>
                  <a:gd name="connsiteX72" fmla="*/ 2190732 w 2785549"/>
                  <a:gd name="connsiteY72" fmla="*/ 812683 h 4157708"/>
                  <a:gd name="connsiteX73" fmla="*/ 2190732 w 2785549"/>
                  <a:gd name="connsiteY73" fmla="*/ 747953 h 4157708"/>
                  <a:gd name="connsiteX74" fmla="*/ 1383939 w 2785549"/>
                  <a:gd name="connsiteY74" fmla="*/ 1166074 h 4157708"/>
                  <a:gd name="connsiteX75" fmla="*/ 1336820 w 2785549"/>
                  <a:gd name="connsiteY75" fmla="*/ 1542966 h 4157708"/>
                  <a:gd name="connsiteX76" fmla="*/ 1313261 w 2785549"/>
                  <a:gd name="connsiteY76" fmla="*/ 1701992 h 4157708"/>
                  <a:gd name="connsiteX77" fmla="*/ 1166074 w 2785549"/>
                  <a:gd name="connsiteY77" fmla="*/ 2019985 h 4157708"/>
                  <a:gd name="connsiteX78" fmla="*/ 1065946 w 2785549"/>
                  <a:gd name="connsiteY78" fmla="*/ 1990536 h 4157708"/>
                  <a:gd name="connsiteX79" fmla="*/ 1048277 w 2785549"/>
                  <a:gd name="connsiteY79" fmla="*/ 1908078 h 4157708"/>
                  <a:gd name="connsiteX80" fmla="*/ 1101285 w 2785549"/>
                  <a:gd name="connsiteY80" fmla="*/ 1383940 h 4157708"/>
                  <a:gd name="connsiteX81" fmla="*/ 636046 w 2785549"/>
                  <a:gd name="connsiteY81" fmla="*/ 1678432 h 4157708"/>
                  <a:gd name="connsiteX82" fmla="*/ 506469 w 2785549"/>
                  <a:gd name="connsiteY82" fmla="*/ 1631314 h 4157708"/>
                  <a:gd name="connsiteX83" fmla="*/ 488799 w 2785549"/>
                  <a:gd name="connsiteY83" fmla="*/ 1554746 h 4157708"/>
                  <a:gd name="connsiteX84" fmla="*/ 506469 w 2785549"/>
                  <a:gd name="connsiteY84" fmla="*/ 1442838 h 4157708"/>
                  <a:gd name="connsiteX85" fmla="*/ 912810 w 2785549"/>
                  <a:gd name="connsiteY85" fmla="*/ 936370 h 4157708"/>
                  <a:gd name="connsiteX86" fmla="*/ 1089505 w 2785549"/>
                  <a:gd name="connsiteY86" fmla="*/ 859801 h 4157708"/>
                  <a:gd name="connsiteX87" fmla="*/ 1154294 w 2785549"/>
                  <a:gd name="connsiteY87" fmla="*/ 877471 h 4157708"/>
                  <a:gd name="connsiteX88" fmla="*/ 1166074 w 2785549"/>
                  <a:gd name="connsiteY88" fmla="*/ 624266 h 4157708"/>
                  <a:gd name="connsiteX89" fmla="*/ 530028 w 2785549"/>
                  <a:gd name="connsiteY89" fmla="*/ 848022 h 4157708"/>
                  <a:gd name="connsiteX90" fmla="*/ 353333 w 2785549"/>
                  <a:gd name="connsiteY90" fmla="*/ 753843 h 4157708"/>
                  <a:gd name="connsiteX91" fmla="*/ 394562 w 2785549"/>
                  <a:gd name="connsiteY91" fmla="*/ 636046 h 4157708"/>
                  <a:gd name="connsiteX92" fmla="*/ 1183743 w 2785549"/>
                  <a:gd name="connsiteY92" fmla="*/ 206145 h 4157708"/>
                  <a:gd name="connsiteX93" fmla="*/ 1195523 w 2785549"/>
                  <a:gd name="connsiteY93" fmla="*/ 153137 h 4157708"/>
                  <a:gd name="connsiteX94" fmla="*/ 1260252 w 2785549"/>
                  <a:gd name="connsiteY94" fmla="*/ 11780 h 4157708"/>
                  <a:gd name="connsiteX95" fmla="*/ 1372160 w 2785549"/>
                  <a:gd name="connsiteY95" fmla="*/ 70679 h 4157708"/>
                  <a:gd name="connsiteX96" fmla="*/ 1666652 w 2785549"/>
                  <a:gd name="connsiteY96" fmla="*/ 0 h 4157708"/>
                  <a:gd name="connsiteX97" fmla="*/ 1089505 w 2785549"/>
                  <a:gd name="connsiteY97" fmla="*/ 995268 h 4157708"/>
                  <a:gd name="connsiteX98" fmla="*/ 765563 w 2785549"/>
                  <a:gd name="connsiteY98" fmla="*/ 1372160 h 4157708"/>
                  <a:gd name="connsiteX99" fmla="*/ 1124845 w 2785549"/>
                  <a:gd name="connsiteY99" fmla="*/ 1095396 h 4157708"/>
                  <a:gd name="connsiteX100" fmla="*/ 1089505 w 2785549"/>
                  <a:gd name="connsiteY100" fmla="*/ 995268 h 4157708"/>
                  <a:gd name="connsiteX101" fmla="*/ 2167172 w 2785549"/>
                  <a:gd name="connsiteY101" fmla="*/ 1077726 h 4157708"/>
                  <a:gd name="connsiteX102" fmla="*/ 1937527 w 2785549"/>
                  <a:gd name="connsiteY102" fmla="*/ 1372160 h 4157708"/>
                  <a:gd name="connsiteX103" fmla="*/ 2149561 w 2785549"/>
                  <a:gd name="connsiteY103" fmla="*/ 1201413 h 4157708"/>
                  <a:gd name="connsiteX104" fmla="*/ 2167172 w 2785549"/>
                  <a:gd name="connsiteY104" fmla="*/ 1077726 h 41577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</a:cxnLst>
                <a:rect l="l" t="t" r="r" b="b"/>
                <a:pathLst>
                  <a:path w="2785549" h="4157708">
                    <a:moveTo>
                      <a:pt x="1666652" y="0"/>
                    </a:moveTo>
                    <a:cubicBezTo>
                      <a:pt x="1684263" y="0"/>
                      <a:pt x="1678432" y="11780"/>
                      <a:pt x="1731382" y="29450"/>
                    </a:cubicBezTo>
                    <a:cubicBezTo>
                      <a:pt x="1743161" y="35340"/>
                      <a:pt x="1766721" y="41229"/>
                      <a:pt x="1778501" y="47119"/>
                    </a:cubicBezTo>
                    <a:cubicBezTo>
                      <a:pt x="1790280" y="47119"/>
                      <a:pt x="1825619" y="129577"/>
                      <a:pt x="1825619" y="153137"/>
                    </a:cubicBezTo>
                    <a:cubicBezTo>
                      <a:pt x="1825619" y="176696"/>
                      <a:pt x="1796170" y="229705"/>
                      <a:pt x="1778501" y="259154"/>
                    </a:cubicBezTo>
                    <a:cubicBezTo>
                      <a:pt x="1696043" y="376892"/>
                      <a:pt x="1548855" y="418121"/>
                      <a:pt x="1431058" y="494689"/>
                    </a:cubicBezTo>
                    <a:cubicBezTo>
                      <a:pt x="1425168" y="618376"/>
                      <a:pt x="1419278" y="747953"/>
                      <a:pt x="1407499" y="871581"/>
                    </a:cubicBezTo>
                    <a:lnTo>
                      <a:pt x="1413389" y="906920"/>
                    </a:lnTo>
                    <a:cubicBezTo>
                      <a:pt x="1542965" y="812683"/>
                      <a:pt x="1666652" y="718504"/>
                      <a:pt x="1802060" y="636046"/>
                    </a:cubicBezTo>
                    <a:cubicBezTo>
                      <a:pt x="1943417" y="547698"/>
                      <a:pt x="2102443" y="488800"/>
                      <a:pt x="2237850" y="400452"/>
                    </a:cubicBezTo>
                    <a:cubicBezTo>
                      <a:pt x="2255520" y="382782"/>
                      <a:pt x="2249630" y="353333"/>
                      <a:pt x="2255520" y="329773"/>
                    </a:cubicBezTo>
                    <a:cubicBezTo>
                      <a:pt x="2261410" y="288603"/>
                      <a:pt x="2279079" y="217925"/>
                      <a:pt x="2320308" y="182586"/>
                    </a:cubicBezTo>
                    <a:cubicBezTo>
                      <a:pt x="2337978" y="182586"/>
                      <a:pt x="2361537" y="188476"/>
                      <a:pt x="2379207" y="200255"/>
                    </a:cubicBezTo>
                    <a:cubicBezTo>
                      <a:pt x="2414546" y="217925"/>
                      <a:pt x="2408656" y="259154"/>
                      <a:pt x="2426326" y="288603"/>
                    </a:cubicBezTo>
                    <a:cubicBezTo>
                      <a:pt x="2443995" y="306214"/>
                      <a:pt x="2485224" y="323884"/>
                      <a:pt x="2502894" y="323884"/>
                    </a:cubicBezTo>
                    <a:cubicBezTo>
                      <a:pt x="2514674" y="323884"/>
                      <a:pt x="2591242" y="300324"/>
                      <a:pt x="2608911" y="300324"/>
                    </a:cubicBezTo>
                    <a:cubicBezTo>
                      <a:pt x="2620691" y="300324"/>
                      <a:pt x="2691311" y="329773"/>
                      <a:pt x="2732540" y="347443"/>
                    </a:cubicBezTo>
                    <a:cubicBezTo>
                      <a:pt x="2738430" y="347443"/>
                      <a:pt x="2779659" y="424011"/>
                      <a:pt x="2779659" y="459350"/>
                    </a:cubicBezTo>
                    <a:cubicBezTo>
                      <a:pt x="2779659" y="512359"/>
                      <a:pt x="2767879" y="553588"/>
                      <a:pt x="2703091" y="594817"/>
                    </a:cubicBezTo>
                    <a:cubicBezTo>
                      <a:pt x="2626522" y="641936"/>
                      <a:pt x="2532343" y="647826"/>
                      <a:pt x="2449885" y="671385"/>
                    </a:cubicBezTo>
                    <a:cubicBezTo>
                      <a:pt x="2443995" y="918700"/>
                      <a:pt x="2438105" y="971709"/>
                      <a:pt x="2432216" y="1018827"/>
                    </a:cubicBezTo>
                    <a:lnTo>
                      <a:pt x="2438105" y="1048277"/>
                    </a:lnTo>
                    <a:lnTo>
                      <a:pt x="2655971" y="942259"/>
                    </a:lnTo>
                    <a:cubicBezTo>
                      <a:pt x="2685421" y="954039"/>
                      <a:pt x="2714870" y="959929"/>
                      <a:pt x="2738430" y="971709"/>
                    </a:cubicBezTo>
                    <a:cubicBezTo>
                      <a:pt x="2744320" y="971709"/>
                      <a:pt x="2756099" y="983488"/>
                      <a:pt x="2761989" y="1001158"/>
                    </a:cubicBezTo>
                    <a:cubicBezTo>
                      <a:pt x="2767879" y="1018827"/>
                      <a:pt x="2785549" y="1060056"/>
                      <a:pt x="2785549" y="1077726"/>
                    </a:cubicBezTo>
                    <a:cubicBezTo>
                      <a:pt x="2785549" y="1242583"/>
                      <a:pt x="2408656" y="1578305"/>
                      <a:pt x="2396876" y="1607754"/>
                    </a:cubicBezTo>
                    <a:cubicBezTo>
                      <a:pt x="2385097" y="1625424"/>
                      <a:pt x="2396876" y="1660763"/>
                      <a:pt x="2390987" y="1690212"/>
                    </a:cubicBezTo>
                    <a:cubicBezTo>
                      <a:pt x="2390987" y="1725492"/>
                      <a:pt x="2379207" y="1760831"/>
                      <a:pt x="2361537" y="1796171"/>
                    </a:cubicBezTo>
                    <a:cubicBezTo>
                      <a:pt x="2385097" y="1802060"/>
                      <a:pt x="2408656" y="1813840"/>
                      <a:pt x="2443995" y="1831510"/>
                    </a:cubicBezTo>
                    <a:cubicBezTo>
                      <a:pt x="2461665" y="1843289"/>
                      <a:pt x="2497004" y="1843289"/>
                      <a:pt x="2526453" y="1860959"/>
                    </a:cubicBezTo>
                    <a:cubicBezTo>
                      <a:pt x="2544123" y="1866849"/>
                      <a:pt x="2561792" y="1890408"/>
                      <a:pt x="2579462" y="1913968"/>
                    </a:cubicBezTo>
                    <a:cubicBezTo>
                      <a:pt x="2597132" y="1931637"/>
                      <a:pt x="2597132" y="1961087"/>
                      <a:pt x="2608911" y="1984646"/>
                    </a:cubicBezTo>
                    <a:cubicBezTo>
                      <a:pt x="2626522" y="2014095"/>
                      <a:pt x="2632412" y="2043545"/>
                      <a:pt x="2632412" y="2072994"/>
                    </a:cubicBezTo>
                    <a:cubicBezTo>
                      <a:pt x="2632412" y="2302639"/>
                      <a:pt x="2343868" y="2661861"/>
                      <a:pt x="2149561" y="2879786"/>
                    </a:cubicBezTo>
                    <a:cubicBezTo>
                      <a:pt x="2208401" y="2903345"/>
                      <a:pt x="2284969" y="2932795"/>
                      <a:pt x="2355647" y="2938684"/>
                    </a:cubicBezTo>
                    <a:cubicBezTo>
                      <a:pt x="2231961" y="3044702"/>
                      <a:pt x="2072993" y="3038812"/>
                      <a:pt x="1961086" y="3085931"/>
                    </a:cubicBezTo>
                    <a:cubicBezTo>
                      <a:pt x="1890408" y="3109490"/>
                      <a:pt x="1849179" y="3191889"/>
                      <a:pt x="1790280" y="3244898"/>
                    </a:cubicBezTo>
                    <a:cubicBezTo>
                      <a:pt x="1572415" y="3445153"/>
                      <a:pt x="1354490" y="3657129"/>
                      <a:pt x="1136624" y="3833825"/>
                    </a:cubicBezTo>
                    <a:cubicBezTo>
                      <a:pt x="1012937" y="3933952"/>
                      <a:pt x="889250" y="4034080"/>
                      <a:pt x="765563" y="4087030"/>
                    </a:cubicBezTo>
                    <a:cubicBezTo>
                      <a:pt x="694944" y="4116479"/>
                      <a:pt x="553588" y="4157708"/>
                      <a:pt x="471130" y="4157708"/>
                    </a:cubicBezTo>
                    <a:cubicBezTo>
                      <a:pt x="282654" y="4157708"/>
                      <a:pt x="147247" y="4104699"/>
                      <a:pt x="0" y="3851495"/>
                    </a:cubicBezTo>
                    <a:cubicBezTo>
                      <a:pt x="82458" y="3928063"/>
                      <a:pt x="135467" y="3957512"/>
                      <a:pt x="206145" y="3957512"/>
                    </a:cubicBezTo>
                    <a:cubicBezTo>
                      <a:pt x="447570" y="3957512"/>
                      <a:pt x="1366270" y="3103600"/>
                      <a:pt x="1442838" y="3038812"/>
                    </a:cubicBezTo>
                    <a:cubicBezTo>
                      <a:pt x="1142514" y="2962244"/>
                      <a:pt x="812682" y="2868006"/>
                      <a:pt x="518248" y="2744319"/>
                    </a:cubicBezTo>
                    <a:cubicBezTo>
                      <a:pt x="471130" y="2726650"/>
                      <a:pt x="435791" y="2697200"/>
                      <a:pt x="394562" y="2673641"/>
                    </a:cubicBezTo>
                    <a:cubicBezTo>
                      <a:pt x="376892" y="2661861"/>
                      <a:pt x="317993" y="2644251"/>
                      <a:pt x="317993" y="2614801"/>
                    </a:cubicBezTo>
                    <a:cubicBezTo>
                      <a:pt x="317993" y="2520564"/>
                      <a:pt x="424011" y="2432216"/>
                      <a:pt x="506469" y="2432216"/>
                    </a:cubicBezTo>
                    <a:cubicBezTo>
                      <a:pt x="612486" y="2432216"/>
                      <a:pt x="989378" y="2561793"/>
                      <a:pt x="1030607" y="2573572"/>
                    </a:cubicBezTo>
                    <a:cubicBezTo>
                      <a:pt x="1213133" y="2632471"/>
                      <a:pt x="1401609" y="2685421"/>
                      <a:pt x="1590084" y="2726650"/>
                    </a:cubicBezTo>
                    <a:cubicBezTo>
                      <a:pt x="1631313" y="2738429"/>
                      <a:pt x="1713712" y="2761989"/>
                      <a:pt x="1731382" y="2761989"/>
                    </a:cubicBezTo>
                    <a:cubicBezTo>
                      <a:pt x="1743161" y="2761989"/>
                      <a:pt x="1878628" y="2626581"/>
                      <a:pt x="1949306" y="2550013"/>
                    </a:cubicBezTo>
                    <a:cubicBezTo>
                      <a:pt x="2067104" y="2420436"/>
                      <a:pt x="2184842" y="2290859"/>
                      <a:pt x="2267300" y="2155452"/>
                    </a:cubicBezTo>
                    <a:lnTo>
                      <a:pt x="2267300" y="2149562"/>
                    </a:lnTo>
                    <a:cubicBezTo>
                      <a:pt x="2137782" y="2184842"/>
                      <a:pt x="2002315" y="2249630"/>
                      <a:pt x="1878628" y="2320309"/>
                    </a:cubicBezTo>
                    <a:cubicBezTo>
                      <a:pt x="1807950" y="2355648"/>
                      <a:pt x="1743161" y="2402767"/>
                      <a:pt x="1678432" y="2443996"/>
                    </a:cubicBezTo>
                    <a:cubicBezTo>
                      <a:pt x="1601864" y="2491114"/>
                      <a:pt x="1460507" y="2626581"/>
                      <a:pt x="1366270" y="2626581"/>
                    </a:cubicBezTo>
                    <a:cubicBezTo>
                      <a:pt x="1301481" y="2626581"/>
                      <a:pt x="1213133" y="2603022"/>
                      <a:pt x="1213133" y="2526454"/>
                    </a:cubicBezTo>
                    <a:cubicBezTo>
                      <a:pt x="1213133" y="2514674"/>
                      <a:pt x="1236693" y="2473445"/>
                      <a:pt x="1236693" y="2461665"/>
                    </a:cubicBezTo>
                    <a:cubicBezTo>
                      <a:pt x="1236693" y="2443996"/>
                      <a:pt x="1224913" y="2438106"/>
                      <a:pt x="1224913" y="2420436"/>
                    </a:cubicBezTo>
                    <a:cubicBezTo>
                      <a:pt x="1224913" y="2349758"/>
                      <a:pt x="1283812" y="2261410"/>
                      <a:pt x="1330931" y="2202512"/>
                    </a:cubicBezTo>
                    <a:cubicBezTo>
                      <a:pt x="1378049" y="2137782"/>
                      <a:pt x="1425168" y="2078884"/>
                      <a:pt x="1478177" y="2025875"/>
                    </a:cubicBezTo>
                    <a:cubicBezTo>
                      <a:pt x="1519406" y="1972866"/>
                      <a:pt x="1572415" y="1919858"/>
                      <a:pt x="1619533" y="1878629"/>
                    </a:cubicBezTo>
                    <a:cubicBezTo>
                      <a:pt x="1790280" y="1713713"/>
                      <a:pt x="1972866" y="1554746"/>
                      <a:pt x="2143672" y="1401609"/>
                    </a:cubicBezTo>
                    <a:cubicBezTo>
                      <a:pt x="2149561" y="1395719"/>
                      <a:pt x="2149561" y="1383940"/>
                      <a:pt x="2149561" y="1372160"/>
                    </a:cubicBezTo>
                    <a:cubicBezTo>
                      <a:pt x="2149561" y="1354490"/>
                      <a:pt x="2149561" y="1348601"/>
                      <a:pt x="2143672" y="1336821"/>
                    </a:cubicBezTo>
                    <a:cubicBezTo>
                      <a:pt x="2014095" y="1413389"/>
                      <a:pt x="1843289" y="1542966"/>
                      <a:pt x="1737272" y="1690212"/>
                    </a:cubicBezTo>
                    <a:cubicBezTo>
                      <a:pt x="1678432" y="1766721"/>
                      <a:pt x="1684263" y="1784391"/>
                      <a:pt x="1625423" y="1784391"/>
                    </a:cubicBezTo>
                    <a:cubicBezTo>
                      <a:pt x="1613644" y="1784391"/>
                      <a:pt x="1554745" y="1772611"/>
                      <a:pt x="1525296" y="1749052"/>
                    </a:cubicBezTo>
                    <a:cubicBezTo>
                      <a:pt x="1507626" y="1731382"/>
                      <a:pt x="1507626" y="1701992"/>
                      <a:pt x="1507626" y="1684322"/>
                    </a:cubicBezTo>
                    <a:cubicBezTo>
                      <a:pt x="1507626" y="1672543"/>
                      <a:pt x="1519406" y="1648983"/>
                      <a:pt x="1519406" y="1631314"/>
                    </a:cubicBezTo>
                    <a:cubicBezTo>
                      <a:pt x="1537076" y="1348601"/>
                      <a:pt x="1849179" y="1001158"/>
                      <a:pt x="2137782" y="812683"/>
                    </a:cubicBezTo>
                    <a:cubicBezTo>
                      <a:pt x="2149561" y="800903"/>
                      <a:pt x="2173062" y="806793"/>
                      <a:pt x="2190732" y="812683"/>
                    </a:cubicBezTo>
                    <a:cubicBezTo>
                      <a:pt x="2190732" y="789123"/>
                      <a:pt x="2196621" y="812683"/>
                      <a:pt x="2190732" y="747953"/>
                    </a:cubicBezTo>
                    <a:cubicBezTo>
                      <a:pt x="1925747" y="842132"/>
                      <a:pt x="1648983" y="977598"/>
                      <a:pt x="1383939" y="1166074"/>
                    </a:cubicBezTo>
                    <a:cubicBezTo>
                      <a:pt x="1372160" y="1289702"/>
                      <a:pt x="1354490" y="1419279"/>
                      <a:pt x="1336820" y="1542966"/>
                    </a:cubicBezTo>
                    <a:cubicBezTo>
                      <a:pt x="1330931" y="1590085"/>
                      <a:pt x="1319151" y="1648983"/>
                      <a:pt x="1313261" y="1701992"/>
                    </a:cubicBezTo>
                    <a:cubicBezTo>
                      <a:pt x="1313261" y="1707882"/>
                      <a:pt x="1295591" y="2019985"/>
                      <a:pt x="1166074" y="2019985"/>
                    </a:cubicBezTo>
                    <a:cubicBezTo>
                      <a:pt x="1148404" y="2019985"/>
                      <a:pt x="1089505" y="2014095"/>
                      <a:pt x="1065946" y="1990536"/>
                    </a:cubicBezTo>
                    <a:cubicBezTo>
                      <a:pt x="1048277" y="1972866"/>
                      <a:pt x="1048277" y="1925747"/>
                      <a:pt x="1048277" y="1908078"/>
                    </a:cubicBezTo>
                    <a:lnTo>
                      <a:pt x="1101285" y="1383940"/>
                    </a:lnTo>
                    <a:cubicBezTo>
                      <a:pt x="954039" y="1478177"/>
                      <a:pt x="777343" y="1678432"/>
                      <a:pt x="636046" y="1678432"/>
                    </a:cubicBezTo>
                    <a:cubicBezTo>
                      <a:pt x="606596" y="1678432"/>
                      <a:pt x="518248" y="1648983"/>
                      <a:pt x="506469" y="1631314"/>
                    </a:cubicBezTo>
                    <a:cubicBezTo>
                      <a:pt x="494689" y="1607754"/>
                      <a:pt x="488799" y="1572415"/>
                      <a:pt x="488799" y="1554746"/>
                    </a:cubicBezTo>
                    <a:cubicBezTo>
                      <a:pt x="488799" y="1542966"/>
                      <a:pt x="500579" y="1478177"/>
                      <a:pt x="506469" y="1442838"/>
                    </a:cubicBezTo>
                    <a:cubicBezTo>
                      <a:pt x="518248" y="1283812"/>
                      <a:pt x="730283" y="1018827"/>
                      <a:pt x="912810" y="936370"/>
                    </a:cubicBezTo>
                    <a:cubicBezTo>
                      <a:pt x="959929" y="912810"/>
                      <a:pt x="1042387" y="859801"/>
                      <a:pt x="1089505" y="859801"/>
                    </a:cubicBezTo>
                    <a:cubicBezTo>
                      <a:pt x="1107175" y="859801"/>
                      <a:pt x="1130734" y="871581"/>
                      <a:pt x="1154294" y="877471"/>
                    </a:cubicBezTo>
                    <a:cubicBezTo>
                      <a:pt x="1154294" y="795013"/>
                      <a:pt x="1166074" y="712614"/>
                      <a:pt x="1166074" y="624266"/>
                    </a:cubicBezTo>
                    <a:cubicBezTo>
                      <a:pt x="971708" y="712614"/>
                      <a:pt x="730283" y="848022"/>
                      <a:pt x="530028" y="848022"/>
                    </a:cubicBezTo>
                    <a:cubicBezTo>
                      <a:pt x="482909" y="848022"/>
                      <a:pt x="353333" y="824462"/>
                      <a:pt x="353333" y="753843"/>
                    </a:cubicBezTo>
                    <a:cubicBezTo>
                      <a:pt x="353333" y="742063"/>
                      <a:pt x="382782" y="641936"/>
                      <a:pt x="394562" y="636046"/>
                    </a:cubicBezTo>
                    <a:cubicBezTo>
                      <a:pt x="653715" y="482910"/>
                      <a:pt x="930479" y="359223"/>
                      <a:pt x="1183743" y="206145"/>
                    </a:cubicBezTo>
                    <a:cubicBezTo>
                      <a:pt x="1201413" y="194366"/>
                      <a:pt x="1195523" y="170806"/>
                      <a:pt x="1195523" y="153137"/>
                    </a:cubicBezTo>
                    <a:cubicBezTo>
                      <a:pt x="1195523" y="129577"/>
                      <a:pt x="1219023" y="11780"/>
                      <a:pt x="1260252" y="11780"/>
                    </a:cubicBezTo>
                    <a:cubicBezTo>
                      <a:pt x="1277922" y="11780"/>
                      <a:pt x="1354490" y="70679"/>
                      <a:pt x="1372160" y="70679"/>
                    </a:cubicBezTo>
                    <a:cubicBezTo>
                      <a:pt x="1548855" y="70679"/>
                      <a:pt x="1601864" y="0"/>
                      <a:pt x="1666652" y="0"/>
                    </a:cubicBezTo>
                    <a:close/>
                    <a:moveTo>
                      <a:pt x="1089505" y="995268"/>
                    </a:moveTo>
                    <a:cubicBezTo>
                      <a:pt x="1007048" y="995268"/>
                      <a:pt x="777343" y="1301482"/>
                      <a:pt x="765563" y="1372160"/>
                    </a:cubicBezTo>
                    <a:cubicBezTo>
                      <a:pt x="795013" y="1354490"/>
                      <a:pt x="1124845" y="1171964"/>
                      <a:pt x="1124845" y="1095396"/>
                    </a:cubicBezTo>
                    <a:cubicBezTo>
                      <a:pt x="1124845" y="1095396"/>
                      <a:pt x="1113065" y="995268"/>
                      <a:pt x="1089505" y="995268"/>
                    </a:cubicBezTo>
                    <a:close/>
                    <a:moveTo>
                      <a:pt x="2167172" y="1077726"/>
                    </a:moveTo>
                    <a:lnTo>
                      <a:pt x="1937527" y="1372160"/>
                    </a:lnTo>
                    <a:cubicBezTo>
                      <a:pt x="2008205" y="1313261"/>
                      <a:pt x="2084773" y="1254363"/>
                      <a:pt x="2149561" y="1201413"/>
                    </a:cubicBezTo>
                    <a:cubicBezTo>
                      <a:pt x="2161282" y="1166074"/>
                      <a:pt x="2161282" y="1118955"/>
                      <a:pt x="2167172" y="1077726"/>
                    </a:cubicBezTo>
                    <a:close/>
                  </a:path>
                </a:pathLst>
              </a:custGeom>
              <a:grpFill/>
              <a:ln w="589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67" name="iconfont-1096-617929">
              <a:extLst>
                <a:ext uri="{FF2B5EF4-FFF2-40B4-BE49-F238E27FC236}">
                  <a16:creationId xmlns:a16="http://schemas.microsoft.com/office/drawing/2014/main" id="{0E8A51D1-E9F5-0388-0559-B2F700323A1E}"/>
                </a:ext>
              </a:extLst>
            </p:cNvPr>
            <p:cNvSpPr/>
            <p:nvPr/>
          </p:nvSpPr>
          <p:spPr>
            <a:xfrm>
              <a:off x="4103049" y="1386816"/>
              <a:ext cx="426286" cy="424630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solidFill>
              <a:srgbClr val="FFCA6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文本框 45">
            <a:extLst>
              <a:ext uri="{FF2B5EF4-FFF2-40B4-BE49-F238E27FC236}">
                <a16:creationId xmlns:a16="http://schemas.microsoft.com/office/drawing/2014/main" id="{83CDB695-94D0-FFA9-D581-ACE83B8E9273}"/>
              </a:ext>
            </a:extLst>
          </p:cNvPr>
          <p:cNvSpPr txBox="1"/>
          <p:nvPr/>
        </p:nvSpPr>
        <p:spPr>
          <a:xfrm>
            <a:off x="5257377" y="3867778"/>
            <a:ext cx="1763624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zh-CN"/>
            </a:defPPr>
            <a:lvl1pPr>
              <a:defRPr sz="5400">
                <a:solidFill>
                  <a:srgbClr val="FFCA61"/>
                </a:solidFill>
                <a:latin typeface="MiSans Semibold" panose="00000700000000000000" pitchFamily="2" charset="-122"/>
                <a:ea typeface="MiSans Semibold" panose="00000700000000000000" pitchFamily="2" charset="-122"/>
              </a:defRPr>
            </a:lvl1pPr>
          </a:lstStyle>
          <a:p>
            <a:r>
              <a:rPr lang="en-US" altLang="zh-CN" sz="9600" dirty="0">
                <a:solidFill>
                  <a:srgbClr val="012BAF"/>
                </a:solidFill>
              </a:rPr>
              <a:t>02</a:t>
            </a:r>
            <a:endParaRPr lang="zh-CN" altLang="en-US" sz="9600" dirty="0">
              <a:solidFill>
                <a:srgbClr val="012BAF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B623DB1-6A96-051C-083B-6994D7E14F6B}"/>
              </a:ext>
            </a:extLst>
          </p:cNvPr>
          <p:cNvSpPr txBox="1"/>
          <p:nvPr/>
        </p:nvSpPr>
        <p:spPr>
          <a:xfrm>
            <a:off x="5181600" y="1839937"/>
            <a:ext cx="18288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完成情况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F5CBB0CC-1353-3A91-521F-C68E7DCA51CB}"/>
              </a:ext>
            </a:extLst>
          </p:cNvPr>
          <p:cNvSpPr txBox="1"/>
          <p:nvPr/>
        </p:nvSpPr>
        <p:spPr>
          <a:xfrm>
            <a:off x="2032000" y="2507667"/>
            <a:ext cx="8128000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b="1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15596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12BAF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CF9BF0F-D42D-4361-74BD-AD626A87531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5F30FC08-B3C4-BCBB-3287-BBE597377662}"/>
              </a:ext>
            </a:extLst>
          </p:cNvPr>
          <p:cNvSpPr txBox="1"/>
          <p:nvPr/>
        </p:nvSpPr>
        <p:spPr>
          <a:xfrm>
            <a:off x="4267200" y="139198"/>
            <a:ext cx="36576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</a:rPr>
              <a:t>完成情况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D6266954-A723-2555-33E2-63DB737DFCE1}"/>
              </a:ext>
            </a:extLst>
          </p:cNvPr>
          <p:cNvGrpSpPr/>
          <p:nvPr/>
        </p:nvGrpSpPr>
        <p:grpSpPr>
          <a:xfrm>
            <a:off x="4337784" y="2044396"/>
            <a:ext cx="3516432" cy="3115312"/>
            <a:chOff x="4032249" y="1987550"/>
            <a:chExt cx="3994153" cy="3538539"/>
          </a:xfrm>
        </p:grpSpPr>
        <p:sp>
          <p:nvSpPr>
            <p:cNvPr id="2" name="任意多边形 14">
              <a:extLst>
                <a:ext uri="{FF2B5EF4-FFF2-40B4-BE49-F238E27FC236}">
                  <a16:creationId xmlns:a16="http://schemas.microsoft.com/office/drawing/2014/main" id="{41303899-FF24-8B8C-4C33-533EDA0B34D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2249" y="1993900"/>
              <a:ext cx="2420939" cy="1760539"/>
            </a:xfrm>
            <a:custGeom>
              <a:avLst/>
              <a:gdLst>
                <a:gd name="T0" fmla="*/ 7454916 w 1321080"/>
                <a:gd name="T1" fmla="*/ 10854381 h 960120"/>
                <a:gd name="T2" fmla="*/ 5260462 w 1321080"/>
                <a:gd name="T3" fmla="*/ 10829021 h 960120"/>
                <a:gd name="T4" fmla="*/ 5465942 w 1321080"/>
                <a:gd name="T5" fmla="*/ 10523498 h 960120"/>
                <a:gd name="T6" fmla="*/ 5585814 w 1321080"/>
                <a:gd name="T7" fmla="*/ 9928312 h 960120"/>
                <a:gd name="T8" fmla="*/ 4060461 w 1321080"/>
                <a:gd name="T9" fmla="*/ 8399223 h 960120"/>
                <a:gd name="T10" fmla="*/ 2535104 w 1321080"/>
                <a:gd name="T11" fmla="*/ 9928312 h 960120"/>
                <a:gd name="T12" fmla="*/ 2654972 w 1321080"/>
                <a:gd name="T13" fmla="*/ 10523498 h 960120"/>
                <a:gd name="T14" fmla="*/ 2841661 w 1321080"/>
                <a:gd name="T15" fmla="*/ 10801074 h 960120"/>
                <a:gd name="T16" fmla="*/ 0 w 1321080"/>
                <a:gd name="T17" fmla="*/ 10768232 h 960120"/>
                <a:gd name="T18" fmla="*/ 6208848 w 1321080"/>
                <a:gd name="T19" fmla="*/ 0 h 960120"/>
                <a:gd name="T20" fmla="*/ 12191677 w 1321080"/>
                <a:gd name="T21" fmla="*/ 0 h 960120"/>
                <a:gd name="T22" fmla="*/ 12171193 w 1321080"/>
                <a:gd name="T23" fmla="*/ 2137275 h 960120"/>
                <a:gd name="T24" fmla="*/ 12660189 w 1321080"/>
                <a:gd name="T25" fmla="*/ 1806783 h 960120"/>
                <a:gd name="T26" fmla="*/ 13287370 w 1321080"/>
                <a:gd name="T27" fmla="*/ 1679844 h 960120"/>
                <a:gd name="T28" fmla="*/ 14898664 w 1321080"/>
                <a:gd name="T29" fmla="*/ 3295079 h 960120"/>
                <a:gd name="T30" fmla="*/ 14896486 w 1321080"/>
                <a:gd name="T31" fmla="*/ 3305875 h 960120"/>
                <a:gd name="T32" fmla="*/ 14898652 w 1321080"/>
                <a:gd name="T33" fmla="*/ 3316615 h 960120"/>
                <a:gd name="T34" fmla="*/ 14780474 w 1321080"/>
                <a:gd name="T35" fmla="*/ 3903424 h 960120"/>
                <a:gd name="T36" fmla="*/ 14774310 w 1321080"/>
                <a:gd name="T37" fmla="*/ 3912604 h 960120"/>
                <a:gd name="T38" fmla="*/ 14772036 w 1321080"/>
                <a:gd name="T39" fmla="*/ 3923807 h 960120"/>
                <a:gd name="T40" fmla="*/ 13287370 w 1321080"/>
                <a:gd name="T41" fmla="*/ 4910317 h 960120"/>
                <a:gd name="T42" fmla="*/ 12660189 w 1321080"/>
                <a:gd name="T43" fmla="*/ 4783376 h 960120"/>
                <a:gd name="T44" fmla="*/ 12149115 w 1321080"/>
                <a:gd name="T45" fmla="*/ 4437974 h 960120"/>
                <a:gd name="T46" fmla="*/ 12127227 w 1321080"/>
                <a:gd name="T47" fmla="*/ 6719379 h 960120"/>
                <a:gd name="T48" fmla="*/ 9914389 w 1321080"/>
                <a:gd name="T49" fmla="*/ 6633230 h 960120"/>
                <a:gd name="T50" fmla="*/ 7454916 w 1321080"/>
                <a:gd name="T51" fmla="*/ 10854381 h 96012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321080" h="960120">
                  <a:moveTo>
                    <a:pt x="661035" y="960120"/>
                  </a:moveTo>
                  <a:lnTo>
                    <a:pt x="466451" y="957877"/>
                  </a:lnTo>
                  <a:lnTo>
                    <a:pt x="484671" y="930852"/>
                  </a:lnTo>
                  <a:cubicBezTo>
                    <a:pt x="491516" y="914671"/>
                    <a:pt x="495300" y="896880"/>
                    <a:pt x="495300" y="878205"/>
                  </a:cubicBezTo>
                  <a:cubicBezTo>
                    <a:pt x="495300" y="803506"/>
                    <a:pt x="434744" y="742950"/>
                    <a:pt x="360045" y="742950"/>
                  </a:cubicBezTo>
                  <a:cubicBezTo>
                    <a:pt x="285346" y="742950"/>
                    <a:pt x="224790" y="803506"/>
                    <a:pt x="224790" y="878205"/>
                  </a:cubicBezTo>
                  <a:cubicBezTo>
                    <a:pt x="224790" y="896880"/>
                    <a:pt x="228575" y="914671"/>
                    <a:pt x="235419" y="930852"/>
                  </a:cubicBezTo>
                  <a:lnTo>
                    <a:pt x="251973" y="955405"/>
                  </a:lnTo>
                  <a:lnTo>
                    <a:pt x="0" y="952500"/>
                  </a:lnTo>
                  <a:lnTo>
                    <a:pt x="550545" y="0"/>
                  </a:lnTo>
                  <a:lnTo>
                    <a:pt x="1081049" y="0"/>
                  </a:lnTo>
                  <a:lnTo>
                    <a:pt x="1079232" y="189052"/>
                  </a:lnTo>
                  <a:lnTo>
                    <a:pt x="1122592" y="159818"/>
                  </a:lnTo>
                  <a:cubicBezTo>
                    <a:pt x="1139685" y="152588"/>
                    <a:pt x="1158478" y="148590"/>
                    <a:pt x="1178205" y="148590"/>
                  </a:cubicBezTo>
                  <a:cubicBezTo>
                    <a:pt x="1257113" y="148590"/>
                    <a:pt x="1321080" y="212557"/>
                    <a:pt x="1321080" y="291465"/>
                  </a:cubicBezTo>
                  <a:lnTo>
                    <a:pt x="1320887" y="292420"/>
                  </a:lnTo>
                  <a:lnTo>
                    <a:pt x="1321079" y="293370"/>
                  </a:lnTo>
                  <a:cubicBezTo>
                    <a:pt x="1321079" y="311782"/>
                    <a:pt x="1317348" y="329322"/>
                    <a:pt x="1310600" y="345276"/>
                  </a:cubicBezTo>
                  <a:lnTo>
                    <a:pt x="1310053" y="346088"/>
                  </a:lnTo>
                  <a:lnTo>
                    <a:pt x="1309852" y="347079"/>
                  </a:lnTo>
                  <a:cubicBezTo>
                    <a:pt x="1288163" y="398359"/>
                    <a:pt x="1237386" y="434340"/>
                    <a:pt x="1178205" y="434340"/>
                  </a:cubicBezTo>
                  <a:cubicBezTo>
                    <a:pt x="1158478" y="434340"/>
                    <a:pt x="1139685" y="430342"/>
                    <a:pt x="1122592" y="423112"/>
                  </a:cubicBezTo>
                  <a:lnTo>
                    <a:pt x="1077275" y="392559"/>
                  </a:lnTo>
                  <a:lnTo>
                    <a:pt x="1075334" y="594360"/>
                  </a:lnTo>
                  <a:lnTo>
                    <a:pt x="879119" y="586740"/>
                  </a:lnTo>
                  <a:lnTo>
                    <a:pt x="661035" y="960120"/>
                  </a:lnTo>
                  <a:close/>
                </a:path>
              </a:pathLst>
            </a:custGeom>
            <a:solidFill>
              <a:srgbClr val="012BA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685800"/>
              <a:endParaRPr lang="zh-CN" altLang="en-US" sz="135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3" name="文本框 15">
              <a:extLst>
                <a:ext uri="{FF2B5EF4-FFF2-40B4-BE49-F238E27FC236}">
                  <a16:creationId xmlns:a16="http://schemas.microsoft.com/office/drawing/2014/main" id="{95CEC65C-2826-55B9-B3E4-37BA643DD10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841875" y="2589214"/>
              <a:ext cx="897744" cy="594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defTabSz="609585"/>
              <a:r>
                <a:rPr lang="en-US" altLang="zh-CN" sz="2800" b="1" dirty="0">
                  <a:solidFill>
                    <a:srgbClr val="FFFFFF"/>
                  </a:solidFill>
                  <a:latin typeface="+mj-lt"/>
                  <a:ea typeface="微软雅黑" pitchFamily="34" charset="-122"/>
                </a:rPr>
                <a:t>01</a:t>
              </a:r>
              <a:endParaRPr lang="zh-CN" altLang="en-US" sz="2800" b="1" dirty="0">
                <a:solidFill>
                  <a:srgbClr val="FFFFFF"/>
                </a:solidFill>
                <a:latin typeface="+mj-lt"/>
                <a:ea typeface="微软雅黑" pitchFamily="34" charset="-122"/>
              </a:endParaRPr>
            </a:p>
          </p:txBody>
        </p:sp>
        <p:sp>
          <p:nvSpPr>
            <p:cNvPr id="4" name="任意多边形 12">
              <a:extLst>
                <a:ext uri="{FF2B5EF4-FFF2-40B4-BE49-F238E27FC236}">
                  <a16:creationId xmlns:a16="http://schemas.microsoft.com/office/drawing/2014/main" id="{D099B82C-640E-42D6-32CB-AE9536B28A8E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6042026" y="1987550"/>
              <a:ext cx="1979613" cy="2128839"/>
            </a:xfrm>
            <a:custGeom>
              <a:avLst/>
              <a:gdLst>
                <a:gd name="T0" fmla="*/ 4082589 w 1080211"/>
                <a:gd name="T1" fmla="*/ 0 h 1162050"/>
                <a:gd name="T2" fmla="*/ 5414799 w 1080211"/>
                <a:gd name="T3" fmla="*/ 1330327 h 1162050"/>
                <a:gd name="T4" fmla="*/ 5024609 w 1080211"/>
                <a:gd name="T5" fmla="*/ 2271002 h 1162050"/>
                <a:gd name="T6" fmla="*/ 4892046 w 1080211"/>
                <a:gd name="T7" fmla="*/ 2360256 h 1162050"/>
                <a:gd name="T8" fmla="*/ 7456948 w 1080211"/>
                <a:gd name="T9" fmla="*/ 2360256 h 1162050"/>
                <a:gd name="T10" fmla="*/ 9885015 w 1080211"/>
                <a:gd name="T11" fmla="*/ 6394146 h 1162050"/>
                <a:gd name="T12" fmla="*/ 12184154 w 1080211"/>
                <a:gd name="T13" fmla="*/ 6394146 h 1162050"/>
                <a:gd name="T14" fmla="*/ 12165960 w 1080211"/>
                <a:gd name="T15" fmla="*/ 8259201 h 1162050"/>
                <a:gd name="T16" fmla="*/ 11927683 w 1080211"/>
                <a:gd name="T17" fmla="*/ 8098770 h 1162050"/>
                <a:gd name="T18" fmla="*/ 11235106 w 1080211"/>
                <a:gd name="T19" fmla="*/ 7959141 h 1162050"/>
                <a:gd name="T20" fmla="*/ 9455842 w 1080211"/>
                <a:gd name="T21" fmla="*/ 9735880 h 1162050"/>
                <a:gd name="T22" fmla="*/ 11235106 w 1080211"/>
                <a:gd name="T23" fmla="*/ 11512623 h 1162050"/>
                <a:gd name="T24" fmla="*/ 11927683 w 1080211"/>
                <a:gd name="T25" fmla="*/ 11373002 h 1162050"/>
                <a:gd name="T26" fmla="*/ 12136946 w 1080211"/>
                <a:gd name="T27" fmla="*/ 11232111 h 1162050"/>
                <a:gd name="T28" fmla="*/ 12118834 w 1080211"/>
                <a:gd name="T29" fmla="*/ 13088683 h 1162050"/>
                <a:gd name="T30" fmla="*/ 5994956 w 1080211"/>
                <a:gd name="T31" fmla="*/ 13088683 h 1162050"/>
                <a:gd name="T32" fmla="*/ 0 w 1080211"/>
                <a:gd name="T33" fmla="*/ 2360256 h 1162050"/>
                <a:gd name="T34" fmla="*/ 3273133 w 1080211"/>
                <a:gd name="T35" fmla="*/ 2360256 h 1162050"/>
                <a:gd name="T36" fmla="*/ 3140576 w 1080211"/>
                <a:gd name="T37" fmla="*/ 2271002 h 1162050"/>
                <a:gd name="T38" fmla="*/ 2750371 w 1080211"/>
                <a:gd name="T39" fmla="*/ 1330327 h 1162050"/>
                <a:gd name="T40" fmla="*/ 4082589 w 1080211"/>
                <a:gd name="T41" fmla="*/ 0 h 116205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080211" h="1162050">
                  <a:moveTo>
                    <a:pt x="361950" y="0"/>
                  </a:moveTo>
                  <a:cubicBezTo>
                    <a:pt x="427180" y="0"/>
                    <a:pt x="480060" y="52880"/>
                    <a:pt x="480060" y="118110"/>
                  </a:cubicBezTo>
                  <a:cubicBezTo>
                    <a:pt x="480060" y="150725"/>
                    <a:pt x="466840" y="180252"/>
                    <a:pt x="445467" y="201626"/>
                  </a:cubicBezTo>
                  <a:lnTo>
                    <a:pt x="433714" y="209550"/>
                  </a:lnTo>
                  <a:lnTo>
                    <a:pt x="661111" y="209550"/>
                  </a:lnTo>
                  <a:lnTo>
                    <a:pt x="876376" y="567690"/>
                  </a:lnTo>
                  <a:lnTo>
                    <a:pt x="1080211" y="567690"/>
                  </a:lnTo>
                  <a:lnTo>
                    <a:pt x="1078598" y="733275"/>
                  </a:lnTo>
                  <a:lnTo>
                    <a:pt x="1057473" y="719031"/>
                  </a:lnTo>
                  <a:cubicBezTo>
                    <a:pt x="1038600" y="711049"/>
                    <a:pt x="1017851" y="706635"/>
                    <a:pt x="996071" y="706635"/>
                  </a:cubicBezTo>
                  <a:cubicBezTo>
                    <a:pt x="908951" y="706635"/>
                    <a:pt x="838327" y="777259"/>
                    <a:pt x="838327" y="864379"/>
                  </a:cubicBezTo>
                  <a:cubicBezTo>
                    <a:pt x="838327" y="951499"/>
                    <a:pt x="908951" y="1022123"/>
                    <a:pt x="996071" y="1022123"/>
                  </a:cubicBezTo>
                  <a:cubicBezTo>
                    <a:pt x="1017851" y="1022123"/>
                    <a:pt x="1038600" y="1017709"/>
                    <a:pt x="1057473" y="1009727"/>
                  </a:cubicBezTo>
                  <a:lnTo>
                    <a:pt x="1076026" y="997218"/>
                  </a:lnTo>
                  <a:lnTo>
                    <a:pt x="1074420" y="1162050"/>
                  </a:lnTo>
                  <a:lnTo>
                    <a:pt x="531495" y="1162050"/>
                  </a:lnTo>
                  <a:lnTo>
                    <a:pt x="0" y="209550"/>
                  </a:lnTo>
                  <a:lnTo>
                    <a:pt x="290186" y="209550"/>
                  </a:lnTo>
                  <a:lnTo>
                    <a:pt x="278434" y="201626"/>
                  </a:lnTo>
                  <a:cubicBezTo>
                    <a:pt x="257060" y="180252"/>
                    <a:pt x="243840" y="150725"/>
                    <a:pt x="243840" y="118110"/>
                  </a:cubicBezTo>
                  <a:cubicBezTo>
                    <a:pt x="243840" y="52880"/>
                    <a:pt x="296720" y="0"/>
                    <a:pt x="361950" y="0"/>
                  </a:cubicBezTo>
                  <a:close/>
                </a:path>
              </a:pathLst>
            </a:custGeom>
            <a:solidFill>
              <a:srgbClr val="FFCA61"/>
            </a:solidFill>
            <a:ln w="25400" cap="flat" cmpd="sng">
              <a:solidFill>
                <a:srgbClr val="000000">
                  <a:alpha val="0"/>
                </a:srgbClr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defTabSz="609585"/>
              <a:endParaRPr lang="zh-CN" altLang="en-US" sz="1400">
                <a:solidFill>
                  <a:prstClr val="black"/>
                </a:solidFill>
                <a:latin typeface="+mj-lt"/>
                <a:ea typeface="等线" panose="02010600030101010101" pitchFamily="2" charset="-122"/>
              </a:endParaRPr>
            </a:p>
          </p:txBody>
        </p:sp>
        <p:sp>
          <p:nvSpPr>
            <p:cNvPr id="6" name="文本框 13">
              <a:extLst>
                <a:ext uri="{FF2B5EF4-FFF2-40B4-BE49-F238E27FC236}">
                  <a16:creationId xmlns:a16="http://schemas.microsoft.com/office/drawing/2014/main" id="{E75CB5B0-A305-6DA7-4392-569B5989638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650039" y="2589214"/>
              <a:ext cx="935037" cy="594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defTabSz="609585"/>
              <a:r>
                <a:rPr lang="en-US" altLang="zh-CN" sz="2800" b="1" dirty="0">
                  <a:solidFill>
                    <a:srgbClr val="FFFFFF"/>
                  </a:solidFill>
                  <a:latin typeface="+mj-lt"/>
                  <a:ea typeface="微软雅黑" pitchFamily="34" charset="-122"/>
                </a:rPr>
                <a:t>02</a:t>
              </a:r>
              <a:endParaRPr lang="zh-CN" altLang="en-US" sz="2800" b="1" dirty="0">
                <a:solidFill>
                  <a:srgbClr val="FFFFFF"/>
                </a:solidFill>
                <a:latin typeface="+mj-lt"/>
                <a:ea typeface="微软雅黑" pitchFamily="34" charset="-122"/>
              </a:endParaRPr>
            </a:p>
          </p:txBody>
        </p:sp>
        <p:sp>
          <p:nvSpPr>
            <p:cNvPr id="7" name="任意多边形 10">
              <a:extLst>
                <a:ext uri="{FF2B5EF4-FFF2-40B4-BE49-F238E27FC236}">
                  <a16:creationId xmlns:a16="http://schemas.microsoft.com/office/drawing/2014/main" id="{C4BFF83F-41FD-5BD0-EA4A-DF4BD83FD08D}"/>
                </a:ext>
              </a:extLst>
            </p:cNvPr>
            <p:cNvSpPr>
              <a:spLocks/>
            </p:cNvSpPr>
            <p:nvPr/>
          </p:nvSpPr>
          <p:spPr bwMode="auto">
            <a:xfrm>
              <a:off x="4032251" y="3397250"/>
              <a:ext cx="1979613" cy="2128839"/>
            </a:xfrm>
            <a:custGeom>
              <a:avLst/>
              <a:gdLst>
                <a:gd name="T0" fmla="*/ 4082589 w 1080211"/>
                <a:gd name="T1" fmla="*/ 0 h 1162050"/>
                <a:gd name="T2" fmla="*/ 5414799 w 1080211"/>
                <a:gd name="T3" fmla="*/ 1330327 h 1162050"/>
                <a:gd name="T4" fmla="*/ 5024609 w 1080211"/>
                <a:gd name="T5" fmla="*/ 2271002 h 1162050"/>
                <a:gd name="T6" fmla="*/ 4892046 w 1080211"/>
                <a:gd name="T7" fmla="*/ 2360256 h 1162050"/>
                <a:gd name="T8" fmla="*/ 7456948 w 1080211"/>
                <a:gd name="T9" fmla="*/ 2360256 h 1162050"/>
                <a:gd name="T10" fmla="*/ 9885015 w 1080211"/>
                <a:gd name="T11" fmla="*/ 6394146 h 1162050"/>
                <a:gd name="T12" fmla="*/ 12184154 w 1080211"/>
                <a:gd name="T13" fmla="*/ 6394146 h 1162050"/>
                <a:gd name="T14" fmla="*/ 12165960 w 1080211"/>
                <a:gd name="T15" fmla="*/ 8259201 h 1162050"/>
                <a:gd name="T16" fmla="*/ 11927683 w 1080211"/>
                <a:gd name="T17" fmla="*/ 8098770 h 1162050"/>
                <a:gd name="T18" fmla="*/ 11235106 w 1080211"/>
                <a:gd name="T19" fmla="*/ 7959141 h 1162050"/>
                <a:gd name="T20" fmla="*/ 9455842 w 1080211"/>
                <a:gd name="T21" fmla="*/ 9735880 h 1162050"/>
                <a:gd name="T22" fmla="*/ 11235106 w 1080211"/>
                <a:gd name="T23" fmla="*/ 11512623 h 1162050"/>
                <a:gd name="T24" fmla="*/ 11927683 w 1080211"/>
                <a:gd name="T25" fmla="*/ 11373002 h 1162050"/>
                <a:gd name="T26" fmla="*/ 12136946 w 1080211"/>
                <a:gd name="T27" fmla="*/ 11232111 h 1162050"/>
                <a:gd name="T28" fmla="*/ 12118834 w 1080211"/>
                <a:gd name="T29" fmla="*/ 13088683 h 1162050"/>
                <a:gd name="T30" fmla="*/ 5994956 w 1080211"/>
                <a:gd name="T31" fmla="*/ 13088683 h 1162050"/>
                <a:gd name="T32" fmla="*/ 0 w 1080211"/>
                <a:gd name="T33" fmla="*/ 2360256 h 1162050"/>
                <a:gd name="T34" fmla="*/ 3273133 w 1080211"/>
                <a:gd name="T35" fmla="*/ 2360256 h 1162050"/>
                <a:gd name="T36" fmla="*/ 3140576 w 1080211"/>
                <a:gd name="T37" fmla="*/ 2271002 h 1162050"/>
                <a:gd name="T38" fmla="*/ 2750371 w 1080211"/>
                <a:gd name="T39" fmla="*/ 1330327 h 1162050"/>
                <a:gd name="T40" fmla="*/ 4082589 w 1080211"/>
                <a:gd name="T41" fmla="*/ 0 h 116205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1080211" h="1162050">
                  <a:moveTo>
                    <a:pt x="361950" y="0"/>
                  </a:moveTo>
                  <a:cubicBezTo>
                    <a:pt x="427180" y="0"/>
                    <a:pt x="480060" y="52880"/>
                    <a:pt x="480060" y="118110"/>
                  </a:cubicBezTo>
                  <a:cubicBezTo>
                    <a:pt x="480060" y="150725"/>
                    <a:pt x="466840" y="180252"/>
                    <a:pt x="445467" y="201626"/>
                  </a:cubicBezTo>
                  <a:lnTo>
                    <a:pt x="433714" y="209550"/>
                  </a:lnTo>
                  <a:lnTo>
                    <a:pt x="661111" y="209550"/>
                  </a:lnTo>
                  <a:lnTo>
                    <a:pt x="876376" y="567690"/>
                  </a:lnTo>
                  <a:lnTo>
                    <a:pt x="1080211" y="567690"/>
                  </a:lnTo>
                  <a:lnTo>
                    <a:pt x="1078598" y="733275"/>
                  </a:lnTo>
                  <a:lnTo>
                    <a:pt x="1057473" y="719031"/>
                  </a:lnTo>
                  <a:cubicBezTo>
                    <a:pt x="1038600" y="711049"/>
                    <a:pt x="1017851" y="706635"/>
                    <a:pt x="996071" y="706635"/>
                  </a:cubicBezTo>
                  <a:cubicBezTo>
                    <a:pt x="908951" y="706635"/>
                    <a:pt x="838327" y="777259"/>
                    <a:pt x="838327" y="864379"/>
                  </a:cubicBezTo>
                  <a:cubicBezTo>
                    <a:pt x="838327" y="951499"/>
                    <a:pt x="908951" y="1022123"/>
                    <a:pt x="996071" y="1022123"/>
                  </a:cubicBezTo>
                  <a:cubicBezTo>
                    <a:pt x="1017851" y="1022123"/>
                    <a:pt x="1038600" y="1017709"/>
                    <a:pt x="1057473" y="1009727"/>
                  </a:cubicBezTo>
                  <a:lnTo>
                    <a:pt x="1076026" y="997218"/>
                  </a:lnTo>
                  <a:lnTo>
                    <a:pt x="1074420" y="1162050"/>
                  </a:lnTo>
                  <a:lnTo>
                    <a:pt x="531495" y="1162050"/>
                  </a:lnTo>
                  <a:lnTo>
                    <a:pt x="0" y="209550"/>
                  </a:lnTo>
                  <a:lnTo>
                    <a:pt x="290186" y="209550"/>
                  </a:lnTo>
                  <a:lnTo>
                    <a:pt x="278434" y="201626"/>
                  </a:lnTo>
                  <a:cubicBezTo>
                    <a:pt x="257060" y="180252"/>
                    <a:pt x="243840" y="150725"/>
                    <a:pt x="243840" y="118110"/>
                  </a:cubicBezTo>
                  <a:cubicBezTo>
                    <a:pt x="243840" y="52880"/>
                    <a:pt x="296720" y="0"/>
                    <a:pt x="361950" y="0"/>
                  </a:cubicBez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25400" cap="flat" cmpd="sng">
              <a:solidFill>
                <a:srgbClr val="000000">
                  <a:alpha val="0"/>
                </a:srgbClr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defTabSz="609585"/>
              <a:endParaRPr lang="zh-CN" altLang="en-US" sz="1400">
                <a:solidFill>
                  <a:prstClr val="black"/>
                </a:solidFill>
                <a:latin typeface="+mj-lt"/>
                <a:ea typeface="等线" panose="02010600030101010101" pitchFamily="2" charset="-122"/>
              </a:endParaRPr>
            </a:p>
          </p:txBody>
        </p:sp>
        <p:sp>
          <p:nvSpPr>
            <p:cNvPr id="8" name="文本框 11">
              <a:extLst>
                <a:ext uri="{FF2B5EF4-FFF2-40B4-BE49-F238E27FC236}">
                  <a16:creationId xmlns:a16="http://schemas.microsoft.com/office/drawing/2014/main" id="{71F179E2-4A58-0B0F-2122-2AD30B6B6D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765674" y="4362451"/>
              <a:ext cx="908295" cy="594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defTabSz="609585"/>
              <a:r>
                <a:rPr lang="en-US" altLang="zh-CN" sz="2800" b="1" dirty="0">
                  <a:solidFill>
                    <a:srgbClr val="FFFFFF"/>
                  </a:solidFill>
                  <a:latin typeface="+mj-lt"/>
                  <a:ea typeface="微软雅黑" pitchFamily="34" charset="-122"/>
                </a:rPr>
                <a:t>04</a:t>
              </a:r>
              <a:endParaRPr lang="zh-CN" altLang="en-US" sz="2800" b="1" dirty="0">
                <a:solidFill>
                  <a:srgbClr val="FFFFFF"/>
                </a:solidFill>
                <a:latin typeface="+mj-lt"/>
                <a:ea typeface="微软雅黑" pitchFamily="34" charset="-122"/>
              </a:endParaRPr>
            </a:p>
          </p:txBody>
        </p:sp>
        <p:sp>
          <p:nvSpPr>
            <p:cNvPr id="9" name="任意多边形 8">
              <a:extLst>
                <a:ext uri="{FF2B5EF4-FFF2-40B4-BE49-F238E27FC236}">
                  <a16:creationId xmlns:a16="http://schemas.microsoft.com/office/drawing/2014/main" id="{E5E4394F-242F-631B-BEC2-73345A5361B1}"/>
                </a:ext>
              </a:extLst>
            </p:cNvPr>
            <p:cNvSpPr>
              <a:spLocks/>
            </p:cNvSpPr>
            <p:nvPr/>
          </p:nvSpPr>
          <p:spPr bwMode="auto">
            <a:xfrm rot="10800000">
              <a:off x="5605465" y="3759200"/>
              <a:ext cx="2420937" cy="1760539"/>
            </a:xfrm>
            <a:custGeom>
              <a:avLst/>
              <a:gdLst>
                <a:gd name="T0" fmla="*/ 7454906 w 1321080"/>
                <a:gd name="T1" fmla="*/ 10854381 h 960120"/>
                <a:gd name="T2" fmla="*/ 5260458 w 1321080"/>
                <a:gd name="T3" fmla="*/ 10829021 h 960120"/>
                <a:gd name="T4" fmla="*/ 5465938 w 1321080"/>
                <a:gd name="T5" fmla="*/ 10523498 h 960120"/>
                <a:gd name="T6" fmla="*/ 5585806 w 1321080"/>
                <a:gd name="T7" fmla="*/ 9928312 h 960120"/>
                <a:gd name="T8" fmla="*/ 4060450 w 1321080"/>
                <a:gd name="T9" fmla="*/ 8399223 h 960120"/>
                <a:gd name="T10" fmla="*/ 2535097 w 1321080"/>
                <a:gd name="T11" fmla="*/ 9928312 h 960120"/>
                <a:gd name="T12" fmla="*/ 2654969 w 1321080"/>
                <a:gd name="T13" fmla="*/ 10523498 h 960120"/>
                <a:gd name="T14" fmla="*/ 2841660 w 1321080"/>
                <a:gd name="T15" fmla="*/ 10801074 h 960120"/>
                <a:gd name="T16" fmla="*/ 0 w 1321080"/>
                <a:gd name="T17" fmla="*/ 10820354 h 960120"/>
                <a:gd name="T18" fmla="*/ 6208840 w 1321080"/>
                <a:gd name="T19" fmla="*/ 0 h 960120"/>
                <a:gd name="T20" fmla="*/ 12191663 w 1321080"/>
                <a:gd name="T21" fmla="*/ 0 h 960120"/>
                <a:gd name="T22" fmla="*/ 12171168 w 1321080"/>
                <a:gd name="T23" fmla="*/ 2137275 h 960120"/>
                <a:gd name="T24" fmla="*/ 12660166 w 1321080"/>
                <a:gd name="T25" fmla="*/ 1806783 h 960120"/>
                <a:gd name="T26" fmla="*/ 13287346 w 1321080"/>
                <a:gd name="T27" fmla="*/ 1679844 h 960120"/>
                <a:gd name="T28" fmla="*/ 14898638 w 1321080"/>
                <a:gd name="T29" fmla="*/ 3295079 h 960120"/>
                <a:gd name="T30" fmla="*/ 14896459 w 1321080"/>
                <a:gd name="T31" fmla="*/ 3305875 h 960120"/>
                <a:gd name="T32" fmla="*/ 14898625 w 1321080"/>
                <a:gd name="T33" fmla="*/ 3316615 h 960120"/>
                <a:gd name="T34" fmla="*/ 14780450 w 1321080"/>
                <a:gd name="T35" fmla="*/ 3903424 h 960120"/>
                <a:gd name="T36" fmla="*/ 14774284 w 1321080"/>
                <a:gd name="T37" fmla="*/ 3912604 h 960120"/>
                <a:gd name="T38" fmla="*/ 14772013 w 1321080"/>
                <a:gd name="T39" fmla="*/ 3923807 h 960120"/>
                <a:gd name="T40" fmla="*/ 13287346 w 1321080"/>
                <a:gd name="T41" fmla="*/ 4910317 h 960120"/>
                <a:gd name="T42" fmla="*/ 12660166 w 1321080"/>
                <a:gd name="T43" fmla="*/ 4783376 h 960120"/>
                <a:gd name="T44" fmla="*/ 12149102 w 1321080"/>
                <a:gd name="T45" fmla="*/ 4437974 h 960120"/>
                <a:gd name="T46" fmla="*/ 12127209 w 1321080"/>
                <a:gd name="T47" fmla="*/ 6719379 h 960120"/>
                <a:gd name="T48" fmla="*/ 9914370 w 1321080"/>
                <a:gd name="T49" fmla="*/ 6633230 h 960120"/>
                <a:gd name="T50" fmla="*/ 7454906 w 1321080"/>
                <a:gd name="T51" fmla="*/ 10854381 h 960120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321080" h="960120">
                  <a:moveTo>
                    <a:pt x="661035" y="960120"/>
                  </a:moveTo>
                  <a:lnTo>
                    <a:pt x="466451" y="957877"/>
                  </a:lnTo>
                  <a:lnTo>
                    <a:pt x="484671" y="930852"/>
                  </a:lnTo>
                  <a:cubicBezTo>
                    <a:pt x="491516" y="914671"/>
                    <a:pt x="495300" y="896880"/>
                    <a:pt x="495300" y="878205"/>
                  </a:cubicBezTo>
                  <a:cubicBezTo>
                    <a:pt x="495300" y="803506"/>
                    <a:pt x="434744" y="742950"/>
                    <a:pt x="360045" y="742950"/>
                  </a:cubicBezTo>
                  <a:cubicBezTo>
                    <a:pt x="285346" y="742950"/>
                    <a:pt x="224790" y="803506"/>
                    <a:pt x="224790" y="878205"/>
                  </a:cubicBezTo>
                  <a:cubicBezTo>
                    <a:pt x="224790" y="896880"/>
                    <a:pt x="228575" y="914671"/>
                    <a:pt x="235419" y="930852"/>
                  </a:cubicBezTo>
                  <a:lnTo>
                    <a:pt x="251973" y="955405"/>
                  </a:lnTo>
                  <a:lnTo>
                    <a:pt x="0" y="957110"/>
                  </a:lnTo>
                  <a:lnTo>
                    <a:pt x="550545" y="0"/>
                  </a:lnTo>
                  <a:lnTo>
                    <a:pt x="1081049" y="0"/>
                  </a:lnTo>
                  <a:cubicBezTo>
                    <a:pt x="1080443" y="63017"/>
                    <a:pt x="1079838" y="126035"/>
                    <a:pt x="1079232" y="189052"/>
                  </a:cubicBezTo>
                  <a:lnTo>
                    <a:pt x="1122592" y="159818"/>
                  </a:lnTo>
                  <a:cubicBezTo>
                    <a:pt x="1139685" y="152588"/>
                    <a:pt x="1158478" y="148590"/>
                    <a:pt x="1178205" y="148590"/>
                  </a:cubicBezTo>
                  <a:cubicBezTo>
                    <a:pt x="1257113" y="148590"/>
                    <a:pt x="1321080" y="212557"/>
                    <a:pt x="1321080" y="291465"/>
                  </a:cubicBezTo>
                  <a:cubicBezTo>
                    <a:pt x="1321016" y="291783"/>
                    <a:pt x="1320951" y="292102"/>
                    <a:pt x="1320887" y="292420"/>
                  </a:cubicBezTo>
                  <a:lnTo>
                    <a:pt x="1321079" y="293370"/>
                  </a:lnTo>
                  <a:cubicBezTo>
                    <a:pt x="1321079" y="311782"/>
                    <a:pt x="1317348" y="329322"/>
                    <a:pt x="1310600" y="345276"/>
                  </a:cubicBezTo>
                  <a:lnTo>
                    <a:pt x="1310053" y="346088"/>
                  </a:lnTo>
                  <a:lnTo>
                    <a:pt x="1309852" y="347079"/>
                  </a:lnTo>
                  <a:cubicBezTo>
                    <a:pt x="1288163" y="398359"/>
                    <a:pt x="1237386" y="434340"/>
                    <a:pt x="1178205" y="434340"/>
                  </a:cubicBezTo>
                  <a:cubicBezTo>
                    <a:pt x="1158478" y="434340"/>
                    <a:pt x="1139685" y="430342"/>
                    <a:pt x="1122592" y="423112"/>
                  </a:cubicBezTo>
                  <a:lnTo>
                    <a:pt x="1077275" y="392559"/>
                  </a:lnTo>
                  <a:lnTo>
                    <a:pt x="1075334" y="594360"/>
                  </a:lnTo>
                  <a:lnTo>
                    <a:pt x="879119" y="586740"/>
                  </a:lnTo>
                  <a:lnTo>
                    <a:pt x="661035" y="960120"/>
                  </a:lnTo>
                  <a:close/>
                </a:path>
              </a:pathLst>
            </a:custGeom>
            <a:solidFill>
              <a:srgbClr val="2982E1"/>
            </a:solidFill>
            <a:ln w="25400" cap="flat" cmpd="sng">
              <a:solidFill>
                <a:srgbClr val="000000">
                  <a:alpha val="0"/>
                </a:srgbClr>
              </a:solidFill>
              <a:round/>
              <a:headEnd/>
              <a:tailEnd/>
            </a:ln>
          </p:spPr>
          <p:txBody>
            <a:bodyPr lIns="0" tIns="0" rIns="0" bIns="0" anchor="ctr"/>
            <a:lstStyle/>
            <a:p>
              <a:pPr defTabSz="609585"/>
              <a:endParaRPr lang="zh-CN" altLang="en-US" sz="1400">
                <a:solidFill>
                  <a:prstClr val="black"/>
                </a:solidFill>
                <a:latin typeface="+mj-lt"/>
                <a:ea typeface="等线" panose="02010600030101010101" pitchFamily="2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4BF9AF88-4A9A-A001-CD1B-C2D9118D029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591299" y="4370390"/>
              <a:ext cx="827063" cy="5943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defTabSz="609585"/>
              <a:r>
                <a:rPr lang="en-US" altLang="zh-CN" sz="2800" b="1" dirty="0">
                  <a:solidFill>
                    <a:srgbClr val="FFFFFF"/>
                  </a:solidFill>
                  <a:latin typeface="+mj-lt"/>
                  <a:ea typeface="微软雅黑" pitchFamily="34" charset="-122"/>
                </a:rPr>
                <a:t>03</a:t>
              </a:r>
              <a:endParaRPr lang="zh-CN" altLang="en-US" sz="2800" b="1" dirty="0">
                <a:solidFill>
                  <a:srgbClr val="FFFFFF"/>
                </a:solidFill>
                <a:latin typeface="+mj-lt"/>
                <a:ea typeface="微软雅黑" pitchFamily="34" charset="-122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CC9AFB38-3581-258F-6B3A-8512C73B7F26}"/>
              </a:ext>
            </a:extLst>
          </p:cNvPr>
          <p:cNvGrpSpPr/>
          <p:nvPr/>
        </p:nvGrpSpPr>
        <p:grpSpPr>
          <a:xfrm>
            <a:off x="7462947" y="1599489"/>
            <a:ext cx="2958311" cy="816522"/>
            <a:chOff x="283598" y="1906534"/>
            <a:chExt cx="2958311" cy="816522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BFF8A07A-BCB1-EEF5-0519-B692E4A274CA}"/>
                </a:ext>
              </a:extLst>
            </p:cNvPr>
            <p:cNvSpPr txBox="1"/>
            <p:nvPr/>
          </p:nvSpPr>
          <p:spPr>
            <a:xfrm>
              <a:off x="283598" y="2190603"/>
              <a:ext cx="295831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E8912F78-B82D-F3E0-B130-CA55A48A798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B281AFE5-58D0-5566-0BF4-71E89A6DB12D}"/>
              </a:ext>
            </a:extLst>
          </p:cNvPr>
          <p:cNvGrpSpPr/>
          <p:nvPr/>
        </p:nvGrpSpPr>
        <p:grpSpPr>
          <a:xfrm>
            <a:off x="1712686" y="1599489"/>
            <a:ext cx="3045788" cy="816522"/>
            <a:chOff x="222349" y="1906534"/>
            <a:chExt cx="3045788" cy="816522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B208A9CD-F693-CD43-B8AA-59DB9BA4FA36}"/>
                </a:ext>
              </a:extLst>
            </p:cNvPr>
            <p:cNvSpPr txBox="1"/>
            <p:nvPr/>
          </p:nvSpPr>
          <p:spPr>
            <a:xfrm>
              <a:off x="222349" y="2190603"/>
              <a:ext cx="302767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E9CFB291-3312-C9E8-1935-3109109D693D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9CBF17DC-9E31-FDDF-64EC-6ECA6764E608}"/>
              </a:ext>
            </a:extLst>
          </p:cNvPr>
          <p:cNvGrpSpPr/>
          <p:nvPr/>
        </p:nvGrpSpPr>
        <p:grpSpPr>
          <a:xfrm>
            <a:off x="7462947" y="4738499"/>
            <a:ext cx="2958311" cy="816522"/>
            <a:chOff x="283598" y="1906534"/>
            <a:chExt cx="2958311" cy="816522"/>
          </a:xfrm>
        </p:grpSpPr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FF22CA4B-F8B7-1063-470E-576D218C9CAB}"/>
                </a:ext>
              </a:extLst>
            </p:cNvPr>
            <p:cNvSpPr txBox="1"/>
            <p:nvPr/>
          </p:nvSpPr>
          <p:spPr>
            <a:xfrm>
              <a:off x="283598" y="2190603"/>
              <a:ext cx="2958311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106E2C78-1DB1-95CA-0546-DA7B512072E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sz="1600" b="1">
                  <a:solidFill>
                    <a:schemeClr val="tx1">
                      <a:lumMod val="95000"/>
                      <a:lumOff val="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dirty="0"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3C64D95C-A2C4-2045-E0F1-FEE537C2E04D}"/>
              </a:ext>
            </a:extLst>
          </p:cNvPr>
          <p:cNvGrpSpPr/>
          <p:nvPr/>
        </p:nvGrpSpPr>
        <p:grpSpPr>
          <a:xfrm>
            <a:off x="1712686" y="4738499"/>
            <a:ext cx="3045788" cy="816522"/>
            <a:chOff x="222349" y="1906534"/>
            <a:chExt cx="3045788" cy="816522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7C1D08B4-DCE4-D6F8-4C9F-0FA35EAFFD89}"/>
                </a:ext>
              </a:extLst>
            </p:cNvPr>
            <p:cNvSpPr txBox="1"/>
            <p:nvPr/>
          </p:nvSpPr>
          <p:spPr>
            <a:xfrm>
              <a:off x="222349" y="2190603"/>
              <a:ext cx="302767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523BBBD2-6B9F-9DCD-27D5-51A0E308CD15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25305378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#46495;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heme/theme1.xml><?xml version="1.0" encoding="utf-8"?>
<a:theme xmlns:a="http://schemas.openxmlformats.org/drawingml/2006/main" name="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0hlcnn1d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012BAF"/>
        </a:solidFill>
        <a:ln w="6350" cap="flat" cmpd="sng" algn="ctr">
          <a:noFill/>
          <a:prstDash val="solid"/>
          <a:miter lim="800000"/>
        </a:ln>
        <a:effectLst/>
      </a:spPr>
      <a:bodyPr anchor="ctr"/>
      <a:lstStyle>
        <a:defPPr marL="0" marR="0" indent="0" algn="ctr" defTabSz="914400" eaLnBrk="1" fontAlgn="auto" latinLnBrk="0" hangingPunct="1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i="0" u="none" strike="noStrike" kern="0" cap="none" spc="0" normalizeH="0" baseline="0" noProof="0" dirty="0">
            <a:ln>
              <a:noFill/>
            </a:ln>
            <a:solidFill>
              <a:srgbClr val="FFFFFF"/>
            </a:solidFill>
            <a:effectLst/>
            <a:uLnTx/>
            <a:uFillTx/>
            <a:cs typeface="+mn-ea"/>
            <a:sym typeface="+mn-lt"/>
          </a:defRPr>
        </a:defPPr>
      </a:lst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</TotalTime>
  <Words>2083</Words>
  <Application>Microsoft Office PowerPoint</Application>
  <PresentationFormat>宽屏</PresentationFormat>
  <Paragraphs>221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HarmonyOS Sans SC Light</vt:lpstr>
      <vt:lpstr>MiSans Semibold</vt:lpstr>
      <vt:lpstr>阿里巴巴普惠体 2.0 55 Regular</vt:lpstr>
      <vt:lpstr>阿里巴巴普惠体 2.0 65 Medium</vt:lpstr>
      <vt:lpstr>等线</vt:lpstr>
      <vt:lpstr>荆南波波黑</vt:lpstr>
      <vt:lpstr>思源黑体 CN Heavy</vt:lpstr>
      <vt:lpstr>微软雅黑</vt:lpstr>
      <vt:lpstr>Arial</vt:lpstr>
      <vt:lpstr>Calibri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筑梦前行——商务工作总结报告PPT模板</dc:title>
  <dc:creator>©51PPT模板网（www.51pptmoban.com）</dc:creator>
  <cp:keywords>版权归属：51PPT模板网</cp:keywords>
  <dc:description>51PPT模板网，幻灯片演示模板及素材免费下载！_x000d_
51PPT模板网 唯一访问网址：www.51pptmoban.com</dc:description>
  <cp:lastModifiedBy>51pptmoban .com</cp:lastModifiedBy>
  <cp:revision>166</cp:revision>
  <dcterms:created xsi:type="dcterms:W3CDTF">2024-03-07T03:26:19Z</dcterms:created>
  <dcterms:modified xsi:type="dcterms:W3CDTF">2024-03-07T14:23:19Z</dcterms:modified>
  <cp:contentStatus>筑梦前行——商务工作总结报告PPT模板，www.51pptmoban.com</cp:contentStatus>
  <cp:version>51pptmoban.com（V51PPT-030702版）</cp:version>
</cp:coreProperties>
</file>