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05" r:id="rId2"/>
    <p:sldId id="406" r:id="rId3"/>
    <p:sldId id="408" r:id="rId4"/>
    <p:sldId id="409" r:id="rId5"/>
    <p:sldId id="410" r:id="rId6"/>
    <p:sldId id="411" r:id="rId7"/>
    <p:sldId id="412" r:id="rId8"/>
    <p:sldId id="414" r:id="rId9"/>
    <p:sldId id="413" r:id="rId10"/>
    <p:sldId id="415" r:id="rId11"/>
    <p:sldId id="416" r:id="rId12"/>
    <p:sldId id="417" r:id="rId13"/>
    <p:sldId id="419" r:id="rId14"/>
    <p:sldId id="418" r:id="rId15"/>
    <p:sldId id="420" r:id="rId16"/>
    <p:sldId id="421" r:id="rId17"/>
    <p:sldId id="422" r:id="rId18"/>
    <p:sldId id="424" r:id="rId19"/>
    <p:sldId id="423" r:id="rId20"/>
    <p:sldId id="425" r:id="rId21"/>
    <p:sldId id="426" r:id="rId22"/>
    <p:sldId id="427" r:id="rId23"/>
    <p:sldId id="428" r:id="rId24"/>
    <p:sldId id="2007578504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9EE"/>
    <a:srgbClr val="9A7C6D"/>
    <a:srgbClr val="375549"/>
    <a:srgbClr val="FAF8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51" autoAdjust="0"/>
  </p:normalViewPr>
  <p:slideViewPr>
    <p:cSldViewPr snapToGrid="0" showGuides="1">
      <p:cViewPr>
        <p:scale>
          <a:sx n="66" d="100"/>
          <a:sy n="66" d="100"/>
        </p:scale>
        <p:origin x="48" y="37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37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A7C6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52-476E-893D-26AB9D203C0A}"/>
              </c:ext>
            </c:extLst>
          </c:dPt>
          <c:dPt>
            <c:idx val="1"/>
            <c:bubble3D val="0"/>
            <c:spPr>
              <a:solidFill>
                <a:srgbClr val="37554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52-476E-893D-26AB9D203C0A}"/>
              </c:ext>
            </c:extLst>
          </c:dPt>
          <c:dPt>
            <c:idx val="2"/>
            <c:bubble3D val="0"/>
            <c:spPr>
              <a:solidFill>
                <a:srgbClr val="9A7C6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B52-476E-893D-26AB9D203C0A}"/>
              </c:ext>
            </c:extLst>
          </c:dPt>
          <c:dPt>
            <c:idx val="3"/>
            <c:bubble3D val="0"/>
            <c:spPr>
              <a:solidFill>
                <a:srgbClr val="37554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B52-476E-893D-26AB9D203C0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B52-476E-893D-26AB9D203C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C324A-F07D-406A-ACD9-D58F3D20A57C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7E162-375E-4ADE-81CC-338AB4DD23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8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34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358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28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50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43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391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92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27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13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65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179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613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85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466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102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59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80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82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47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60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731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62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CCEA-3F45-46FD-873C-10FB1242F4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1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DCF1C92-B5ED-2D1D-F7E9-B63D047F4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12192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9A3CC4F-AFEA-0E50-848A-9BC4C2B1F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6DE8B-E9CA-4318-893A-055BA44D18C3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3A096E-360D-A48C-8DCC-CD62B2320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CF62B7-6136-CE22-DF09-4DBA820D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56C-F471-4A85-AE04-C8DFECE43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0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DCF1C92-B5ED-2D1D-F7E9-B63D047F4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12192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9A3CC4F-AFEA-0E50-848A-9BC4C2B1F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6DE8B-E9CA-4318-893A-055BA44D18C3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3A096E-360D-A48C-8DCC-CD62B2320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CF62B7-6136-CE22-DF09-4DBA820D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56C-F471-4A85-AE04-C8DFECE43A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2" name="Freeform 5">
            <a:extLst>
              <a:ext uri="{FF2B5EF4-FFF2-40B4-BE49-F238E27FC236}">
                <a16:creationId xmlns:a16="http://schemas.microsoft.com/office/drawing/2014/main" id="{CF884833-AB93-21CC-AADB-44D01831747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98696" y="1168210"/>
            <a:ext cx="7594604" cy="3961542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rgbClr val="37554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2" name="梯形 41">
            <a:extLst>
              <a:ext uri="{FF2B5EF4-FFF2-40B4-BE49-F238E27FC236}">
                <a16:creationId xmlns:a16="http://schemas.microsoft.com/office/drawing/2014/main" id="{F0B6E7FE-BE84-C3EE-4B1A-5D1A3EF96844}"/>
              </a:ext>
            </a:extLst>
          </p:cNvPr>
          <p:cNvSpPr/>
          <p:nvPr userDrawn="1"/>
        </p:nvSpPr>
        <p:spPr>
          <a:xfrm>
            <a:off x="0" y="6223000"/>
            <a:ext cx="12192000" cy="634999"/>
          </a:xfrm>
          <a:prstGeom prst="trapezoid">
            <a:avLst>
              <a:gd name="adj" fmla="val 26934"/>
            </a:avLst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90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DCF1C92-B5ED-2D1D-F7E9-B63D047F4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12192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FA98397-7A73-2BF9-2F52-65ECA9E9695D}"/>
              </a:ext>
            </a:extLst>
          </p:cNvPr>
          <p:cNvSpPr/>
          <p:nvPr userDrawn="1"/>
        </p:nvSpPr>
        <p:spPr>
          <a:xfrm>
            <a:off x="3633788" y="225860"/>
            <a:ext cx="4909848" cy="52112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梯形 41">
            <a:extLst>
              <a:ext uri="{FF2B5EF4-FFF2-40B4-BE49-F238E27FC236}">
                <a16:creationId xmlns:a16="http://schemas.microsoft.com/office/drawing/2014/main" id="{F0B6E7FE-BE84-C3EE-4B1A-5D1A3EF96844}"/>
              </a:ext>
            </a:extLst>
          </p:cNvPr>
          <p:cNvSpPr/>
          <p:nvPr userDrawn="1"/>
        </p:nvSpPr>
        <p:spPr>
          <a:xfrm>
            <a:off x="0" y="6223000"/>
            <a:ext cx="12192000" cy="634999"/>
          </a:xfrm>
          <a:prstGeom prst="trapezoid">
            <a:avLst>
              <a:gd name="adj" fmla="val 26934"/>
            </a:avLst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32B38F9-E565-A444-09FA-B832F0C10B6D}"/>
              </a:ext>
            </a:extLst>
          </p:cNvPr>
          <p:cNvSpPr/>
          <p:nvPr userDrawn="1"/>
        </p:nvSpPr>
        <p:spPr>
          <a:xfrm>
            <a:off x="377371" y="373491"/>
            <a:ext cx="11437258" cy="6111018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203200" dist="76200" dir="5400000" algn="t" rotWithShape="0">
              <a:srgbClr val="37554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9A3CC4F-AFEA-0E50-848A-9BC4C2B1F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6DE8B-E9CA-4318-893A-055BA44D18C3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3A096E-360D-A48C-8DCC-CD62B2320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CF62B7-6136-CE22-DF09-4DBA820D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56C-F471-4A85-AE04-C8DFECE43A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62EA421-3FA4-422C-CB4A-B1C533D06D1F}"/>
              </a:ext>
            </a:extLst>
          </p:cNvPr>
          <p:cNvSpPr/>
          <p:nvPr userDrawn="1"/>
        </p:nvSpPr>
        <p:spPr>
          <a:xfrm flipH="1">
            <a:off x="3887171" y="225860"/>
            <a:ext cx="4417653" cy="461665"/>
          </a:xfrm>
          <a:custGeom>
            <a:avLst/>
            <a:gdLst>
              <a:gd name="connsiteX0" fmla="*/ 4417653 w 4417653"/>
              <a:gd name="connsiteY0" fmla="*/ 0 h 461665"/>
              <a:gd name="connsiteX1" fmla="*/ 2563635 w 4417653"/>
              <a:gd name="connsiteY1" fmla="*/ 0 h 461665"/>
              <a:gd name="connsiteX2" fmla="*/ 2413756 w 4417653"/>
              <a:gd name="connsiteY2" fmla="*/ 0 h 461665"/>
              <a:gd name="connsiteX3" fmla="*/ 2003898 w 4417653"/>
              <a:gd name="connsiteY3" fmla="*/ 0 h 461665"/>
              <a:gd name="connsiteX4" fmla="*/ 559737 w 4417653"/>
              <a:gd name="connsiteY4" fmla="*/ 0 h 461665"/>
              <a:gd name="connsiteX5" fmla="*/ 0 w 4417653"/>
              <a:gd name="connsiteY5" fmla="*/ 0 h 461665"/>
              <a:gd name="connsiteX6" fmla="*/ 3346 w 4417653"/>
              <a:gd name="connsiteY6" fmla="*/ 3511 h 461665"/>
              <a:gd name="connsiteX7" fmla="*/ 174268 w 4417653"/>
              <a:gd name="connsiteY7" fmla="*/ 418396 h 461665"/>
              <a:gd name="connsiteX8" fmla="*/ 176160 w 4417653"/>
              <a:gd name="connsiteY8" fmla="*/ 461665 h 461665"/>
              <a:gd name="connsiteX9" fmla="*/ 735897 w 4417653"/>
              <a:gd name="connsiteY9" fmla="*/ 461665 h 461665"/>
              <a:gd name="connsiteX10" fmla="*/ 2003898 w 4417653"/>
              <a:gd name="connsiteY10" fmla="*/ 461665 h 461665"/>
              <a:gd name="connsiteX11" fmla="*/ 2413756 w 4417653"/>
              <a:gd name="connsiteY11" fmla="*/ 461665 h 461665"/>
              <a:gd name="connsiteX12" fmla="*/ 2563635 w 4417653"/>
              <a:gd name="connsiteY12" fmla="*/ 461665 h 461665"/>
              <a:gd name="connsiteX13" fmla="*/ 4241493 w 4417653"/>
              <a:gd name="connsiteY13" fmla="*/ 461665 h 461665"/>
              <a:gd name="connsiteX14" fmla="*/ 4243386 w 4417653"/>
              <a:gd name="connsiteY14" fmla="*/ 418396 h 461665"/>
              <a:gd name="connsiteX15" fmla="*/ 4414307 w 4417653"/>
              <a:gd name="connsiteY15" fmla="*/ 3511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7653" h="461665">
                <a:moveTo>
                  <a:pt x="4417653" y="0"/>
                </a:moveTo>
                <a:lnTo>
                  <a:pt x="2563635" y="0"/>
                </a:lnTo>
                <a:lnTo>
                  <a:pt x="2413756" y="0"/>
                </a:lnTo>
                <a:lnTo>
                  <a:pt x="2003898" y="0"/>
                </a:lnTo>
                <a:lnTo>
                  <a:pt x="559737" y="0"/>
                </a:lnTo>
                <a:lnTo>
                  <a:pt x="0" y="0"/>
                </a:lnTo>
                <a:lnTo>
                  <a:pt x="3346" y="3511"/>
                </a:lnTo>
                <a:cubicBezTo>
                  <a:pt x="97408" y="112121"/>
                  <a:pt x="160071" y="256986"/>
                  <a:pt x="174268" y="418396"/>
                </a:cubicBezTo>
                <a:lnTo>
                  <a:pt x="176160" y="461665"/>
                </a:lnTo>
                <a:lnTo>
                  <a:pt x="735897" y="461665"/>
                </a:lnTo>
                <a:lnTo>
                  <a:pt x="2003898" y="461665"/>
                </a:lnTo>
                <a:lnTo>
                  <a:pt x="2413756" y="461665"/>
                </a:lnTo>
                <a:lnTo>
                  <a:pt x="2563635" y="461665"/>
                </a:lnTo>
                <a:lnTo>
                  <a:pt x="4241493" y="461665"/>
                </a:lnTo>
                <a:lnTo>
                  <a:pt x="4243386" y="418396"/>
                </a:lnTo>
                <a:cubicBezTo>
                  <a:pt x="4257582" y="256986"/>
                  <a:pt x="4320246" y="112121"/>
                  <a:pt x="4414307" y="3511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50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68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883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0EFE865-014A-6928-1A6F-490F0B0A6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903C71-FABA-2D9F-5DD2-3176034E9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C7C146-4212-24A8-3D6F-AEA835E7F6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6DE8B-E9CA-4318-893A-055BA44D18C3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2C748E-C64F-5ABF-3A2C-CF70AE4418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3F8536-2A29-B884-100E-B64F41A66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F156C-F471-4A85-AE04-C8DFECE43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7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7" r:id="rId2"/>
    <p:sldLayoutId id="2147483668" r:id="rId3"/>
    <p:sldLayoutId id="2147483669" r:id="rId4"/>
    <p:sldLayoutId id="214748367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5F94CD3-50B0-ACD2-19FB-FD68F22C2988}"/>
              </a:ext>
            </a:extLst>
          </p:cNvPr>
          <p:cNvSpPr/>
          <p:nvPr/>
        </p:nvSpPr>
        <p:spPr>
          <a:xfrm flipH="1">
            <a:off x="863600" y="1183237"/>
            <a:ext cx="10464800" cy="2887224"/>
          </a:xfrm>
          <a:custGeom>
            <a:avLst/>
            <a:gdLst>
              <a:gd name="connsiteX0" fmla="*/ 5217228 w 7566446"/>
              <a:gd name="connsiteY0" fmla="*/ 0 h 2087572"/>
              <a:gd name="connsiteX1" fmla="*/ 5001629 w 7566446"/>
              <a:gd name="connsiteY1" fmla="*/ 5729 h 2087572"/>
              <a:gd name="connsiteX2" fmla="*/ 3864133 w 7566446"/>
              <a:gd name="connsiteY2" fmla="*/ 351801 h 2087572"/>
              <a:gd name="connsiteX3" fmla="*/ 3783223 w 7566446"/>
              <a:gd name="connsiteY3" fmla="*/ 417428 h 2087572"/>
              <a:gd name="connsiteX4" fmla="*/ 3702313 w 7566446"/>
              <a:gd name="connsiteY4" fmla="*/ 351801 h 2087572"/>
              <a:gd name="connsiteX5" fmla="*/ 2564817 w 7566446"/>
              <a:gd name="connsiteY5" fmla="*/ 5729 h 2087572"/>
              <a:gd name="connsiteX6" fmla="*/ 2349218 w 7566446"/>
              <a:gd name="connsiteY6" fmla="*/ 0 h 2087572"/>
              <a:gd name="connsiteX7" fmla="*/ 90323 w 7566446"/>
              <a:gd name="connsiteY7" fmla="*/ 569253 h 2087572"/>
              <a:gd name="connsiteX8" fmla="*/ 0 w 7566446"/>
              <a:gd name="connsiteY8" fmla="*/ 587850 h 2087572"/>
              <a:gd name="connsiteX9" fmla="*/ 58519 w 7566446"/>
              <a:gd name="connsiteY9" fmla="*/ 649262 h 2087572"/>
              <a:gd name="connsiteX10" fmla="*/ 566449 w 7566446"/>
              <a:gd name="connsiteY10" fmla="*/ 1882183 h 2087572"/>
              <a:gd name="connsiteX11" fmla="*/ 575431 w 7566446"/>
              <a:gd name="connsiteY11" fmla="*/ 2087572 h 2087572"/>
              <a:gd name="connsiteX12" fmla="*/ 694070 w 7566446"/>
              <a:gd name="connsiteY12" fmla="*/ 2056767 h 2087572"/>
              <a:gd name="connsiteX13" fmla="*/ 2494250 w 7566446"/>
              <a:gd name="connsiteY13" fmla="*/ 1604878 h 2087572"/>
              <a:gd name="connsiteX14" fmla="*/ 2688092 w 7566446"/>
              <a:gd name="connsiteY14" fmla="*/ 1610029 h 2087572"/>
              <a:gd name="connsiteX15" fmla="*/ 3620333 w 7566446"/>
              <a:gd name="connsiteY15" fmla="*/ 1860358 h 2087572"/>
              <a:gd name="connsiteX16" fmla="*/ 3783223 w 7566446"/>
              <a:gd name="connsiteY16" fmla="*/ 1980131 h 2087572"/>
              <a:gd name="connsiteX17" fmla="*/ 3946113 w 7566446"/>
              <a:gd name="connsiteY17" fmla="*/ 1860358 h 2087572"/>
              <a:gd name="connsiteX18" fmla="*/ 4878354 w 7566446"/>
              <a:gd name="connsiteY18" fmla="*/ 1610029 h 2087572"/>
              <a:gd name="connsiteX19" fmla="*/ 5072196 w 7566446"/>
              <a:gd name="connsiteY19" fmla="*/ 1604878 h 2087572"/>
              <a:gd name="connsiteX20" fmla="*/ 6872376 w 7566446"/>
              <a:gd name="connsiteY20" fmla="*/ 2056767 h 2087572"/>
              <a:gd name="connsiteX21" fmla="*/ 6991015 w 7566446"/>
              <a:gd name="connsiteY21" fmla="*/ 2087572 h 2087572"/>
              <a:gd name="connsiteX22" fmla="*/ 6999997 w 7566446"/>
              <a:gd name="connsiteY22" fmla="*/ 1882183 h 2087572"/>
              <a:gd name="connsiteX23" fmla="*/ 7507927 w 7566446"/>
              <a:gd name="connsiteY23" fmla="*/ 649262 h 2087572"/>
              <a:gd name="connsiteX24" fmla="*/ 7566446 w 7566446"/>
              <a:gd name="connsiteY24" fmla="*/ 587850 h 2087572"/>
              <a:gd name="connsiteX25" fmla="*/ 7476123 w 7566446"/>
              <a:gd name="connsiteY25" fmla="*/ 569253 h 2087572"/>
              <a:gd name="connsiteX26" fmla="*/ 5217228 w 7566446"/>
              <a:gd name="connsiteY26" fmla="*/ 0 h 208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66446" h="2087572">
                <a:moveTo>
                  <a:pt x="5217228" y="0"/>
                </a:moveTo>
                <a:cubicBezTo>
                  <a:pt x="5147784" y="-32"/>
                  <a:pt x="5075989" y="1809"/>
                  <a:pt x="5001629" y="5729"/>
                </a:cubicBezTo>
                <a:cubicBezTo>
                  <a:pt x="4431717" y="35514"/>
                  <a:pt x="4078559" y="192885"/>
                  <a:pt x="3864133" y="351801"/>
                </a:cubicBezTo>
                <a:lnTo>
                  <a:pt x="3783223" y="417428"/>
                </a:lnTo>
                <a:lnTo>
                  <a:pt x="3702313" y="351801"/>
                </a:lnTo>
                <a:cubicBezTo>
                  <a:pt x="3487887" y="192885"/>
                  <a:pt x="3134729" y="35514"/>
                  <a:pt x="2564817" y="5729"/>
                </a:cubicBezTo>
                <a:cubicBezTo>
                  <a:pt x="2490457" y="1809"/>
                  <a:pt x="2418662" y="-32"/>
                  <a:pt x="2349218" y="0"/>
                </a:cubicBezTo>
                <a:cubicBezTo>
                  <a:pt x="1307564" y="471"/>
                  <a:pt x="795004" y="422266"/>
                  <a:pt x="90323" y="569253"/>
                </a:cubicBezTo>
                <a:lnTo>
                  <a:pt x="0" y="587850"/>
                </a:lnTo>
                <a:lnTo>
                  <a:pt x="58519" y="649262"/>
                </a:lnTo>
                <a:cubicBezTo>
                  <a:pt x="338043" y="972022"/>
                  <a:pt x="524262" y="1402520"/>
                  <a:pt x="566449" y="1882183"/>
                </a:cubicBezTo>
                <a:lnTo>
                  <a:pt x="575431" y="2087572"/>
                </a:lnTo>
                <a:lnTo>
                  <a:pt x="694070" y="2056767"/>
                </a:lnTo>
                <a:cubicBezTo>
                  <a:pt x="1219522" y="1895642"/>
                  <a:pt x="1674783" y="1605248"/>
                  <a:pt x="2494250" y="1604878"/>
                </a:cubicBezTo>
                <a:cubicBezTo>
                  <a:pt x="2556686" y="1604849"/>
                  <a:pt x="2621236" y="1606504"/>
                  <a:pt x="2688092" y="1610029"/>
                </a:cubicBezTo>
                <a:cubicBezTo>
                  <a:pt x="3127291" y="1632982"/>
                  <a:pt x="3423313" y="1740213"/>
                  <a:pt x="3620333" y="1860358"/>
                </a:cubicBezTo>
                <a:lnTo>
                  <a:pt x="3783223" y="1980131"/>
                </a:lnTo>
                <a:lnTo>
                  <a:pt x="3946113" y="1860358"/>
                </a:lnTo>
                <a:cubicBezTo>
                  <a:pt x="4143133" y="1740213"/>
                  <a:pt x="4439155" y="1632982"/>
                  <a:pt x="4878354" y="1610029"/>
                </a:cubicBezTo>
                <a:cubicBezTo>
                  <a:pt x="4945210" y="1606504"/>
                  <a:pt x="5009760" y="1604849"/>
                  <a:pt x="5072196" y="1604878"/>
                </a:cubicBezTo>
                <a:cubicBezTo>
                  <a:pt x="5891663" y="1605248"/>
                  <a:pt x="6346924" y="1895642"/>
                  <a:pt x="6872376" y="2056767"/>
                </a:cubicBezTo>
                <a:lnTo>
                  <a:pt x="6991015" y="2087572"/>
                </a:lnTo>
                <a:lnTo>
                  <a:pt x="6999997" y="1882183"/>
                </a:lnTo>
                <a:cubicBezTo>
                  <a:pt x="7042184" y="1402520"/>
                  <a:pt x="7228403" y="972022"/>
                  <a:pt x="7507927" y="649262"/>
                </a:cubicBezTo>
                <a:lnTo>
                  <a:pt x="7566446" y="587850"/>
                </a:lnTo>
                <a:lnTo>
                  <a:pt x="7476123" y="569253"/>
                </a:lnTo>
                <a:cubicBezTo>
                  <a:pt x="6771442" y="422266"/>
                  <a:pt x="6258882" y="471"/>
                  <a:pt x="521722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24229BA-E7D5-829B-6A42-122EA41B25F6}"/>
              </a:ext>
            </a:extLst>
          </p:cNvPr>
          <p:cNvSpPr/>
          <p:nvPr/>
        </p:nvSpPr>
        <p:spPr>
          <a:xfrm flipH="1">
            <a:off x="526200" y="809678"/>
            <a:ext cx="11139600" cy="3073400"/>
          </a:xfrm>
          <a:custGeom>
            <a:avLst/>
            <a:gdLst>
              <a:gd name="connsiteX0" fmla="*/ 5217228 w 7566446"/>
              <a:gd name="connsiteY0" fmla="*/ 0 h 2087572"/>
              <a:gd name="connsiteX1" fmla="*/ 5001629 w 7566446"/>
              <a:gd name="connsiteY1" fmla="*/ 5729 h 2087572"/>
              <a:gd name="connsiteX2" fmla="*/ 3864133 w 7566446"/>
              <a:gd name="connsiteY2" fmla="*/ 351801 h 2087572"/>
              <a:gd name="connsiteX3" fmla="*/ 3783223 w 7566446"/>
              <a:gd name="connsiteY3" fmla="*/ 417428 h 2087572"/>
              <a:gd name="connsiteX4" fmla="*/ 3702313 w 7566446"/>
              <a:gd name="connsiteY4" fmla="*/ 351801 h 2087572"/>
              <a:gd name="connsiteX5" fmla="*/ 2564817 w 7566446"/>
              <a:gd name="connsiteY5" fmla="*/ 5729 h 2087572"/>
              <a:gd name="connsiteX6" fmla="*/ 2349218 w 7566446"/>
              <a:gd name="connsiteY6" fmla="*/ 0 h 2087572"/>
              <a:gd name="connsiteX7" fmla="*/ 90323 w 7566446"/>
              <a:gd name="connsiteY7" fmla="*/ 569253 h 2087572"/>
              <a:gd name="connsiteX8" fmla="*/ 0 w 7566446"/>
              <a:gd name="connsiteY8" fmla="*/ 587850 h 2087572"/>
              <a:gd name="connsiteX9" fmla="*/ 58519 w 7566446"/>
              <a:gd name="connsiteY9" fmla="*/ 649262 h 2087572"/>
              <a:gd name="connsiteX10" fmla="*/ 566449 w 7566446"/>
              <a:gd name="connsiteY10" fmla="*/ 1882183 h 2087572"/>
              <a:gd name="connsiteX11" fmla="*/ 575431 w 7566446"/>
              <a:gd name="connsiteY11" fmla="*/ 2087572 h 2087572"/>
              <a:gd name="connsiteX12" fmla="*/ 694070 w 7566446"/>
              <a:gd name="connsiteY12" fmla="*/ 2056767 h 2087572"/>
              <a:gd name="connsiteX13" fmla="*/ 2494250 w 7566446"/>
              <a:gd name="connsiteY13" fmla="*/ 1604878 h 2087572"/>
              <a:gd name="connsiteX14" fmla="*/ 2688092 w 7566446"/>
              <a:gd name="connsiteY14" fmla="*/ 1610029 h 2087572"/>
              <a:gd name="connsiteX15" fmla="*/ 3620333 w 7566446"/>
              <a:gd name="connsiteY15" fmla="*/ 1860358 h 2087572"/>
              <a:gd name="connsiteX16" fmla="*/ 3783223 w 7566446"/>
              <a:gd name="connsiteY16" fmla="*/ 1980131 h 2087572"/>
              <a:gd name="connsiteX17" fmla="*/ 3946113 w 7566446"/>
              <a:gd name="connsiteY17" fmla="*/ 1860358 h 2087572"/>
              <a:gd name="connsiteX18" fmla="*/ 4878354 w 7566446"/>
              <a:gd name="connsiteY18" fmla="*/ 1610029 h 2087572"/>
              <a:gd name="connsiteX19" fmla="*/ 5072196 w 7566446"/>
              <a:gd name="connsiteY19" fmla="*/ 1604878 h 2087572"/>
              <a:gd name="connsiteX20" fmla="*/ 6872376 w 7566446"/>
              <a:gd name="connsiteY20" fmla="*/ 2056767 h 2087572"/>
              <a:gd name="connsiteX21" fmla="*/ 6991015 w 7566446"/>
              <a:gd name="connsiteY21" fmla="*/ 2087572 h 2087572"/>
              <a:gd name="connsiteX22" fmla="*/ 6999997 w 7566446"/>
              <a:gd name="connsiteY22" fmla="*/ 1882183 h 2087572"/>
              <a:gd name="connsiteX23" fmla="*/ 7507927 w 7566446"/>
              <a:gd name="connsiteY23" fmla="*/ 649262 h 2087572"/>
              <a:gd name="connsiteX24" fmla="*/ 7566446 w 7566446"/>
              <a:gd name="connsiteY24" fmla="*/ 587850 h 2087572"/>
              <a:gd name="connsiteX25" fmla="*/ 7476123 w 7566446"/>
              <a:gd name="connsiteY25" fmla="*/ 569253 h 2087572"/>
              <a:gd name="connsiteX26" fmla="*/ 5217228 w 7566446"/>
              <a:gd name="connsiteY26" fmla="*/ 0 h 208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66446" h="2087572">
                <a:moveTo>
                  <a:pt x="5217228" y="0"/>
                </a:moveTo>
                <a:cubicBezTo>
                  <a:pt x="5147784" y="-32"/>
                  <a:pt x="5075989" y="1809"/>
                  <a:pt x="5001629" y="5729"/>
                </a:cubicBezTo>
                <a:cubicBezTo>
                  <a:pt x="4431717" y="35514"/>
                  <a:pt x="4078559" y="192885"/>
                  <a:pt x="3864133" y="351801"/>
                </a:cubicBezTo>
                <a:lnTo>
                  <a:pt x="3783223" y="417428"/>
                </a:lnTo>
                <a:lnTo>
                  <a:pt x="3702313" y="351801"/>
                </a:lnTo>
                <a:cubicBezTo>
                  <a:pt x="3487887" y="192885"/>
                  <a:pt x="3134729" y="35514"/>
                  <a:pt x="2564817" y="5729"/>
                </a:cubicBezTo>
                <a:cubicBezTo>
                  <a:pt x="2490457" y="1809"/>
                  <a:pt x="2418662" y="-32"/>
                  <a:pt x="2349218" y="0"/>
                </a:cubicBezTo>
                <a:cubicBezTo>
                  <a:pt x="1307564" y="471"/>
                  <a:pt x="795004" y="422266"/>
                  <a:pt x="90323" y="569253"/>
                </a:cubicBezTo>
                <a:lnTo>
                  <a:pt x="0" y="587850"/>
                </a:lnTo>
                <a:lnTo>
                  <a:pt x="58519" y="649262"/>
                </a:lnTo>
                <a:cubicBezTo>
                  <a:pt x="338043" y="972022"/>
                  <a:pt x="524262" y="1402520"/>
                  <a:pt x="566449" y="1882183"/>
                </a:cubicBezTo>
                <a:lnTo>
                  <a:pt x="575431" y="2087572"/>
                </a:lnTo>
                <a:lnTo>
                  <a:pt x="694070" y="2056767"/>
                </a:lnTo>
                <a:cubicBezTo>
                  <a:pt x="1219522" y="1895642"/>
                  <a:pt x="1674783" y="1605248"/>
                  <a:pt x="2494250" y="1604878"/>
                </a:cubicBezTo>
                <a:cubicBezTo>
                  <a:pt x="2556686" y="1604849"/>
                  <a:pt x="2621236" y="1606504"/>
                  <a:pt x="2688092" y="1610029"/>
                </a:cubicBezTo>
                <a:cubicBezTo>
                  <a:pt x="3127291" y="1632982"/>
                  <a:pt x="3423313" y="1740213"/>
                  <a:pt x="3620333" y="1860358"/>
                </a:cubicBezTo>
                <a:lnTo>
                  <a:pt x="3783223" y="1980131"/>
                </a:lnTo>
                <a:lnTo>
                  <a:pt x="3946113" y="1860358"/>
                </a:lnTo>
                <a:cubicBezTo>
                  <a:pt x="4143133" y="1740213"/>
                  <a:pt x="4439155" y="1632982"/>
                  <a:pt x="4878354" y="1610029"/>
                </a:cubicBezTo>
                <a:cubicBezTo>
                  <a:pt x="4945210" y="1606504"/>
                  <a:pt x="5009760" y="1604849"/>
                  <a:pt x="5072196" y="1604878"/>
                </a:cubicBezTo>
                <a:cubicBezTo>
                  <a:pt x="5891663" y="1605248"/>
                  <a:pt x="6346924" y="1895642"/>
                  <a:pt x="6872376" y="2056767"/>
                </a:cubicBezTo>
                <a:lnTo>
                  <a:pt x="6991015" y="2087572"/>
                </a:lnTo>
                <a:lnTo>
                  <a:pt x="6999997" y="1882183"/>
                </a:lnTo>
                <a:cubicBezTo>
                  <a:pt x="7042184" y="1402520"/>
                  <a:pt x="7228403" y="972022"/>
                  <a:pt x="7507927" y="649262"/>
                </a:cubicBezTo>
                <a:lnTo>
                  <a:pt x="7566446" y="587850"/>
                </a:lnTo>
                <a:lnTo>
                  <a:pt x="7476123" y="569253"/>
                </a:lnTo>
                <a:cubicBezTo>
                  <a:pt x="6771442" y="422266"/>
                  <a:pt x="6258882" y="471"/>
                  <a:pt x="521722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8" name="梯形 157">
            <a:extLst>
              <a:ext uri="{FF2B5EF4-FFF2-40B4-BE49-F238E27FC236}">
                <a16:creationId xmlns:a16="http://schemas.microsoft.com/office/drawing/2014/main" id="{0D785BC1-D758-269C-411E-352D9D0D4276}"/>
              </a:ext>
            </a:extLst>
          </p:cNvPr>
          <p:cNvSpPr/>
          <p:nvPr/>
        </p:nvSpPr>
        <p:spPr>
          <a:xfrm>
            <a:off x="0" y="6223000"/>
            <a:ext cx="12192000" cy="634999"/>
          </a:xfrm>
          <a:prstGeom prst="trapezoid">
            <a:avLst>
              <a:gd name="adj" fmla="val 26934"/>
            </a:avLst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8911D3-8CC7-AD10-E2F2-3404D5D945D8}"/>
              </a:ext>
            </a:extLst>
          </p:cNvPr>
          <p:cNvSpPr txBox="1"/>
          <p:nvPr/>
        </p:nvSpPr>
        <p:spPr>
          <a:xfrm>
            <a:off x="2618125" y="179238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开题报告毕业答辩</a:t>
            </a:r>
            <a:endParaRPr lang="en-US" altLang="zh-CN" sz="66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AE84496-EEE2-B621-3293-3B5D39DC84F0}"/>
              </a:ext>
            </a:extLst>
          </p:cNvPr>
          <p:cNvSpPr/>
          <p:nvPr/>
        </p:nvSpPr>
        <p:spPr>
          <a:xfrm>
            <a:off x="0" y="-546100"/>
            <a:ext cx="228600" cy="228600"/>
          </a:xfrm>
          <a:prstGeom prst="ellipse">
            <a:avLst/>
          </a:prstGeom>
          <a:solidFill>
            <a:srgbClr val="37554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ADC888B-25EA-0191-5A6C-567926D1DC03}"/>
              </a:ext>
            </a:extLst>
          </p:cNvPr>
          <p:cNvSpPr/>
          <p:nvPr/>
        </p:nvSpPr>
        <p:spPr>
          <a:xfrm>
            <a:off x="419100" y="-546100"/>
            <a:ext cx="228600" cy="228600"/>
          </a:xfrm>
          <a:prstGeom prst="ellipse">
            <a:avLst/>
          </a:prstGeom>
          <a:solidFill>
            <a:srgbClr val="9A7C6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5" descr="D:\51PPT模板网\51pptmoban.com\图片.jpg">
            <a:extLst>
              <a:ext uri="{FF2B5EF4-FFF2-40B4-BE49-F238E27FC236}">
                <a16:creationId xmlns:a16="http://schemas.microsoft.com/office/drawing/2014/main" id="{CF884833-AB93-21CC-AADB-44D018317470}"/>
              </a:ext>
            </a:extLst>
          </p:cNvPr>
          <p:cNvSpPr>
            <a:spLocks noEditPoints="1"/>
          </p:cNvSpPr>
          <p:nvPr/>
        </p:nvSpPr>
        <p:spPr bwMode="auto">
          <a:xfrm>
            <a:off x="5691183" y="432194"/>
            <a:ext cx="809630" cy="42232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59F59C5-815D-4EAF-2FA5-429E296CDA04}"/>
              </a:ext>
            </a:extLst>
          </p:cNvPr>
          <p:cNvGrpSpPr/>
          <p:nvPr/>
        </p:nvGrpSpPr>
        <p:grpSpPr>
          <a:xfrm>
            <a:off x="4043771" y="4299255"/>
            <a:ext cx="4104457" cy="340155"/>
            <a:chOff x="4210628" y="5454939"/>
            <a:chExt cx="4104457" cy="34015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A0D4B70-0831-4F54-3D0B-008D36B8DCB5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56B23E3-BC0F-3235-D46A-4B649D7EE5DD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6CAFE1B-4A1A-8543-1249-481A9272EB3A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7554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21" name="iconfont-10471-5111261">
              <a:extLst>
                <a:ext uri="{FF2B5EF4-FFF2-40B4-BE49-F238E27FC236}">
                  <a16:creationId xmlns:a16="http://schemas.microsoft.com/office/drawing/2014/main" id="{AD530777-C8F2-6E32-4F34-D0EE22853A99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75549"/>
                </a:solidFill>
              </a:endParaRPr>
            </a:p>
          </p:txBody>
        </p:sp>
        <p:sp>
          <p:nvSpPr>
            <p:cNvPr id="22" name="graduate_57239">
              <a:extLst>
                <a:ext uri="{FF2B5EF4-FFF2-40B4-BE49-F238E27FC236}">
                  <a16:creationId xmlns:a16="http://schemas.microsoft.com/office/drawing/2014/main" id="{0A663036-4832-03D0-86BE-35E20DC132FC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75549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1862CFB-5D27-C179-5BD5-F0188DBBD4CB}"/>
              </a:ext>
            </a:extLst>
          </p:cNvPr>
          <p:cNvSpPr txBox="1"/>
          <p:nvPr/>
        </p:nvSpPr>
        <p:spPr>
          <a:xfrm>
            <a:off x="3047998" y="4951358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6854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研究目的与思路</a:t>
            </a:r>
          </a:p>
        </p:txBody>
      </p:sp>
      <p:sp>
        <p:nvSpPr>
          <p:cNvPr id="17" name="单圆角矩形 16" descr="D:\51PPT模板网\51pptmoban.com\图片.jpg"/>
          <p:cNvSpPr/>
          <p:nvPr/>
        </p:nvSpPr>
        <p:spPr>
          <a:xfrm flipV="1">
            <a:off x="947738" y="1342571"/>
            <a:ext cx="3145291" cy="3410858"/>
          </a:xfrm>
          <a:prstGeom prst="round1Rect">
            <a:avLst>
              <a:gd name="adj" fmla="val 17973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单圆角矩形 16">
            <a:extLst>
              <a:ext uri="{FF2B5EF4-FFF2-40B4-BE49-F238E27FC236}">
                <a16:creationId xmlns:a16="http://schemas.microsoft.com/office/drawing/2014/main" id="{B22BF3E6-C552-7512-D9CA-CA3B8CA8236E}"/>
              </a:ext>
            </a:extLst>
          </p:cNvPr>
          <p:cNvSpPr/>
          <p:nvPr/>
        </p:nvSpPr>
        <p:spPr>
          <a:xfrm flipV="1">
            <a:off x="4523353" y="1342571"/>
            <a:ext cx="3145291" cy="3410858"/>
          </a:xfrm>
          <a:prstGeom prst="round1Rect">
            <a:avLst>
              <a:gd name="adj" fmla="val 17973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单圆角矩形 16" descr="D:\51PPT模板网\51pptmoban.com\图片.jpg">
            <a:extLst>
              <a:ext uri="{FF2B5EF4-FFF2-40B4-BE49-F238E27FC236}">
                <a16:creationId xmlns:a16="http://schemas.microsoft.com/office/drawing/2014/main" id="{5D5D2AC9-7713-8A93-1FCD-DBEB19B03F68}"/>
              </a:ext>
            </a:extLst>
          </p:cNvPr>
          <p:cNvSpPr/>
          <p:nvPr/>
        </p:nvSpPr>
        <p:spPr>
          <a:xfrm flipV="1">
            <a:off x="8098968" y="1342571"/>
            <a:ext cx="3145291" cy="3410858"/>
          </a:xfrm>
          <a:prstGeom prst="round1Rect">
            <a:avLst>
              <a:gd name="adj" fmla="val 17973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6A7464-7A6B-20BB-7FFA-DEA3CC1F7DB2}"/>
              </a:ext>
            </a:extLst>
          </p:cNvPr>
          <p:cNvGrpSpPr/>
          <p:nvPr/>
        </p:nvGrpSpPr>
        <p:grpSpPr>
          <a:xfrm>
            <a:off x="1234791" y="4070350"/>
            <a:ext cx="2571183" cy="479880"/>
            <a:chOff x="1234791" y="4070350"/>
            <a:chExt cx="2571183" cy="47988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F037CDE-3645-DA04-B50C-EE23315DC82B}"/>
                </a:ext>
              </a:extLst>
            </p:cNvPr>
            <p:cNvSpPr/>
            <p:nvPr/>
          </p:nvSpPr>
          <p:spPr>
            <a:xfrm>
              <a:off x="1234791" y="4070350"/>
              <a:ext cx="2571183" cy="479880"/>
            </a:xfrm>
            <a:prstGeom prst="roundRect">
              <a:avLst>
                <a:gd name="adj" fmla="val 50000"/>
              </a:avLst>
            </a:prstGeom>
            <a:solidFill>
              <a:srgbClr val="37554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b="1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45F5295-9841-0F6B-E70E-3F054C27C192}"/>
                </a:ext>
              </a:extLst>
            </p:cNvPr>
            <p:cNvSpPr txBox="1"/>
            <p:nvPr/>
          </p:nvSpPr>
          <p:spPr>
            <a:xfrm>
              <a:off x="1972796" y="412562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E0827C-F215-98B4-3D5E-AB39544A055A}"/>
              </a:ext>
            </a:extLst>
          </p:cNvPr>
          <p:cNvGrpSpPr/>
          <p:nvPr/>
        </p:nvGrpSpPr>
        <p:grpSpPr>
          <a:xfrm>
            <a:off x="4810406" y="4070350"/>
            <a:ext cx="2571183" cy="479880"/>
            <a:chOff x="1234791" y="4070350"/>
            <a:chExt cx="2571183" cy="47988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F32DBF9-C8E3-6D1D-5380-B74079905492}"/>
                </a:ext>
              </a:extLst>
            </p:cNvPr>
            <p:cNvSpPr/>
            <p:nvPr/>
          </p:nvSpPr>
          <p:spPr>
            <a:xfrm>
              <a:off x="1234791" y="4070350"/>
              <a:ext cx="2571183" cy="479880"/>
            </a:xfrm>
            <a:prstGeom prst="roundRect">
              <a:avLst>
                <a:gd name="adj" fmla="val 50000"/>
              </a:avLst>
            </a:prstGeom>
            <a:solidFill>
              <a:srgbClr val="9A7C6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FBDB7F9-C2EB-5726-27D6-5AF3C2F603F2}"/>
                </a:ext>
              </a:extLst>
            </p:cNvPr>
            <p:cNvSpPr txBox="1"/>
            <p:nvPr/>
          </p:nvSpPr>
          <p:spPr>
            <a:xfrm>
              <a:off x="1972796" y="412562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F30AC1D-8DBC-09CB-35B0-DC9347EB57D6}"/>
              </a:ext>
            </a:extLst>
          </p:cNvPr>
          <p:cNvGrpSpPr/>
          <p:nvPr/>
        </p:nvGrpSpPr>
        <p:grpSpPr>
          <a:xfrm>
            <a:off x="8389226" y="4070350"/>
            <a:ext cx="2571183" cy="479880"/>
            <a:chOff x="1234791" y="4070350"/>
            <a:chExt cx="2571183" cy="47988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325AA0B-A1B3-3DB6-6AB1-FFE5E7E8A1A2}"/>
                </a:ext>
              </a:extLst>
            </p:cNvPr>
            <p:cNvSpPr/>
            <p:nvPr/>
          </p:nvSpPr>
          <p:spPr>
            <a:xfrm>
              <a:off x="1234791" y="4070350"/>
              <a:ext cx="2571183" cy="479880"/>
            </a:xfrm>
            <a:prstGeom prst="roundRect">
              <a:avLst>
                <a:gd name="adj" fmla="val 50000"/>
              </a:avLst>
            </a:prstGeom>
            <a:solidFill>
              <a:srgbClr val="37554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296F1B7-CB59-3665-7B2E-71E864634162}"/>
                </a:ext>
              </a:extLst>
            </p:cNvPr>
            <p:cNvSpPr txBox="1"/>
            <p:nvPr/>
          </p:nvSpPr>
          <p:spPr>
            <a:xfrm>
              <a:off x="1972796" y="412562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16DA9C9-915C-A442-CA81-115A5EF0B5E4}"/>
              </a:ext>
            </a:extLst>
          </p:cNvPr>
          <p:cNvSpPr txBox="1"/>
          <p:nvPr/>
        </p:nvSpPr>
        <p:spPr>
          <a:xfrm>
            <a:off x="1497663" y="4968461"/>
            <a:ext cx="204543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7288B90-752E-38D6-483B-B344E2678B3B}"/>
              </a:ext>
            </a:extLst>
          </p:cNvPr>
          <p:cNvSpPr txBox="1"/>
          <p:nvPr/>
        </p:nvSpPr>
        <p:spPr>
          <a:xfrm>
            <a:off x="5073281" y="4968461"/>
            <a:ext cx="204543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900510-35F8-586D-F0A6-4AE1102C9DD1}"/>
              </a:ext>
            </a:extLst>
          </p:cNvPr>
          <p:cNvSpPr txBox="1"/>
          <p:nvPr/>
        </p:nvSpPr>
        <p:spPr>
          <a:xfrm>
            <a:off x="8648899" y="4968461"/>
            <a:ext cx="204543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2767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研究目的与思路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E20734-6D52-77F6-3CCB-0599043C23DB}"/>
              </a:ext>
            </a:extLst>
          </p:cNvPr>
          <p:cNvGrpSpPr/>
          <p:nvPr/>
        </p:nvGrpSpPr>
        <p:grpSpPr>
          <a:xfrm>
            <a:off x="947738" y="1393439"/>
            <a:ext cx="6692530" cy="1226322"/>
            <a:chOff x="1067081" y="1518327"/>
            <a:chExt cx="6692530" cy="122632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01C1983-F38D-F62D-782F-EFA1FD052D9F}"/>
                </a:ext>
              </a:extLst>
            </p:cNvPr>
            <p:cNvGrpSpPr/>
            <p:nvPr/>
          </p:nvGrpSpPr>
          <p:grpSpPr>
            <a:xfrm>
              <a:off x="1067081" y="1518327"/>
              <a:ext cx="6692530" cy="1226322"/>
              <a:chOff x="1865367" y="1460271"/>
              <a:chExt cx="6692530" cy="122632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CC6867E0-9201-B95E-45BD-925D13B40E11}"/>
                  </a:ext>
                </a:extLst>
              </p:cNvPr>
              <p:cNvSpPr/>
              <p:nvPr/>
            </p:nvSpPr>
            <p:spPr>
              <a:xfrm>
                <a:off x="1995994" y="1460271"/>
                <a:ext cx="6561903" cy="1226322"/>
              </a:xfrm>
              <a:prstGeom prst="rect">
                <a:avLst/>
              </a:prstGeom>
              <a:solidFill>
                <a:srgbClr val="FAF8F7"/>
              </a:solidFill>
              <a:ln w="12700">
                <a:solidFill>
                  <a:srgbClr val="3755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1ECFBFD6-00C6-A179-0D7E-054AD3057DFD}"/>
                  </a:ext>
                </a:extLst>
              </p:cNvPr>
              <p:cNvGrpSpPr/>
              <p:nvPr/>
            </p:nvGrpSpPr>
            <p:grpSpPr>
              <a:xfrm>
                <a:off x="1865367" y="2007324"/>
                <a:ext cx="2403566" cy="527725"/>
                <a:chOff x="1497875" y="2001592"/>
                <a:chExt cx="2403566" cy="381059"/>
              </a:xfrm>
              <a:solidFill>
                <a:srgbClr val="E74C2E"/>
              </a:solidFill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5824C265-7E6E-70A1-C10D-799B9E129C4F}"/>
                    </a:ext>
                  </a:extLst>
                </p:cNvPr>
                <p:cNvGrpSpPr/>
                <p:nvPr/>
              </p:nvGrpSpPr>
              <p:grpSpPr>
                <a:xfrm>
                  <a:off x="1497875" y="2067429"/>
                  <a:ext cx="2403566" cy="315222"/>
                  <a:chOff x="0" y="296091"/>
                  <a:chExt cx="3187337" cy="418012"/>
                </a:xfrm>
                <a:grpFill/>
              </p:grpSpPr>
              <p:sp>
                <p:nvSpPr>
                  <p:cNvPr id="11" name="矩形 10">
                    <a:extLst>
                      <a:ext uri="{FF2B5EF4-FFF2-40B4-BE49-F238E27FC236}">
                        <a16:creationId xmlns:a16="http://schemas.microsoft.com/office/drawing/2014/main" id="{F62480EC-8B53-3A4D-56D2-E0E416CCDCDD}"/>
                      </a:ext>
                    </a:extLst>
                  </p:cNvPr>
                  <p:cNvSpPr/>
                  <p:nvPr/>
                </p:nvSpPr>
                <p:spPr>
                  <a:xfrm>
                    <a:off x="0" y="296091"/>
                    <a:ext cx="2979937" cy="418012"/>
                  </a:xfrm>
                  <a:prstGeom prst="rect">
                    <a:avLst/>
                  </a:prstGeom>
                  <a:solidFill>
                    <a:srgbClr val="375549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直角三角形 11">
                    <a:extLst>
                      <a:ext uri="{FF2B5EF4-FFF2-40B4-BE49-F238E27FC236}">
                        <a16:creationId xmlns:a16="http://schemas.microsoft.com/office/drawing/2014/main" id="{68BD55AB-AFF9-A9CA-CCEC-2447E4A0C206}"/>
                      </a:ext>
                    </a:extLst>
                  </p:cNvPr>
                  <p:cNvSpPr/>
                  <p:nvPr/>
                </p:nvSpPr>
                <p:spPr>
                  <a:xfrm>
                    <a:off x="2979937" y="296091"/>
                    <a:ext cx="207400" cy="418012"/>
                  </a:xfrm>
                  <a:prstGeom prst="rtTriangle">
                    <a:avLst/>
                  </a:prstGeom>
                  <a:solidFill>
                    <a:srgbClr val="375549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直角三角形 9">
                  <a:extLst>
                    <a:ext uri="{FF2B5EF4-FFF2-40B4-BE49-F238E27FC236}">
                      <a16:creationId xmlns:a16="http://schemas.microsoft.com/office/drawing/2014/main" id="{9E76DEF4-8863-6E81-2F27-55B8BD33FEAA}"/>
                    </a:ext>
                  </a:extLst>
                </p:cNvPr>
                <p:cNvSpPr/>
                <p:nvPr/>
              </p:nvSpPr>
              <p:spPr>
                <a:xfrm flipH="1">
                  <a:off x="1497875" y="2001592"/>
                  <a:ext cx="130627" cy="65837"/>
                </a:xfrm>
                <a:prstGeom prst="rtTriangle">
                  <a:avLst/>
                </a:prstGeom>
                <a:solidFill>
                  <a:schemeClr val="tx1">
                    <a:lumMod val="75000"/>
                    <a:lumOff val="2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0336CF2-6360-C75E-6CE6-8BB142518E8C}"/>
                </a:ext>
              </a:extLst>
            </p:cNvPr>
            <p:cNvGrpSpPr/>
            <p:nvPr/>
          </p:nvGrpSpPr>
          <p:grpSpPr>
            <a:xfrm>
              <a:off x="1716005" y="1671566"/>
              <a:ext cx="5891295" cy="864202"/>
              <a:chOff x="283598" y="2413311"/>
              <a:chExt cx="5891295" cy="86420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B640577-91D9-4BB7-6467-1BD14873EC55}"/>
                  </a:ext>
                </a:extLst>
              </p:cNvPr>
              <p:cNvSpPr txBox="1"/>
              <p:nvPr/>
            </p:nvSpPr>
            <p:spPr>
              <a:xfrm>
                <a:off x="283598" y="2413311"/>
                <a:ext cx="589129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B2D2A4F-88E4-1F61-8582-26191E747EA3}"/>
                  </a:ext>
                </a:extLst>
              </p:cNvPr>
              <p:cNvSpPr txBox="1"/>
              <p:nvPr/>
            </p:nvSpPr>
            <p:spPr>
              <a:xfrm>
                <a:off x="283599" y="293895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17" name="矩形 16" descr="D:\51PPT模板网\51pptmoban.com\图片.jpg">
            <a:extLst>
              <a:ext uri="{FF2B5EF4-FFF2-40B4-BE49-F238E27FC236}">
                <a16:creationId xmlns:a16="http://schemas.microsoft.com/office/drawing/2014/main" id="{0352427C-0089-F668-0C63-094BC56BEFE5}"/>
              </a:ext>
            </a:extLst>
          </p:cNvPr>
          <p:cNvSpPr/>
          <p:nvPr/>
        </p:nvSpPr>
        <p:spPr>
          <a:xfrm>
            <a:off x="7975600" y="1393439"/>
            <a:ext cx="3268663" cy="4071122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B158B35-7F8C-D167-984D-21599E431B0A}"/>
              </a:ext>
            </a:extLst>
          </p:cNvPr>
          <p:cNvGrpSpPr/>
          <p:nvPr/>
        </p:nvGrpSpPr>
        <p:grpSpPr>
          <a:xfrm>
            <a:off x="947738" y="2815839"/>
            <a:ext cx="6692530" cy="1226322"/>
            <a:chOff x="1067081" y="1518327"/>
            <a:chExt cx="6692530" cy="122632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7CC3ECD-3242-38D4-8FBA-BDB4F509A88C}"/>
                </a:ext>
              </a:extLst>
            </p:cNvPr>
            <p:cNvGrpSpPr/>
            <p:nvPr/>
          </p:nvGrpSpPr>
          <p:grpSpPr>
            <a:xfrm>
              <a:off x="1067081" y="1518327"/>
              <a:ext cx="6692530" cy="1226322"/>
              <a:chOff x="1865367" y="1460271"/>
              <a:chExt cx="6692530" cy="1226322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423AA1A6-C08B-4B6A-78EC-4FB00D40C680}"/>
                  </a:ext>
                </a:extLst>
              </p:cNvPr>
              <p:cNvSpPr/>
              <p:nvPr/>
            </p:nvSpPr>
            <p:spPr>
              <a:xfrm>
                <a:off x="1995994" y="1460271"/>
                <a:ext cx="6561903" cy="1226322"/>
              </a:xfrm>
              <a:prstGeom prst="rect">
                <a:avLst/>
              </a:prstGeom>
              <a:solidFill>
                <a:srgbClr val="FAF8F7"/>
              </a:solidFill>
              <a:ln w="12700">
                <a:solidFill>
                  <a:srgbClr val="9A7C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840D8084-0689-412A-2B6B-BD4BB2F90A8E}"/>
                  </a:ext>
                </a:extLst>
              </p:cNvPr>
              <p:cNvGrpSpPr/>
              <p:nvPr/>
            </p:nvGrpSpPr>
            <p:grpSpPr>
              <a:xfrm>
                <a:off x="1865367" y="2007324"/>
                <a:ext cx="2403566" cy="527725"/>
                <a:chOff x="1497875" y="2001592"/>
                <a:chExt cx="2403566" cy="381059"/>
              </a:xfrm>
              <a:solidFill>
                <a:srgbClr val="E74C2E"/>
              </a:solidFill>
            </p:grpSpPr>
            <p:grpSp>
              <p:nvGrpSpPr>
                <p:cNvPr id="49" name="组合 48">
                  <a:extLst>
                    <a:ext uri="{FF2B5EF4-FFF2-40B4-BE49-F238E27FC236}">
                      <a16:creationId xmlns:a16="http://schemas.microsoft.com/office/drawing/2014/main" id="{BF6F9AFC-9197-BBD1-0EAF-C3A707039064}"/>
                    </a:ext>
                  </a:extLst>
                </p:cNvPr>
                <p:cNvGrpSpPr/>
                <p:nvPr/>
              </p:nvGrpSpPr>
              <p:grpSpPr>
                <a:xfrm>
                  <a:off x="1497875" y="2067429"/>
                  <a:ext cx="2403566" cy="315222"/>
                  <a:chOff x="0" y="296091"/>
                  <a:chExt cx="3187337" cy="418012"/>
                </a:xfrm>
                <a:grpFill/>
              </p:grpSpPr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8D5C9646-9D2F-D343-173F-4521867291D5}"/>
                      </a:ext>
                    </a:extLst>
                  </p:cNvPr>
                  <p:cNvSpPr/>
                  <p:nvPr/>
                </p:nvSpPr>
                <p:spPr>
                  <a:xfrm>
                    <a:off x="0" y="296091"/>
                    <a:ext cx="2979937" cy="418012"/>
                  </a:xfrm>
                  <a:prstGeom prst="rect">
                    <a:avLst/>
                  </a:prstGeom>
                  <a:solidFill>
                    <a:srgbClr val="9A7C6D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直角三角形 51">
                    <a:extLst>
                      <a:ext uri="{FF2B5EF4-FFF2-40B4-BE49-F238E27FC236}">
                        <a16:creationId xmlns:a16="http://schemas.microsoft.com/office/drawing/2014/main" id="{6EEC59FC-E696-862C-D048-F7412B826FD1}"/>
                      </a:ext>
                    </a:extLst>
                  </p:cNvPr>
                  <p:cNvSpPr/>
                  <p:nvPr/>
                </p:nvSpPr>
                <p:spPr>
                  <a:xfrm>
                    <a:off x="2979937" y="296091"/>
                    <a:ext cx="207400" cy="418012"/>
                  </a:xfrm>
                  <a:prstGeom prst="rtTriangle">
                    <a:avLst/>
                  </a:prstGeom>
                  <a:solidFill>
                    <a:srgbClr val="9A7C6D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0" name="直角三角形 49">
                  <a:extLst>
                    <a:ext uri="{FF2B5EF4-FFF2-40B4-BE49-F238E27FC236}">
                      <a16:creationId xmlns:a16="http://schemas.microsoft.com/office/drawing/2014/main" id="{26F183F1-27D8-5614-E485-2637812E39AF}"/>
                    </a:ext>
                  </a:extLst>
                </p:cNvPr>
                <p:cNvSpPr/>
                <p:nvPr/>
              </p:nvSpPr>
              <p:spPr>
                <a:xfrm flipH="1">
                  <a:off x="1497875" y="2001592"/>
                  <a:ext cx="130627" cy="65837"/>
                </a:xfrm>
                <a:prstGeom prst="rtTriangle">
                  <a:avLst/>
                </a:prstGeom>
                <a:solidFill>
                  <a:schemeClr val="tx1">
                    <a:lumMod val="75000"/>
                    <a:lumOff val="2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ADFBA54-27FC-DFE7-2AA1-61942962E456}"/>
                </a:ext>
              </a:extLst>
            </p:cNvPr>
            <p:cNvGrpSpPr/>
            <p:nvPr/>
          </p:nvGrpSpPr>
          <p:grpSpPr>
            <a:xfrm>
              <a:off x="1716005" y="1671566"/>
              <a:ext cx="5891295" cy="864202"/>
              <a:chOff x="283598" y="2413311"/>
              <a:chExt cx="5891295" cy="86420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B86C8B9-7481-2E47-047B-D507F9B54F7A}"/>
                  </a:ext>
                </a:extLst>
              </p:cNvPr>
              <p:cNvSpPr txBox="1"/>
              <p:nvPr/>
            </p:nvSpPr>
            <p:spPr>
              <a:xfrm>
                <a:off x="283598" y="2413311"/>
                <a:ext cx="589129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5578E5E0-C3CA-E7DE-A563-7BC1618B41F7}"/>
                  </a:ext>
                </a:extLst>
              </p:cNvPr>
              <p:cNvSpPr txBox="1"/>
              <p:nvPr/>
            </p:nvSpPr>
            <p:spPr>
              <a:xfrm>
                <a:off x="283599" y="2938959"/>
                <a:ext cx="145768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BF72FFE-3D35-6670-7729-AA0D2844A88B}"/>
              </a:ext>
            </a:extLst>
          </p:cNvPr>
          <p:cNvGrpSpPr/>
          <p:nvPr/>
        </p:nvGrpSpPr>
        <p:grpSpPr>
          <a:xfrm>
            <a:off x="947738" y="4238239"/>
            <a:ext cx="6692530" cy="1226322"/>
            <a:chOff x="1067081" y="1518327"/>
            <a:chExt cx="6692530" cy="122632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6477F14-CA22-C11C-3D3A-6D42685DF529}"/>
                </a:ext>
              </a:extLst>
            </p:cNvPr>
            <p:cNvGrpSpPr/>
            <p:nvPr/>
          </p:nvGrpSpPr>
          <p:grpSpPr>
            <a:xfrm>
              <a:off x="1067081" y="1518327"/>
              <a:ext cx="6692530" cy="1226322"/>
              <a:chOff x="1865367" y="1460271"/>
              <a:chExt cx="6692530" cy="1226322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49F1F61B-1242-D277-5ECF-E2FCB2C50A01}"/>
                  </a:ext>
                </a:extLst>
              </p:cNvPr>
              <p:cNvSpPr/>
              <p:nvPr/>
            </p:nvSpPr>
            <p:spPr>
              <a:xfrm>
                <a:off x="1995994" y="1460271"/>
                <a:ext cx="6561903" cy="1226322"/>
              </a:xfrm>
              <a:prstGeom prst="rect">
                <a:avLst/>
              </a:prstGeom>
              <a:solidFill>
                <a:srgbClr val="FAF8F7"/>
              </a:solidFill>
              <a:ln w="12700">
                <a:solidFill>
                  <a:srgbClr val="3755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12880089-F640-31E7-761F-2AD675486EC2}"/>
                  </a:ext>
                </a:extLst>
              </p:cNvPr>
              <p:cNvGrpSpPr/>
              <p:nvPr/>
            </p:nvGrpSpPr>
            <p:grpSpPr>
              <a:xfrm>
                <a:off x="1865367" y="2007324"/>
                <a:ext cx="2403566" cy="527725"/>
                <a:chOff x="1497875" y="2001592"/>
                <a:chExt cx="2403566" cy="381059"/>
              </a:xfrm>
              <a:solidFill>
                <a:srgbClr val="E74C2E"/>
              </a:solidFill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44960877-90AB-062D-065D-0067597F78DE}"/>
                    </a:ext>
                  </a:extLst>
                </p:cNvPr>
                <p:cNvGrpSpPr/>
                <p:nvPr/>
              </p:nvGrpSpPr>
              <p:grpSpPr>
                <a:xfrm>
                  <a:off x="1497875" y="2067429"/>
                  <a:ext cx="2403566" cy="315222"/>
                  <a:chOff x="0" y="296091"/>
                  <a:chExt cx="3187337" cy="418012"/>
                </a:xfrm>
                <a:grpFill/>
              </p:grpSpPr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id="{9CCD91EB-BE14-EEC3-7E73-9C371C7F12C1}"/>
                      </a:ext>
                    </a:extLst>
                  </p:cNvPr>
                  <p:cNvSpPr/>
                  <p:nvPr/>
                </p:nvSpPr>
                <p:spPr>
                  <a:xfrm>
                    <a:off x="0" y="296091"/>
                    <a:ext cx="2979937" cy="418012"/>
                  </a:xfrm>
                  <a:prstGeom prst="rect">
                    <a:avLst/>
                  </a:prstGeom>
                  <a:solidFill>
                    <a:srgbClr val="375549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直角三角形 62">
                    <a:extLst>
                      <a:ext uri="{FF2B5EF4-FFF2-40B4-BE49-F238E27FC236}">
                        <a16:creationId xmlns:a16="http://schemas.microsoft.com/office/drawing/2014/main" id="{BE0F84B2-F10A-2165-C5DE-62F9C56665A9}"/>
                      </a:ext>
                    </a:extLst>
                  </p:cNvPr>
                  <p:cNvSpPr/>
                  <p:nvPr/>
                </p:nvSpPr>
                <p:spPr>
                  <a:xfrm>
                    <a:off x="2979937" y="296091"/>
                    <a:ext cx="207400" cy="418012"/>
                  </a:xfrm>
                  <a:prstGeom prst="rtTriangle">
                    <a:avLst/>
                  </a:prstGeom>
                  <a:solidFill>
                    <a:srgbClr val="375549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1" name="直角三角形 60">
                  <a:extLst>
                    <a:ext uri="{FF2B5EF4-FFF2-40B4-BE49-F238E27FC236}">
                      <a16:creationId xmlns:a16="http://schemas.microsoft.com/office/drawing/2014/main" id="{76593E2D-55BC-C024-BF9A-2F5AF5489DE4}"/>
                    </a:ext>
                  </a:extLst>
                </p:cNvPr>
                <p:cNvSpPr/>
                <p:nvPr/>
              </p:nvSpPr>
              <p:spPr>
                <a:xfrm flipH="1">
                  <a:off x="1497875" y="2001592"/>
                  <a:ext cx="130627" cy="65837"/>
                </a:xfrm>
                <a:prstGeom prst="rtTriangle">
                  <a:avLst/>
                </a:prstGeom>
                <a:solidFill>
                  <a:schemeClr val="tx1">
                    <a:lumMod val="75000"/>
                    <a:lumOff val="2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8EA53B9-61A9-7BDA-D77E-8708A724F799}"/>
                </a:ext>
              </a:extLst>
            </p:cNvPr>
            <p:cNvGrpSpPr/>
            <p:nvPr/>
          </p:nvGrpSpPr>
          <p:grpSpPr>
            <a:xfrm>
              <a:off x="1716005" y="1671566"/>
              <a:ext cx="5891295" cy="864202"/>
              <a:chOff x="283598" y="2413311"/>
              <a:chExt cx="5891295" cy="86420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B3F433B1-4784-F8DA-F7C8-6EC0EA3B7C20}"/>
                  </a:ext>
                </a:extLst>
              </p:cNvPr>
              <p:cNvSpPr txBox="1"/>
              <p:nvPr/>
            </p:nvSpPr>
            <p:spPr>
              <a:xfrm>
                <a:off x="283598" y="2413311"/>
                <a:ext cx="589129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8DF74F04-75D8-DB16-33C7-9353BCDE7C06}"/>
                  </a:ext>
                </a:extLst>
              </p:cNvPr>
              <p:cNvSpPr txBox="1"/>
              <p:nvPr/>
            </p:nvSpPr>
            <p:spPr>
              <a:xfrm>
                <a:off x="283599" y="293895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72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研究目的与思路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4F69789C-0B05-3045-D610-5B1D3D99FD17}"/>
              </a:ext>
            </a:extLst>
          </p:cNvPr>
          <p:cNvSpPr/>
          <p:nvPr/>
        </p:nvSpPr>
        <p:spPr bwMode="auto">
          <a:xfrm>
            <a:off x="4975754" y="3434998"/>
            <a:ext cx="2239089" cy="1737888"/>
          </a:xfrm>
          <a:custGeom>
            <a:avLst/>
            <a:gdLst>
              <a:gd name="T0" fmla="*/ 143 w 950"/>
              <a:gd name="T1" fmla="*/ 227 h 737"/>
              <a:gd name="T2" fmla="*/ 193 w 950"/>
              <a:gd name="T3" fmla="*/ 244 h 737"/>
              <a:gd name="T4" fmla="*/ 198 w 950"/>
              <a:gd name="T5" fmla="*/ 277 h 737"/>
              <a:gd name="T6" fmla="*/ 0 w 950"/>
              <a:gd name="T7" fmla="*/ 475 h 737"/>
              <a:gd name="T8" fmla="*/ 950 w 950"/>
              <a:gd name="T9" fmla="*/ 475 h 737"/>
              <a:gd name="T10" fmla="*/ 950 w 950"/>
              <a:gd name="T11" fmla="*/ 475 h 737"/>
              <a:gd name="T12" fmla="*/ 475 w 950"/>
              <a:gd name="T13" fmla="*/ 0 h 737"/>
              <a:gd name="T14" fmla="*/ 277 w 950"/>
              <a:gd name="T15" fmla="*/ 198 h 737"/>
              <a:gd name="T16" fmla="*/ 244 w 950"/>
              <a:gd name="T17" fmla="*/ 192 h 737"/>
              <a:gd name="T18" fmla="*/ 227 w 950"/>
              <a:gd name="T19" fmla="*/ 143 h 737"/>
              <a:gd name="T20" fmla="*/ 143 w 950"/>
              <a:gd name="T21" fmla="*/ 143 h 737"/>
              <a:gd name="T22" fmla="*/ 143 w 950"/>
              <a:gd name="T23" fmla="*/ 22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143" y="227"/>
                </a:moveTo>
                <a:cubicBezTo>
                  <a:pt x="157" y="240"/>
                  <a:pt x="175" y="246"/>
                  <a:pt x="193" y="244"/>
                </a:cubicBezTo>
                <a:cubicBezTo>
                  <a:pt x="198" y="253"/>
                  <a:pt x="199" y="266"/>
                  <a:pt x="198" y="277"/>
                </a:cubicBezTo>
                <a:cubicBezTo>
                  <a:pt x="0" y="475"/>
                  <a:pt x="0" y="475"/>
                  <a:pt x="0" y="475"/>
                </a:cubicBezTo>
                <a:cubicBezTo>
                  <a:pt x="262" y="737"/>
                  <a:pt x="688" y="737"/>
                  <a:pt x="950" y="475"/>
                </a:cubicBezTo>
                <a:cubicBezTo>
                  <a:pt x="950" y="475"/>
                  <a:pt x="950" y="475"/>
                  <a:pt x="950" y="475"/>
                </a:cubicBezTo>
                <a:cubicBezTo>
                  <a:pt x="475" y="0"/>
                  <a:pt x="475" y="0"/>
                  <a:pt x="475" y="0"/>
                </a:cubicBezTo>
                <a:cubicBezTo>
                  <a:pt x="277" y="198"/>
                  <a:pt x="277" y="198"/>
                  <a:pt x="277" y="198"/>
                </a:cubicBezTo>
                <a:cubicBezTo>
                  <a:pt x="266" y="199"/>
                  <a:pt x="254" y="198"/>
                  <a:pt x="244" y="192"/>
                </a:cubicBezTo>
                <a:cubicBezTo>
                  <a:pt x="246" y="175"/>
                  <a:pt x="241" y="156"/>
                  <a:pt x="227" y="143"/>
                </a:cubicBezTo>
                <a:cubicBezTo>
                  <a:pt x="204" y="120"/>
                  <a:pt x="166" y="120"/>
                  <a:pt x="143" y="143"/>
                </a:cubicBezTo>
                <a:cubicBezTo>
                  <a:pt x="120" y="166"/>
                  <a:pt x="120" y="204"/>
                  <a:pt x="143" y="227"/>
                </a:cubicBezTo>
              </a:path>
            </a:pathLst>
          </a:custGeom>
          <a:solidFill>
            <a:srgbClr val="9A7C6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C62ABE2E-D565-B89B-2643-FA2234B16CE3}"/>
              </a:ext>
            </a:extLst>
          </p:cNvPr>
          <p:cNvSpPr/>
          <p:nvPr/>
        </p:nvSpPr>
        <p:spPr bwMode="auto">
          <a:xfrm>
            <a:off x="6094727" y="2314683"/>
            <a:ext cx="1737579" cy="2240630"/>
          </a:xfrm>
          <a:custGeom>
            <a:avLst/>
            <a:gdLst>
              <a:gd name="T0" fmla="*/ 198 w 737"/>
              <a:gd name="T1" fmla="*/ 673 h 950"/>
              <a:gd name="T2" fmla="*/ 193 w 737"/>
              <a:gd name="T3" fmla="*/ 706 h 950"/>
              <a:gd name="T4" fmla="*/ 143 w 737"/>
              <a:gd name="T5" fmla="*/ 723 h 950"/>
              <a:gd name="T6" fmla="*/ 143 w 737"/>
              <a:gd name="T7" fmla="*/ 807 h 950"/>
              <a:gd name="T8" fmla="*/ 227 w 737"/>
              <a:gd name="T9" fmla="*/ 807 h 950"/>
              <a:gd name="T10" fmla="*/ 244 w 737"/>
              <a:gd name="T11" fmla="*/ 757 h 950"/>
              <a:gd name="T12" fmla="*/ 277 w 737"/>
              <a:gd name="T13" fmla="*/ 752 h 950"/>
              <a:gd name="T14" fmla="*/ 475 w 737"/>
              <a:gd name="T15" fmla="*/ 950 h 950"/>
              <a:gd name="T16" fmla="*/ 475 w 737"/>
              <a:gd name="T17" fmla="*/ 0 h 950"/>
              <a:gd name="T18" fmla="*/ 475 w 737"/>
              <a:gd name="T19" fmla="*/ 0 h 950"/>
              <a:gd name="T20" fmla="*/ 0 w 737"/>
              <a:gd name="T21" fmla="*/ 475 h 950"/>
              <a:gd name="T22" fmla="*/ 198 w 737"/>
              <a:gd name="T23" fmla="*/ 673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7" h="950">
                <a:moveTo>
                  <a:pt x="198" y="673"/>
                </a:moveTo>
                <a:cubicBezTo>
                  <a:pt x="199" y="684"/>
                  <a:pt x="198" y="696"/>
                  <a:pt x="193" y="706"/>
                </a:cubicBezTo>
                <a:cubicBezTo>
                  <a:pt x="175" y="704"/>
                  <a:pt x="156" y="709"/>
                  <a:pt x="143" y="723"/>
                </a:cubicBezTo>
                <a:cubicBezTo>
                  <a:pt x="120" y="746"/>
                  <a:pt x="120" y="784"/>
                  <a:pt x="143" y="807"/>
                </a:cubicBezTo>
                <a:cubicBezTo>
                  <a:pt x="166" y="830"/>
                  <a:pt x="204" y="830"/>
                  <a:pt x="227" y="807"/>
                </a:cubicBezTo>
                <a:cubicBezTo>
                  <a:pt x="240" y="793"/>
                  <a:pt x="246" y="775"/>
                  <a:pt x="244" y="757"/>
                </a:cubicBezTo>
                <a:cubicBezTo>
                  <a:pt x="254" y="752"/>
                  <a:pt x="266" y="751"/>
                  <a:pt x="277" y="752"/>
                </a:cubicBezTo>
                <a:cubicBezTo>
                  <a:pt x="475" y="950"/>
                  <a:pt x="475" y="950"/>
                  <a:pt x="475" y="950"/>
                </a:cubicBezTo>
                <a:cubicBezTo>
                  <a:pt x="737" y="687"/>
                  <a:pt x="737" y="262"/>
                  <a:pt x="475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0" y="475"/>
                  <a:pt x="0" y="475"/>
                  <a:pt x="0" y="475"/>
                </a:cubicBezTo>
                <a:cubicBezTo>
                  <a:pt x="198" y="673"/>
                  <a:pt x="198" y="673"/>
                  <a:pt x="198" y="673"/>
                </a:cubicBezTo>
              </a:path>
            </a:pathLst>
          </a:custGeom>
          <a:solidFill>
            <a:srgbClr val="37554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7FFA0B3C-2E4D-AD80-04E0-82E20EBBB0E1}"/>
              </a:ext>
            </a:extLst>
          </p:cNvPr>
          <p:cNvSpPr/>
          <p:nvPr/>
        </p:nvSpPr>
        <p:spPr bwMode="auto">
          <a:xfrm>
            <a:off x="4975754" y="1697110"/>
            <a:ext cx="2239089" cy="1737888"/>
          </a:xfrm>
          <a:custGeom>
            <a:avLst/>
            <a:gdLst>
              <a:gd name="T0" fmla="*/ 475 w 950"/>
              <a:gd name="T1" fmla="*/ 737 h 737"/>
              <a:gd name="T2" fmla="*/ 673 w 950"/>
              <a:gd name="T3" fmla="*/ 539 h 737"/>
              <a:gd name="T4" fmla="*/ 706 w 950"/>
              <a:gd name="T5" fmla="*/ 544 h 737"/>
              <a:gd name="T6" fmla="*/ 723 w 950"/>
              <a:gd name="T7" fmla="*/ 594 h 737"/>
              <a:gd name="T8" fmla="*/ 807 w 950"/>
              <a:gd name="T9" fmla="*/ 594 h 737"/>
              <a:gd name="T10" fmla="*/ 807 w 950"/>
              <a:gd name="T11" fmla="*/ 510 h 737"/>
              <a:gd name="T12" fmla="*/ 757 w 950"/>
              <a:gd name="T13" fmla="*/ 493 h 737"/>
              <a:gd name="T14" fmla="*/ 752 w 950"/>
              <a:gd name="T15" fmla="*/ 460 h 737"/>
              <a:gd name="T16" fmla="*/ 950 w 950"/>
              <a:gd name="T17" fmla="*/ 262 h 737"/>
              <a:gd name="T18" fmla="*/ 0 w 950"/>
              <a:gd name="T19" fmla="*/ 262 h 737"/>
              <a:gd name="T20" fmla="*/ 0 w 950"/>
              <a:gd name="T21" fmla="*/ 262 h 737"/>
              <a:gd name="T22" fmla="*/ 475 w 950"/>
              <a:gd name="T23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475" y="737"/>
                </a:moveTo>
                <a:cubicBezTo>
                  <a:pt x="673" y="539"/>
                  <a:pt x="673" y="539"/>
                  <a:pt x="673" y="539"/>
                </a:cubicBezTo>
                <a:cubicBezTo>
                  <a:pt x="684" y="538"/>
                  <a:pt x="696" y="539"/>
                  <a:pt x="706" y="544"/>
                </a:cubicBezTo>
                <a:cubicBezTo>
                  <a:pt x="704" y="562"/>
                  <a:pt x="709" y="580"/>
                  <a:pt x="723" y="594"/>
                </a:cubicBezTo>
                <a:cubicBezTo>
                  <a:pt x="746" y="617"/>
                  <a:pt x="784" y="617"/>
                  <a:pt x="807" y="594"/>
                </a:cubicBezTo>
                <a:cubicBezTo>
                  <a:pt x="830" y="571"/>
                  <a:pt x="830" y="533"/>
                  <a:pt x="807" y="510"/>
                </a:cubicBezTo>
                <a:cubicBezTo>
                  <a:pt x="793" y="496"/>
                  <a:pt x="775" y="491"/>
                  <a:pt x="757" y="493"/>
                </a:cubicBezTo>
                <a:cubicBezTo>
                  <a:pt x="752" y="483"/>
                  <a:pt x="751" y="471"/>
                  <a:pt x="752" y="460"/>
                </a:cubicBezTo>
                <a:cubicBezTo>
                  <a:pt x="950" y="262"/>
                  <a:pt x="950" y="262"/>
                  <a:pt x="950" y="262"/>
                </a:cubicBezTo>
                <a:cubicBezTo>
                  <a:pt x="688" y="0"/>
                  <a:pt x="262" y="0"/>
                  <a:pt x="0" y="262"/>
                </a:cubicBezTo>
                <a:cubicBezTo>
                  <a:pt x="0" y="262"/>
                  <a:pt x="0" y="262"/>
                  <a:pt x="0" y="262"/>
                </a:cubicBezTo>
                <a:cubicBezTo>
                  <a:pt x="475" y="737"/>
                  <a:pt x="475" y="737"/>
                  <a:pt x="475" y="737"/>
                </a:cubicBezTo>
              </a:path>
            </a:pathLst>
          </a:custGeom>
          <a:solidFill>
            <a:srgbClr val="9A7C6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Freeform 28">
            <a:extLst>
              <a:ext uri="{FF2B5EF4-FFF2-40B4-BE49-F238E27FC236}">
                <a16:creationId xmlns:a16="http://schemas.microsoft.com/office/drawing/2014/main" id="{517ECBC3-C7AE-8927-10D0-F17E17DB339B}"/>
              </a:ext>
            </a:extLst>
          </p:cNvPr>
          <p:cNvSpPr/>
          <p:nvPr/>
        </p:nvSpPr>
        <p:spPr bwMode="auto">
          <a:xfrm>
            <a:off x="4357148" y="2314683"/>
            <a:ext cx="1737579" cy="2240630"/>
          </a:xfrm>
          <a:custGeom>
            <a:avLst/>
            <a:gdLst>
              <a:gd name="T0" fmla="*/ 493 w 737"/>
              <a:gd name="T1" fmla="*/ 192 h 950"/>
              <a:gd name="T2" fmla="*/ 460 w 737"/>
              <a:gd name="T3" fmla="*/ 198 h 950"/>
              <a:gd name="T4" fmla="*/ 262 w 737"/>
              <a:gd name="T5" fmla="*/ 0 h 950"/>
              <a:gd name="T6" fmla="*/ 262 w 737"/>
              <a:gd name="T7" fmla="*/ 950 h 950"/>
              <a:gd name="T8" fmla="*/ 262 w 737"/>
              <a:gd name="T9" fmla="*/ 950 h 950"/>
              <a:gd name="T10" fmla="*/ 460 w 737"/>
              <a:gd name="T11" fmla="*/ 752 h 950"/>
              <a:gd name="T12" fmla="*/ 455 w 737"/>
              <a:gd name="T13" fmla="*/ 719 h 950"/>
              <a:gd name="T14" fmla="*/ 405 w 737"/>
              <a:gd name="T15" fmla="*/ 702 h 950"/>
              <a:gd name="T16" fmla="*/ 405 w 737"/>
              <a:gd name="T17" fmla="*/ 618 h 950"/>
              <a:gd name="T18" fmla="*/ 489 w 737"/>
              <a:gd name="T19" fmla="*/ 618 h 950"/>
              <a:gd name="T20" fmla="*/ 506 w 737"/>
              <a:gd name="T21" fmla="*/ 667 h 950"/>
              <a:gd name="T22" fmla="*/ 539 w 737"/>
              <a:gd name="T23" fmla="*/ 673 h 950"/>
              <a:gd name="T24" fmla="*/ 737 w 737"/>
              <a:gd name="T25" fmla="*/ 475 h 950"/>
              <a:gd name="T26" fmla="*/ 539 w 737"/>
              <a:gd name="T27" fmla="*/ 277 h 950"/>
              <a:gd name="T28" fmla="*/ 544 w 737"/>
              <a:gd name="T29" fmla="*/ 244 h 950"/>
              <a:gd name="T30" fmla="*/ 594 w 737"/>
              <a:gd name="T31" fmla="*/ 227 h 950"/>
              <a:gd name="T32" fmla="*/ 594 w 737"/>
              <a:gd name="T33" fmla="*/ 143 h 950"/>
              <a:gd name="T34" fmla="*/ 510 w 737"/>
              <a:gd name="T35" fmla="*/ 143 h 950"/>
              <a:gd name="T36" fmla="*/ 493 w 737"/>
              <a:gd name="T37" fmla="*/ 19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7" h="950">
                <a:moveTo>
                  <a:pt x="493" y="192"/>
                </a:moveTo>
                <a:cubicBezTo>
                  <a:pt x="484" y="198"/>
                  <a:pt x="471" y="199"/>
                  <a:pt x="460" y="198"/>
                </a:cubicBezTo>
                <a:cubicBezTo>
                  <a:pt x="262" y="0"/>
                  <a:pt x="262" y="0"/>
                  <a:pt x="262" y="0"/>
                </a:cubicBezTo>
                <a:cubicBezTo>
                  <a:pt x="0" y="262"/>
                  <a:pt x="0" y="687"/>
                  <a:pt x="262" y="950"/>
                </a:cubicBezTo>
                <a:cubicBezTo>
                  <a:pt x="262" y="950"/>
                  <a:pt x="262" y="950"/>
                  <a:pt x="262" y="950"/>
                </a:cubicBezTo>
                <a:cubicBezTo>
                  <a:pt x="460" y="752"/>
                  <a:pt x="460" y="752"/>
                  <a:pt x="460" y="752"/>
                </a:cubicBezTo>
                <a:cubicBezTo>
                  <a:pt x="461" y="741"/>
                  <a:pt x="460" y="728"/>
                  <a:pt x="455" y="719"/>
                </a:cubicBezTo>
                <a:cubicBezTo>
                  <a:pt x="437" y="721"/>
                  <a:pt x="419" y="715"/>
                  <a:pt x="405" y="702"/>
                </a:cubicBezTo>
                <a:cubicBezTo>
                  <a:pt x="382" y="679"/>
                  <a:pt x="382" y="641"/>
                  <a:pt x="405" y="618"/>
                </a:cubicBezTo>
                <a:cubicBezTo>
                  <a:pt x="428" y="595"/>
                  <a:pt x="466" y="595"/>
                  <a:pt x="489" y="618"/>
                </a:cubicBezTo>
                <a:cubicBezTo>
                  <a:pt x="503" y="631"/>
                  <a:pt x="508" y="650"/>
                  <a:pt x="506" y="667"/>
                </a:cubicBezTo>
                <a:cubicBezTo>
                  <a:pt x="516" y="673"/>
                  <a:pt x="528" y="674"/>
                  <a:pt x="539" y="673"/>
                </a:cubicBezTo>
                <a:cubicBezTo>
                  <a:pt x="737" y="475"/>
                  <a:pt x="737" y="475"/>
                  <a:pt x="737" y="475"/>
                </a:cubicBezTo>
                <a:cubicBezTo>
                  <a:pt x="539" y="277"/>
                  <a:pt x="539" y="277"/>
                  <a:pt x="539" y="277"/>
                </a:cubicBezTo>
                <a:cubicBezTo>
                  <a:pt x="538" y="266"/>
                  <a:pt x="539" y="253"/>
                  <a:pt x="544" y="244"/>
                </a:cubicBezTo>
                <a:cubicBezTo>
                  <a:pt x="562" y="246"/>
                  <a:pt x="581" y="240"/>
                  <a:pt x="594" y="227"/>
                </a:cubicBezTo>
                <a:cubicBezTo>
                  <a:pt x="617" y="204"/>
                  <a:pt x="617" y="166"/>
                  <a:pt x="594" y="143"/>
                </a:cubicBezTo>
                <a:cubicBezTo>
                  <a:pt x="571" y="120"/>
                  <a:pt x="533" y="120"/>
                  <a:pt x="510" y="143"/>
                </a:cubicBezTo>
                <a:cubicBezTo>
                  <a:pt x="497" y="156"/>
                  <a:pt x="491" y="175"/>
                  <a:pt x="493" y="192"/>
                </a:cubicBezTo>
                <a:close/>
              </a:path>
            </a:pathLst>
          </a:custGeom>
          <a:solidFill>
            <a:srgbClr val="37554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9EB69A1B-F18B-00B4-DC17-570DBEA3DEE5}"/>
              </a:ext>
            </a:extLst>
          </p:cNvPr>
          <p:cNvSpPr/>
          <p:nvPr/>
        </p:nvSpPr>
        <p:spPr>
          <a:xfrm>
            <a:off x="4178935" y="1544002"/>
            <a:ext cx="3807022" cy="3757426"/>
          </a:xfrm>
          <a:prstGeom prst="arc">
            <a:avLst>
              <a:gd name="adj1" fmla="val 19872404"/>
              <a:gd name="adj2" fmla="val 1799806"/>
            </a:avLst>
          </a:prstGeom>
          <a:ln w="31750">
            <a:solidFill>
              <a:schemeClr val="bg1">
                <a:lumMod val="8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0EC1C859-6949-19DF-02BB-E167D338C3A7}"/>
              </a:ext>
            </a:extLst>
          </p:cNvPr>
          <p:cNvSpPr/>
          <p:nvPr/>
        </p:nvSpPr>
        <p:spPr>
          <a:xfrm>
            <a:off x="4192073" y="1556571"/>
            <a:ext cx="3807022" cy="3757426"/>
          </a:xfrm>
          <a:prstGeom prst="arc">
            <a:avLst>
              <a:gd name="adj1" fmla="val 3286547"/>
              <a:gd name="adj2" fmla="val 7915667"/>
            </a:avLst>
          </a:prstGeom>
          <a:ln w="31750">
            <a:solidFill>
              <a:schemeClr val="bg1">
                <a:lumMod val="8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D3E53AB4-D946-34E9-FB4D-FE6DCE194AF1}"/>
              </a:ext>
            </a:extLst>
          </p:cNvPr>
          <p:cNvSpPr/>
          <p:nvPr/>
        </p:nvSpPr>
        <p:spPr>
          <a:xfrm>
            <a:off x="4192073" y="1556571"/>
            <a:ext cx="3807022" cy="3757426"/>
          </a:xfrm>
          <a:prstGeom prst="arc">
            <a:avLst>
              <a:gd name="adj1" fmla="val 9432568"/>
              <a:gd name="adj2" fmla="val 12657671"/>
            </a:avLst>
          </a:prstGeom>
          <a:ln w="31750">
            <a:solidFill>
              <a:schemeClr val="bg1">
                <a:lumMod val="8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81D1E21D-D765-3D87-FED6-710D0C339BB8}"/>
              </a:ext>
            </a:extLst>
          </p:cNvPr>
          <p:cNvSpPr/>
          <p:nvPr/>
        </p:nvSpPr>
        <p:spPr>
          <a:xfrm>
            <a:off x="4178935" y="1544002"/>
            <a:ext cx="3807022" cy="3757426"/>
          </a:xfrm>
          <a:prstGeom prst="arc">
            <a:avLst>
              <a:gd name="adj1" fmla="val 14308624"/>
              <a:gd name="adj2" fmla="val 18507006"/>
            </a:avLst>
          </a:prstGeom>
          <a:ln w="31750">
            <a:solidFill>
              <a:schemeClr val="bg1">
                <a:lumMod val="8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957CA7-ECBB-8465-FC81-10F37250DAC5}"/>
              </a:ext>
            </a:extLst>
          </p:cNvPr>
          <p:cNvSpPr txBox="1"/>
          <p:nvPr/>
        </p:nvSpPr>
        <p:spPr>
          <a:xfrm>
            <a:off x="4545643" y="3252754"/>
            <a:ext cx="1209793" cy="33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AE29E6-739A-0816-5A3B-2112F41C2AD5}"/>
              </a:ext>
            </a:extLst>
          </p:cNvPr>
          <p:cNvSpPr txBox="1"/>
          <p:nvPr/>
        </p:nvSpPr>
        <p:spPr>
          <a:xfrm>
            <a:off x="6358620" y="3265323"/>
            <a:ext cx="1209793" cy="33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61EF6D-3175-8DA5-954E-2E2614AAD6D5}"/>
              </a:ext>
            </a:extLst>
          </p:cNvPr>
          <p:cNvSpPr txBox="1"/>
          <p:nvPr/>
        </p:nvSpPr>
        <p:spPr>
          <a:xfrm>
            <a:off x="5490973" y="2188997"/>
            <a:ext cx="1209793" cy="33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120335-04ED-C0DE-6BE8-3F95E6038F65}"/>
              </a:ext>
            </a:extLst>
          </p:cNvPr>
          <p:cNvSpPr txBox="1"/>
          <p:nvPr/>
        </p:nvSpPr>
        <p:spPr>
          <a:xfrm>
            <a:off x="5473837" y="4312512"/>
            <a:ext cx="1209793" cy="33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关键词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5D64D19-E4C3-4D2B-B917-2C157E9CEF08}"/>
              </a:ext>
            </a:extLst>
          </p:cNvPr>
          <p:cNvSpPr/>
          <p:nvPr/>
        </p:nvSpPr>
        <p:spPr>
          <a:xfrm>
            <a:off x="4395990" y="1697110"/>
            <a:ext cx="579764" cy="579867"/>
          </a:xfrm>
          <a:prstGeom prst="ellipse">
            <a:avLst/>
          </a:prstGeom>
          <a:solidFill>
            <a:srgbClr val="9A7C6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6B15399-B9D0-84DD-AA43-031A0C1277EC}"/>
              </a:ext>
            </a:extLst>
          </p:cNvPr>
          <p:cNvSpPr/>
          <p:nvPr/>
        </p:nvSpPr>
        <p:spPr>
          <a:xfrm>
            <a:off x="7406193" y="1734816"/>
            <a:ext cx="579764" cy="579867"/>
          </a:xfrm>
          <a:prstGeom prst="ellipse">
            <a:avLst/>
          </a:prstGeom>
          <a:solidFill>
            <a:srgbClr val="37554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42CF248-DC99-EDF1-EE45-B9302B789CD6}"/>
              </a:ext>
            </a:extLst>
          </p:cNvPr>
          <p:cNvSpPr/>
          <p:nvPr/>
        </p:nvSpPr>
        <p:spPr>
          <a:xfrm>
            <a:off x="7252542" y="4421630"/>
            <a:ext cx="579764" cy="579867"/>
          </a:xfrm>
          <a:prstGeom prst="ellipse">
            <a:avLst/>
          </a:prstGeom>
          <a:solidFill>
            <a:srgbClr val="9A7C6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A255CB-47F7-585D-C96B-7D60B451F987}"/>
              </a:ext>
            </a:extLst>
          </p:cNvPr>
          <p:cNvSpPr/>
          <p:nvPr/>
        </p:nvSpPr>
        <p:spPr>
          <a:xfrm>
            <a:off x="4192073" y="4312512"/>
            <a:ext cx="579764" cy="579867"/>
          </a:xfrm>
          <a:prstGeom prst="ellipse">
            <a:avLst/>
          </a:prstGeom>
          <a:solidFill>
            <a:srgbClr val="37554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AutoShape 114">
            <a:extLst>
              <a:ext uri="{FF2B5EF4-FFF2-40B4-BE49-F238E27FC236}">
                <a16:creationId xmlns:a16="http://schemas.microsoft.com/office/drawing/2014/main" id="{2B2A4384-F2F2-C29C-2022-45DE806C1D06}"/>
              </a:ext>
            </a:extLst>
          </p:cNvPr>
          <p:cNvSpPr>
            <a:spLocks noChangeAspect="1"/>
          </p:cNvSpPr>
          <p:nvPr/>
        </p:nvSpPr>
        <p:spPr bwMode="auto">
          <a:xfrm>
            <a:off x="4528858" y="1819861"/>
            <a:ext cx="322773" cy="3137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400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Freeform 16" descr="D:\51PPT模板网\51pptmoban.com\图片.jpg">
            <a:extLst>
              <a:ext uri="{FF2B5EF4-FFF2-40B4-BE49-F238E27FC236}">
                <a16:creationId xmlns:a16="http://schemas.microsoft.com/office/drawing/2014/main" id="{C58564BC-4080-C629-DFE0-312CC4306D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66143" y="4445995"/>
            <a:ext cx="223832" cy="351614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26" name="Freeform 138" descr="D:\51PPT模板网\51pptmoban.com\图片.jpg">
            <a:extLst>
              <a:ext uri="{FF2B5EF4-FFF2-40B4-BE49-F238E27FC236}">
                <a16:creationId xmlns:a16="http://schemas.microsoft.com/office/drawing/2014/main" id="{4D384989-4A04-0573-3829-576905E705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45184" y="1863977"/>
            <a:ext cx="263783" cy="31570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27" name="AutoShape 29">
            <a:extLst>
              <a:ext uri="{FF2B5EF4-FFF2-40B4-BE49-F238E27FC236}">
                <a16:creationId xmlns:a16="http://schemas.microsoft.com/office/drawing/2014/main" id="{B749B06E-CBDC-EDC1-CB21-44C817EDB3C4}"/>
              </a:ext>
            </a:extLst>
          </p:cNvPr>
          <p:cNvSpPr>
            <a:spLocks noChangeAspect="1"/>
          </p:cNvSpPr>
          <p:nvPr/>
        </p:nvSpPr>
        <p:spPr bwMode="auto">
          <a:xfrm>
            <a:off x="7401952" y="4588706"/>
            <a:ext cx="280943" cy="2810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400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9EDCB60-FE16-A8CA-4A8A-AF9983F52530}"/>
              </a:ext>
            </a:extLst>
          </p:cNvPr>
          <p:cNvSpPr/>
          <p:nvPr/>
        </p:nvSpPr>
        <p:spPr>
          <a:xfrm>
            <a:off x="5755005" y="2972752"/>
            <a:ext cx="715010" cy="715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DE74A66-AF51-3713-E5D0-C5639C99DDF8}"/>
              </a:ext>
            </a:extLst>
          </p:cNvPr>
          <p:cNvGrpSpPr/>
          <p:nvPr/>
        </p:nvGrpSpPr>
        <p:grpSpPr>
          <a:xfrm>
            <a:off x="8110080" y="1652712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533AF2A-A82E-7ABD-F7C8-68BF2AA346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67C52BC-C805-75E8-F8AE-297FF9D0EBB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B9B7E93-EE97-C082-B5A4-86B429A22E94}"/>
              </a:ext>
            </a:extLst>
          </p:cNvPr>
          <p:cNvGrpSpPr/>
          <p:nvPr/>
        </p:nvGrpSpPr>
        <p:grpSpPr>
          <a:xfrm>
            <a:off x="1298234" y="1652712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744E819-985B-3915-05A6-12F27D98B1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DE18720-2301-737E-9095-D825D7C1E45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0D341C3-0A56-FB5F-845C-ED3E94AEA937}"/>
              </a:ext>
            </a:extLst>
          </p:cNvPr>
          <p:cNvGrpSpPr/>
          <p:nvPr/>
        </p:nvGrpSpPr>
        <p:grpSpPr>
          <a:xfrm>
            <a:off x="8110080" y="4396171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32634EE-C73D-88C8-9A05-E7681B2D36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A071295-0EE5-D19C-5199-927E664070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01797E2-F9BD-9106-835F-40141B7E79AB}"/>
              </a:ext>
            </a:extLst>
          </p:cNvPr>
          <p:cNvGrpSpPr/>
          <p:nvPr/>
        </p:nvGrpSpPr>
        <p:grpSpPr>
          <a:xfrm>
            <a:off x="1298234" y="4396171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3604AB8-EE5A-58B9-CDB7-B10A247D88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984DE91-C2CA-312F-8C3E-589A6904144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943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6EFE885-9451-482C-5623-E423D1EE6649}"/>
              </a:ext>
            </a:extLst>
          </p:cNvPr>
          <p:cNvGrpSpPr/>
          <p:nvPr/>
        </p:nvGrpSpPr>
        <p:grpSpPr>
          <a:xfrm>
            <a:off x="3479800" y="2286350"/>
            <a:ext cx="5232400" cy="1531628"/>
            <a:chOff x="526200" y="809678"/>
            <a:chExt cx="11139600" cy="32607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F94CD3-50B0-ACD2-19FB-FD68F22C2988}"/>
                </a:ext>
              </a:extLst>
            </p:cNvPr>
            <p:cNvSpPr/>
            <p:nvPr/>
          </p:nvSpPr>
          <p:spPr>
            <a:xfrm flipH="1">
              <a:off x="863600" y="1183237"/>
              <a:ext cx="10464800" cy="2887224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229BA-E7D5-829B-6A42-122EA41B25F6}"/>
                </a:ext>
              </a:extLst>
            </p:cNvPr>
            <p:cNvSpPr/>
            <p:nvPr/>
          </p:nvSpPr>
          <p:spPr>
            <a:xfrm flipH="1">
              <a:off x="526200" y="809678"/>
              <a:ext cx="11139600" cy="3073400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7FFEEEC-61CB-8999-4367-6F9AA821A653}"/>
              </a:ext>
            </a:extLst>
          </p:cNvPr>
          <p:cNvSpPr txBox="1"/>
          <p:nvPr/>
        </p:nvSpPr>
        <p:spPr>
          <a:xfrm>
            <a:off x="1988457" y="4111547"/>
            <a:ext cx="82150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4943279" y="277732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75549"/>
                </a:solidFill>
              </a:defRPr>
            </a:lvl1pPr>
          </a:lstStyle>
          <a:p>
            <a:r>
              <a:rPr lang="zh-CN" altLang="en-US" dirty="0"/>
              <a:t>研究方法与过程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355561-C21D-52A6-A18D-9A25081218EB}"/>
              </a:ext>
            </a:extLst>
          </p:cNvPr>
          <p:cNvSpPr txBox="1"/>
          <p:nvPr/>
        </p:nvSpPr>
        <p:spPr>
          <a:xfrm>
            <a:off x="5255064" y="811827"/>
            <a:ext cx="1681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97350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研究方法与过程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CF217D3-C015-8190-DA64-9EDD00DCF3A4}"/>
              </a:ext>
            </a:extLst>
          </p:cNvPr>
          <p:cNvGrpSpPr/>
          <p:nvPr/>
        </p:nvGrpSpPr>
        <p:grpSpPr>
          <a:xfrm>
            <a:off x="1713867" y="1320779"/>
            <a:ext cx="8764264" cy="1346796"/>
            <a:chOff x="1260475" y="4013835"/>
            <a:chExt cx="9657080" cy="148399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5E9341D-5940-E464-DAC7-FFCCC36782D4}"/>
                </a:ext>
              </a:extLst>
            </p:cNvPr>
            <p:cNvGrpSpPr/>
            <p:nvPr/>
          </p:nvGrpSpPr>
          <p:grpSpPr>
            <a:xfrm>
              <a:off x="6108065" y="4013835"/>
              <a:ext cx="2386330" cy="1483360"/>
              <a:chOff x="9619" y="6321"/>
              <a:chExt cx="3758" cy="2336"/>
            </a:xfrm>
          </p:grpSpPr>
          <p:sp>
            <p:nvSpPr>
              <p:cNvPr id="13" name="Flowchart: Manual Input 11">
                <a:extLst>
                  <a:ext uri="{FF2B5EF4-FFF2-40B4-BE49-F238E27FC236}">
                    <a16:creationId xmlns:a16="http://schemas.microsoft.com/office/drawing/2014/main" id="{538D3A86-499C-F56E-C68A-90041812A906}"/>
                  </a:ext>
                </a:extLst>
              </p:cNvPr>
              <p:cNvSpPr/>
              <p:nvPr/>
            </p:nvSpPr>
            <p:spPr>
              <a:xfrm>
                <a:off x="9619" y="6321"/>
                <a:ext cx="3758" cy="2337"/>
              </a:xfrm>
              <a:prstGeom prst="flowChartManualInput">
                <a:avLst/>
              </a:prstGeom>
              <a:solidFill>
                <a:srgbClr val="9A7C6D"/>
              </a:solidFill>
              <a:ln w="3810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34289" rIns="0" bIns="34289" rtlCol="0" anchor="ctr"/>
              <a:lstStyle/>
              <a:p>
                <a:pPr algn="ctr"/>
                <a:endParaRPr lang="en-US" sz="1500" b="1">
                  <a:solidFill>
                    <a:schemeClr val="tx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4" name="Freeform 6" descr="D:\51PPT模板网\51pptmoban.com\图片.jpg">
                <a:extLst>
                  <a:ext uri="{FF2B5EF4-FFF2-40B4-BE49-F238E27FC236}">
                    <a16:creationId xmlns:a16="http://schemas.microsoft.com/office/drawing/2014/main" id="{7772CFC8-FD92-95D8-1CC5-913EA2E37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71" y="7100"/>
                <a:ext cx="1092" cy="1055"/>
              </a:xfrm>
              <a:custGeom>
                <a:avLst/>
                <a:gdLst>
                  <a:gd name="T0" fmla="*/ 161 w 502"/>
                  <a:gd name="T1" fmla="*/ 58 h 485"/>
                  <a:gd name="T2" fmla="*/ 406 w 502"/>
                  <a:gd name="T3" fmla="*/ 100 h 485"/>
                  <a:gd name="T4" fmla="*/ 371 w 502"/>
                  <a:gd name="T5" fmla="*/ 58 h 485"/>
                  <a:gd name="T6" fmla="*/ 181 w 502"/>
                  <a:gd name="T7" fmla="*/ 459 h 485"/>
                  <a:gd name="T8" fmla="*/ 124 w 502"/>
                  <a:gd name="T9" fmla="*/ 294 h 485"/>
                  <a:gd name="T10" fmla="*/ 71 w 502"/>
                  <a:gd name="T11" fmla="*/ 294 h 485"/>
                  <a:gd name="T12" fmla="*/ 67 w 502"/>
                  <a:gd name="T13" fmla="*/ 268 h 485"/>
                  <a:gd name="T14" fmla="*/ 12 w 502"/>
                  <a:gd name="T15" fmla="*/ 225 h 485"/>
                  <a:gd name="T16" fmla="*/ 4 w 502"/>
                  <a:gd name="T17" fmla="*/ 209 h 485"/>
                  <a:gd name="T18" fmla="*/ 3 w 502"/>
                  <a:gd name="T19" fmla="*/ 207 h 485"/>
                  <a:gd name="T20" fmla="*/ 6 w 502"/>
                  <a:gd name="T21" fmla="*/ 181 h 485"/>
                  <a:gd name="T22" fmla="*/ 79 w 502"/>
                  <a:gd name="T23" fmla="*/ 111 h 485"/>
                  <a:gd name="T24" fmla="*/ 97 w 502"/>
                  <a:gd name="T25" fmla="*/ 110 h 485"/>
                  <a:gd name="T26" fmla="*/ 92 w 502"/>
                  <a:gd name="T27" fmla="*/ 145 h 485"/>
                  <a:gd name="T28" fmla="*/ 115 w 502"/>
                  <a:gd name="T29" fmla="*/ 122 h 485"/>
                  <a:gd name="T30" fmla="*/ 138 w 502"/>
                  <a:gd name="T31" fmla="*/ 122 h 485"/>
                  <a:gd name="T32" fmla="*/ 161 w 502"/>
                  <a:gd name="T33" fmla="*/ 145 h 485"/>
                  <a:gd name="T34" fmla="*/ 155 w 502"/>
                  <a:gd name="T35" fmla="*/ 110 h 485"/>
                  <a:gd name="T36" fmla="*/ 174 w 502"/>
                  <a:gd name="T37" fmla="*/ 111 h 485"/>
                  <a:gd name="T38" fmla="*/ 157 w 502"/>
                  <a:gd name="T39" fmla="*/ 314 h 485"/>
                  <a:gd name="T40" fmla="*/ 70 w 502"/>
                  <a:gd name="T41" fmla="*/ 173 h 485"/>
                  <a:gd name="T42" fmla="*/ 62 w 502"/>
                  <a:gd name="T43" fmla="*/ 222 h 485"/>
                  <a:gd name="T44" fmla="*/ 502 w 502"/>
                  <a:gd name="T45" fmla="*/ 211 h 485"/>
                  <a:gd name="T46" fmla="*/ 502 w 502"/>
                  <a:gd name="T47" fmla="*/ 210 h 485"/>
                  <a:gd name="T48" fmla="*/ 453 w 502"/>
                  <a:gd name="T49" fmla="*/ 111 h 485"/>
                  <a:gd name="T50" fmla="*/ 435 w 502"/>
                  <a:gd name="T51" fmla="*/ 110 h 485"/>
                  <a:gd name="T52" fmla="*/ 440 w 502"/>
                  <a:gd name="T53" fmla="*/ 145 h 485"/>
                  <a:gd name="T54" fmla="*/ 417 w 502"/>
                  <a:gd name="T55" fmla="*/ 122 h 485"/>
                  <a:gd name="T56" fmla="*/ 394 w 502"/>
                  <a:gd name="T57" fmla="*/ 122 h 485"/>
                  <a:gd name="T58" fmla="*/ 371 w 502"/>
                  <a:gd name="T59" fmla="*/ 145 h 485"/>
                  <a:gd name="T60" fmla="*/ 377 w 502"/>
                  <a:gd name="T61" fmla="*/ 110 h 485"/>
                  <a:gd name="T62" fmla="*/ 358 w 502"/>
                  <a:gd name="T63" fmla="*/ 111 h 485"/>
                  <a:gd name="T64" fmla="*/ 362 w 502"/>
                  <a:gd name="T65" fmla="*/ 314 h 485"/>
                  <a:gd name="T66" fmla="*/ 403 w 502"/>
                  <a:gd name="T67" fmla="*/ 459 h 485"/>
                  <a:gd name="T68" fmla="*/ 413 w 502"/>
                  <a:gd name="T69" fmla="*/ 459 h 485"/>
                  <a:gd name="T70" fmla="*/ 469 w 502"/>
                  <a:gd name="T71" fmla="*/ 303 h 485"/>
                  <a:gd name="T72" fmla="*/ 498 w 502"/>
                  <a:gd name="T73" fmla="*/ 233 h 485"/>
                  <a:gd name="T74" fmla="*/ 501 w 502"/>
                  <a:gd name="T75" fmla="*/ 227 h 485"/>
                  <a:gd name="T76" fmla="*/ 260 w 502"/>
                  <a:gd name="T77" fmla="*/ 94 h 485"/>
                  <a:gd name="T78" fmla="*/ 222 w 502"/>
                  <a:gd name="T79" fmla="*/ 47 h 485"/>
                  <a:gd name="T80" fmla="*/ 310 w 502"/>
                  <a:gd name="T81" fmla="*/ 105 h 485"/>
                  <a:gd name="T82" fmla="*/ 308 w 502"/>
                  <a:gd name="T83" fmla="*/ 118 h 485"/>
                  <a:gd name="T84" fmla="*/ 272 w 502"/>
                  <a:gd name="T85" fmla="*/ 197 h 485"/>
                  <a:gd name="T86" fmla="*/ 267 w 502"/>
                  <a:gd name="T87" fmla="*/ 102 h 485"/>
                  <a:gd name="T88" fmla="*/ 251 w 502"/>
                  <a:gd name="T89" fmla="*/ 120 h 485"/>
                  <a:gd name="T90" fmla="*/ 231 w 502"/>
                  <a:gd name="T91" fmla="*/ 127 h 485"/>
                  <a:gd name="T92" fmla="*/ 228 w 502"/>
                  <a:gd name="T93" fmla="*/ 103 h 485"/>
                  <a:gd name="T94" fmla="*/ 187 w 502"/>
                  <a:gd name="T95" fmla="*/ 126 h 485"/>
                  <a:gd name="T96" fmla="*/ 195 w 502"/>
                  <a:gd name="T97" fmla="*/ 305 h 485"/>
                  <a:gd name="T98" fmla="*/ 205 w 502"/>
                  <a:gd name="T99" fmla="*/ 485 h 485"/>
                  <a:gd name="T100" fmla="*/ 262 w 502"/>
                  <a:gd name="T101" fmla="*/ 305 h 485"/>
                  <a:gd name="T102" fmla="*/ 319 w 502"/>
                  <a:gd name="T103" fmla="*/ 305 h 485"/>
                  <a:gd name="T104" fmla="*/ 325 w 502"/>
                  <a:gd name="T105" fmla="*/ 305 h 485"/>
                  <a:gd name="T106" fmla="*/ 311 w 502"/>
                  <a:gd name="T107" fmla="*/ 105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2" h="485">
                    <a:moveTo>
                      <a:pt x="92" y="58"/>
                    </a:moveTo>
                    <a:cubicBezTo>
                      <a:pt x="92" y="34"/>
                      <a:pt x="107" y="15"/>
                      <a:pt x="126" y="15"/>
                    </a:cubicBezTo>
                    <a:cubicBezTo>
                      <a:pt x="145" y="15"/>
                      <a:pt x="161" y="34"/>
                      <a:pt x="161" y="58"/>
                    </a:cubicBezTo>
                    <a:cubicBezTo>
                      <a:pt x="161" y="81"/>
                      <a:pt x="145" y="100"/>
                      <a:pt x="126" y="100"/>
                    </a:cubicBezTo>
                    <a:cubicBezTo>
                      <a:pt x="107" y="100"/>
                      <a:pt x="92" y="81"/>
                      <a:pt x="92" y="58"/>
                    </a:cubicBezTo>
                    <a:close/>
                    <a:moveTo>
                      <a:pt x="406" y="100"/>
                    </a:moveTo>
                    <a:cubicBezTo>
                      <a:pt x="425" y="100"/>
                      <a:pt x="440" y="81"/>
                      <a:pt x="440" y="58"/>
                    </a:cubicBezTo>
                    <a:cubicBezTo>
                      <a:pt x="440" y="34"/>
                      <a:pt x="425" y="15"/>
                      <a:pt x="406" y="15"/>
                    </a:cubicBezTo>
                    <a:cubicBezTo>
                      <a:pt x="386" y="15"/>
                      <a:pt x="371" y="34"/>
                      <a:pt x="371" y="58"/>
                    </a:cubicBezTo>
                    <a:cubicBezTo>
                      <a:pt x="371" y="81"/>
                      <a:pt x="386" y="100"/>
                      <a:pt x="406" y="100"/>
                    </a:cubicBezTo>
                    <a:close/>
                    <a:moveTo>
                      <a:pt x="181" y="316"/>
                    </a:moveTo>
                    <a:cubicBezTo>
                      <a:pt x="182" y="355"/>
                      <a:pt x="182" y="419"/>
                      <a:pt x="181" y="459"/>
                    </a:cubicBezTo>
                    <a:cubicBezTo>
                      <a:pt x="134" y="459"/>
                      <a:pt x="134" y="459"/>
                      <a:pt x="134" y="459"/>
                    </a:cubicBezTo>
                    <a:cubicBezTo>
                      <a:pt x="129" y="294"/>
                      <a:pt x="129" y="294"/>
                      <a:pt x="129" y="294"/>
                    </a:cubicBezTo>
                    <a:cubicBezTo>
                      <a:pt x="127" y="294"/>
                      <a:pt x="125" y="294"/>
                      <a:pt x="124" y="294"/>
                    </a:cubicBezTo>
                    <a:cubicBezTo>
                      <a:pt x="124" y="326"/>
                      <a:pt x="125" y="411"/>
                      <a:pt x="124" y="459"/>
                    </a:cubicBezTo>
                    <a:cubicBezTo>
                      <a:pt x="77" y="459"/>
                      <a:pt x="77" y="459"/>
                      <a:pt x="77" y="459"/>
                    </a:cubicBezTo>
                    <a:cubicBezTo>
                      <a:pt x="71" y="294"/>
                      <a:pt x="71" y="294"/>
                      <a:pt x="71" y="294"/>
                    </a:cubicBezTo>
                    <a:cubicBezTo>
                      <a:pt x="70" y="294"/>
                      <a:pt x="68" y="294"/>
                      <a:pt x="67" y="294"/>
                    </a:cubicBezTo>
                    <a:cubicBezTo>
                      <a:pt x="67" y="293"/>
                      <a:pt x="67" y="293"/>
                      <a:pt x="67" y="293"/>
                    </a:cubicBezTo>
                    <a:cubicBezTo>
                      <a:pt x="67" y="285"/>
                      <a:pt x="67" y="277"/>
                      <a:pt x="67" y="268"/>
                    </a:cubicBezTo>
                    <a:cubicBezTo>
                      <a:pt x="59" y="273"/>
                      <a:pt x="50" y="278"/>
                      <a:pt x="41" y="282"/>
                    </a:cubicBezTo>
                    <a:cubicBezTo>
                      <a:pt x="22" y="244"/>
                      <a:pt x="22" y="244"/>
                      <a:pt x="22" y="244"/>
                    </a:cubicBezTo>
                    <a:cubicBezTo>
                      <a:pt x="12" y="225"/>
                      <a:pt x="12" y="225"/>
                      <a:pt x="12" y="225"/>
                    </a:cubicBezTo>
                    <a:cubicBezTo>
                      <a:pt x="7" y="216"/>
                      <a:pt x="7" y="216"/>
                      <a:pt x="7" y="216"/>
                    </a:cubicBezTo>
                    <a:cubicBezTo>
                      <a:pt x="5" y="211"/>
                      <a:pt x="5" y="211"/>
                      <a:pt x="5" y="211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4" y="195"/>
                      <a:pt x="0" y="231"/>
                      <a:pt x="5" y="182"/>
                    </a:cubicBezTo>
                    <a:cubicBezTo>
                      <a:pt x="6" y="181"/>
                      <a:pt x="6" y="181"/>
                      <a:pt x="6" y="181"/>
                    </a:cubicBezTo>
                    <a:cubicBezTo>
                      <a:pt x="6" y="181"/>
                      <a:pt x="6" y="181"/>
                      <a:pt x="6" y="181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8" y="114"/>
                      <a:pt x="73" y="112"/>
                      <a:pt x="79" y="111"/>
                    </a:cubicBezTo>
                    <a:cubicBezTo>
                      <a:pt x="79" y="111"/>
                      <a:pt x="80" y="111"/>
                      <a:pt x="80" y="111"/>
                    </a:cubicBezTo>
                    <a:cubicBezTo>
                      <a:pt x="86" y="110"/>
                      <a:pt x="92" y="110"/>
                      <a:pt x="97" y="109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100" y="131"/>
                      <a:pt x="100" y="131"/>
                      <a:pt x="100" y="131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115" y="195"/>
                      <a:pt x="115" y="195"/>
                      <a:pt x="115" y="195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8" y="195"/>
                      <a:pt x="138" y="195"/>
                      <a:pt x="138" y="195"/>
                    </a:cubicBezTo>
                    <a:cubicBezTo>
                      <a:pt x="161" y="145"/>
                      <a:pt x="161" y="145"/>
                      <a:pt x="161" y="145"/>
                    </a:cubicBezTo>
                    <a:cubicBezTo>
                      <a:pt x="152" y="131"/>
                      <a:pt x="152" y="131"/>
                      <a:pt x="152" y="131"/>
                    </a:cubicBezTo>
                    <a:cubicBezTo>
                      <a:pt x="170" y="122"/>
                      <a:pt x="170" y="122"/>
                      <a:pt x="170" y="122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61" y="110"/>
                      <a:pt x="167" y="110"/>
                      <a:pt x="172" y="111"/>
                    </a:cubicBezTo>
                    <a:cubicBezTo>
                      <a:pt x="173" y="111"/>
                      <a:pt x="173" y="111"/>
                      <a:pt x="174" y="111"/>
                    </a:cubicBezTo>
                    <a:cubicBezTo>
                      <a:pt x="174" y="111"/>
                      <a:pt x="175" y="112"/>
                      <a:pt x="176" y="112"/>
                    </a:cubicBezTo>
                    <a:cubicBezTo>
                      <a:pt x="174" y="116"/>
                      <a:pt x="173" y="121"/>
                      <a:pt x="172" y="126"/>
                    </a:cubicBezTo>
                    <a:cubicBezTo>
                      <a:pt x="157" y="314"/>
                      <a:pt x="157" y="314"/>
                      <a:pt x="157" y="314"/>
                    </a:cubicBezTo>
                    <a:cubicBezTo>
                      <a:pt x="169" y="315"/>
                      <a:pt x="169" y="315"/>
                      <a:pt x="169" y="315"/>
                    </a:cubicBezTo>
                    <a:cubicBezTo>
                      <a:pt x="173" y="315"/>
                      <a:pt x="177" y="315"/>
                      <a:pt x="181" y="316"/>
                    </a:cubicBezTo>
                    <a:close/>
                    <a:moveTo>
                      <a:pt x="70" y="173"/>
                    </a:moveTo>
                    <a:cubicBezTo>
                      <a:pt x="49" y="198"/>
                      <a:pt x="49" y="198"/>
                      <a:pt x="49" y="198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62" y="222"/>
                      <a:pt x="62" y="222"/>
                      <a:pt x="62" y="222"/>
                    </a:cubicBezTo>
                    <a:cubicBezTo>
                      <a:pt x="68" y="232"/>
                      <a:pt x="68" y="232"/>
                      <a:pt x="68" y="232"/>
                    </a:cubicBezTo>
                    <a:cubicBezTo>
                      <a:pt x="68" y="212"/>
                      <a:pt x="69" y="192"/>
                      <a:pt x="70" y="173"/>
                    </a:cubicBezTo>
                    <a:close/>
                    <a:moveTo>
                      <a:pt x="502" y="211"/>
                    </a:moveTo>
                    <a:cubicBezTo>
                      <a:pt x="502" y="210"/>
                      <a:pt x="502" y="210"/>
                      <a:pt x="502" y="210"/>
                    </a:cubicBezTo>
                    <a:cubicBezTo>
                      <a:pt x="502" y="210"/>
                      <a:pt x="502" y="210"/>
                      <a:pt x="502" y="210"/>
                    </a:cubicBezTo>
                    <a:cubicBezTo>
                      <a:pt x="502" y="210"/>
                      <a:pt x="502" y="210"/>
                      <a:pt x="502" y="210"/>
                    </a:cubicBezTo>
                    <a:cubicBezTo>
                      <a:pt x="501" y="207"/>
                      <a:pt x="501" y="207"/>
                      <a:pt x="501" y="207"/>
                    </a:cubicBezTo>
                    <a:cubicBezTo>
                      <a:pt x="471" y="126"/>
                      <a:pt x="471" y="126"/>
                      <a:pt x="471" y="126"/>
                    </a:cubicBezTo>
                    <a:cubicBezTo>
                      <a:pt x="468" y="118"/>
                      <a:pt x="460" y="112"/>
                      <a:pt x="453" y="111"/>
                    </a:cubicBezTo>
                    <a:cubicBezTo>
                      <a:pt x="452" y="111"/>
                      <a:pt x="452" y="111"/>
                      <a:pt x="452" y="111"/>
                    </a:cubicBezTo>
                    <a:cubicBezTo>
                      <a:pt x="446" y="110"/>
                      <a:pt x="440" y="110"/>
                      <a:pt x="435" y="109"/>
                    </a:cubicBezTo>
                    <a:cubicBezTo>
                      <a:pt x="435" y="110"/>
                      <a:pt x="435" y="110"/>
                      <a:pt x="435" y="110"/>
                    </a:cubicBezTo>
                    <a:cubicBezTo>
                      <a:pt x="449" y="122"/>
                      <a:pt x="449" y="122"/>
                      <a:pt x="449" y="122"/>
                    </a:cubicBezTo>
                    <a:cubicBezTo>
                      <a:pt x="432" y="131"/>
                      <a:pt x="432" y="131"/>
                      <a:pt x="432" y="131"/>
                    </a:cubicBezTo>
                    <a:cubicBezTo>
                      <a:pt x="440" y="145"/>
                      <a:pt x="440" y="145"/>
                      <a:pt x="440" y="145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4" y="125"/>
                      <a:pt x="414" y="125"/>
                      <a:pt x="414" y="125"/>
                    </a:cubicBezTo>
                    <a:cubicBezTo>
                      <a:pt x="417" y="122"/>
                      <a:pt x="417" y="122"/>
                      <a:pt x="417" y="122"/>
                    </a:cubicBezTo>
                    <a:cubicBezTo>
                      <a:pt x="413" y="109"/>
                      <a:pt x="413" y="109"/>
                      <a:pt x="413" y="109"/>
                    </a:cubicBezTo>
                    <a:cubicBezTo>
                      <a:pt x="399" y="109"/>
                      <a:pt x="399" y="109"/>
                      <a:pt x="399" y="109"/>
                    </a:cubicBezTo>
                    <a:cubicBezTo>
                      <a:pt x="394" y="122"/>
                      <a:pt x="394" y="122"/>
                      <a:pt x="394" y="122"/>
                    </a:cubicBezTo>
                    <a:cubicBezTo>
                      <a:pt x="398" y="125"/>
                      <a:pt x="398" y="125"/>
                      <a:pt x="398" y="12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71" y="145"/>
                      <a:pt x="371" y="145"/>
                      <a:pt x="371" y="145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62" y="122"/>
                      <a:pt x="362" y="122"/>
                      <a:pt x="362" y="122"/>
                    </a:cubicBezTo>
                    <a:cubicBezTo>
                      <a:pt x="377" y="110"/>
                      <a:pt x="377" y="110"/>
                      <a:pt x="377" y="110"/>
                    </a:cubicBezTo>
                    <a:cubicBezTo>
                      <a:pt x="376" y="109"/>
                      <a:pt x="376" y="109"/>
                      <a:pt x="376" y="109"/>
                    </a:cubicBezTo>
                    <a:cubicBezTo>
                      <a:pt x="371" y="110"/>
                      <a:pt x="365" y="110"/>
                      <a:pt x="360" y="111"/>
                    </a:cubicBezTo>
                    <a:cubicBezTo>
                      <a:pt x="359" y="111"/>
                      <a:pt x="358" y="111"/>
                      <a:pt x="358" y="111"/>
                    </a:cubicBezTo>
                    <a:cubicBezTo>
                      <a:pt x="353" y="112"/>
                      <a:pt x="349" y="113"/>
                      <a:pt x="345" y="117"/>
                    </a:cubicBezTo>
                    <a:cubicBezTo>
                      <a:pt x="346" y="120"/>
                      <a:pt x="347" y="123"/>
                      <a:pt x="347" y="126"/>
                    </a:cubicBezTo>
                    <a:cubicBezTo>
                      <a:pt x="362" y="314"/>
                      <a:pt x="362" y="314"/>
                      <a:pt x="362" y="314"/>
                    </a:cubicBezTo>
                    <a:cubicBezTo>
                      <a:pt x="351" y="315"/>
                      <a:pt x="351" y="315"/>
                      <a:pt x="351" y="315"/>
                    </a:cubicBezTo>
                    <a:cubicBezTo>
                      <a:pt x="356" y="459"/>
                      <a:pt x="356" y="459"/>
                      <a:pt x="356" y="459"/>
                    </a:cubicBezTo>
                    <a:cubicBezTo>
                      <a:pt x="403" y="459"/>
                      <a:pt x="403" y="459"/>
                      <a:pt x="403" y="459"/>
                    </a:cubicBezTo>
                    <a:cubicBezTo>
                      <a:pt x="404" y="411"/>
                      <a:pt x="403" y="326"/>
                      <a:pt x="403" y="294"/>
                    </a:cubicBezTo>
                    <a:cubicBezTo>
                      <a:pt x="405" y="294"/>
                      <a:pt x="406" y="294"/>
                      <a:pt x="408" y="294"/>
                    </a:cubicBezTo>
                    <a:cubicBezTo>
                      <a:pt x="413" y="459"/>
                      <a:pt x="413" y="459"/>
                      <a:pt x="413" y="459"/>
                    </a:cubicBezTo>
                    <a:cubicBezTo>
                      <a:pt x="460" y="459"/>
                      <a:pt x="460" y="459"/>
                      <a:pt x="460" y="459"/>
                    </a:cubicBezTo>
                    <a:cubicBezTo>
                      <a:pt x="462" y="414"/>
                      <a:pt x="461" y="335"/>
                      <a:pt x="460" y="299"/>
                    </a:cubicBezTo>
                    <a:cubicBezTo>
                      <a:pt x="463" y="301"/>
                      <a:pt x="466" y="302"/>
                      <a:pt x="469" y="303"/>
                    </a:cubicBezTo>
                    <a:cubicBezTo>
                      <a:pt x="486" y="263"/>
                      <a:pt x="486" y="263"/>
                      <a:pt x="486" y="263"/>
                    </a:cubicBezTo>
                    <a:cubicBezTo>
                      <a:pt x="494" y="243"/>
                      <a:pt x="494" y="243"/>
                      <a:pt x="494" y="243"/>
                    </a:cubicBezTo>
                    <a:cubicBezTo>
                      <a:pt x="498" y="233"/>
                      <a:pt x="498" y="233"/>
                      <a:pt x="498" y="233"/>
                    </a:cubicBezTo>
                    <a:cubicBezTo>
                      <a:pt x="501" y="228"/>
                      <a:pt x="501" y="228"/>
                      <a:pt x="501" y="228"/>
                    </a:cubicBezTo>
                    <a:cubicBezTo>
                      <a:pt x="501" y="227"/>
                      <a:pt x="501" y="227"/>
                      <a:pt x="501" y="227"/>
                    </a:cubicBezTo>
                    <a:cubicBezTo>
                      <a:pt x="501" y="227"/>
                      <a:pt x="501" y="227"/>
                      <a:pt x="501" y="227"/>
                    </a:cubicBezTo>
                    <a:cubicBezTo>
                      <a:pt x="501" y="227"/>
                      <a:pt x="501" y="227"/>
                      <a:pt x="501" y="227"/>
                    </a:cubicBezTo>
                    <a:cubicBezTo>
                      <a:pt x="502" y="220"/>
                      <a:pt x="500" y="243"/>
                      <a:pt x="502" y="211"/>
                    </a:cubicBezTo>
                    <a:close/>
                    <a:moveTo>
                      <a:pt x="260" y="94"/>
                    </a:moveTo>
                    <a:cubicBezTo>
                      <a:pt x="281" y="94"/>
                      <a:pt x="297" y="73"/>
                      <a:pt x="297" y="47"/>
                    </a:cubicBezTo>
                    <a:cubicBezTo>
                      <a:pt x="297" y="21"/>
                      <a:pt x="281" y="0"/>
                      <a:pt x="260" y="0"/>
                    </a:cubicBezTo>
                    <a:cubicBezTo>
                      <a:pt x="239" y="0"/>
                      <a:pt x="222" y="21"/>
                      <a:pt x="222" y="47"/>
                    </a:cubicBezTo>
                    <a:cubicBezTo>
                      <a:pt x="222" y="73"/>
                      <a:pt x="239" y="94"/>
                      <a:pt x="260" y="94"/>
                    </a:cubicBezTo>
                    <a:close/>
                    <a:moveTo>
                      <a:pt x="311" y="105"/>
                    </a:moveTo>
                    <a:cubicBezTo>
                      <a:pt x="311" y="105"/>
                      <a:pt x="310" y="105"/>
                      <a:pt x="310" y="105"/>
                    </a:cubicBezTo>
                    <a:cubicBezTo>
                      <a:pt x="304" y="104"/>
                      <a:pt x="298" y="104"/>
                      <a:pt x="291" y="103"/>
                    </a:cubicBezTo>
                    <a:cubicBezTo>
                      <a:pt x="291" y="104"/>
                      <a:pt x="291" y="104"/>
                      <a:pt x="291" y="104"/>
                    </a:cubicBezTo>
                    <a:cubicBezTo>
                      <a:pt x="308" y="118"/>
                      <a:pt x="308" y="118"/>
                      <a:pt x="308" y="118"/>
                    </a:cubicBezTo>
                    <a:cubicBezTo>
                      <a:pt x="288" y="127"/>
                      <a:pt x="288" y="127"/>
                      <a:pt x="288" y="127"/>
                    </a:cubicBezTo>
                    <a:cubicBezTo>
                      <a:pt x="297" y="143"/>
                      <a:pt x="297" y="143"/>
                      <a:pt x="297" y="143"/>
                    </a:cubicBezTo>
                    <a:cubicBezTo>
                      <a:pt x="272" y="197"/>
                      <a:pt x="272" y="197"/>
                      <a:pt x="272" y="197"/>
                    </a:cubicBezTo>
                    <a:cubicBezTo>
                      <a:pt x="268" y="120"/>
                      <a:pt x="268" y="120"/>
                      <a:pt x="268" y="120"/>
                    </a:cubicBezTo>
                    <a:cubicBezTo>
                      <a:pt x="272" y="117"/>
                      <a:pt x="272" y="117"/>
                      <a:pt x="272" y="117"/>
                    </a:cubicBezTo>
                    <a:cubicBezTo>
                      <a:pt x="267" y="102"/>
                      <a:pt x="267" y="102"/>
                      <a:pt x="267" y="102"/>
                    </a:cubicBezTo>
                    <a:cubicBezTo>
                      <a:pt x="252" y="102"/>
                      <a:pt x="252" y="102"/>
                      <a:pt x="252" y="102"/>
                    </a:cubicBezTo>
                    <a:cubicBezTo>
                      <a:pt x="247" y="117"/>
                      <a:pt x="247" y="117"/>
                      <a:pt x="247" y="117"/>
                    </a:cubicBezTo>
                    <a:cubicBezTo>
                      <a:pt x="251" y="120"/>
                      <a:pt x="251" y="120"/>
                      <a:pt x="251" y="120"/>
                    </a:cubicBezTo>
                    <a:cubicBezTo>
                      <a:pt x="247" y="197"/>
                      <a:pt x="247" y="197"/>
                      <a:pt x="247" y="197"/>
                    </a:cubicBezTo>
                    <a:cubicBezTo>
                      <a:pt x="222" y="143"/>
                      <a:pt x="222" y="143"/>
                      <a:pt x="222" y="143"/>
                    </a:cubicBezTo>
                    <a:cubicBezTo>
                      <a:pt x="231" y="127"/>
                      <a:pt x="231" y="127"/>
                      <a:pt x="231" y="127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3"/>
                      <a:pt x="228" y="103"/>
                      <a:pt x="228" y="103"/>
                    </a:cubicBezTo>
                    <a:cubicBezTo>
                      <a:pt x="222" y="104"/>
                      <a:pt x="216" y="104"/>
                      <a:pt x="210" y="105"/>
                    </a:cubicBezTo>
                    <a:cubicBezTo>
                      <a:pt x="209" y="105"/>
                      <a:pt x="209" y="105"/>
                      <a:pt x="208" y="105"/>
                    </a:cubicBezTo>
                    <a:cubicBezTo>
                      <a:pt x="197" y="106"/>
                      <a:pt x="188" y="114"/>
                      <a:pt x="187" y="126"/>
                    </a:cubicBezTo>
                    <a:cubicBezTo>
                      <a:pt x="171" y="303"/>
                      <a:pt x="171" y="303"/>
                      <a:pt x="171" y="303"/>
                    </a:cubicBezTo>
                    <a:cubicBezTo>
                      <a:pt x="179" y="303"/>
                      <a:pt x="187" y="304"/>
                      <a:pt x="195" y="304"/>
                    </a:cubicBezTo>
                    <a:cubicBezTo>
                      <a:pt x="195" y="305"/>
                      <a:pt x="195" y="305"/>
                      <a:pt x="195" y="305"/>
                    </a:cubicBezTo>
                    <a:cubicBezTo>
                      <a:pt x="196" y="305"/>
                      <a:pt x="196" y="305"/>
                      <a:pt x="197" y="305"/>
                    </a:cubicBezTo>
                    <a:cubicBezTo>
                      <a:pt x="198" y="305"/>
                      <a:pt x="199" y="305"/>
                      <a:pt x="200" y="305"/>
                    </a:cubicBezTo>
                    <a:cubicBezTo>
                      <a:pt x="205" y="485"/>
                      <a:pt x="205" y="485"/>
                      <a:pt x="205" y="485"/>
                    </a:cubicBezTo>
                    <a:cubicBezTo>
                      <a:pt x="257" y="485"/>
                      <a:pt x="257" y="485"/>
                      <a:pt x="257" y="485"/>
                    </a:cubicBezTo>
                    <a:cubicBezTo>
                      <a:pt x="258" y="433"/>
                      <a:pt x="257" y="340"/>
                      <a:pt x="257" y="305"/>
                    </a:cubicBezTo>
                    <a:cubicBezTo>
                      <a:pt x="259" y="305"/>
                      <a:pt x="260" y="305"/>
                      <a:pt x="262" y="305"/>
                    </a:cubicBezTo>
                    <a:cubicBezTo>
                      <a:pt x="268" y="485"/>
                      <a:pt x="268" y="485"/>
                      <a:pt x="268" y="485"/>
                    </a:cubicBezTo>
                    <a:cubicBezTo>
                      <a:pt x="319" y="485"/>
                      <a:pt x="319" y="485"/>
                      <a:pt x="319" y="485"/>
                    </a:cubicBezTo>
                    <a:cubicBezTo>
                      <a:pt x="321" y="433"/>
                      <a:pt x="320" y="341"/>
                      <a:pt x="319" y="305"/>
                    </a:cubicBezTo>
                    <a:cubicBezTo>
                      <a:pt x="321" y="305"/>
                      <a:pt x="322" y="305"/>
                      <a:pt x="324" y="305"/>
                    </a:cubicBezTo>
                    <a:cubicBezTo>
                      <a:pt x="324" y="305"/>
                      <a:pt x="324" y="305"/>
                      <a:pt x="325" y="305"/>
                    </a:cubicBezTo>
                    <a:cubicBezTo>
                      <a:pt x="325" y="305"/>
                      <a:pt x="325" y="305"/>
                      <a:pt x="325" y="305"/>
                    </a:cubicBezTo>
                    <a:cubicBezTo>
                      <a:pt x="333" y="304"/>
                      <a:pt x="342" y="303"/>
                      <a:pt x="350" y="302"/>
                    </a:cubicBezTo>
                    <a:cubicBezTo>
                      <a:pt x="333" y="126"/>
                      <a:pt x="333" y="126"/>
                      <a:pt x="333" y="126"/>
                    </a:cubicBezTo>
                    <a:cubicBezTo>
                      <a:pt x="332" y="114"/>
                      <a:pt x="322" y="105"/>
                      <a:pt x="311" y="1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9" tIns="34289" rIns="68579" bIns="34289" numCol="1" anchor="t" anchorCtr="0" compatLnSpc="1"/>
              <a:lstStyle/>
              <a:p>
                <a:endParaRPr lang="zh-CN" altLang="en-US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8220EA4-634D-287B-92CA-12A172E690CB}"/>
                </a:ext>
              </a:extLst>
            </p:cNvPr>
            <p:cNvGrpSpPr/>
            <p:nvPr/>
          </p:nvGrpSpPr>
          <p:grpSpPr>
            <a:xfrm>
              <a:off x="1260475" y="4013835"/>
              <a:ext cx="2386330" cy="1483995"/>
              <a:chOff x="1985" y="6321"/>
              <a:chExt cx="3758" cy="2337"/>
            </a:xfrm>
          </p:grpSpPr>
          <p:sp>
            <p:nvSpPr>
              <p:cNvPr id="11" name="Flowchart: Manual Input 11">
                <a:extLst>
                  <a:ext uri="{FF2B5EF4-FFF2-40B4-BE49-F238E27FC236}">
                    <a16:creationId xmlns:a16="http://schemas.microsoft.com/office/drawing/2014/main" id="{17F1E58A-75E3-8A1F-ECA1-E6535F4F865B}"/>
                  </a:ext>
                </a:extLst>
              </p:cNvPr>
              <p:cNvSpPr/>
              <p:nvPr/>
            </p:nvSpPr>
            <p:spPr>
              <a:xfrm>
                <a:off x="1985" y="6321"/>
                <a:ext cx="3758" cy="2337"/>
              </a:xfrm>
              <a:prstGeom prst="flowChartManualInput">
                <a:avLst/>
              </a:prstGeom>
              <a:solidFill>
                <a:srgbClr val="375549"/>
              </a:solidFill>
              <a:ln w="3810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34289" rIns="0" bIns="34289" rtlCol="0" anchor="ctr"/>
              <a:lstStyle/>
              <a:p>
                <a:pPr algn="ctr"/>
                <a:endParaRPr lang="en-US" sz="1500" b="1">
                  <a:solidFill>
                    <a:schemeClr val="tx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5BBDD149-F8D3-9E34-BCF9-1643489C13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6918"/>
                <a:ext cx="1061" cy="1237"/>
              </a:xfrm>
              <a:custGeom>
                <a:avLst/>
                <a:gdLst>
                  <a:gd name="T0" fmla="*/ 206 w 488"/>
                  <a:gd name="T1" fmla="*/ 54 h 569"/>
                  <a:gd name="T2" fmla="*/ 147 w 488"/>
                  <a:gd name="T3" fmla="*/ 407 h 569"/>
                  <a:gd name="T4" fmla="*/ 98 w 488"/>
                  <a:gd name="T5" fmla="*/ 566 h 569"/>
                  <a:gd name="T6" fmla="*/ 85 w 488"/>
                  <a:gd name="T7" fmla="*/ 354 h 569"/>
                  <a:gd name="T8" fmla="*/ 28 w 488"/>
                  <a:gd name="T9" fmla="*/ 292 h 569"/>
                  <a:gd name="T10" fmla="*/ 6 w 488"/>
                  <a:gd name="T11" fmla="*/ 250 h 569"/>
                  <a:gd name="T12" fmla="*/ 4 w 488"/>
                  <a:gd name="T13" fmla="*/ 245 h 569"/>
                  <a:gd name="T14" fmla="*/ 7 w 488"/>
                  <a:gd name="T15" fmla="*/ 212 h 569"/>
                  <a:gd name="T16" fmla="*/ 82 w 488"/>
                  <a:gd name="T17" fmla="*/ 132 h 569"/>
                  <a:gd name="T18" fmla="*/ 124 w 488"/>
                  <a:gd name="T19" fmla="*/ 120 h 569"/>
                  <a:gd name="T20" fmla="*/ 128 w 488"/>
                  <a:gd name="T21" fmla="*/ 148 h 569"/>
                  <a:gd name="T22" fmla="*/ 151 w 488"/>
                  <a:gd name="T23" fmla="*/ 142 h 569"/>
                  <a:gd name="T24" fmla="*/ 170 w 488"/>
                  <a:gd name="T25" fmla="*/ 119 h 569"/>
                  <a:gd name="T26" fmla="*/ 176 w 488"/>
                  <a:gd name="T27" fmla="*/ 230 h 569"/>
                  <a:gd name="T28" fmla="*/ 217 w 488"/>
                  <a:gd name="T29" fmla="*/ 137 h 569"/>
                  <a:gd name="T30" fmla="*/ 220 w 488"/>
                  <a:gd name="T31" fmla="*/ 122 h 569"/>
                  <a:gd name="T32" fmla="*/ 278 w 488"/>
                  <a:gd name="T33" fmla="*/ 159 h 569"/>
                  <a:gd name="T34" fmla="*/ 315 w 488"/>
                  <a:gd name="T35" fmla="*/ 187 h 569"/>
                  <a:gd name="T36" fmla="*/ 314 w 488"/>
                  <a:gd name="T37" fmla="*/ 228 h 569"/>
                  <a:gd name="T38" fmla="*/ 198 w 488"/>
                  <a:gd name="T39" fmla="*/ 237 h 569"/>
                  <a:gd name="T40" fmla="*/ 233 w 488"/>
                  <a:gd name="T41" fmla="*/ 191 h 569"/>
                  <a:gd name="T42" fmla="*/ 89 w 488"/>
                  <a:gd name="T43" fmla="*/ 201 h 569"/>
                  <a:gd name="T44" fmla="*/ 80 w 488"/>
                  <a:gd name="T45" fmla="*/ 264 h 569"/>
                  <a:gd name="T46" fmla="*/ 169 w 488"/>
                  <a:gd name="T47" fmla="*/ 492 h 569"/>
                  <a:gd name="T48" fmla="*/ 231 w 488"/>
                  <a:gd name="T49" fmla="*/ 558 h 569"/>
                  <a:gd name="T50" fmla="*/ 326 w 488"/>
                  <a:gd name="T51" fmla="*/ 569 h 569"/>
                  <a:gd name="T52" fmla="*/ 488 w 488"/>
                  <a:gd name="T53" fmla="*/ 407 h 569"/>
                  <a:gd name="T54" fmla="*/ 428 w 488"/>
                  <a:gd name="T55" fmla="*/ 407 h 569"/>
                  <a:gd name="T56" fmla="*/ 340 w 488"/>
                  <a:gd name="T57" fmla="*/ 275 h 569"/>
                  <a:gd name="T58" fmla="*/ 311 w 488"/>
                  <a:gd name="T59" fmla="*/ 306 h 569"/>
                  <a:gd name="T60" fmla="*/ 225 w 488"/>
                  <a:gd name="T61" fmla="*/ 392 h 569"/>
                  <a:gd name="T62" fmla="*/ 194 w 488"/>
                  <a:gd name="T63" fmla="*/ 422 h 569"/>
                  <a:gd name="T64" fmla="*/ 326 w 488"/>
                  <a:gd name="T65" fmla="*/ 509 h 569"/>
                  <a:gd name="T66" fmla="*/ 457 w 488"/>
                  <a:gd name="T67" fmla="*/ 422 h 569"/>
                  <a:gd name="T68" fmla="*/ 275 w 488"/>
                  <a:gd name="T69" fmla="*/ 300 h 569"/>
                  <a:gd name="T70" fmla="*/ 261 w 488"/>
                  <a:gd name="T71" fmla="*/ 302 h 569"/>
                  <a:gd name="T72" fmla="*/ 387 w 488"/>
                  <a:gd name="T73" fmla="*/ 297 h 569"/>
                  <a:gd name="T74" fmla="*/ 369 w 488"/>
                  <a:gd name="T75" fmla="*/ 314 h 569"/>
                  <a:gd name="T76" fmla="*/ 387 w 488"/>
                  <a:gd name="T77" fmla="*/ 297 h 569"/>
                  <a:gd name="T78" fmla="*/ 432 w 488"/>
                  <a:gd name="T79" fmla="*/ 344 h 569"/>
                  <a:gd name="T80" fmla="*/ 409 w 488"/>
                  <a:gd name="T81" fmla="*/ 348 h 569"/>
                  <a:gd name="T82" fmla="*/ 226 w 488"/>
                  <a:gd name="T83" fmla="*/ 340 h 569"/>
                  <a:gd name="T84" fmla="*/ 222 w 488"/>
                  <a:gd name="T85" fmla="*/ 354 h 569"/>
                  <a:gd name="T86" fmla="*/ 230 w 488"/>
                  <a:gd name="T87" fmla="*/ 341 h 569"/>
                  <a:gd name="T88" fmla="*/ 421 w 488"/>
                  <a:gd name="T89" fmla="*/ 473 h 569"/>
                  <a:gd name="T90" fmla="*/ 433 w 488"/>
                  <a:gd name="T91" fmla="*/ 464 h 569"/>
                  <a:gd name="T92" fmla="*/ 409 w 488"/>
                  <a:gd name="T93" fmla="*/ 465 h 569"/>
                  <a:gd name="T94" fmla="*/ 219 w 488"/>
                  <a:gd name="T95" fmla="*/ 470 h 569"/>
                  <a:gd name="T96" fmla="*/ 242 w 488"/>
                  <a:gd name="T97" fmla="*/ 465 h 569"/>
                  <a:gd name="T98" fmla="*/ 382 w 488"/>
                  <a:gd name="T99" fmla="*/ 492 h 569"/>
                  <a:gd name="T100" fmla="*/ 383 w 488"/>
                  <a:gd name="T101" fmla="*/ 517 h 569"/>
                  <a:gd name="T102" fmla="*/ 382 w 488"/>
                  <a:gd name="T103" fmla="*/ 492 h 569"/>
                  <a:gd name="T104" fmla="*/ 264 w 488"/>
                  <a:gd name="T105" fmla="*/ 516 h 569"/>
                  <a:gd name="T106" fmla="*/ 283 w 488"/>
                  <a:gd name="T107" fmla="*/ 499 h 569"/>
                  <a:gd name="T108" fmla="*/ 325 w 488"/>
                  <a:gd name="T109" fmla="*/ 395 h 569"/>
                  <a:gd name="T110" fmla="*/ 337 w 488"/>
                  <a:gd name="T111" fmla="*/ 407 h 569"/>
                  <a:gd name="T112" fmla="*/ 334 w 488"/>
                  <a:gd name="T113" fmla="*/ 344 h 569"/>
                  <a:gd name="T114" fmla="*/ 315 w 488"/>
                  <a:gd name="T115" fmla="*/ 372 h 569"/>
                  <a:gd name="T116" fmla="*/ 281 w 488"/>
                  <a:gd name="T117" fmla="*/ 337 h 569"/>
                  <a:gd name="T118" fmla="*/ 335 w 488"/>
                  <a:gd name="T119" fmla="*/ 39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8" h="569">
                    <a:moveTo>
                      <a:pt x="117" y="54"/>
                    </a:moveTo>
                    <a:cubicBezTo>
                      <a:pt x="117" y="24"/>
                      <a:pt x="137" y="0"/>
                      <a:pt x="161" y="0"/>
                    </a:cubicBezTo>
                    <a:cubicBezTo>
                      <a:pt x="186" y="0"/>
                      <a:pt x="206" y="24"/>
                      <a:pt x="206" y="54"/>
                    </a:cubicBezTo>
                    <a:cubicBezTo>
                      <a:pt x="206" y="85"/>
                      <a:pt x="186" y="109"/>
                      <a:pt x="161" y="109"/>
                    </a:cubicBezTo>
                    <a:cubicBezTo>
                      <a:pt x="137" y="109"/>
                      <a:pt x="117" y="85"/>
                      <a:pt x="117" y="54"/>
                    </a:cubicBezTo>
                    <a:close/>
                    <a:moveTo>
                      <a:pt x="147" y="407"/>
                    </a:moveTo>
                    <a:cubicBezTo>
                      <a:pt x="147" y="430"/>
                      <a:pt x="151" y="451"/>
                      <a:pt x="159" y="471"/>
                    </a:cubicBezTo>
                    <a:cubicBezTo>
                      <a:pt x="159" y="506"/>
                      <a:pt x="159" y="540"/>
                      <a:pt x="158" y="566"/>
                    </a:cubicBezTo>
                    <a:cubicBezTo>
                      <a:pt x="98" y="566"/>
                      <a:pt x="98" y="566"/>
                      <a:pt x="98" y="566"/>
                    </a:cubicBezTo>
                    <a:cubicBezTo>
                      <a:pt x="91" y="355"/>
                      <a:pt x="91" y="355"/>
                      <a:pt x="91" y="355"/>
                    </a:cubicBezTo>
                    <a:cubicBezTo>
                      <a:pt x="89" y="355"/>
                      <a:pt x="87" y="355"/>
                      <a:pt x="85" y="355"/>
                    </a:cubicBezTo>
                    <a:cubicBezTo>
                      <a:pt x="85" y="355"/>
                      <a:pt x="85" y="355"/>
                      <a:pt x="85" y="354"/>
                    </a:cubicBezTo>
                    <a:cubicBezTo>
                      <a:pt x="85" y="344"/>
                      <a:pt x="86" y="334"/>
                      <a:pt x="86" y="323"/>
                    </a:cubicBezTo>
                    <a:cubicBezTo>
                      <a:pt x="75" y="329"/>
                      <a:pt x="64" y="335"/>
                      <a:pt x="53" y="341"/>
                    </a:cubicBezTo>
                    <a:cubicBezTo>
                      <a:pt x="28" y="292"/>
                      <a:pt x="28" y="292"/>
                      <a:pt x="28" y="292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0" y="256"/>
                      <a:pt x="10" y="256"/>
                      <a:pt x="10" y="256"/>
                    </a:cubicBezTo>
                    <a:cubicBezTo>
                      <a:pt x="6" y="250"/>
                      <a:pt x="6" y="250"/>
                      <a:pt x="6" y="250"/>
                    </a:cubicBezTo>
                    <a:cubicBezTo>
                      <a:pt x="5" y="247"/>
                      <a:pt x="5" y="247"/>
                      <a:pt x="5" y="247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244"/>
                      <a:pt x="4" y="244"/>
                      <a:pt x="4" y="244"/>
                    </a:cubicBezTo>
                    <a:cubicBezTo>
                      <a:pt x="4" y="244"/>
                      <a:pt x="4" y="244"/>
                      <a:pt x="4" y="244"/>
                    </a:cubicBezTo>
                    <a:cubicBezTo>
                      <a:pt x="5" y="230"/>
                      <a:pt x="0" y="276"/>
                      <a:pt x="7" y="212"/>
                    </a:cubicBezTo>
                    <a:cubicBezTo>
                      <a:pt x="7" y="212"/>
                      <a:pt x="7" y="212"/>
                      <a:pt x="7" y="212"/>
                    </a:cubicBezTo>
                    <a:cubicBezTo>
                      <a:pt x="8" y="212"/>
                      <a:pt x="8" y="212"/>
                      <a:pt x="8" y="212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7" y="127"/>
                      <a:pt x="94" y="123"/>
                      <a:pt x="101" y="123"/>
                    </a:cubicBezTo>
                    <a:cubicBezTo>
                      <a:pt x="101" y="123"/>
                      <a:pt x="102" y="122"/>
                      <a:pt x="103" y="122"/>
                    </a:cubicBezTo>
                    <a:cubicBezTo>
                      <a:pt x="110" y="121"/>
                      <a:pt x="117" y="121"/>
                      <a:pt x="124" y="120"/>
                    </a:cubicBez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18" y="166"/>
                      <a:pt x="118" y="166"/>
                      <a:pt x="118" y="166"/>
                    </a:cubicBezTo>
                    <a:cubicBezTo>
                      <a:pt x="146" y="230"/>
                      <a:pt x="146" y="230"/>
                      <a:pt x="146" y="230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70" y="119"/>
                      <a:pt x="170" y="119"/>
                      <a:pt x="170" y="119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2" y="142"/>
                      <a:pt x="172" y="142"/>
                      <a:pt x="172" y="142"/>
                    </a:cubicBezTo>
                    <a:cubicBezTo>
                      <a:pt x="176" y="230"/>
                      <a:pt x="176" y="230"/>
                      <a:pt x="176" y="230"/>
                    </a:cubicBezTo>
                    <a:cubicBezTo>
                      <a:pt x="205" y="166"/>
                      <a:pt x="205" y="166"/>
                      <a:pt x="205" y="166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217" y="137"/>
                      <a:pt x="217" y="137"/>
                      <a:pt x="217" y="137"/>
                    </a:cubicBezTo>
                    <a:cubicBezTo>
                      <a:pt x="198" y="121"/>
                      <a:pt x="198" y="121"/>
                      <a:pt x="198" y="121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206" y="121"/>
                      <a:pt x="213" y="121"/>
                      <a:pt x="220" y="122"/>
                    </a:cubicBezTo>
                    <a:cubicBezTo>
                      <a:pt x="220" y="122"/>
                      <a:pt x="221" y="122"/>
                      <a:pt x="221" y="123"/>
                    </a:cubicBezTo>
                    <a:cubicBezTo>
                      <a:pt x="226" y="123"/>
                      <a:pt x="231" y="125"/>
                      <a:pt x="235" y="128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99" y="175"/>
                      <a:pt x="299" y="175"/>
                      <a:pt x="299" y="175"/>
                    </a:cubicBezTo>
                    <a:cubicBezTo>
                      <a:pt x="309" y="183"/>
                      <a:pt x="309" y="183"/>
                      <a:pt x="309" y="183"/>
                    </a:cubicBezTo>
                    <a:cubicBezTo>
                      <a:pt x="315" y="187"/>
                      <a:pt x="315" y="187"/>
                      <a:pt x="315" y="187"/>
                    </a:cubicBezTo>
                    <a:cubicBezTo>
                      <a:pt x="316" y="188"/>
                      <a:pt x="316" y="188"/>
                      <a:pt x="316" y="188"/>
                    </a:cubicBezTo>
                    <a:cubicBezTo>
                      <a:pt x="316" y="188"/>
                      <a:pt x="316" y="188"/>
                      <a:pt x="316" y="188"/>
                    </a:cubicBezTo>
                    <a:cubicBezTo>
                      <a:pt x="316" y="182"/>
                      <a:pt x="315" y="210"/>
                      <a:pt x="314" y="228"/>
                    </a:cubicBezTo>
                    <a:cubicBezTo>
                      <a:pt x="221" y="234"/>
                      <a:pt x="147" y="312"/>
                      <a:pt x="147" y="407"/>
                    </a:cubicBezTo>
                    <a:close/>
                    <a:moveTo>
                      <a:pt x="193" y="229"/>
                    </a:moveTo>
                    <a:cubicBezTo>
                      <a:pt x="198" y="237"/>
                      <a:pt x="198" y="237"/>
                      <a:pt x="198" y="237"/>
                    </a:cubicBezTo>
                    <a:cubicBezTo>
                      <a:pt x="251" y="206"/>
                      <a:pt x="251" y="206"/>
                      <a:pt x="251" y="206"/>
                    </a:cubicBezTo>
                    <a:cubicBezTo>
                      <a:pt x="245" y="201"/>
                      <a:pt x="245" y="201"/>
                      <a:pt x="245" y="201"/>
                    </a:cubicBezTo>
                    <a:cubicBezTo>
                      <a:pt x="233" y="191"/>
                      <a:pt x="233" y="191"/>
                      <a:pt x="233" y="191"/>
                    </a:cubicBezTo>
                    <a:cubicBezTo>
                      <a:pt x="233" y="196"/>
                      <a:pt x="234" y="201"/>
                      <a:pt x="234" y="206"/>
                    </a:cubicBezTo>
                    <a:lnTo>
                      <a:pt x="193" y="229"/>
                    </a:lnTo>
                    <a:close/>
                    <a:moveTo>
                      <a:pt x="89" y="201"/>
                    </a:moveTo>
                    <a:cubicBezTo>
                      <a:pt x="62" y="234"/>
                      <a:pt x="62" y="234"/>
                      <a:pt x="62" y="234"/>
                    </a:cubicBezTo>
                    <a:cubicBezTo>
                      <a:pt x="66" y="241"/>
                      <a:pt x="66" y="241"/>
                      <a:pt x="66" y="241"/>
                    </a:cubicBezTo>
                    <a:cubicBezTo>
                      <a:pt x="80" y="264"/>
                      <a:pt x="80" y="264"/>
                      <a:pt x="80" y="264"/>
                    </a:cubicBezTo>
                    <a:cubicBezTo>
                      <a:pt x="87" y="276"/>
                      <a:pt x="87" y="276"/>
                      <a:pt x="87" y="276"/>
                    </a:cubicBezTo>
                    <a:cubicBezTo>
                      <a:pt x="88" y="251"/>
                      <a:pt x="88" y="226"/>
                      <a:pt x="89" y="201"/>
                    </a:cubicBezTo>
                    <a:close/>
                    <a:moveTo>
                      <a:pt x="169" y="492"/>
                    </a:moveTo>
                    <a:cubicBezTo>
                      <a:pt x="171" y="566"/>
                      <a:pt x="171" y="566"/>
                      <a:pt x="171" y="566"/>
                    </a:cubicBezTo>
                    <a:cubicBezTo>
                      <a:pt x="231" y="566"/>
                      <a:pt x="231" y="566"/>
                      <a:pt x="231" y="566"/>
                    </a:cubicBezTo>
                    <a:cubicBezTo>
                      <a:pt x="231" y="564"/>
                      <a:pt x="231" y="561"/>
                      <a:pt x="231" y="558"/>
                    </a:cubicBezTo>
                    <a:cubicBezTo>
                      <a:pt x="205" y="542"/>
                      <a:pt x="183" y="519"/>
                      <a:pt x="169" y="492"/>
                    </a:cubicBezTo>
                    <a:close/>
                    <a:moveTo>
                      <a:pt x="488" y="407"/>
                    </a:moveTo>
                    <a:cubicBezTo>
                      <a:pt x="488" y="496"/>
                      <a:pt x="415" y="569"/>
                      <a:pt x="326" y="569"/>
                    </a:cubicBezTo>
                    <a:cubicBezTo>
                      <a:pt x="236" y="569"/>
                      <a:pt x="163" y="496"/>
                      <a:pt x="163" y="407"/>
                    </a:cubicBezTo>
                    <a:cubicBezTo>
                      <a:pt x="163" y="317"/>
                      <a:pt x="236" y="244"/>
                      <a:pt x="326" y="244"/>
                    </a:cubicBezTo>
                    <a:cubicBezTo>
                      <a:pt x="415" y="244"/>
                      <a:pt x="488" y="317"/>
                      <a:pt x="488" y="407"/>
                    </a:cubicBezTo>
                    <a:close/>
                    <a:moveTo>
                      <a:pt x="457" y="422"/>
                    </a:moveTo>
                    <a:cubicBezTo>
                      <a:pt x="426" y="422"/>
                      <a:pt x="426" y="422"/>
                      <a:pt x="426" y="422"/>
                    </a:cubicBezTo>
                    <a:cubicBezTo>
                      <a:pt x="427" y="417"/>
                      <a:pt x="428" y="412"/>
                      <a:pt x="428" y="407"/>
                    </a:cubicBezTo>
                    <a:cubicBezTo>
                      <a:pt x="428" y="402"/>
                      <a:pt x="427" y="397"/>
                      <a:pt x="426" y="392"/>
                    </a:cubicBezTo>
                    <a:cubicBezTo>
                      <a:pt x="457" y="392"/>
                      <a:pt x="457" y="392"/>
                      <a:pt x="457" y="392"/>
                    </a:cubicBezTo>
                    <a:cubicBezTo>
                      <a:pt x="450" y="331"/>
                      <a:pt x="401" y="282"/>
                      <a:pt x="340" y="275"/>
                    </a:cubicBezTo>
                    <a:cubicBezTo>
                      <a:pt x="340" y="306"/>
                      <a:pt x="340" y="306"/>
                      <a:pt x="340" y="306"/>
                    </a:cubicBezTo>
                    <a:cubicBezTo>
                      <a:pt x="335" y="305"/>
                      <a:pt x="331" y="305"/>
                      <a:pt x="326" y="305"/>
                    </a:cubicBezTo>
                    <a:cubicBezTo>
                      <a:pt x="321" y="305"/>
                      <a:pt x="316" y="305"/>
                      <a:pt x="311" y="306"/>
                    </a:cubicBezTo>
                    <a:cubicBezTo>
                      <a:pt x="311" y="275"/>
                      <a:pt x="311" y="275"/>
                      <a:pt x="311" y="275"/>
                    </a:cubicBezTo>
                    <a:cubicBezTo>
                      <a:pt x="250" y="282"/>
                      <a:pt x="201" y="331"/>
                      <a:pt x="194" y="392"/>
                    </a:cubicBezTo>
                    <a:cubicBezTo>
                      <a:pt x="225" y="392"/>
                      <a:pt x="225" y="392"/>
                      <a:pt x="225" y="392"/>
                    </a:cubicBezTo>
                    <a:cubicBezTo>
                      <a:pt x="224" y="397"/>
                      <a:pt x="224" y="402"/>
                      <a:pt x="224" y="407"/>
                    </a:cubicBezTo>
                    <a:cubicBezTo>
                      <a:pt x="224" y="412"/>
                      <a:pt x="224" y="417"/>
                      <a:pt x="225" y="422"/>
                    </a:cubicBezTo>
                    <a:cubicBezTo>
                      <a:pt x="194" y="422"/>
                      <a:pt x="194" y="422"/>
                      <a:pt x="194" y="422"/>
                    </a:cubicBezTo>
                    <a:cubicBezTo>
                      <a:pt x="201" y="483"/>
                      <a:pt x="250" y="531"/>
                      <a:pt x="311" y="538"/>
                    </a:cubicBezTo>
                    <a:cubicBezTo>
                      <a:pt x="311" y="508"/>
                      <a:pt x="311" y="508"/>
                      <a:pt x="311" y="508"/>
                    </a:cubicBezTo>
                    <a:cubicBezTo>
                      <a:pt x="316" y="508"/>
                      <a:pt x="321" y="509"/>
                      <a:pt x="326" y="509"/>
                    </a:cubicBezTo>
                    <a:cubicBezTo>
                      <a:pt x="331" y="509"/>
                      <a:pt x="335" y="508"/>
                      <a:pt x="340" y="508"/>
                    </a:cubicBezTo>
                    <a:cubicBezTo>
                      <a:pt x="340" y="538"/>
                      <a:pt x="340" y="538"/>
                      <a:pt x="340" y="538"/>
                    </a:cubicBezTo>
                    <a:cubicBezTo>
                      <a:pt x="401" y="531"/>
                      <a:pt x="450" y="483"/>
                      <a:pt x="457" y="422"/>
                    </a:cubicBezTo>
                    <a:close/>
                    <a:moveTo>
                      <a:pt x="269" y="322"/>
                    </a:moveTo>
                    <a:cubicBezTo>
                      <a:pt x="273" y="319"/>
                      <a:pt x="278" y="317"/>
                      <a:pt x="283" y="314"/>
                    </a:cubicBezTo>
                    <a:cubicBezTo>
                      <a:pt x="275" y="300"/>
                      <a:pt x="275" y="300"/>
                      <a:pt x="275" y="300"/>
                    </a:cubicBezTo>
                    <a:cubicBezTo>
                      <a:pt x="273" y="298"/>
                      <a:pt x="271" y="296"/>
                      <a:pt x="268" y="296"/>
                    </a:cubicBezTo>
                    <a:cubicBezTo>
                      <a:pt x="267" y="296"/>
                      <a:pt x="265" y="297"/>
                      <a:pt x="264" y="297"/>
                    </a:cubicBezTo>
                    <a:cubicBezTo>
                      <a:pt x="262" y="298"/>
                      <a:pt x="261" y="300"/>
                      <a:pt x="261" y="302"/>
                    </a:cubicBezTo>
                    <a:cubicBezTo>
                      <a:pt x="260" y="304"/>
                      <a:pt x="260" y="306"/>
                      <a:pt x="261" y="308"/>
                    </a:cubicBezTo>
                    <a:lnTo>
                      <a:pt x="269" y="322"/>
                    </a:lnTo>
                    <a:close/>
                    <a:moveTo>
                      <a:pt x="387" y="297"/>
                    </a:moveTo>
                    <a:cubicBezTo>
                      <a:pt x="386" y="297"/>
                      <a:pt x="384" y="296"/>
                      <a:pt x="383" y="296"/>
                    </a:cubicBezTo>
                    <a:cubicBezTo>
                      <a:pt x="380" y="296"/>
                      <a:pt x="378" y="298"/>
                      <a:pt x="377" y="300"/>
                    </a:cubicBezTo>
                    <a:cubicBezTo>
                      <a:pt x="369" y="314"/>
                      <a:pt x="369" y="314"/>
                      <a:pt x="369" y="314"/>
                    </a:cubicBezTo>
                    <a:cubicBezTo>
                      <a:pt x="373" y="317"/>
                      <a:pt x="378" y="319"/>
                      <a:pt x="382" y="322"/>
                    </a:cubicBezTo>
                    <a:cubicBezTo>
                      <a:pt x="390" y="308"/>
                      <a:pt x="390" y="308"/>
                      <a:pt x="390" y="308"/>
                    </a:cubicBezTo>
                    <a:cubicBezTo>
                      <a:pt x="392" y="304"/>
                      <a:pt x="391" y="299"/>
                      <a:pt x="387" y="297"/>
                    </a:cubicBezTo>
                    <a:close/>
                    <a:moveTo>
                      <a:pt x="429" y="354"/>
                    </a:moveTo>
                    <a:cubicBezTo>
                      <a:pt x="431" y="353"/>
                      <a:pt x="432" y="351"/>
                      <a:pt x="433" y="349"/>
                    </a:cubicBezTo>
                    <a:cubicBezTo>
                      <a:pt x="433" y="347"/>
                      <a:pt x="433" y="345"/>
                      <a:pt x="432" y="344"/>
                    </a:cubicBezTo>
                    <a:cubicBezTo>
                      <a:pt x="431" y="341"/>
                      <a:pt x="428" y="340"/>
                      <a:pt x="425" y="340"/>
                    </a:cubicBezTo>
                    <a:cubicBezTo>
                      <a:pt x="424" y="340"/>
                      <a:pt x="423" y="340"/>
                      <a:pt x="421" y="341"/>
                    </a:cubicBezTo>
                    <a:cubicBezTo>
                      <a:pt x="409" y="348"/>
                      <a:pt x="409" y="348"/>
                      <a:pt x="409" y="348"/>
                    </a:cubicBezTo>
                    <a:cubicBezTo>
                      <a:pt x="412" y="352"/>
                      <a:pt x="415" y="357"/>
                      <a:pt x="417" y="361"/>
                    </a:cubicBezTo>
                    <a:lnTo>
                      <a:pt x="429" y="354"/>
                    </a:lnTo>
                    <a:close/>
                    <a:moveTo>
                      <a:pt x="226" y="340"/>
                    </a:moveTo>
                    <a:cubicBezTo>
                      <a:pt x="223" y="340"/>
                      <a:pt x="221" y="341"/>
                      <a:pt x="219" y="344"/>
                    </a:cubicBezTo>
                    <a:cubicBezTo>
                      <a:pt x="218" y="345"/>
                      <a:pt x="218" y="347"/>
                      <a:pt x="218" y="349"/>
                    </a:cubicBezTo>
                    <a:cubicBezTo>
                      <a:pt x="219" y="351"/>
                      <a:pt x="220" y="353"/>
                      <a:pt x="222" y="354"/>
                    </a:cubicBezTo>
                    <a:cubicBezTo>
                      <a:pt x="234" y="361"/>
                      <a:pt x="234" y="361"/>
                      <a:pt x="234" y="361"/>
                    </a:cubicBezTo>
                    <a:cubicBezTo>
                      <a:pt x="237" y="357"/>
                      <a:pt x="239" y="352"/>
                      <a:pt x="242" y="348"/>
                    </a:cubicBezTo>
                    <a:cubicBezTo>
                      <a:pt x="230" y="341"/>
                      <a:pt x="230" y="341"/>
                      <a:pt x="230" y="341"/>
                    </a:cubicBezTo>
                    <a:cubicBezTo>
                      <a:pt x="228" y="340"/>
                      <a:pt x="227" y="340"/>
                      <a:pt x="226" y="340"/>
                    </a:cubicBezTo>
                    <a:close/>
                    <a:moveTo>
                      <a:pt x="409" y="465"/>
                    </a:moveTo>
                    <a:cubicBezTo>
                      <a:pt x="421" y="473"/>
                      <a:pt x="421" y="473"/>
                      <a:pt x="421" y="473"/>
                    </a:cubicBezTo>
                    <a:cubicBezTo>
                      <a:pt x="423" y="473"/>
                      <a:pt x="424" y="474"/>
                      <a:pt x="425" y="474"/>
                    </a:cubicBezTo>
                    <a:cubicBezTo>
                      <a:pt x="428" y="474"/>
                      <a:pt x="430" y="472"/>
                      <a:pt x="432" y="470"/>
                    </a:cubicBezTo>
                    <a:cubicBezTo>
                      <a:pt x="433" y="468"/>
                      <a:pt x="433" y="466"/>
                      <a:pt x="433" y="464"/>
                    </a:cubicBezTo>
                    <a:cubicBezTo>
                      <a:pt x="432" y="462"/>
                      <a:pt x="431" y="460"/>
                      <a:pt x="429" y="459"/>
                    </a:cubicBezTo>
                    <a:cubicBezTo>
                      <a:pt x="417" y="452"/>
                      <a:pt x="417" y="452"/>
                      <a:pt x="417" y="452"/>
                    </a:cubicBezTo>
                    <a:cubicBezTo>
                      <a:pt x="415" y="457"/>
                      <a:pt x="412" y="461"/>
                      <a:pt x="409" y="465"/>
                    </a:cubicBezTo>
                    <a:close/>
                    <a:moveTo>
                      <a:pt x="222" y="459"/>
                    </a:moveTo>
                    <a:cubicBezTo>
                      <a:pt x="220" y="460"/>
                      <a:pt x="219" y="462"/>
                      <a:pt x="219" y="464"/>
                    </a:cubicBezTo>
                    <a:cubicBezTo>
                      <a:pt x="218" y="466"/>
                      <a:pt x="218" y="468"/>
                      <a:pt x="219" y="470"/>
                    </a:cubicBezTo>
                    <a:cubicBezTo>
                      <a:pt x="221" y="472"/>
                      <a:pt x="223" y="474"/>
                      <a:pt x="226" y="474"/>
                    </a:cubicBezTo>
                    <a:cubicBezTo>
                      <a:pt x="227" y="474"/>
                      <a:pt x="228" y="473"/>
                      <a:pt x="230" y="473"/>
                    </a:cubicBezTo>
                    <a:cubicBezTo>
                      <a:pt x="242" y="465"/>
                      <a:pt x="242" y="465"/>
                      <a:pt x="242" y="465"/>
                    </a:cubicBezTo>
                    <a:cubicBezTo>
                      <a:pt x="239" y="461"/>
                      <a:pt x="237" y="457"/>
                      <a:pt x="234" y="452"/>
                    </a:cubicBezTo>
                    <a:lnTo>
                      <a:pt x="222" y="459"/>
                    </a:lnTo>
                    <a:close/>
                    <a:moveTo>
                      <a:pt x="382" y="492"/>
                    </a:moveTo>
                    <a:cubicBezTo>
                      <a:pt x="378" y="495"/>
                      <a:pt x="373" y="497"/>
                      <a:pt x="369" y="499"/>
                    </a:cubicBezTo>
                    <a:cubicBezTo>
                      <a:pt x="377" y="513"/>
                      <a:pt x="377" y="513"/>
                      <a:pt x="377" y="513"/>
                    </a:cubicBezTo>
                    <a:cubicBezTo>
                      <a:pt x="378" y="516"/>
                      <a:pt x="380" y="517"/>
                      <a:pt x="383" y="517"/>
                    </a:cubicBezTo>
                    <a:cubicBezTo>
                      <a:pt x="384" y="517"/>
                      <a:pt x="386" y="517"/>
                      <a:pt x="387" y="516"/>
                    </a:cubicBezTo>
                    <a:cubicBezTo>
                      <a:pt x="391" y="514"/>
                      <a:pt x="392" y="509"/>
                      <a:pt x="390" y="506"/>
                    </a:cubicBezTo>
                    <a:lnTo>
                      <a:pt x="382" y="492"/>
                    </a:lnTo>
                    <a:close/>
                    <a:moveTo>
                      <a:pt x="261" y="506"/>
                    </a:moveTo>
                    <a:cubicBezTo>
                      <a:pt x="260" y="507"/>
                      <a:pt x="260" y="509"/>
                      <a:pt x="261" y="511"/>
                    </a:cubicBezTo>
                    <a:cubicBezTo>
                      <a:pt x="261" y="514"/>
                      <a:pt x="262" y="515"/>
                      <a:pt x="264" y="516"/>
                    </a:cubicBezTo>
                    <a:cubicBezTo>
                      <a:pt x="265" y="517"/>
                      <a:pt x="267" y="517"/>
                      <a:pt x="268" y="517"/>
                    </a:cubicBezTo>
                    <a:cubicBezTo>
                      <a:pt x="271" y="517"/>
                      <a:pt x="273" y="516"/>
                      <a:pt x="275" y="513"/>
                    </a:cubicBezTo>
                    <a:cubicBezTo>
                      <a:pt x="283" y="499"/>
                      <a:pt x="283" y="499"/>
                      <a:pt x="283" y="499"/>
                    </a:cubicBezTo>
                    <a:cubicBezTo>
                      <a:pt x="278" y="497"/>
                      <a:pt x="273" y="495"/>
                      <a:pt x="269" y="492"/>
                    </a:cubicBezTo>
                    <a:lnTo>
                      <a:pt x="261" y="506"/>
                    </a:lnTo>
                    <a:close/>
                    <a:moveTo>
                      <a:pt x="325" y="395"/>
                    </a:moveTo>
                    <a:cubicBezTo>
                      <a:pt x="319" y="395"/>
                      <a:pt x="313" y="401"/>
                      <a:pt x="313" y="407"/>
                    </a:cubicBezTo>
                    <a:cubicBezTo>
                      <a:pt x="313" y="414"/>
                      <a:pt x="319" y="420"/>
                      <a:pt x="325" y="420"/>
                    </a:cubicBezTo>
                    <a:cubicBezTo>
                      <a:pt x="332" y="420"/>
                      <a:pt x="337" y="414"/>
                      <a:pt x="337" y="407"/>
                    </a:cubicBezTo>
                    <a:cubicBezTo>
                      <a:pt x="337" y="401"/>
                      <a:pt x="332" y="395"/>
                      <a:pt x="325" y="395"/>
                    </a:cubicBezTo>
                    <a:close/>
                    <a:moveTo>
                      <a:pt x="335" y="392"/>
                    </a:moveTo>
                    <a:cubicBezTo>
                      <a:pt x="334" y="344"/>
                      <a:pt x="334" y="344"/>
                      <a:pt x="334" y="344"/>
                    </a:cubicBezTo>
                    <a:cubicBezTo>
                      <a:pt x="334" y="339"/>
                      <a:pt x="330" y="334"/>
                      <a:pt x="324" y="334"/>
                    </a:cubicBezTo>
                    <a:cubicBezTo>
                      <a:pt x="319" y="334"/>
                      <a:pt x="314" y="339"/>
                      <a:pt x="315" y="345"/>
                    </a:cubicBezTo>
                    <a:cubicBezTo>
                      <a:pt x="315" y="372"/>
                      <a:pt x="315" y="372"/>
                      <a:pt x="315" y="372"/>
                    </a:cubicBezTo>
                    <a:cubicBezTo>
                      <a:pt x="292" y="330"/>
                      <a:pt x="292" y="330"/>
                      <a:pt x="292" y="330"/>
                    </a:cubicBezTo>
                    <a:cubicBezTo>
                      <a:pt x="290" y="327"/>
                      <a:pt x="286" y="326"/>
                      <a:pt x="283" y="328"/>
                    </a:cubicBezTo>
                    <a:cubicBezTo>
                      <a:pt x="280" y="330"/>
                      <a:pt x="279" y="334"/>
                      <a:pt x="281" y="337"/>
                    </a:cubicBezTo>
                    <a:cubicBezTo>
                      <a:pt x="313" y="394"/>
                      <a:pt x="313" y="394"/>
                      <a:pt x="313" y="394"/>
                    </a:cubicBezTo>
                    <a:cubicBezTo>
                      <a:pt x="316" y="390"/>
                      <a:pt x="320" y="389"/>
                      <a:pt x="325" y="389"/>
                    </a:cubicBezTo>
                    <a:cubicBezTo>
                      <a:pt x="329" y="389"/>
                      <a:pt x="332" y="390"/>
                      <a:pt x="335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9" tIns="34289" rIns="68579" bIns="34289" numCol="1" anchor="t" anchorCtr="0" compatLnSpc="1"/>
              <a:lstStyle/>
              <a:p>
                <a:endParaRPr lang="zh-CN" altLang="en-US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EC426BD-CE25-B6AF-324A-32827293CF69}"/>
                </a:ext>
              </a:extLst>
            </p:cNvPr>
            <p:cNvGrpSpPr/>
            <p:nvPr/>
          </p:nvGrpSpPr>
          <p:grpSpPr>
            <a:xfrm>
              <a:off x="8531225" y="4013835"/>
              <a:ext cx="2386330" cy="1483995"/>
              <a:chOff x="13435" y="6321"/>
              <a:chExt cx="3758" cy="2337"/>
            </a:xfrm>
          </p:grpSpPr>
          <p:sp>
            <p:nvSpPr>
              <p:cNvPr id="9" name="Flowchart: Manual Input 11">
                <a:extLst>
                  <a:ext uri="{FF2B5EF4-FFF2-40B4-BE49-F238E27FC236}">
                    <a16:creationId xmlns:a16="http://schemas.microsoft.com/office/drawing/2014/main" id="{ECD39206-17B1-0BD3-D913-0884A5E68517}"/>
                  </a:ext>
                </a:extLst>
              </p:cNvPr>
              <p:cNvSpPr/>
              <p:nvPr/>
            </p:nvSpPr>
            <p:spPr>
              <a:xfrm flipH="1">
                <a:off x="13435" y="6321"/>
                <a:ext cx="3758" cy="2337"/>
              </a:xfrm>
              <a:prstGeom prst="flowChartManualInput">
                <a:avLst/>
              </a:prstGeom>
              <a:solidFill>
                <a:srgbClr val="375549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0" name="Freeform 26" descr="D:\51PPT模板网\51pptmoban.com\图片.jpg">
                <a:extLst>
                  <a:ext uri="{FF2B5EF4-FFF2-40B4-BE49-F238E27FC236}">
                    <a16:creationId xmlns:a16="http://schemas.microsoft.com/office/drawing/2014/main" id="{6F69077C-3E33-D5AF-AA41-0C5D2208FE81}"/>
                  </a:ext>
                </a:extLst>
              </p:cNvPr>
              <p:cNvSpPr/>
              <p:nvPr/>
            </p:nvSpPr>
            <p:spPr bwMode="auto">
              <a:xfrm>
                <a:off x="14863" y="7268"/>
                <a:ext cx="902" cy="887"/>
              </a:xfrm>
              <a:custGeom>
                <a:avLst/>
                <a:gdLst>
                  <a:gd name="T0" fmla="*/ 405 w 415"/>
                  <a:gd name="T1" fmla="*/ 359 h 408"/>
                  <a:gd name="T2" fmla="*/ 358 w 415"/>
                  <a:gd name="T3" fmla="*/ 313 h 408"/>
                  <a:gd name="T4" fmla="*/ 317 w 415"/>
                  <a:gd name="T5" fmla="*/ 324 h 408"/>
                  <a:gd name="T6" fmla="*/ 306 w 415"/>
                  <a:gd name="T7" fmla="*/ 365 h 408"/>
                  <a:gd name="T8" fmla="*/ 346 w 415"/>
                  <a:gd name="T9" fmla="*/ 405 h 408"/>
                  <a:gd name="T10" fmla="*/ 284 w 415"/>
                  <a:gd name="T11" fmla="*/ 384 h 408"/>
                  <a:gd name="T12" fmla="*/ 267 w 415"/>
                  <a:gd name="T13" fmla="*/ 304 h 408"/>
                  <a:gd name="T14" fmla="*/ 210 w 415"/>
                  <a:gd name="T15" fmla="*/ 247 h 408"/>
                  <a:gd name="T16" fmla="*/ 76 w 415"/>
                  <a:gd name="T17" fmla="*/ 381 h 408"/>
                  <a:gd name="T18" fmla="*/ 37 w 415"/>
                  <a:gd name="T19" fmla="*/ 381 h 408"/>
                  <a:gd name="T20" fmla="*/ 35 w 415"/>
                  <a:gd name="T21" fmla="*/ 379 h 408"/>
                  <a:gd name="T22" fmla="*/ 35 w 415"/>
                  <a:gd name="T23" fmla="*/ 340 h 408"/>
                  <a:gd name="T24" fmla="*/ 169 w 415"/>
                  <a:gd name="T25" fmla="*/ 206 h 408"/>
                  <a:gd name="T26" fmla="*/ 106 w 415"/>
                  <a:gd name="T27" fmla="*/ 143 h 408"/>
                  <a:gd name="T28" fmla="*/ 26 w 415"/>
                  <a:gd name="T29" fmla="*/ 127 h 408"/>
                  <a:gd name="T30" fmla="*/ 8 w 415"/>
                  <a:gd name="T31" fmla="*/ 53 h 408"/>
                  <a:gd name="T32" fmla="*/ 50 w 415"/>
                  <a:gd name="T33" fmla="*/ 95 h 408"/>
                  <a:gd name="T34" fmla="*/ 101 w 415"/>
                  <a:gd name="T35" fmla="*/ 82 h 408"/>
                  <a:gd name="T36" fmla="*/ 114 w 415"/>
                  <a:gd name="T37" fmla="*/ 32 h 408"/>
                  <a:gd name="T38" fmla="*/ 83 w 415"/>
                  <a:gd name="T39" fmla="*/ 0 h 408"/>
                  <a:gd name="T40" fmla="*/ 131 w 415"/>
                  <a:gd name="T41" fmla="*/ 22 h 408"/>
                  <a:gd name="T42" fmla="*/ 147 w 415"/>
                  <a:gd name="T43" fmla="*/ 102 h 408"/>
                  <a:gd name="T44" fmla="*/ 218 w 415"/>
                  <a:gd name="T45" fmla="*/ 173 h 408"/>
                  <a:gd name="T46" fmla="*/ 301 w 415"/>
                  <a:gd name="T47" fmla="*/ 91 h 408"/>
                  <a:gd name="T48" fmla="*/ 304 w 415"/>
                  <a:gd name="T49" fmla="*/ 68 h 408"/>
                  <a:gd name="T50" fmla="*/ 366 w 415"/>
                  <a:gd name="T51" fmla="*/ 28 h 408"/>
                  <a:gd name="T52" fmla="*/ 388 w 415"/>
                  <a:gd name="T53" fmla="*/ 50 h 408"/>
                  <a:gd name="T54" fmla="*/ 348 w 415"/>
                  <a:gd name="T55" fmla="*/ 112 h 408"/>
                  <a:gd name="T56" fmla="*/ 325 w 415"/>
                  <a:gd name="T57" fmla="*/ 115 h 408"/>
                  <a:gd name="T58" fmla="*/ 243 w 415"/>
                  <a:gd name="T59" fmla="*/ 197 h 408"/>
                  <a:gd name="T60" fmla="*/ 309 w 415"/>
                  <a:gd name="T61" fmla="*/ 263 h 408"/>
                  <a:gd name="T62" fmla="*/ 388 w 415"/>
                  <a:gd name="T63" fmla="*/ 279 h 408"/>
                  <a:gd name="T64" fmla="*/ 405 w 415"/>
                  <a:gd name="T65" fmla="*/ 35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5" h="408">
                    <a:moveTo>
                      <a:pt x="405" y="359"/>
                    </a:moveTo>
                    <a:cubicBezTo>
                      <a:pt x="358" y="313"/>
                      <a:pt x="358" y="313"/>
                      <a:pt x="358" y="313"/>
                    </a:cubicBezTo>
                    <a:cubicBezTo>
                      <a:pt x="317" y="324"/>
                      <a:pt x="317" y="324"/>
                      <a:pt x="317" y="324"/>
                    </a:cubicBezTo>
                    <a:cubicBezTo>
                      <a:pt x="306" y="365"/>
                      <a:pt x="306" y="365"/>
                      <a:pt x="306" y="365"/>
                    </a:cubicBezTo>
                    <a:cubicBezTo>
                      <a:pt x="346" y="405"/>
                      <a:pt x="346" y="405"/>
                      <a:pt x="346" y="405"/>
                    </a:cubicBezTo>
                    <a:cubicBezTo>
                      <a:pt x="324" y="408"/>
                      <a:pt x="301" y="401"/>
                      <a:pt x="284" y="384"/>
                    </a:cubicBezTo>
                    <a:cubicBezTo>
                      <a:pt x="262" y="363"/>
                      <a:pt x="257" y="331"/>
                      <a:pt x="267" y="304"/>
                    </a:cubicBezTo>
                    <a:cubicBezTo>
                      <a:pt x="210" y="247"/>
                      <a:pt x="210" y="247"/>
                      <a:pt x="210" y="247"/>
                    </a:cubicBezTo>
                    <a:cubicBezTo>
                      <a:pt x="76" y="381"/>
                      <a:pt x="76" y="381"/>
                      <a:pt x="76" y="381"/>
                    </a:cubicBezTo>
                    <a:cubicBezTo>
                      <a:pt x="65" y="392"/>
                      <a:pt x="48" y="392"/>
                      <a:pt x="37" y="381"/>
                    </a:cubicBezTo>
                    <a:cubicBezTo>
                      <a:pt x="35" y="379"/>
                      <a:pt x="35" y="379"/>
                      <a:pt x="35" y="379"/>
                    </a:cubicBezTo>
                    <a:cubicBezTo>
                      <a:pt x="24" y="368"/>
                      <a:pt x="24" y="351"/>
                      <a:pt x="35" y="340"/>
                    </a:cubicBezTo>
                    <a:cubicBezTo>
                      <a:pt x="169" y="206"/>
                      <a:pt x="169" y="206"/>
                      <a:pt x="169" y="20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79" y="154"/>
                      <a:pt x="48" y="148"/>
                      <a:pt x="26" y="127"/>
                    </a:cubicBezTo>
                    <a:cubicBezTo>
                      <a:pt x="6" y="107"/>
                      <a:pt x="0" y="78"/>
                      <a:pt x="8" y="53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00" y="2"/>
                      <a:pt x="117" y="9"/>
                      <a:pt x="131" y="22"/>
                    </a:cubicBezTo>
                    <a:cubicBezTo>
                      <a:pt x="152" y="44"/>
                      <a:pt x="158" y="75"/>
                      <a:pt x="147" y="102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301" y="91"/>
                      <a:pt x="301" y="91"/>
                      <a:pt x="301" y="91"/>
                    </a:cubicBezTo>
                    <a:cubicBezTo>
                      <a:pt x="304" y="68"/>
                      <a:pt x="304" y="68"/>
                      <a:pt x="304" y="68"/>
                    </a:cubicBezTo>
                    <a:cubicBezTo>
                      <a:pt x="366" y="28"/>
                      <a:pt x="366" y="28"/>
                      <a:pt x="366" y="28"/>
                    </a:cubicBezTo>
                    <a:cubicBezTo>
                      <a:pt x="388" y="50"/>
                      <a:pt x="388" y="50"/>
                      <a:pt x="388" y="50"/>
                    </a:cubicBezTo>
                    <a:cubicBezTo>
                      <a:pt x="348" y="112"/>
                      <a:pt x="348" y="112"/>
                      <a:pt x="348" y="112"/>
                    </a:cubicBezTo>
                    <a:cubicBezTo>
                      <a:pt x="325" y="115"/>
                      <a:pt x="325" y="115"/>
                      <a:pt x="325" y="115"/>
                    </a:cubicBezTo>
                    <a:cubicBezTo>
                      <a:pt x="243" y="197"/>
                      <a:pt x="243" y="197"/>
                      <a:pt x="243" y="197"/>
                    </a:cubicBezTo>
                    <a:cubicBezTo>
                      <a:pt x="309" y="263"/>
                      <a:pt x="309" y="263"/>
                      <a:pt x="309" y="263"/>
                    </a:cubicBezTo>
                    <a:cubicBezTo>
                      <a:pt x="335" y="252"/>
                      <a:pt x="367" y="258"/>
                      <a:pt x="388" y="279"/>
                    </a:cubicBezTo>
                    <a:cubicBezTo>
                      <a:pt x="410" y="301"/>
                      <a:pt x="415" y="333"/>
                      <a:pt x="405" y="3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9" tIns="34289" rIns="68579" bIns="34289" numCol="1" anchor="t" anchorCtr="0" compatLnSpc="1"/>
              <a:lstStyle/>
              <a:p>
                <a:endParaRPr lang="zh-CN" altLang="en-US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7FF78CC-90E0-7475-459B-103DFC510312}"/>
                </a:ext>
              </a:extLst>
            </p:cNvPr>
            <p:cNvGrpSpPr/>
            <p:nvPr/>
          </p:nvGrpSpPr>
          <p:grpSpPr>
            <a:xfrm>
              <a:off x="3684270" y="4013835"/>
              <a:ext cx="2386330" cy="1483360"/>
              <a:chOff x="5802" y="6321"/>
              <a:chExt cx="3758" cy="2336"/>
            </a:xfrm>
          </p:grpSpPr>
          <p:sp>
            <p:nvSpPr>
              <p:cNvPr id="7" name="Flowchart: Manual Input 11">
                <a:extLst>
                  <a:ext uri="{FF2B5EF4-FFF2-40B4-BE49-F238E27FC236}">
                    <a16:creationId xmlns:a16="http://schemas.microsoft.com/office/drawing/2014/main" id="{79133441-67D5-EBA1-1410-7B8A7634B9B3}"/>
                  </a:ext>
                </a:extLst>
              </p:cNvPr>
              <p:cNvSpPr/>
              <p:nvPr/>
            </p:nvSpPr>
            <p:spPr>
              <a:xfrm flipH="1">
                <a:off x="5802" y="6321"/>
                <a:ext cx="3758" cy="2337"/>
              </a:xfrm>
              <a:prstGeom prst="flowChartManualInput">
                <a:avLst/>
              </a:prstGeom>
              <a:solidFill>
                <a:srgbClr val="9A7C6D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8" name="Freeform 39">
                <a:extLst>
                  <a:ext uri="{FF2B5EF4-FFF2-40B4-BE49-F238E27FC236}">
                    <a16:creationId xmlns:a16="http://schemas.microsoft.com/office/drawing/2014/main" id="{4A1498B3-E24F-C877-697B-B40FBD5C1D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5" y="7272"/>
                <a:ext cx="1276" cy="883"/>
              </a:xfrm>
              <a:custGeom>
                <a:avLst/>
                <a:gdLst>
                  <a:gd name="T0" fmla="*/ 516 w 587"/>
                  <a:gd name="T1" fmla="*/ 202 h 406"/>
                  <a:gd name="T2" fmla="*/ 159 w 587"/>
                  <a:gd name="T3" fmla="*/ 398 h 406"/>
                  <a:gd name="T4" fmla="*/ 425 w 587"/>
                  <a:gd name="T5" fmla="*/ 202 h 406"/>
                  <a:gd name="T6" fmla="*/ 164 w 587"/>
                  <a:gd name="T7" fmla="*/ 40 h 406"/>
                  <a:gd name="T8" fmla="*/ 107 w 587"/>
                  <a:gd name="T9" fmla="*/ 34 h 406"/>
                  <a:gd name="T10" fmla="*/ 446 w 587"/>
                  <a:gd name="T11" fmla="*/ 154 h 406"/>
                  <a:gd name="T12" fmla="*/ 543 w 587"/>
                  <a:gd name="T13" fmla="*/ 123 h 406"/>
                  <a:gd name="T14" fmla="*/ 500 w 587"/>
                  <a:gd name="T15" fmla="*/ 13 h 406"/>
                  <a:gd name="T16" fmla="*/ 457 w 587"/>
                  <a:gd name="T17" fmla="*/ 123 h 406"/>
                  <a:gd name="T18" fmla="*/ 553 w 587"/>
                  <a:gd name="T19" fmla="*/ 171 h 406"/>
                  <a:gd name="T20" fmla="*/ 545 w 587"/>
                  <a:gd name="T21" fmla="*/ 183 h 406"/>
                  <a:gd name="T22" fmla="*/ 220 w 587"/>
                  <a:gd name="T23" fmla="*/ 194 h 406"/>
                  <a:gd name="T24" fmla="*/ 208 w 587"/>
                  <a:gd name="T25" fmla="*/ 194 h 406"/>
                  <a:gd name="T26" fmla="*/ 152 w 587"/>
                  <a:gd name="T27" fmla="*/ 204 h 406"/>
                  <a:gd name="T28" fmla="*/ 248 w 587"/>
                  <a:gd name="T29" fmla="*/ 338 h 406"/>
                  <a:gd name="T30" fmla="*/ 170 w 587"/>
                  <a:gd name="T31" fmla="*/ 280 h 406"/>
                  <a:gd name="T32" fmla="*/ 175 w 587"/>
                  <a:gd name="T33" fmla="*/ 372 h 406"/>
                  <a:gd name="T34" fmla="*/ 82 w 587"/>
                  <a:gd name="T35" fmla="*/ 232 h 406"/>
                  <a:gd name="T36" fmla="*/ 64 w 587"/>
                  <a:gd name="T37" fmla="*/ 230 h 406"/>
                  <a:gd name="T38" fmla="*/ 33 w 587"/>
                  <a:gd name="T39" fmla="*/ 214 h 406"/>
                  <a:gd name="T40" fmla="*/ 56 w 587"/>
                  <a:gd name="T41" fmla="*/ 287 h 406"/>
                  <a:gd name="T42" fmla="*/ 97 w 587"/>
                  <a:gd name="T43" fmla="*/ 350 h 406"/>
                  <a:gd name="T44" fmla="*/ 86 w 587"/>
                  <a:gd name="T45" fmla="*/ 370 h 406"/>
                  <a:gd name="T46" fmla="*/ 33 w 587"/>
                  <a:gd name="T47" fmla="*/ 373 h 406"/>
                  <a:gd name="T48" fmla="*/ 14 w 587"/>
                  <a:gd name="T49" fmla="*/ 377 h 406"/>
                  <a:gd name="T50" fmla="*/ 14 w 587"/>
                  <a:gd name="T51" fmla="*/ 347 h 406"/>
                  <a:gd name="T52" fmla="*/ 34 w 587"/>
                  <a:gd name="T53" fmla="*/ 290 h 406"/>
                  <a:gd name="T54" fmla="*/ 12 w 587"/>
                  <a:gd name="T55" fmla="*/ 204 h 406"/>
                  <a:gd name="T56" fmla="*/ 33 w 587"/>
                  <a:gd name="T57" fmla="*/ 167 h 406"/>
                  <a:gd name="T58" fmla="*/ 28 w 587"/>
                  <a:gd name="T59" fmla="*/ 165 h 406"/>
                  <a:gd name="T60" fmla="*/ 27 w 587"/>
                  <a:gd name="T61" fmla="*/ 164 h 406"/>
                  <a:gd name="T62" fmla="*/ 21 w 587"/>
                  <a:gd name="T63" fmla="*/ 134 h 406"/>
                  <a:gd name="T64" fmla="*/ 22 w 587"/>
                  <a:gd name="T65" fmla="*/ 133 h 406"/>
                  <a:gd name="T66" fmla="*/ 30 w 587"/>
                  <a:gd name="T67" fmla="*/ 125 h 406"/>
                  <a:gd name="T68" fmla="*/ 71 w 587"/>
                  <a:gd name="T69" fmla="*/ 89 h 406"/>
                  <a:gd name="T70" fmla="*/ 116 w 587"/>
                  <a:gd name="T71" fmla="*/ 78 h 406"/>
                  <a:gd name="T72" fmla="*/ 109 w 587"/>
                  <a:gd name="T73" fmla="*/ 89 h 406"/>
                  <a:gd name="T74" fmla="*/ 113 w 587"/>
                  <a:gd name="T75" fmla="*/ 108 h 406"/>
                  <a:gd name="T76" fmla="*/ 126 w 587"/>
                  <a:gd name="T77" fmla="*/ 92 h 406"/>
                  <a:gd name="T78" fmla="*/ 127 w 587"/>
                  <a:gd name="T79" fmla="*/ 76 h 406"/>
                  <a:gd name="T80" fmla="*/ 135 w 587"/>
                  <a:gd name="T81" fmla="*/ 90 h 406"/>
                  <a:gd name="T82" fmla="*/ 134 w 587"/>
                  <a:gd name="T83" fmla="*/ 150 h 406"/>
                  <a:gd name="T84" fmla="*/ 142 w 587"/>
                  <a:gd name="T85" fmla="*/ 97 h 406"/>
                  <a:gd name="T86" fmla="*/ 186 w 587"/>
                  <a:gd name="T87" fmla="*/ 142 h 406"/>
                  <a:gd name="T88" fmla="*/ 230 w 587"/>
                  <a:gd name="T89" fmla="*/ 171 h 406"/>
                  <a:gd name="T90" fmla="*/ 419 w 587"/>
                  <a:gd name="T91" fmla="*/ 171 h 406"/>
                  <a:gd name="T92" fmla="*/ 542 w 587"/>
                  <a:gd name="T93" fmla="*/ 159 h 406"/>
                  <a:gd name="T94" fmla="*/ 167 w 587"/>
                  <a:gd name="T95" fmla="*/ 171 h 406"/>
                  <a:gd name="T96" fmla="*/ 148 w 587"/>
                  <a:gd name="T97" fmla="*/ 151 h 406"/>
                  <a:gd name="T98" fmla="*/ 167 w 587"/>
                  <a:gd name="T99" fmla="*/ 171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87" h="406">
                    <a:moveTo>
                      <a:pt x="425" y="202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457" y="324"/>
                      <a:pt x="330" y="406"/>
                      <a:pt x="186" y="400"/>
                    </a:cubicBezTo>
                    <a:cubicBezTo>
                      <a:pt x="177" y="400"/>
                      <a:pt x="168" y="399"/>
                      <a:pt x="159" y="398"/>
                    </a:cubicBezTo>
                    <a:cubicBezTo>
                      <a:pt x="287" y="370"/>
                      <a:pt x="372" y="300"/>
                      <a:pt x="424" y="202"/>
                    </a:cubicBezTo>
                    <a:cubicBezTo>
                      <a:pt x="424" y="202"/>
                      <a:pt x="425" y="202"/>
                      <a:pt x="425" y="202"/>
                    </a:cubicBezTo>
                    <a:close/>
                    <a:moveTo>
                      <a:pt x="131" y="72"/>
                    </a:moveTo>
                    <a:cubicBezTo>
                      <a:pt x="147" y="74"/>
                      <a:pt x="162" y="60"/>
                      <a:pt x="164" y="40"/>
                    </a:cubicBezTo>
                    <a:cubicBezTo>
                      <a:pt x="166" y="21"/>
                      <a:pt x="155" y="4"/>
                      <a:pt x="139" y="2"/>
                    </a:cubicBezTo>
                    <a:cubicBezTo>
                      <a:pt x="123" y="0"/>
                      <a:pt x="109" y="14"/>
                      <a:pt x="107" y="34"/>
                    </a:cubicBezTo>
                    <a:cubicBezTo>
                      <a:pt x="105" y="53"/>
                      <a:pt x="116" y="71"/>
                      <a:pt x="131" y="72"/>
                    </a:cubicBezTo>
                    <a:close/>
                    <a:moveTo>
                      <a:pt x="446" y="154"/>
                    </a:moveTo>
                    <a:cubicBezTo>
                      <a:pt x="535" y="154"/>
                      <a:pt x="535" y="154"/>
                      <a:pt x="535" y="154"/>
                    </a:cubicBezTo>
                    <a:cubicBezTo>
                      <a:pt x="538" y="144"/>
                      <a:pt x="541" y="133"/>
                      <a:pt x="543" y="123"/>
                    </a:cubicBezTo>
                    <a:cubicBezTo>
                      <a:pt x="587" y="123"/>
                      <a:pt x="587" y="123"/>
                      <a:pt x="587" y="123"/>
                    </a:cubicBezTo>
                    <a:cubicBezTo>
                      <a:pt x="500" y="13"/>
                      <a:pt x="500" y="13"/>
                      <a:pt x="500" y="13"/>
                    </a:cubicBezTo>
                    <a:cubicBezTo>
                      <a:pt x="413" y="122"/>
                      <a:pt x="413" y="122"/>
                      <a:pt x="413" y="122"/>
                    </a:cubicBezTo>
                    <a:cubicBezTo>
                      <a:pt x="457" y="123"/>
                      <a:pt x="457" y="123"/>
                      <a:pt x="457" y="123"/>
                    </a:cubicBezTo>
                    <a:cubicBezTo>
                      <a:pt x="454" y="133"/>
                      <a:pt x="450" y="144"/>
                      <a:pt x="446" y="154"/>
                    </a:cubicBezTo>
                    <a:close/>
                    <a:moveTo>
                      <a:pt x="553" y="171"/>
                    </a:moveTo>
                    <a:cubicBezTo>
                      <a:pt x="553" y="176"/>
                      <a:pt x="549" y="180"/>
                      <a:pt x="545" y="181"/>
                    </a:cubicBezTo>
                    <a:cubicBezTo>
                      <a:pt x="545" y="182"/>
                      <a:pt x="545" y="182"/>
                      <a:pt x="545" y="183"/>
                    </a:cubicBezTo>
                    <a:cubicBezTo>
                      <a:pt x="545" y="189"/>
                      <a:pt x="540" y="194"/>
                      <a:pt x="534" y="194"/>
                    </a:cubicBezTo>
                    <a:cubicBezTo>
                      <a:pt x="220" y="194"/>
                      <a:pt x="220" y="194"/>
                      <a:pt x="220" y="194"/>
                    </a:cubicBezTo>
                    <a:cubicBezTo>
                      <a:pt x="219" y="196"/>
                      <a:pt x="218" y="197"/>
                      <a:pt x="217" y="199"/>
                    </a:cubicBezTo>
                    <a:cubicBezTo>
                      <a:pt x="214" y="197"/>
                      <a:pt x="211" y="195"/>
                      <a:pt x="208" y="194"/>
                    </a:cubicBezTo>
                    <a:cubicBezTo>
                      <a:pt x="151" y="194"/>
                      <a:pt x="151" y="194"/>
                      <a:pt x="151" y="194"/>
                    </a:cubicBezTo>
                    <a:cubicBezTo>
                      <a:pt x="152" y="197"/>
                      <a:pt x="152" y="200"/>
                      <a:pt x="152" y="204"/>
                    </a:cubicBezTo>
                    <a:cubicBezTo>
                      <a:pt x="161" y="212"/>
                      <a:pt x="175" y="223"/>
                      <a:pt x="190" y="236"/>
                    </a:cubicBezTo>
                    <a:cubicBezTo>
                      <a:pt x="220" y="277"/>
                      <a:pt x="231" y="309"/>
                      <a:pt x="248" y="338"/>
                    </a:cubicBezTo>
                    <a:cubicBezTo>
                      <a:pt x="213" y="356"/>
                      <a:pt x="213" y="356"/>
                      <a:pt x="213" y="356"/>
                    </a:cubicBezTo>
                    <a:cubicBezTo>
                      <a:pt x="170" y="280"/>
                      <a:pt x="170" y="280"/>
                      <a:pt x="170" y="280"/>
                    </a:cubicBezTo>
                    <a:cubicBezTo>
                      <a:pt x="167" y="271"/>
                      <a:pt x="150" y="258"/>
                      <a:pt x="134" y="245"/>
                    </a:cubicBezTo>
                    <a:cubicBezTo>
                      <a:pt x="147" y="280"/>
                      <a:pt x="166" y="337"/>
                      <a:pt x="175" y="372"/>
                    </a:cubicBezTo>
                    <a:cubicBezTo>
                      <a:pt x="138" y="383"/>
                      <a:pt x="138" y="383"/>
                      <a:pt x="138" y="383"/>
                    </a:cubicBezTo>
                    <a:cubicBezTo>
                      <a:pt x="121" y="331"/>
                      <a:pt x="103" y="282"/>
                      <a:pt x="82" y="232"/>
                    </a:cubicBezTo>
                    <a:cubicBezTo>
                      <a:pt x="76" y="232"/>
                      <a:pt x="70" y="231"/>
                      <a:pt x="64" y="231"/>
                    </a:cubicBezTo>
                    <a:cubicBezTo>
                      <a:pt x="64" y="231"/>
                      <a:pt x="64" y="231"/>
                      <a:pt x="64" y="230"/>
                    </a:cubicBezTo>
                    <a:cubicBezTo>
                      <a:pt x="64" y="218"/>
                      <a:pt x="65" y="207"/>
                      <a:pt x="65" y="195"/>
                    </a:cubicBezTo>
                    <a:cubicBezTo>
                      <a:pt x="54" y="195"/>
                      <a:pt x="40" y="199"/>
                      <a:pt x="33" y="214"/>
                    </a:cubicBezTo>
                    <a:cubicBezTo>
                      <a:pt x="26" y="227"/>
                      <a:pt x="31" y="237"/>
                      <a:pt x="41" y="253"/>
                    </a:cubicBezTo>
                    <a:cubicBezTo>
                      <a:pt x="47" y="262"/>
                      <a:pt x="54" y="274"/>
                      <a:pt x="56" y="287"/>
                    </a:cubicBezTo>
                    <a:cubicBezTo>
                      <a:pt x="58" y="300"/>
                      <a:pt x="56" y="320"/>
                      <a:pt x="52" y="338"/>
                    </a:cubicBezTo>
                    <a:cubicBezTo>
                      <a:pt x="66" y="338"/>
                      <a:pt x="82" y="341"/>
                      <a:pt x="97" y="350"/>
                    </a:cubicBezTo>
                    <a:cubicBezTo>
                      <a:pt x="103" y="353"/>
                      <a:pt x="104" y="360"/>
                      <a:pt x="101" y="366"/>
                    </a:cubicBezTo>
                    <a:cubicBezTo>
                      <a:pt x="98" y="371"/>
                      <a:pt x="91" y="373"/>
                      <a:pt x="86" y="370"/>
                    </a:cubicBezTo>
                    <a:cubicBezTo>
                      <a:pt x="71" y="360"/>
                      <a:pt x="55" y="359"/>
                      <a:pt x="43" y="361"/>
                    </a:cubicBezTo>
                    <a:cubicBezTo>
                      <a:pt x="40" y="366"/>
                      <a:pt x="37" y="370"/>
                      <a:pt x="33" y="373"/>
                    </a:cubicBezTo>
                    <a:cubicBezTo>
                      <a:pt x="29" y="376"/>
                      <a:pt x="25" y="378"/>
                      <a:pt x="21" y="378"/>
                    </a:cubicBezTo>
                    <a:cubicBezTo>
                      <a:pt x="19" y="378"/>
                      <a:pt x="16" y="377"/>
                      <a:pt x="14" y="377"/>
                    </a:cubicBezTo>
                    <a:cubicBezTo>
                      <a:pt x="6" y="373"/>
                      <a:pt x="4" y="367"/>
                      <a:pt x="4" y="364"/>
                    </a:cubicBezTo>
                    <a:cubicBezTo>
                      <a:pt x="3" y="360"/>
                      <a:pt x="4" y="353"/>
                      <a:pt x="14" y="347"/>
                    </a:cubicBezTo>
                    <a:cubicBezTo>
                      <a:pt x="17" y="345"/>
                      <a:pt x="22" y="343"/>
                      <a:pt x="27" y="342"/>
                    </a:cubicBezTo>
                    <a:cubicBezTo>
                      <a:pt x="32" y="327"/>
                      <a:pt x="36" y="306"/>
                      <a:pt x="34" y="290"/>
                    </a:cubicBezTo>
                    <a:cubicBezTo>
                      <a:pt x="32" y="281"/>
                      <a:pt x="27" y="273"/>
                      <a:pt x="22" y="264"/>
                    </a:cubicBezTo>
                    <a:cubicBezTo>
                      <a:pt x="12" y="249"/>
                      <a:pt x="0" y="229"/>
                      <a:pt x="12" y="204"/>
                    </a:cubicBezTo>
                    <a:cubicBezTo>
                      <a:pt x="21" y="186"/>
                      <a:pt x="36" y="177"/>
                      <a:pt x="51" y="174"/>
                    </a:cubicBezTo>
                    <a:cubicBezTo>
                      <a:pt x="33" y="167"/>
                      <a:pt x="33" y="167"/>
                      <a:pt x="33" y="16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15" y="103"/>
                      <a:pt x="24" y="147"/>
                      <a:pt x="21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6" y="84"/>
                      <a:pt x="87" y="79"/>
                      <a:pt x="90" y="79"/>
                    </a:cubicBezTo>
                    <a:cubicBezTo>
                      <a:pt x="101" y="77"/>
                      <a:pt x="108" y="77"/>
                      <a:pt x="116" y="78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23" y="150"/>
                      <a:pt x="123" y="150"/>
                      <a:pt x="123" y="150"/>
                    </a:cubicBezTo>
                    <a:cubicBezTo>
                      <a:pt x="126" y="92"/>
                      <a:pt x="126" y="92"/>
                      <a:pt x="126" y="92"/>
                    </a:cubicBezTo>
                    <a:cubicBezTo>
                      <a:pt x="124" y="89"/>
                      <a:pt x="124" y="89"/>
                      <a:pt x="124" y="89"/>
                    </a:cubicBezTo>
                    <a:cubicBezTo>
                      <a:pt x="127" y="76"/>
                      <a:pt x="127" y="76"/>
                      <a:pt x="127" y="76"/>
                    </a:cubicBezTo>
                    <a:cubicBezTo>
                      <a:pt x="133" y="76"/>
                      <a:pt x="133" y="76"/>
                      <a:pt x="133" y="76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3" y="92"/>
                      <a:pt x="133" y="92"/>
                      <a:pt x="133" y="92"/>
                    </a:cubicBezTo>
                    <a:cubicBezTo>
                      <a:pt x="134" y="150"/>
                      <a:pt x="134" y="150"/>
                      <a:pt x="134" y="150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42" y="97"/>
                      <a:pt x="142" y="97"/>
                      <a:pt x="142" y="97"/>
                    </a:cubicBezTo>
                    <a:cubicBezTo>
                      <a:pt x="149" y="91"/>
                      <a:pt x="149" y="91"/>
                      <a:pt x="149" y="91"/>
                    </a:cubicBezTo>
                    <a:cubicBezTo>
                      <a:pt x="186" y="142"/>
                      <a:pt x="186" y="142"/>
                      <a:pt x="186" y="142"/>
                    </a:cubicBezTo>
                    <a:cubicBezTo>
                      <a:pt x="187" y="142"/>
                      <a:pt x="219" y="156"/>
                      <a:pt x="234" y="162"/>
                    </a:cubicBezTo>
                    <a:cubicBezTo>
                      <a:pt x="233" y="165"/>
                      <a:pt x="232" y="168"/>
                      <a:pt x="230" y="171"/>
                    </a:cubicBezTo>
                    <a:cubicBezTo>
                      <a:pt x="419" y="171"/>
                      <a:pt x="419" y="171"/>
                      <a:pt x="419" y="171"/>
                    </a:cubicBezTo>
                    <a:cubicBezTo>
                      <a:pt x="419" y="171"/>
                      <a:pt x="419" y="171"/>
                      <a:pt x="419" y="171"/>
                    </a:cubicBezTo>
                    <a:cubicBezTo>
                      <a:pt x="419" y="164"/>
                      <a:pt x="424" y="159"/>
                      <a:pt x="430" y="159"/>
                    </a:cubicBezTo>
                    <a:cubicBezTo>
                      <a:pt x="542" y="159"/>
                      <a:pt x="542" y="159"/>
                      <a:pt x="542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167" y="171"/>
                    </a:moveTo>
                    <a:cubicBezTo>
                      <a:pt x="163" y="169"/>
                      <a:pt x="160" y="166"/>
                      <a:pt x="156" y="162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49" y="158"/>
                      <a:pt x="149" y="165"/>
                      <a:pt x="150" y="171"/>
                    </a:cubicBezTo>
                    <a:lnTo>
                      <a:pt x="167" y="1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9" tIns="34289" rIns="68579" bIns="34289" numCol="1" anchor="t" anchorCtr="0" compatLnSpc="1"/>
              <a:lstStyle/>
              <a:p>
                <a:endParaRPr lang="zh-CN" altLang="en-US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E1EF29-8E63-5614-4B0A-F530BA8AB152}"/>
              </a:ext>
            </a:extLst>
          </p:cNvPr>
          <p:cNvGrpSpPr/>
          <p:nvPr/>
        </p:nvGrpSpPr>
        <p:grpSpPr>
          <a:xfrm>
            <a:off x="1763270" y="2905322"/>
            <a:ext cx="2066901" cy="1047355"/>
            <a:chOff x="283598" y="1906534"/>
            <a:chExt cx="2066901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398B3D-4C61-D888-AC5E-A234F24A693B}"/>
                </a:ext>
              </a:extLst>
            </p:cNvPr>
            <p:cNvSpPr txBox="1"/>
            <p:nvPr/>
          </p:nvSpPr>
          <p:spPr>
            <a:xfrm>
              <a:off x="283598" y="2190603"/>
              <a:ext cx="20669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878406F-C80F-601E-FEF9-C37DA766E015}"/>
                </a:ext>
              </a:extLst>
            </p:cNvPr>
            <p:cNvSpPr txBox="1"/>
            <p:nvPr/>
          </p:nvSpPr>
          <p:spPr>
            <a:xfrm>
              <a:off x="537598" y="1906534"/>
              <a:ext cx="1558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FCAF68-FFE9-5CB2-7946-94171C0AEC43}"/>
              </a:ext>
            </a:extLst>
          </p:cNvPr>
          <p:cNvGrpSpPr/>
          <p:nvPr/>
        </p:nvGrpSpPr>
        <p:grpSpPr>
          <a:xfrm>
            <a:off x="3962980" y="2905322"/>
            <a:ext cx="2066901" cy="1047355"/>
            <a:chOff x="283598" y="1906534"/>
            <a:chExt cx="2066901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DDA4E72-55E6-53E7-3496-C941AAD144CF}"/>
                </a:ext>
              </a:extLst>
            </p:cNvPr>
            <p:cNvSpPr txBox="1"/>
            <p:nvPr/>
          </p:nvSpPr>
          <p:spPr>
            <a:xfrm>
              <a:off x="283598" y="2190603"/>
              <a:ext cx="20669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C884E2B-9800-3FF7-F3DA-481677D23C81}"/>
                </a:ext>
              </a:extLst>
            </p:cNvPr>
            <p:cNvSpPr txBox="1"/>
            <p:nvPr/>
          </p:nvSpPr>
          <p:spPr>
            <a:xfrm>
              <a:off x="537598" y="1906534"/>
              <a:ext cx="1558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6F2B7FA-A4D5-6E3E-A36D-5C753A8606EC}"/>
              </a:ext>
            </a:extLst>
          </p:cNvPr>
          <p:cNvGrpSpPr/>
          <p:nvPr/>
        </p:nvGrpSpPr>
        <p:grpSpPr>
          <a:xfrm>
            <a:off x="6162691" y="2905322"/>
            <a:ext cx="2066901" cy="1047355"/>
            <a:chOff x="283598" y="1906534"/>
            <a:chExt cx="2066901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8B7437E-44FC-F847-3CCB-6A4DE38657D2}"/>
                </a:ext>
              </a:extLst>
            </p:cNvPr>
            <p:cNvSpPr txBox="1"/>
            <p:nvPr/>
          </p:nvSpPr>
          <p:spPr>
            <a:xfrm>
              <a:off x="283598" y="2190603"/>
              <a:ext cx="20669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7EAEE9-2A3F-140B-B74F-D83E1AA15197}"/>
                </a:ext>
              </a:extLst>
            </p:cNvPr>
            <p:cNvSpPr txBox="1"/>
            <p:nvPr/>
          </p:nvSpPr>
          <p:spPr>
            <a:xfrm>
              <a:off x="537598" y="1906534"/>
              <a:ext cx="1558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D8B9AFC-4D9C-DDB4-2396-B95A1D7D53DC}"/>
              </a:ext>
            </a:extLst>
          </p:cNvPr>
          <p:cNvGrpSpPr/>
          <p:nvPr/>
        </p:nvGrpSpPr>
        <p:grpSpPr>
          <a:xfrm>
            <a:off x="8362399" y="2905322"/>
            <a:ext cx="2066901" cy="1047355"/>
            <a:chOff x="283598" y="1906534"/>
            <a:chExt cx="2066901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5CFBEA-FD4E-6400-2048-D8268E20E59B}"/>
                </a:ext>
              </a:extLst>
            </p:cNvPr>
            <p:cNvSpPr txBox="1"/>
            <p:nvPr/>
          </p:nvSpPr>
          <p:spPr>
            <a:xfrm>
              <a:off x="283598" y="2190603"/>
              <a:ext cx="20669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2BC610-E230-D622-F512-D663F762DA57}"/>
                </a:ext>
              </a:extLst>
            </p:cNvPr>
            <p:cNvSpPr txBox="1"/>
            <p:nvPr/>
          </p:nvSpPr>
          <p:spPr>
            <a:xfrm>
              <a:off x="537598" y="1906534"/>
              <a:ext cx="1558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梯形 27">
            <a:extLst>
              <a:ext uri="{FF2B5EF4-FFF2-40B4-BE49-F238E27FC236}">
                <a16:creationId xmlns:a16="http://schemas.microsoft.com/office/drawing/2014/main" id="{F7739F48-3429-1123-9A94-3DD4E3DF7B35}"/>
              </a:ext>
            </a:extLst>
          </p:cNvPr>
          <p:cNvSpPr/>
          <p:nvPr/>
        </p:nvSpPr>
        <p:spPr>
          <a:xfrm>
            <a:off x="0" y="4330700"/>
            <a:ext cx="12192000" cy="2527299"/>
          </a:xfrm>
          <a:prstGeom prst="trapezoid">
            <a:avLst>
              <a:gd name="adj" fmla="val 26934"/>
            </a:avLst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梯形 31" descr="D:\51PPT模板网\51pptmoban.com\图片.jpg">
            <a:extLst>
              <a:ext uri="{FF2B5EF4-FFF2-40B4-BE49-F238E27FC236}">
                <a16:creationId xmlns:a16="http://schemas.microsoft.com/office/drawing/2014/main" id="{CE95CF20-6853-E518-6CAD-AE5E48B647CD}"/>
              </a:ext>
            </a:extLst>
          </p:cNvPr>
          <p:cNvSpPr/>
          <p:nvPr/>
        </p:nvSpPr>
        <p:spPr>
          <a:xfrm>
            <a:off x="0" y="4330700"/>
            <a:ext cx="12192000" cy="2527299"/>
          </a:xfrm>
          <a:prstGeom prst="trapezoid">
            <a:avLst>
              <a:gd name="adj" fmla="val 26934"/>
            </a:avLst>
          </a:prstGeom>
          <a:blipFill dpi="0" rotWithShape="0">
            <a:blip r:embed="rId3">
              <a:alphaModFix amt="9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398AFAB-E808-26C5-37E9-CEDAC57DD6FA}"/>
              </a:ext>
            </a:extLst>
          </p:cNvPr>
          <p:cNvGrpSpPr/>
          <p:nvPr/>
        </p:nvGrpSpPr>
        <p:grpSpPr>
          <a:xfrm>
            <a:off x="1325387" y="4773823"/>
            <a:ext cx="9575802" cy="1018795"/>
            <a:chOff x="-1939399" y="1919234"/>
            <a:chExt cx="9575802" cy="101879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6C124CB-ADA5-B5C6-9248-7F9EE17B2544}"/>
                </a:ext>
              </a:extLst>
            </p:cNvPr>
            <p:cNvSpPr txBox="1"/>
            <p:nvPr/>
          </p:nvSpPr>
          <p:spPr>
            <a:xfrm>
              <a:off x="-1939399" y="2317603"/>
              <a:ext cx="957580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26986A3-FCEE-E834-A503-28077C15471A}"/>
                </a:ext>
              </a:extLst>
            </p:cNvPr>
            <p:cNvSpPr txBox="1"/>
            <p:nvPr/>
          </p:nvSpPr>
          <p:spPr>
            <a:xfrm>
              <a:off x="1332070" y="1919234"/>
              <a:ext cx="30674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025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研究方法与过程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97BF87B-5FB6-2E11-A5C7-EAAF9F64E952}"/>
              </a:ext>
            </a:extLst>
          </p:cNvPr>
          <p:cNvSpPr/>
          <p:nvPr/>
        </p:nvSpPr>
        <p:spPr>
          <a:xfrm>
            <a:off x="947738" y="3155950"/>
            <a:ext cx="10296525" cy="546100"/>
          </a:xfrm>
          <a:prstGeom prst="roundRect">
            <a:avLst>
              <a:gd name="adj" fmla="val 50000"/>
            </a:avLst>
          </a:prstGeom>
          <a:solidFill>
            <a:srgbClr val="FAF8F7"/>
          </a:solidFill>
          <a:ln w="254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B85004-7ABA-7DC5-BEC3-AAFFD6C4E0A6}"/>
              </a:ext>
            </a:extLst>
          </p:cNvPr>
          <p:cNvGrpSpPr/>
          <p:nvPr/>
        </p:nvGrpSpPr>
        <p:grpSpPr>
          <a:xfrm>
            <a:off x="1587500" y="1599161"/>
            <a:ext cx="4070204" cy="1829839"/>
            <a:chOff x="1778000" y="1326111"/>
            <a:chExt cx="4070204" cy="182983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5F56A6E-F470-ED92-DF24-68C59E3C801E}"/>
                </a:ext>
              </a:extLst>
            </p:cNvPr>
            <p:cNvGrpSpPr/>
            <p:nvPr/>
          </p:nvGrpSpPr>
          <p:grpSpPr>
            <a:xfrm>
              <a:off x="2881779" y="1661869"/>
              <a:ext cx="2966425" cy="816522"/>
              <a:chOff x="283598" y="1906534"/>
              <a:chExt cx="2966425" cy="816522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5601952-650F-3826-A5A9-3FF3BC945D1C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A9EEF4-44A3-07CE-879F-CADEED87DE1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585548-747F-5AB0-C05B-173A7355524C}"/>
                </a:ext>
              </a:extLst>
            </p:cNvPr>
            <p:cNvGrpSpPr/>
            <p:nvPr/>
          </p:nvGrpSpPr>
          <p:grpSpPr>
            <a:xfrm>
              <a:off x="1778000" y="1326111"/>
              <a:ext cx="914400" cy="1829839"/>
              <a:chOff x="1778000" y="1326111"/>
              <a:chExt cx="914400" cy="1829839"/>
            </a:xfrm>
          </p:grpSpPr>
          <p:sp>
            <p:nvSpPr>
              <p:cNvPr id="3" name="泪滴形 2">
                <a:extLst>
                  <a:ext uri="{FF2B5EF4-FFF2-40B4-BE49-F238E27FC236}">
                    <a16:creationId xmlns:a16="http://schemas.microsoft.com/office/drawing/2014/main" id="{35245981-5628-DB7C-C188-F9326C71F850}"/>
                  </a:ext>
                </a:extLst>
              </p:cNvPr>
              <p:cNvSpPr/>
              <p:nvPr/>
            </p:nvSpPr>
            <p:spPr>
              <a:xfrm rot="8100000">
                <a:off x="1778000" y="1326111"/>
                <a:ext cx="914400" cy="914400"/>
              </a:xfrm>
              <a:prstGeom prst="teardrop">
                <a:avLst/>
              </a:prstGeom>
              <a:solidFill>
                <a:srgbClr val="375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dirty="0"/>
              </a:p>
            </p:txBody>
          </p: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E8119E27-2F7E-9E82-67F8-40DA83A1F5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00" y="2429890"/>
                <a:ext cx="0" cy="72606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D4052CA-0D5F-DC5E-0AE4-0EA4F3708B81}"/>
                </a:ext>
              </a:extLst>
            </p:cNvPr>
            <p:cNvSpPr txBox="1"/>
            <p:nvPr/>
          </p:nvSpPr>
          <p:spPr>
            <a:xfrm>
              <a:off x="1956794" y="1534401"/>
              <a:ext cx="5822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5E45DE6-2387-BC7D-3799-74FE42C62333}"/>
              </a:ext>
            </a:extLst>
          </p:cNvPr>
          <p:cNvGrpSpPr/>
          <p:nvPr/>
        </p:nvGrpSpPr>
        <p:grpSpPr>
          <a:xfrm>
            <a:off x="6096000" y="1599161"/>
            <a:ext cx="4070204" cy="1829839"/>
            <a:chOff x="1778000" y="1326111"/>
            <a:chExt cx="4070204" cy="182983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5F5833C-B41F-D884-E49D-CA0ED5E6E391}"/>
                </a:ext>
              </a:extLst>
            </p:cNvPr>
            <p:cNvGrpSpPr/>
            <p:nvPr/>
          </p:nvGrpSpPr>
          <p:grpSpPr>
            <a:xfrm>
              <a:off x="2881779" y="1661869"/>
              <a:ext cx="2966425" cy="816522"/>
              <a:chOff x="283598" y="1906534"/>
              <a:chExt cx="2966425" cy="816522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04CDB2E-CD74-2580-D8A8-CCCE109251B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A64FB7A-575A-DD29-C1C4-2CBC0F49DAED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7DDFC6F-1F4A-C309-BBB1-1C0DE89C5DAB}"/>
                </a:ext>
              </a:extLst>
            </p:cNvPr>
            <p:cNvGrpSpPr/>
            <p:nvPr/>
          </p:nvGrpSpPr>
          <p:grpSpPr>
            <a:xfrm>
              <a:off x="1778000" y="1326111"/>
              <a:ext cx="914400" cy="1829839"/>
              <a:chOff x="1778000" y="1326111"/>
              <a:chExt cx="914400" cy="1829839"/>
            </a:xfrm>
          </p:grpSpPr>
          <p:sp>
            <p:nvSpPr>
              <p:cNvPr id="17" name="泪滴形 16">
                <a:extLst>
                  <a:ext uri="{FF2B5EF4-FFF2-40B4-BE49-F238E27FC236}">
                    <a16:creationId xmlns:a16="http://schemas.microsoft.com/office/drawing/2014/main" id="{49D61BA6-1653-64C1-9A5E-B8EF449066C7}"/>
                  </a:ext>
                </a:extLst>
              </p:cNvPr>
              <p:cNvSpPr/>
              <p:nvPr/>
            </p:nvSpPr>
            <p:spPr>
              <a:xfrm rot="8100000">
                <a:off x="1778000" y="1326111"/>
                <a:ext cx="914400" cy="914400"/>
              </a:xfrm>
              <a:prstGeom prst="teardrop">
                <a:avLst/>
              </a:prstGeom>
              <a:solidFill>
                <a:srgbClr val="9A7C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dirty="0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24082A23-A82B-FD24-3928-5BF3B7526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00" y="2429890"/>
                <a:ext cx="0" cy="72606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B00B2B9-4D3B-87F2-4FBA-BE84CF6C5DAF}"/>
                </a:ext>
              </a:extLst>
            </p:cNvPr>
            <p:cNvSpPr txBox="1"/>
            <p:nvPr/>
          </p:nvSpPr>
          <p:spPr>
            <a:xfrm>
              <a:off x="1956794" y="1534401"/>
              <a:ext cx="5822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A08AEF4-2A5A-E7D7-BDDE-46AF14E5B11A}"/>
              </a:ext>
            </a:extLst>
          </p:cNvPr>
          <p:cNvGrpSpPr/>
          <p:nvPr/>
        </p:nvGrpSpPr>
        <p:grpSpPr>
          <a:xfrm>
            <a:off x="3890580" y="4348048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B7B0586-A79A-700B-68CA-A15E2A02362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9E18227-006E-12A9-2C20-C1D4E3F670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EBB3CE5-CFC3-2C93-5DAC-15BC2CA0C1F9}"/>
              </a:ext>
            </a:extLst>
          </p:cNvPr>
          <p:cNvGrpSpPr/>
          <p:nvPr/>
        </p:nvGrpSpPr>
        <p:grpSpPr>
          <a:xfrm flipV="1">
            <a:off x="2786801" y="3512146"/>
            <a:ext cx="914400" cy="1829839"/>
            <a:chOff x="1778000" y="1326111"/>
            <a:chExt cx="914400" cy="1829839"/>
          </a:xfrm>
        </p:grpSpPr>
        <p:sp>
          <p:nvSpPr>
            <p:cNvPr id="26" name="泪滴形 25">
              <a:extLst>
                <a:ext uri="{FF2B5EF4-FFF2-40B4-BE49-F238E27FC236}">
                  <a16:creationId xmlns:a16="http://schemas.microsoft.com/office/drawing/2014/main" id="{85F48FA1-4C3A-5069-B2E1-DEAE60D72E92}"/>
                </a:ext>
              </a:extLst>
            </p:cNvPr>
            <p:cNvSpPr/>
            <p:nvPr/>
          </p:nvSpPr>
          <p:spPr>
            <a:xfrm rot="8100000">
              <a:off x="1778000" y="1326111"/>
              <a:ext cx="914400" cy="914400"/>
            </a:xfrm>
            <a:prstGeom prst="teardrop">
              <a:avLst/>
            </a:prstGeom>
            <a:solidFill>
              <a:srgbClr val="9A7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28AB767-6962-F83E-FBCE-89AF3BECCB4C}"/>
                </a:ext>
              </a:extLst>
            </p:cNvPr>
            <p:cNvCxnSpPr>
              <a:cxnSpLocks/>
            </p:cNvCxnSpPr>
            <p:nvPr/>
          </p:nvCxnSpPr>
          <p:spPr>
            <a:xfrm>
              <a:off x="2235200" y="2429890"/>
              <a:ext cx="0" cy="7260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08A27B7-09DC-1B55-F0A2-F361A868D5D7}"/>
              </a:ext>
            </a:extLst>
          </p:cNvPr>
          <p:cNvSpPr txBox="1"/>
          <p:nvPr/>
        </p:nvSpPr>
        <p:spPr>
          <a:xfrm>
            <a:off x="2965595" y="4610475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ADFF4EB-8285-6C5D-2F09-FE44374A2776}"/>
              </a:ext>
            </a:extLst>
          </p:cNvPr>
          <p:cNvGrpSpPr/>
          <p:nvPr/>
        </p:nvGrpSpPr>
        <p:grpSpPr>
          <a:xfrm>
            <a:off x="8430112" y="4348048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12131C-5C7E-4FC5-DAA7-A19A3BC324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B1659D3-2D8E-0C04-71FA-6FE24C4F38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B2B6C40-D5DE-9F12-1342-004774FB0CB4}"/>
              </a:ext>
            </a:extLst>
          </p:cNvPr>
          <p:cNvGrpSpPr/>
          <p:nvPr/>
        </p:nvGrpSpPr>
        <p:grpSpPr>
          <a:xfrm flipV="1">
            <a:off x="7326333" y="3512146"/>
            <a:ext cx="914400" cy="1829839"/>
            <a:chOff x="1778000" y="1326111"/>
            <a:chExt cx="914400" cy="1829839"/>
          </a:xfrm>
        </p:grpSpPr>
        <p:sp>
          <p:nvSpPr>
            <p:cNvPr id="34" name="泪滴形 33">
              <a:extLst>
                <a:ext uri="{FF2B5EF4-FFF2-40B4-BE49-F238E27FC236}">
                  <a16:creationId xmlns:a16="http://schemas.microsoft.com/office/drawing/2014/main" id="{4E8127AA-4BD9-C36F-2B9D-4155815C741C}"/>
                </a:ext>
              </a:extLst>
            </p:cNvPr>
            <p:cNvSpPr/>
            <p:nvPr/>
          </p:nvSpPr>
          <p:spPr>
            <a:xfrm rot="8100000">
              <a:off x="1778000" y="1326111"/>
              <a:ext cx="914400" cy="914400"/>
            </a:xfrm>
            <a:prstGeom prst="teardrop">
              <a:avLst/>
            </a:pr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B7EDD4E-6E4C-66DF-B2BB-6EC51AF1EB7A}"/>
                </a:ext>
              </a:extLst>
            </p:cNvPr>
            <p:cNvCxnSpPr>
              <a:cxnSpLocks/>
            </p:cNvCxnSpPr>
            <p:nvPr/>
          </p:nvCxnSpPr>
          <p:spPr>
            <a:xfrm>
              <a:off x="2235200" y="2429890"/>
              <a:ext cx="0" cy="7260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C7C8986C-4718-CAE3-63CB-865E55A7A148}"/>
              </a:ext>
            </a:extLst>
          </p:cNvPr>
          <p:cNvSpPr txBox="1"/>
          <p:nvPr/>
        </p:nvSpPr>
        <p:spPr>
          <a:xfrm>
            <a:off x="7505127" y="4610475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45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84E039B-E717-0290-ABA0-219D11D85426}"/>
              </a:ext>
            </a:extLst>
          </p:cNvPr>
          <p:cNvSpPr/>
          <p:nvPr/>
        </p:nvSpPr>
        <p:spPr>
          <a:xfrm>
            <a:off x="947738" y="2277900"/>
            <a:ext cx="3205162" cy="1024100"/>
          </a:xfrm>
          <a:prstGeom prst="roundRect">
            <a:avLst>
              <a:gd name="adj" fmla="val 10000"/>
            </a:avLst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研究方法与过程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895EABA-4C65-2E8B-A9CD-6A4D3CEA1173}"/>
              </a:ext>
            </a:extLst>
          </p:cNvPr>
          <p:cNvSpPr/>
          <p:nvPr/>
        </p:nvSpPr>
        <p:spPr>
          <a:xfrm>
            <a:off x="947738" y="4737672"/>
            <a:ext cx="2059950" cy="1024100"/>
          </a:xfrm>
          <a:prstGeom prst="rect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字魂105号-简雅黑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2BFA11-D8CA-C51C-88E1-175EB06C1DAE}"/>
              </a:ext>
            </a:extLst>
          </p:cNvPr>
          <p:cNvSpPr/>
          <p:nvPr/>
        </p:nvSpPr>
        <p:spPr>
          <a:xfrm>
            <a:off x="3007688" y="4396306"/>
            <a:ext cx="2059950" cy="1365466"/>
          </a:xfrm>
          <a:prstGeom prst="rect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字魂105号-简雅黑" panose="000005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1CC5CB5-B7DE-C175-B9CB-1FCADB2A2F06}"/>
              </a:ext>
            </a:extLst>
          </p:cNvPr>
          <p:cNvSpPr/>
          <p:nvPr/>
        </p:nvSpPr>
        <p:spPr>
          <a:xfrm>
            <a:off x="5066564" y="3941149"/>
            <a:ext cx="2059950" cy="1820623"/>
          </a:xfrm>
          <a:prstGeom prst="rect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AF05D9-198E-9FC7-9742-99DCB58214A2}"/>
              </a:ext>
            </a:extLst>
          </p:cNvPr>
          <p:cNvSpPr/>
          <p:nvPr/>
        </p:nvSpPr>
        <p:spPr>
          <a:xfrm>
            <a:off x="7125439" y="3561854"/>
            <a:ext cx="2059950" cy="2199918"/>
          </a:xfrm>
          <a:prstGeom prst="rect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字魂105号-简雅黑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426F2C-EF7A-16E8-0F8C-9730B12E664F}"/>
              </a:ext>
            </a:extLst>
          </p:cNvPr>
          <p:cNvSpPr/>
          <p:nvPr/>
        </p:nvSpPr>
        <p:spPr>
          <a:xfrm>
            <a:off x="1627572" y="5302655"/>
            <a:ext cx="702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字魂105号-简雅黑" panose="00000500000000000000" pitchFamily="2" charset="-122"/>
              </a:rPr>
              <a:t>2022</a:t>
            </a:r>
            <a:endParaRPr lang="zh-CN" altLang="en-US" sz="1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633919-268C-E616-A753-122E6A92F21C}"/>
              </a:ext>
            </a:extLst>
          </p:cNvPr>
          <p:cNvSpPr/>
          <p:nvPr/>
        </p:nvSpPr>
        <p:spPr>
          <a:xfrm>
            <a:off x="3681954" y="5302655"/>
            <a:ext cx="7040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字魂105号-简雅黑" panose="00000500000000000000" pitchFamily="2" charset="-122"/>
              </a:rPr>
              <a:t>2023</a:t>
            </a:r>
            <a:endParaRPr lang="zh-CN" altLang="en-US" sz="1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7A5F1B-0144-15E5-FF72-2305EBCDEED9}"/>
              </a:ext>
            </a:extLst>
          </p:cNvPr>
          <p:cNvSpPr/>
          <p:nvPr/>
        </p:nvSpPr>
        <p:spPr>
          <a:xfrm>
            <a:off x="5742092" y="5302655"/>
            <a:ext cx="7072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字魂105号-简雅黑" panose="00000500000000000000" pitchFamily="2" charset="-122"/>
              </a:rPr>
              <a:t>2024</a:t>
            </a:r>
            <a:endParaRPr lang="zh-CN" altLang="en-US" sz="1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7FFBD6-70D6-3C85-B560-902022976DE2}"/>
              </a:ext>
            </a:extLst>
          </p:cNvPr>
          <p:cNvSpPr/>
          <p:nvPr/>
        </p:nvSpPr>
        <p:spPr>
          <a:xfrm>
            <a:off x="7802182" y="5302655"/>
            <a:ext cx="7056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字魂105号-简雅黑" panose="00000500000000000000" pitchFamily="2" charset="-122"/>
              </a:rPr>
              <a:t>2025</a:t>
            </a:r>
            <a:endParaRPr lang="zh-CN" altLang="en-US" sz="1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D305BF7-D196-A816-6C2E-9D6D5C214AB5}"/>
              </a:ext>
            </a:extLst>
          </p:cNvPr>
          <p:cNvSpPr/>
          <p:nvPr/>
        </p:nvSpPr>
        <p:spPr>
          <a:xfrm>
            <a:off x="9184313" y="3101751"/>
            <a:ext cx="2059950" cy="2660021"/>
          </a:xfrm>
          <a:prstGeom prst="rect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B46344-188F-1C84-C0CE-2447AD93D967}"/>
              </a:ext>
            </a:extLst>
          </p:cNvPr>
          <p:cNvSpPr/>
          <p:nvPr/>
        </p:nvSpPr>
        <p:spPr>
          <a:xfrm>
            <a:off x="9859866" y="5302655"/>
            <a:ext cx="70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字魂105号-简雅黑" panose="00000500000000000000" pitchFamily="2" charset="-122"/>
              </a:rPr>
              <a:t>2026</a:t>
            </a:r>
            <a:endParaRPr lang="zh-CN" altLang="en-US" sz="1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3" name="任意多边形 17">
            <a:extLst>
              <a:ext uri="{FF2B5EF4-FFF2-40B4-BE49-F238E27FC236}">
                <a16:creationId xmlns:a16="http://schemas.microsoft.com/office/drawing/2014/main" id="{AF9CCEAB-9D94-0E33-3091-5CD8F0D4E63C}"/>
              </a:ext>
            </a:extLst>
          </p:cNvPr>
          <p:cNvSpPr/>
          <p:nvPr/>
        </p:nvSpPr>
        <p:spPr>
          <a:xfrm>
            <a:off x="9520271" y="1303918"/>
            <a:ext cx="1388034" cy="1482774"/>
          </a:xfrm>
          <a:custGeom>
            <a:avLst/>
            <a:gdLst>
              <a:gd name="connsiteX0" fmla="*/ 0 w 1537251"/>
              <a:gd name="connsiteY0" fmla="*/ 0 h 1642176"/>
              <a:gd name="connsiteX1" fmla="*/ 1537251 w 1537251"/>
              <a:gd name="connsiteY1" fmla="*/ 0 h 1642176"/>
              <a:gd name="connsiteX2" fmla="*/ 1537251 w 1537251"/>
              <a:gd name="connsiteY2" fmla="*/ 1537251 h 1642176"/>
              <a:gd name="connsiteX3" fmla="*/ 829482 w 1537251"/>
              <a:gd name="connsiteY3" fmla="*/ 1537251 h 1642176"/>
              <a:gd name="connsiteX4" fmla="*/ 768625 w 1537251"/>
              <a:gd name="connsiteY4" fmla="*/ 1642176 h 1642176"/>
              <a:gd name="connsiteX5" fmla="*/ 707769 w 1537251"/>
              <a:gd name="connsiteY5" fmla="*/ 1537251 h 1642176"/>
              <a:gd name="connsiteX6" fmla="*/ 0 w 1537251"/>
              <a:gd name="connsiteY6" fmla="*/ 1537251 h 16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7251" h="1642176">
                <a:moveTo>
                  <a:pt x="0" y="0"/>
                </a:moveTo>
                <a:lnTo>
                  <a:pt x="1537251" y="0"/>
                </a:lnTo>
                <a:lnTo>
                  <a:pt x="1537251" y="1537251"/>
                </a:lnTo>
                <a:lnTo>
                  <a:pt x="829482" y="1537251"/>
                </a:lnTo>
                <a:lnTo>
                  <a:pt x="768625" y="1642176"/>
                </a:lnTo>
                <a:lnTo>
                  <a:pt x="707769" y="1537251"/>
                </a:lnTo>
                <a:lnTo>
                  <a:pt x="0" y="1537251"/>
                </a:lnTo>
                <a:close/>
              </a:path>
            </a:pathLst>
          </a:custGeom>
          <a:solidFill>
            <a:srgbClr val="FAF8F7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字魂105号-简雅黑" panose="00000500000000000000" pitchFamily="2" charset="-122"/>
              </a:rPr>
              <a:t>关键词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C90E116-9DCA-856E-703F-C7FCB7281845}"/>
              </a:ext>
            </a:extLst>
          </p:cNvPr>
          <p:cNvGrpSpPr/>
          <p:nvPr/>
        </p:nvGrpSpPr>
        <p:grpSpPr>
          <a:xfrm>
            <a:off x="884238" y="1156910"/>
            <a:ext cx="7560086" cy="854622"/>
            <a:chOff x="283598" y="1868434"/>
            <a:chExt cx="7560086" cy="8546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7991010-BBEF-BDD9-DD71-8E8B0A935EBB}"/>
                </a:ext>
              </a:extLst>
            </p:cNvPr>
            <p:cNvSpPr txBox="1"/>
            <p:nvPr/>
          </p:nvSpPr>
          <p:spPr>
            <a:xfrm>
              <a:off x="283598" y="2190603"/>
              <a:ext cx="75600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21A3B47-C61B-57BC-1623-A2093B5AB266}"/>
                </a:ext>
              </a:extLst>
            </p:cNvPr>
            <p:cNvSpPr txBox="1"/>
            <p:nvPr/>
          </p:nvSpPr>
          <p:spPr>
            <a:xfrm>
              <a:off x="283598" y="1868434"/>
              <a:ext cx="3649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581B647-2ACE-A067-696E-0EF122AE1235}"/>
              </a:ext>
            </a:extLst>
          </p:cNvPr>
          <p:cNvGrpSpPr/>
          <p:nvPr/>
        </p:nvGrpSpPr>
        <p:grpSpPr>
          <a:xfrm>
            <a:off x="1124256" y="2370198"/>
            <a:ext cx="2966425" cy="816522"/>
            <a:chOff x="7199779" y="1934919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FE091A-8626-8B12-973A-2C7F0383133C}"/>
                </a:ext>
              </a:extLst>
            </p:cNvPr>
            <p:cNvSpPr txBox="1"/>
            <p:nvPr/>
          </p:nvSpPr>
          <p:spPr>
            <a:xfrm>
              <a:off x="7199779" y="221898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BE77019-11E0-9B74-207E-A2325109606F}"/>
                </a:ext>
              </a:extLst>
            </p:cNvPr>
            <p:cNvSpPr txBox="1"/>
            <p:nvPr/>
          </p:nvSpPr>
          <p:spPr>
            <a:xfrm>
              <a:off x="7199780" y="19349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9A80E20-D9C7-EB46-18AD-44C8FF4620AD}"/>
              </a:ext>
            </a:extLst>
          </p:cNvPr>
          <p:cNvSpPr/>
          <p:nvPr/>
        </p:nvSpPr>
        <p:spPr>
          <a:xfrm>
            <a:off x="4357382" y="2277900"/>
            <a:ext cx="3205162" cy="1024100"/>
          </a:xfrm>
          <a:prstGeom prst="roundRect">
            <a:avLst>
              <a:gd name="adj" fmla="val 10000"/>
            </a:avLst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4EBD685-BDB8-208C-72D9-EA8D14825898}"/>
              </a:ext>
            </a:extLst>
          </p:cNvPr>
          <p:cNvGrpSpPr/>
          <p:nvPr/>
        </p:nvGrpSpPr>
        <p:grpSpPr>
          <a:xfrm>
            <a:off x="4533900" y="2370198"/>
            <a:ext cx="2966425" cy="816522"/>
            <a:chOff x="7199779" y="1934919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D21BA20-3CC5-BBC8-DB22-0C21CFBD0995}"/>
                </a:ext>
              </a:extLst>
            </p:cNvPr>
            <p:cNvSpPr txBox="1"/>
            <p:nvPr/>
          </p:nvSpPr>
          <p:spPr>
            <a:xfrm>
              <a:off x="7199779" y="221898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31203C-8D61-EC03-5CAE-3C61AFAB1F83}"/>
                </a:ext>
              </a:extLst>
            </p:cNvPr>
            <p:cNvSpPr txBox="1"/>
            <p:nvPr/>
          </p:nvSpPr>
          <p:spPr>
            <a:xfrm>
              <a:off x="7199780" y="19349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2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研究方法与过程</a:t>
            </a:r>
          </a:p>
        </p:txBody>
      </p:sp>
      <p:sp>
        <p:nvSpPr>
          <p:cNvPr id="2" name="淘出品 3">
            <a:extLst>
              <a:ext uri="{FF2B5EF4-FFF2-40B4-BE49-F238E27FC236}">
                <a16:creationId xmlns:a16="http://schemas.microsoft.com/office/drawing/2014/main" id="{AC8F3376-0A6C-8A88-C875-BFC6252F1A92}"/>
              </a:ext>
            </a:extLst>
          </p:cNvPr>
          <p:cNvSpPr/>
          <p:nvPr/>
        </p:nvSpPr>
        <p:spPr>
          <a:xfrm>
            <a:off x="3009907" y="1660888"/>
            <a:ext cx="3600000" cy="3600000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淘出品 4">
            <a:extLst>
              <a:ext uri="{FF2B5EF4-FFF2-40B4-BE49-F238E27FC236}">
                <a16:creationId xmlns:a16="http://schemas.microsoft.com/office/drawing/2014/main" id="{9452F487-20D3-0841-FF99-76A63804FCC6}"/>
              </a:ext>
            </a:extLst>
          </p:cNvPr>
          <p:cNvSpPr/>
          <p:nvPr/>
        </p:nvSpPr>
        <p:spPr>
          <a:xfrm>
            <a:off x="5612899" y="1660888"/>
            <a:ext cx="3600000" cy="3600000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淘出品 5">
            <a:extLst>
              <a:ext uri="{FF2B5EF4-FFF2-40B4-BE49-F238E27FC236}">
                <a16:creationId xmlns:a16="http://schemas.microsoft.com/office/drawing/2014/main" id="{A9A20833-FEA3-EF92-40F1-0F8DD40879FD}"/>
              </a:ext>
            </a:extLst>
          </p:cNvPr>
          <p:cNvSpPr/>
          <p:nvPr/>
        </p:nvSpPr>
        <p:spPr>
          <a:xfrm>
            <a:off x="5126914" y="2736719"/>
            <a:ext cx="2020075" cy="1498862"/>
          </a:xfrm>
          <a:prstGeom prst="ellipse">
            <a:avLst/>
          </a:prstGeom>
          <a:solidFill>
            <a:srgbClr val="37554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01A4E04-F9FF-FFFE-B220-1E69349E03D8}"/>
              </a:ext>
            </a:extLst>
          </p:cNvPr>
          <p:cNvGrpSpPr/>
          <p:nvPr/>
        </p:nvGrpSpPr>
        <p:grpSpPr>
          <a:xfrm>
            <a:off x="4382317" y="2616328"/>
            <a:ext cx="595212" cy="1771302"/>
            <a:chOff x="4327651" y="2559178"/>
            <a:chExt cx="595212" cy="1771302"/>
          </a:xfrm>
        </p:grpSpPr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076C0E41-745C-A8DA-E6E9-E5690BEC4D93}"/>
                </a:ext>
              </a:extLst>
            </p:cNvPr>
            <p:cNvCxnSpPr/>
            <p:nvPr/>
          </p:nvCxnSpPr>
          <p:spPr>
            <a:xfrm>
              <a:off x="4389440" y="2559178"/>
              <a:ext cx="502920" cy="306432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DB5D2CD3-2D0D-58FA-216F-C6834E9844BB}"/>
                </a:ext>
              </a:extLst>
            </p:cNvPr>
            <p:cNvCxnSpPr/>
            <p:nvPr/>
          </p:nvCxnSpPr>
          <p:spPr>
            <a:xfrm flipV="1">
              <a:off x="4389440" y="4076910"/>
              <a:ext cx="533423" cy="25357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5EB2C775-5366-F2F7-140B-7E4189436127}"/>
                </a:ext>
              </a:extLst>
            </p:cNvPr>
            <p:cNvCxnSpPr>
              <a:cxnSpLocks/>
            </p:cNvCxnSpPr>
            <p:nvPr/>
          </p:nvCxnSpPr>
          <p:spPr>
            <a:xfrm>
              <a:off x="4327651" y="3435827"/>
              <a:ext cx="564709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B266FED-CD1C-D6F0-3591-98B0593A002B}"/>
              </a:ext>
            </a:extLst>
          </p:cNvPr>
          <p:cNvGrpSpPr/>
          <p:nvPr/>
        </p:nvGrpSpPr>
        <p:grpSpPr>
          <a:xfrm rot="10800000">
            <a:off x="7243891" y="2600586"/>
            <a:ext cx="616805" cy="1843546"/>
            <a:chOff x="7162675" y="3201565"/>
            <a:chExt cx="616805" cy="1843546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2593AAC5-D024-7868-1A59-A96316B24EE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7210030" y="4098311"/>
              <a:ext cx="569450" cy="1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21ABE963-832E-9051-97DF-E9ED2345F58A}"/>
                </a:ext>
              </a:extLst>
            </p:cNvPr>
            <p:cNvCxnSpPr/>
            <p:nvPr/>
          </p:nvCxnSpPr>
          <p:spPr>
            <a:xfrm>
              <a:off x="7162675" y="3201565"/>
              <a:ext cx="502920" cy="306432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A0F94AF6-196F-D5AE-0A6C-4FFDF147EA63}"/>
                </a:ext>
              </a:extLst>
            </p:cNvPr>
            <p:cNvCxnSpPr/>
            <p:nvPr/>
          </p:nvCxnSpPr>
          <p:spPr>
            <a:xfrm flipV="1">
              <a:off x="7180643" y="4791541"/>
              <a:ext cx="533423" cy="25357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出品 1">
            <a:extLst>
              <a:ext uri="{FF2B5EF4-FFF2-40B4-BE49-F238E27FC236}">
                <a16:creationId xmlns:a16="http://schemas.microsoft.com/office/drawing/2014/main" id="{3E0E9D72-0489-735F-49B6-639B35F65121}"/>
              </a:ext>
            </a:extLst>
          </p:cNvPr>
          <p:cNvSpPr/>
          <p:nvPr/>
        </p:nvSpPr>
        <p:spPr>
          <a:xfrm>
            <a:off x="938960" y="1693713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ym typeface="+mn-lt"/>
            </a:endParaRPr>
          </a:p>
        </p:txBody>
      </p:sp>
      <p:sp>
        <p:nvSpPr>
          <p:cNvPr id="13" name="圆角出品 29">
            <a:extLst>
              <a:ext uri="{FF2B5EF4-FFF2-40B4-BE49-F238E27FC236}">
                <a16:creationId xmlns:a16="http://schemas.microsoft.com/office/drawing/2014/main" id="{49DA456C-AD34-250B-5955-13CC802260ED}"/>
              </a:ext>
            </a:extLst>
          </p:cNvPr>
          <p:cNvSpPr/>
          <p:nvPr/>
        </p:nvSpPr>
        <p:spPr>
          <a:xfrm>
            <a:off x="938960" y="2907018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4" name="圆角淘出品 30">
            <a:extLst>
              <a:ext uri="{FF2B5EF4-FFF2-40B4-BE49-F238E27FC236}">
                <a16:creationId xmlns:a16="http://schemas.microsoft.com/office/drawing/2014/main" id="{9346C9EE-CA8A-2ACC-D4C8-C3791F266B58}"/>
              </a:ext>
            </a:extLst>
          </p:cNvPr>
          <p:cNvSpPr/>
          <p:nvPr/>
        </p:nvSpPr>
        <p:spPr>
          <a:xfrm>
            <a:off x="938960" y="4120323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5" name="圆角淘出品 31">
            <a:extLst>
              <a:ext uri="{FF2B5EF4-FFF2-40B4-BE49-F238E27FC236}">
                <a16:creationId xmlns:a16="http://schemas.microsoft.com/office/drawing/2014/main" id="{3500D575-0D3F-86EC-9E5A-36474588BCB8}"/>
              </a:ext>
            </a:extLst>
          </p:cNvPr>
          <p:cNvSpPr/>
          <p:nvPr/>
        </p:nvSpPr>
        <p:spPr>
          <a:xfrm>
            <a:off x="7957598" y="1660888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6" name="圆角淘出品 32">
            <a:extLst>
              <a:ext uri="{FF2B5EF4-FFF2-40B4-BE49-F238E27FC236}">
                <a16:creationId xmlns:a16="http://schemas.microsoft.com/office/drawing/2014/main" id="{B3451D83-ED8E-BACA-7EFF-4B95E29F5A0E}"/>
              </a:ext>
            </a:extLst>
          </p:cNvPr>
          <p:cNvSpPr/>
          <p:nvPr/>
        </p:nvSpPr>
        <p:spPr>
          <a:xfrm>
            <a:off x="7957598" y="2874193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7" name="圆角淘出品 33">
            <a:extLst>
              <a:ext uri="{FF2B5EF4-FFF2-40B4-BE49-F238E27FC236}">
                <a16:creationId xmlns:a16="http://schemas.microsoft.com/office/drawing/2014/main" id="{F0468021-7430-F081-77BD-681C1CA31742}"/>
              </a:ext>
            </a:extLst>
          </p:cNvPr>
          <p:cNvSpPr/>
          <p:nvPr/>
        </p:nvSpPr>
        <p:spPr>
          <a:xfrm>
            <a:off x="7957598" y="4087498"/>
            <a:ext cx="3286665" cy="1075831"/>
          </a:xfrm>
          <a:prstGeom prst="round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D58E2C-148A-0B69-D5FB-B68EECAD7EFB}"/>
              </a:ext>
            </a:extLst>
          </p:cNvPr>
          <p:cNvSpPr txBox="1"/>
          <p:nvPr/>
        </p:nvSpPr>
        <p:spPr>
          <a:xfrm>
            <a:off x="1244432" y="1888590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5FC115-2DA2-E9D6-B82B-B5048CFD852E}"/>
              </a:ext>
            </a:extLst>
          </p:cNvPr>
          <p:cNvSpPr txBox="1"/>
          <p:nvPr/>
        </p:nvSpPr>
        <p:spPr>
          <a:xfrm>
            <a:off x="1244432" y="3101895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763EFD0-E73F-1CE0-B109-679615C21E4D}"/>
              </a:ext>
            </a:extLst>
          </p:cNvPr>
          <p:cNvSpPr txBox="1"/>
          <p:nvPr/>
        </p:nvSpPr>
        <p:spPr>
          <a:xfrm>
            <a:off x="1244432" y="4282375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0F43B7-92BF-D012-924F-29FCDFB29882}"/>
              </a:ext>
            </a:extLst>
          </p:cNvPr>
          <p:cNvSpPr txBox="1"/>
          <p:nvPr/>
        </p:nvSpPr>
        <p:spPr>
          <a:xfrm>
            <a:off x="8284525" y="1888590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1DC29A-2F43-724D-3DE9-E0AE2C645614}"/>
              </a:ext>
            </a:extLst>
          </p:cNvPr>
          <p:cNvSpPr txBox="1"/>
          <p:nvPr/>
        </p:nvSpPr>
        <p:spPr>
          <a:xfrm>
            <a:off x="8284525" y="3101895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AD077E5-C8C1-6D71-C3A2-5910B7D1B1D4}"/>
              </a:ext>
            </a:extLst>
          </p:cNvPr>
          <p:cNvSpPr txBox="1"/>
          <p:nvPr/>
        </p:nvSpPr>
        <p:spPr>
          <a:xfrm>
            <a:off x="8284525" y="4282375"/>
            <a:ext cx="264865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7135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6EFE885-9451-482C-5623-E423D1EE6649}"/>
              </a:ext>
            </a:extLst>
          </p:cNvPr>
          <p:cNvGrpSpPr/>
          <p:nvPr/>
        </p:nvGrpSpPr>
        <p:grpSpPr>
          <a:xfrm>
            <a:off x="3479800" y="2286350"/>
            <a:ext cx="5232400" cy="1531628"/>
            <a:chOff x="526200" y="809678"/>
            <a:chExt cx="11139600" cy="32607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F94CD3-50B0-ACD2-19FB-FD68F22C2988}"/>
                </a:ext>
              </a:extLst>
            </p:cNvPr>
            <p:cNvSpPr/>
            <p:nvPr/>
          </p:nvSpPr>
          <p:spPr>
            <a:xfrm flipH="1">
              <a:off x="863600" y="1183237"/>
              <a:ext cx="10464800" cy="2887224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229BA-E7D5-829B-6A42-122EA41B25F6}"/>
                </a:ext>
              </a:extLst>
            </p:cNvPr>
            <p:cNvSpPr/>
            <p:nvPr/>
          </p:nvSpPr>
          <p:spPr>
            <a:xfrm flipH="1">
              <a:off x="526200" y="809678"/>
              <a:ext cx="11139600" cy="3073400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7FFEEEC-61CB-8999-4367-6F9AA821A653}"/>
              </a:ext>
            </a:extLst>
          </p:cNvPr>
          <p:cNvSpPr txBox="1"/>
          <p:nvPr/>
        </p:nvSpPr>
        <p:spPr>
          <a:xfrm>
            <a:off x="1988457" y="4111547"/>
            <a:ext cx="82150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4943279" y="277732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75549"/>
                </a:solidFill>
              </a:defRPr>
            </a:lvl1pPr>
          </a:lstStyle>
          <a:p>
            <a:r>
              <a:rPr lang="zh-CN" altLang="en-US" dirty="0"/>
              <a:t>目标与计划安排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355561-C21D-52A6-A18D-9A25081218EB}"/>
              </a:ext>
            </a:extLst>
          </p:cNvPr>
          <p:cNvSpPr txBox="1"/>
          <p:nvPr/>
        </p:nvSpPr>
        <p:spPr>
          <a:xfrm>
            <a:off x="5255064" y="811827"/>
            <a:ext cx="1681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710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33901" y="1331913"/>
            <a:ext cx="6710362" cy="1232854"/>
          </a:xfrm>
          <a:prstGeom prst="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66299" y="1502552"/>
            <a:ext cx="891576" cy="891576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70" descr="D:\51PPT模板网\51pptmoban.com\图片.jpg"/>
          <p:cNvSpPr/>
          <p:nvPr/>
        </p:nvSpPr>
        <p:spPr>
          <a:xfrm>
            <a:off x="5192246" y="1715173"/>
            <a:ext cx="458372" cy="420790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33901" y="2812572"/>
            <a:ext cx="6710362" cy="1232854"/>
          </a:xfrm>
          <a:prstGeom prst="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966299" y="2983211"/>
            <a:ext cx="891576" cy="891576"/>
          </a:xfrm>
          <a:prstGeom prst="ellipse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71"/>
          <p:cNvSpPr/>
          <p:nvPr/>
        </p:nvSpPr>
        <p:spPr>
          <a:xfrm>
            <a:off x="5240228" y="3177042"/>
            <a:ext cx="362410" cy="458370"/>
          </a:xfrm>
          <a:custGeom>
            <a:avLst/>
            <a:gdLst>
              <a:gd name="connsiteX0" fmla="*/ 126399 w 261072"/>
              <a:gd name="connsiteY0" fmla="*/ 143933 h 330200"/>
              <a:gd name="connsiteX1" fmla="*/ 114493 w 261072"/>
              <a:gd name="connsiteY1" fmla="*/ 165100 h 330200"/>
              <a:gd name="connsiteX2" fmla="*/ 135660 w 261072"/>
              <a:gd name="connsiteY2" fmla="*/ 179652 h 330200"/>
              <a:gd name="connsiteX3" fmla="*/ 148889 w 261072"/>
              <a:gd name="connsiteY3" fmla="*/ 157162 h 330200"/>
              <a:gd name="connsiteX4" fmla="*/ 126399 w 261072"/>
              <a:gd name="connsiteY4" fmla="*/ 143933 h 330200"/>
              <a:gd name="connsiteX5" fmla="*/ 62158 w 261072"/>
              <a:gd name="connsiteY5" fmla="*/ 142587 h 330200"/>
              <a:gd name="connsiteX6" fmla="*/ 59301 w 261072"/>
              <a:gd name="connsiteY6" fmla="*/ 149803 h 330200"/>
              <a:gd name="connsiteX7" fmla="*/ 67873 w 261072"/>
              <a:gd name="connsiteY7" fmla="*/ 154132 h 330200"/>
              <a:gd name="connsiteX8" fmla="*/ 70731 w 261072"/>
              <a:gd name="connsiteY8" fmla="*/ 145473 h 330200"/>
              <a:gd name="connsiteX9" fmla="*/ 62158 w 261072"/>
              <a:gd name="connsiteY9" fmla="*/ 142587 h 330200"/>
              <a:gd name="connsiteX10" fmla="*/ 60253 w 261072"/>
              <a:gd name="connsiteY10" fmla="*/ 111601 h 330200"/>
              <a:gd name="connsiteX11" fmla="*/ 50887 w 261072"/>
              <a:gd name="connsiteY11" fmla="*/ 112077 h 330200"/>
              <a:gd name="connsiteX12" fmla="*/ 41997 w 261072"/>
              <a:gd name="connsiteY12" fmla="*/ 118427 h 330200"/>
              <a:gd name="connsiteX13" fmla="*/ 47077 w 261072"/>
              <a:gd name="connsiteY13" fmla="*/ 124777 h 330200"/>
              <a:gd name="connsiteX14" fmla="*/ 52157 w 261072"/>
              <a:gd name="connsiteY14" fmla="*/ 119697 h 330200"/>
              <a:gd name="connsiteX15" fmla="*/ 57237 w 261072"/>
              <a:gd name="connsiteY15" fmla="*/ 122237 h 330200"/>
              <a:gd name="connsiteX16" fmla="*/ 57237 w 261072"/>
              <a:gd name="connsiteY16" fmla="*/ 128587 h 330200"/>
              <a:gd name="connsiteX17" fmla="*/ 57237 w 261072"/>
              <a:gd name="connsiteY17" fmla="*/ 140017 h 330200"/>
              <a:gd name="connsiteX18" fmla="*/ 58507 w 261072"/>
              <a:gd name="connsiteY18" fmla="*/ 141287 h 330200"/>
              <a:gd name="connsiteX19" fmla="*/ 66127 w 261072"/>
              <a:gd name="connsiteY19" fmla="*/ 137477 h 330200"/>
              <a:gd name="connsiteX20" fmla="*/ 64857 w 261072"/>
              <a:gd name="connsiteY20" fmla="*/ 136207 h 330200"/>
              <a:gd name="connsiteX21" fmla="*/ 64857 w 261072"/>
              <a:gd name="connsiteY21" fmla="*/ 128587 h 330200"/>
              <a:gd name="connsiteX22" fmla="*/ 64857 w 261072"/>
              <a:gd name="connsiteY22" fmla="*/ 115887 h 330200"/>
              <a:gd name="connsiteX23" fmla="*/ 60253 w 261072"/>
              <a:gd name="connsiteY23" fmla="*/ 111601 h 330200"/>
              <a:gd name="connsiteX24" fmla="*/ 182967 w 261072"/>
              <a:gd name="connsiteY24" fmla="*/ 102870 h 330200"/>
              <a:gd name="connsiteX25" fmla="*/ 170584 w 261072"/>
              <a:gd name="connsiteY25" fmla="*/ 109220 h 330200"/>
              <a:gd name="connsiteX26" fmla="*/ 178839 w 261072"/>
              <a:gd name="connsiteY26" fmla="*/ 119380 h 330200"/>
              <a:gd name="connsiteX27" fmla="*/ 189846 w 261072"/>
              <a:gd name="connsiteY27" fmla="*/ 113030 h 330200"/>
              <a:gd name="connsiteX28" fmla="*/ 182967 w 261072"/>
              <a:gd name="connsiteY28" fmla="*/ 102870 h 330200"/>
              <a:gd name="connsiteX29" fmla="*/ 176934 w 261072"/>
              <a:gd name="connsiteY29" fmla="*/ 50542 h 330200"/>
              <a:gd name="connsiteX30" fmla="*/ 178287 w 261072"/>
              <a:gd name="connsiteY30" fmla="*/ 62513 h 330200"/>
              <a:gd name="connsiteX31" fmla="*/ 189105 w 261072"/>
              <a:gd name="connsiteY31" fmla="*/ 62513 h 330200"/>
              <a:gd name="connsiteX32" fmla="*/ 194515 w 261072"/>
              <a:gd name="connsiteY32" fmla="*/ 69163 h 330200"/>
              <a:gd name="connsiteX33" fmla="*/ 186401 w 261072"/>
              <a:gd name="connsiteY33" fmla="*/ 78474 h 330200"/>
              <a:gd name="connsiteX34" fmla="*/ 176934 w 261072"/>
              <a:gd name="connsiteY34" fmla="*/ 93105 h 330200"/>
              <a:gd name="connsiteX35" fmla="*/ 176934 w 261072"/>
              <a:gd name="connsiteY35" fmla="*/ 95765 h 330200"/>
              <a:gd name="connsiteX36" fmla="*/ 190458 w 261072"/>
              <a:gd name="connsiteY36" fmla="*/ 98425 h 330200"/>
              <a:gd name="connsiteX37" fmla="*/ 190458 w 261072"/>
              <a:gd name="connsiteY37" fmla="*/ 97095 h 330200"/>
              <a:gd name="connsiteX38" fmla="*/ 198572 w 261072"/>
              <a:gd name="connsiteY38" fmla="*/ 85124 h 330200"/>
              <a:gd name="connsiteX39" fmla="*/ 210743 w 261072"/>
              <a:gd name="connsiteY39" fmla="*/ 70494 h 330200"/>
              <a:gd name="connsiteX40" fmla="*/ 194515 w 261072"/>
              <a:gd name="connsiteY40" fmla="*/ 50542 h 330200"/>
              <a:gd name="connsiteX41" fmla="*/ 176934 w 261072"/>
              <a:gd name="connsiteY41" fmla="*/ 50542 h 330200"/>
              <a:gd name="connsiteX42" fmla="*/ 104071 w 261072"/>
              <a:gd name="connsiteY42" fmla="*/ 44936 h 330200"/>
              <a:gd name="connsiteX43" fmla="*/ 73747 w 261072"/>
              <a:gd name="connsiteY43" fmla="*/ 60685 h 330200"/>
              <a:gd name="connsiteX44" fmla="*/ 85613 w 261072"/>
              <a:gd name="connsiteY44" fmla="*/ 80370 h 330200"/>
              <a:gd name="connsiteX45" fmla="*/ 102752 w 261072"/>
              <a:gd name="connsiteY45" fmla="*/ 69871 h 330200"/>
              <a:gd name="connsiteX46" fmla="*/ 119892 w 261072"/>
              <a:gd name="connsiteY46" fmla="*/ 77745 h 330200"/>
              <a:gd name="connsiteX47" fmla="*/ 113300 w 261072"/>
              <a:gd name="connsiteY47" fmla="*/ 101367 h 330200"/>
              <a:gd name="connsiteX48" fmla="*/ 109345 w 261072"/>
              <a:gd name="connsiteY48" fmla="*/ 134175 h 330200"/>
              <a:gd name="connsiteX49" fmla="*/ 110663 w 261072"/>
              <a:gd name="connsiteY49" fmla="*/ 138112 h 330200"/>
              <a:gd name="connsiteX50" fmla="*/ 137032 w 261072"/>
              <a:gd name="connsiteY50" fmla="*/ 132863 h 330200"/>
              <a:gd name="connsiteX51" fmla="*/ 135713 w 261072"/>
              <a:gd name="connsiteY51" fmla="*/ 128926 h 330200"/>
              <a:gd name="connsiteX52" fmla="*/ 139669 w 261072"/>
              <a:gd name="connsiteY52" fmla="*/ 102679 h 330200"/>
              <a:gd name="connsiteX53" fmla="*/ 148898 w 261072"/>
              <a:gd name="connsiteY53" fmla="*/ 65934 h 330200"/>
              <a:gd name="connsiteX54" fmla="*/ 104071 w 261072"/>
              <a:gd name="connsiteY54" fmla="*/ 44936 h 330200"/>
              <a:gd name="connsiteX55" fmla="*/ 134819 w 261072"/>
              <a:gd name="connsiteY55" fmla="*/ 0 h 330200"/>
              <a:gd name="connsiteX56" fmla="*/ 221618 w 261072"/>
              <a:gd name="connsiteY56" fmla="*/ 35519 h 330200"/>
              <a:gd name="connsiteX57" fmla="*/ 247921 w 261072"/>
              <a:gd name="connsiteY57" fmla="*/ 113137 h 330200"/>
              <a:gd name="connsiteX58" fmla="*/ 243975 w 261072"/>
              <a:gd name="connsiteY58" fmla="*/ 144709 h 330200"/>
              <a:gd name="connsiteX59" fmla="*/ 261072 w 261072"/>
              <a:gd name="connsiteY59" fmla="*/ 180229 h 330200"/>
              <a:gd name="connsiteX60" fmla="*/ 246606 w 261072"/>
              <a:gd name="connsiteY60" fmla="*/ 190753 h 330200"/>
              <a:gd name="connsiteX61" fmla="*/ 243975 w 261072"/>
              <a:gd name="connsiteY61" fmla="*/ 198646 h 330200"/>
              <a:gd name="connsiteX62" fmla="*/ 243975 w 261072"/>
              <a:gd name="connsiteY62" fmla="*/ 210486 h 330200"/>
              <a:gd name="connsiteX63" fmla="*/ 237400 w 261072"/>
              <a:gd name="connsiteY63" fmla="*/ 215748 h 330200"/>
              <a:gd name="connsiteX64" fmla="*/ 237400 w 261072"/>
              <a:gd name="connsiteY64" fmla="*/ 219695 h 330200"/>
              <a:gd name="connsiteX65" fmla="*/ 236085 w 261072"/>
              <a:gd name="connsiteY65" fmla="*/ 230219 h 330200"/>
              <a:gd name="connsiteX66" fmla="*/ 232139 w 261072"/>
              <a:gd name="connsiteY66" fmla="*/ 244690 h 330200"/>
              <a:gd name="connsiteX67" fmla="*/ 229509 w 261072"/>
              <a:gd name="connsiteY67" fmla="*/ 263108 h 330200"/>
              <a:gd name="connsiteX68" fmla="*/ 196631 w 261072"/>
              <a:gd name="connsiteY68" fmla="*/ 267054 h 330200"/>
              <a:gd name="connsiteX69" fmla="*/ 161121 w 261072"/>
              <a:gd name="connsiteY69" fmla="*/ 273632 h 330200"/>
              <a:gd name="connsiteX70" fmla="*/ 136134 w 261072"/>
              <a:gd name="connsiteY70" fmla="*/ 330200 h 330200"/>
              <a:gd name="connsiteX71" fmla="*/ 45389 w 261072"/>
              <a:gd name="connsiteY71" fmla="*/ 246006 h 330200"/>
              <a:gd name="connsiteX72" fmla="*/ 32238 w 261072"/>
              <a:gd name="connsiteY72" fmla="*/ 184176 h 330200"/>
              <a:gd name="connsiteX73" fmla="*/ 675 w 261072"/>
              <a:gd name="connsiteY73" fmla="*/ 121030 h 330200"/>
              <a:gd name="connsiteX74" fmla="*/ 30923 w 261072"/>
              <a:gd name="connsiteY74" fmla="*/ 40781 h 330200"/>
              <a:gd name="connsiteX75" fmla="*/ 134819 w 261072"/>
              <a:gd name="connsiteY75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1072" h="330200">
                <a:moveTo>
                  <a:pt x="126399" y="143933"/>
                </a:moveTo>
                <a:cubicBezTo>
                  <a:pt x="117138" y="146579"/>
                  <a:pt x="111847" y="155840"/>
                  <a:pt x="114493" y="165100"/>
                </a:cubicBezTo>
                <a:cubicBezTo>
                  <a:pt x="115816" y="175684"/>
                  <a:pt x="125076" y="180975"/>
                  <a:pt x="135660" y="179652"/>
                </a:cubicBezTo>
                <a:cubicBezTo>
                  <a:pt x="146243" y="177006"/>
                  <a:pt x="151535" y="167746"/>
                  <a:pt x="148889" y="157162"/>
                </a:cubicBezTo>
                <a:cubicBezTo>
                  <a:pt x="146243" y="146579"/>
                  <a:pt x="136982" y="141287"/>
                  <a:pt x="126399" y="143933"/>
                </a:cubicBezTo>
                <a:close/>
                <a:moveTo>
                  <a:pt x="62158" y="142587"/>
                </a:moveTo>
                <a:cubicBezTo>
                  <a:pt x="59301" y="144030"/>
                  <a:pt x="57872" y="146916"/>
                  <a:pt x="59301" y="149803"/>
                </a:cubicBezTo>
                <a:cubicBezTo>
                  <a:pt x="60729" y="154132"/>
                  <a:pt x="65016" y="155575"/>
                  <a:pt x="67873" y="154132"/>
                </a:cubicBezTo>
                <a:cubicBezTo>
                  <a:pt x="70731" y="152689"/>
                  <a:pt x="72160" y="148359"/>
                  <a:pt x="70731" y="145473"/>
                </a:cubicBezTo>
                <a:cubicBezTo>
                  <a:pt x="69302" y="141143"/>
                  <a:pt x="66445" y="139700"/>
                  <a:pt x="62158" y="142587"/>
                </a:cubicBezTo>
                <a:close/>
                <a:moveTo>
                  <a:pt x="60253" y="111601"/>
                </a:moveTo>
                <a:cubicBezTo>
                  <a:pt x="57872" y="110807"/>
                  <a:pt x="54697" y="110807"/>
                  <a:pt x="50887" y="112077"/>
                </a:cubicBezTo>
                <a:cubicBezTo>
                  <a:pt x="47077" y="114617"/>
                  <a:pt x="43267" y="117157"/>
                  <a:pt x="41997" y="118427"/>
                </a:cubicBezTo>
                <a:cubicBezTo>
                  <a:pt x="41997" y="118427"/>
                  <a:pt x="41997" y="118427"/>
                  <a:pt x="47077" y="124777"/>
                </a:cubicBezTo>
                <a:cubicBezTo>
                  <a:pt x="48347" y="122237"/>
                  <a:pt x="49617" y="120967"/>
                  <a:pt x="52157" y="119697"/>
                </a:cubicBezTo>
                <a:cubicBezTo>
                  <a:pt x="54697" y="118427"/>
                  <a:pt x="55967" y="119697"/>
                  <a:pt x="57237" y="122237"/>
                </a:cubicBezTo>
                <a:cubicBezTo>
                  <a:pt x="58507" y="123507"/>
                  <a:pt x="57237" y="126047"/>
                  <a:pt x="57237" y="128587"/>
                </a:cubicBezTo>
                <a:cubicBezTo>
                  <a:pt x="55967" y="133667"/>
                  <a:pt x="55967" y="136207"/>
                  <a:pt x="57237" y="140017"/>
                </a:cubicBezTo>
                <a:lnTo>
                  <a:pt x="58507" y="141287"/>
                </a:lnTo>
                <a:cubicBezTo>
                  <a:pt x="58507" y="141287"/>
                  <a:pt x="58507" y="141287"/>
                  <a:pt x="66127" y="137477"/>
                </a:cubicBezTo>
                <a:cubicBezTo>
                  <a:pt x="66127" y="137477"/>
                  <a:pt x="66127" y="137477"/>
                  <a:pt x="64857" y="136207"/>
                </a:cubicBezTo>
                <a:cubicBezTo>
                  <a:pt x="63587" y="133667"/>
                  <a:pt x="63587" y="131127"/>
                  <a:pt x="64857" y="128587"/>
                </a:cubicBezTo>
                <a:cubicBezTo>
                  <a:pt x="66127" y="124777"/>
                  <a:pt x="67397" y="120967"/>
                  <a:pt x="64857" y="115887"/>
                </a:cubicBezTo>
                <a:cubicBezTo>
                  <a:pt x="64222" y="113982"/>
                  <a:pt x="62634" y="112395"/>
                  <a:pt x="60253" y="111601"/>
                </a:cubicBezTo>
                <a:close/>
                <a:moveTo>
                  <a:pt x="182967" y="102870"/>
                </a:moveTo>
                <a:cubicBezTo>
                  <a:pt x="177464" y="101600"/>
                  <a:pt x="171960" y="104140"/>
                  <a:pt x="170584" y="109220"/>
                </a:cubicBezTo>
                <a:cubicBezTo>
                  <a:pt x="170584" y="114300"/>
                  <a:pt x="173335" y="118110"/>
                  <a:pt x="178839" y="119380"/>
                </a:cubicBezTo>
                <a:cubicBezTo>
                  <a:pt x="184343" y="120650"/>
                  <a:pt x="188471" y="118110"/>
                  <a:pt x="189846" y="113030"/>
                </a:cubicBezTo>
                <a:cubicBezTo>
                  <a:pt x="191222" y="107950"/>
                  <a:pt x="188471" y="102870"/>
                  <a:pt x="182967" y="102870"/>
                </a:cubicBezTo>
                <a:close/>
                <a:moveTo>
                  <a:pt x="176934" y="50542"/>
                </a:moveTo>
                <a:cubicBezTo>
                  <a:pt x="176934" y="50542"/>
                  <a:pt x="176934" y="50542"/>
                  <a:pt x="178287" y="62513"/>
                </a:cubicBezTo>
                <a:cubicBezTo>
                  <a:pt x="180991" y="61183"/>
                  <a:pt x="185048" y="61183"/>
                  <a:pt x="189105" y="62513"/>
                </a:cubicBezTo>
                <a:cubicBezTo>
                  <a:pt x="194515" y="63843"/>
                  <a:pt x="195867" y="66503"/>
                  <a:pt x="194515" y="69163"/>
                </a:cubicBezTo>
                <a:cubicBezTo>
                  <a:pt x="194515" y="73154"/>
                  <a:pt x="190458" y="75814"/>
                  <a:pt x="186401" y="78474"/>
                </a:cubicBezTo>
                <a:cubicBezTo>
                  <a:pt x="180991" y="83794"/>
                  <a:pt x="178287" y="87785"/>
                  <a:pt x="176934" y="93105"/>
                </a:cubicBezTo>
                <a:cubicBezTo>
                  <a:pt x="176934" y="93105"/>
                  <a:pt x="176934" y="93105"/>
                  <a:pt x="176934" y="95765"/>
                </a:cubicBezTo>
                <a:cubicBezTo>
                  <a:pt x="176934" y="95765"/>
                  <a:pt x="176934" y="95765"/>
                  <a:pt x="190458" y="98425"/>
                </a:cubicBezTo>
                <a:cubicBezTo>
                  <a:pt x="190458" y="98425"/>
                  <a:pt x="190458" y="98425"/>
                  <a:pt x="190458" y="97095"/>
                </a:cubicBezTo>
                <a:cubicBezTo>
                  <a:pt x="191810" y="91775"/>
                  <a:pt x="193162" y="89115"/>
                  <a:pt x="198572" y="85124"/>
                </a:cubicBezTo>
                <a:cubicBezTo>
                  <a:pt x="203981" y="82464"/>
                  <a:pt x="209390" y="78474"/>
                  <a:pt x="210743" y="70494"/>
                </a:cubicBezTo>
                <a:cubicBezTo>
                  <a:pt x="213447" y="62513"/>
                  <a:pt x="208038" y="53202"/>
                  <a:pt x="194515" y="50542"/>
                </a:cubicBezTo>
                <a:cubicBezTo>
                  <a:pt x="187753" y="49212"/>
                  <a:pt x="180991" y="50542"/>
                  <a:pt x="176934" y="50542"/>
                </a:cubicBezTo>
                <a:close/>
                <a:moveTo>
                  <a:pt x="104071" y="44936"/>
                </a:moveTo>
                <a:cubicBezTo>
                  <a:pt x="90886" y="48873"/>
                  <a:pt x="80339" y="55435"/>
                  <a:pt x="73747" y="60685"/>
                </a:cubicBezTo>
                <a:cubicBezTo>
                  <a:pt x="73747" y="60685"/>
                  <a:pt x="73747" y="60685"/>
                  <a:pt x="85613" y="80370"/>
                </a:cubicBezTo>
                <a:cubicBezTo>
                  <a:pt x="89568" y="76433"/>
                  <a:pt x="97479" y="71183"/>
                  <a:pt x="102752" y="69871"/>
                </a:cubicBezTo>
                <a:cubicBezTo>
                  <a:pt x="113300" y="68559"/>
                  <a:pt x="118574" y="71183"/>
                  <a:pt x="119892" y="77745"/>
                </a:cubicBezTo>
                <a:cubicBezTo>
                  <a:pt x="121211" y="84307"/>
                  <a:pt x="118574" y="92181"/>
                  <a:pt x="113300" y="101367"/>
                </a:cubicBezTo>
                <a:cubicBezTo>
                  <a:pt x="108026" y="113178"/>
                  <a:pt x="106708" y="123677"/>
                  <a:pt x="109345" y="134175"/>
                </a:cubicBezTo>
                <a:cubicBezTo>
                  <a:pt x="109345" y="134175"/>
                  <a:pt x="109345" y="134175"/>
                  <a:pt x="110663" y="138112"/>
                </a:cubicBezTo>
                <a:cubicBezTo>
                  <a:pt x="110663" y="138112"/>
                  <a:pt x="110663" y="138112"/>
                  <a:pt x="137032" y="132863"/>
                </a:cubicBezTo>
                <a:cubicBezTo>
                  <a:pt x="137032" y="132863"/>
                  <a:pt x="137032" y="132863"/>
                  <a:pt x="135713" y="128926"/>
                </a:cubicBezTo>
                <a:cubicBezTo>
                  <a:pt x="134395" y="119740"/>
                  <a:pt x="134395" y="111866"/>
                  <a:pt x="139669" y="102679"/>
                </a:cubicBezTo>
                <a:cubicBezTo>
                  <a:pt x="144943" y="92181"/>
                  <a:pt x="151535" y="81682"/>
                  <a:pt x="148898" y="65934"/>
                </a:cubicBezTo>
                <a:cubicBezTo>
                  <a:pt x="144943" y="50186"/>
                  <a:pt x="129121" y="39687"/>
                  <a:pt x="104071" y="44936"/>
                </a:cubicBezTo>
                <a:close/>
                <a:moveTo>
                  <a:pt x="134819" y="0"/>
                </a:moveTo>
                <a:cubicBezTo>
                  <a:pt x="158491" y="0"/>
                  <a:pt x="194000" y="5262"/>
                  <a:pt x="221618" y="35519"/>
                </a:cubicBezTo>
                <a:cubicBezTo>
                  <a:pt x="238715" y="52622"/>
                  <a:pt x="251866" y="74986"/>
                  <a:pt x="247921" y="113137"/>
                </a:cubicBezTo>
                <a:cubicBezTo>
                  <a:pt x="246606" y="121030"/>
                  <a:pt x="236085" y="130238"/>
                  <a:pt x="243975" y="144709"/>
                </a:cubicBezTo>
                <a:cubicBezTo>
                  <a:pt x="243975" y="144709"/>
                  <a:pt x="261072" y="176282"/>
                  <a:pt x="261072" y="180229"/>
                </a:cubicBezTo>
                <a:cubicBezTo>
                  <a:pt x="261072" y="180229"/>
                  <a:pt x="261072" y="189438"/>
                  <a:pt x="246606" y="190753"/>
                </a:cubicBezTo>
                <a:cubicBezTo>
                  <a:pt x="246606" y="190753"/>
                  <a:pt x="242660" y="190753"/>
                  <a:pt x="243975" y="198646"/>
                </a:cubicBezTo>
                <a:cubicBezTo>
                  <a:pt x="243975" y="198646"/>
                  <a:pt x="243975" y="198646"/>
                  <a:pt x="243975" y="210486"/>
                </a:cubicBezTo>
                <a:cubicBezTo>
                  <a:pt x="243975" y="210486"/>
                  <a:pt x="243975" y="213117"/>
                  <a:pt x="237400" y="215748"/>
                </a:cubicBezTo>
                <a:cubicBezTo>
                  <a:pt x="237400" y="215748"/>
                  <a:pt x="236085" y="217064"/>
                  <a:pt x="237400" y="219695"/>
                </a:cubicBezTo>
                <a:cubicBezTo>
                  <a:pt x="237400" y="219695"/>
                  <a:pt x="241345" y="222326"/>
                  <a:pt x="236085" y="230219"/>
                </a:cubicBezTo>
                <a:cubicBezTo>
                  <a:pt x="233454" y="234166"/>
                  <a:pt x="229509" y="236797"/>
                  <a:pt x="232139" y="244690"/>
                </a:cubicBezTo>
                <a:cubicBezTo>
                  <a:pt x="232139" y="244690"/>
                  <a:pt x="234769" y="259161"/>
                  <a:pt x="229509" y="263108"/>
                </a:cubicBezTo>
                <a:cubicBezTo>
                  <a:pt x="229509" y="263108"/>
                  <a:pt x="222933" y="269685"/>
                  <a:pt x="196631" y="267054"/>
                </a:cubicBezTo>
                <a:cubicBezTo>
                  <a:pt x="187425" y="265739"/>
                  <a:pt x="171642" y="261792"/>
                  <a:pt x="161121" y="273632"/>
                </a:cubicBezTo>
                <a:cubicBezTo>
                  <a:pt x="161121" y="273632"/>
                  <a:pt x="137449" y="319676"/>
                  <a:pt x="136134" y="330200"/>
                </a:cubicBezTo>
                <a:cubicBezTo>
                  <a:pt x="136134" y="330200"/>
                  <a:pt x="95364" y="257846"/>
                  <a:pt x="45389" y="246006"/>
                </a:cubicBezTo>
                <a:cubicBezTo>
                  <a:pt x="45389" y="246006"/>
                  <a:pt x="57225" y="219695"/>
                  <a:pt x="32238" y="184176"/>
                </a:cubicBezTo>
                <a:cubicBezTo>
                  <a:pt x="32238" y="184176"/>
                  <a:pt x="1990" y="143394"/>
                  <a:pt x="675" y="121030"/>
                </a:cubicBezTo>
                <a:cubicBezTo>
                  <a:pt x="675" y="121030"/>
                  <a:pt x="-7216" y="82879"/>
                  <a:pt x="30923" y="40781"/>
                </a:cubicBezTo>
                <a:cubicBezTo>
                  <a:pt x="49335" y="19733"/>
                  <a:pt x="74322" y="0"/>
                  <a:pt x="134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3901" y="4293232"/>
            <a:ext cx="6710362" cy="1232854"/>
          </a:xfrm>
          <a:prstGeom prst="rect">
            <a:avLst/>
          </a:prstGeom>
          <a:solidFill>
            <a:srgbClr val="FAF8F7"/>
          </a:solidFill>
          <a:ln w="12700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66299" y="4463871"/>
            <a:ext cx="891576" cy="891576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72"/>
          <p:cNvSpPr/>
          <p:nvPr/>
        </p:nvSpPr>
        <p:spPr>
          <a:xfrm>
            <a:off x="5192246" y="4674176"/>
            <a:ext cx="458372" cy="425422"/>
          </a:xfrm>
          <a:custGeom>
            <a:avLst/>
            <a:gdLst>
              <a:gd name="connsiteX0" fmla="*/ 288132 w 338138"/>
              <a:gd name="connsiteY0" fmla="*/ 223343 h 313831"/>
              <a:gd name="connsiteX1" fmla="*/ 279400 w 338138"/>
              <a:gd name="connsiteY1" fmla="*/ 231281 h 313831"/>
              <a:gd name="connsiteX2" fmla="*/ 288132 w 338138"/>
              <a:gd name="connsiteY2" fmla="*/ 239219 h 313831"/>
              <a:gd name="connsiteX3" fmla="*/ 296864 w 338138"/>
              <a:gd name="connsiteY3" fmla="*/ 231281 h 313831"/>
              <a:gd name="connsiteX4" fmla="*/ 288132 w 338138"/>
              <a:gd name="connsiteY4" fmla="*/ 223343 h 313831"/>
              <a:gd name="connsiteX5" fmla="*/ 261938 w 338138"/>
              <a:gd name="connsiteY5" fmla="*/ 223343 h 313831"/>
              <a:gd name="connsiteX6" fmla="*/ 254000 w 338138"/>
              <a:gd name="connsiteY6" fmla="*/ 231281 h 313831"/>
              <a:gd name="connsiteX7" fmla="*/ 261938 w 338138"/>
              <a:gd name="connsiteY7" fmla="*/ 239219 h 313831"/>
              <a:gd name="connsiteX8" fmla="*/ 269876 w 338138"/>
              <a:gd name="connsiteY8" fmla="*/ 231281 h 313831"/>
              <a:gd name="connsiteX9" fmla="*/ 261938 w 338138"/>
              <a:gd name="connsiteY9" fmla="*/ 223343 h 313831"/>
              <a:gd name="connsiteX10" fmla="*/ 116535 w 338138"/>
              <a:gd name="connsiteY10" fmla="*/ 45543 h 313831"/>
              <a:gd name="connsiteX11" fmla="*/ 141773 w 338138"/>
              <a:gd name="connsiteY11" fmla="*/ 88073 h 313831"/>
              <a:gd name="connsiteX12" fmla="*/ 108565 w 338138"/>
              <a:gd name="connsiteY12" fmla="*/ 102693 h 313831"/>
              <a:gd name="connsiteX13" fmla="*/ 87312 w 338138"/>
              <a:gd name="connsiteY13" fmla="*/ 74783 h 313831"/>
              <a:gd name="connsiteX14" fmla="*/ 116535 w 338138"/>
              <a:gd name="connsiteY14" fmla="*/ 45543 h 313831"/>
              <a:gd name="connsiteX15" fmla="*/ 254349 w 338138"/>
              <a:gd name="connsiteY15" fmla="*/ 30428 h 313831"/>
              <a:gd name="connsiteX16" fmla="*/ 275361 w 338138"/>
              <a:gd name="connsiteY16" fmla="*/ 48787 h 313831"/>
              <a:gd name="connsiteX17" fmla="*/ 255662 w 338138"/>
              <a:gd name="connsiteY17" fmla="*/ 85507 h 313831"/>
              <a:gd name="connsiteX18" fmla="*/ 266168 w 338138"/>
              <a:gd name="connsiteY18" fmla="*/ 89441 h 313831"/>
              <a:gd name="connsiteX19" fmla="*/ 289806 w 338138"/>
              <a:gd name="connsiteY19" fmla="*/ 80261 h 313831"/>
              <a:gd name="connsiteX20" fmla="*/ 287180 w 338138"/>
              <a:gd name="connsiteY20" fmla="*/ 109113 h 313831"/>
              <a:gd name="connsiteX21" fmla="*/ 225458 w 338138"/>
              <a:gd name="connsiteY21" fmla="*/ 111735 h 313831"/>
              <a:gd name="connsiteX22" fmla="*/ 92823 w 338138"/>
              <a:gd name="connsiteY22" fmla="*/ 166815 h 313831"/>
              <a:gd name="connsiteX23" fmla="*/ 75751 w 338138"/>
              <a:gd name="connsiteY23" fmla="*/ 127472 h 313831"/>
              <a:gd name="connsiteX24" fmla="*/ 208386 w 338138"/>
              <a:gd name="connsiteY24" fmla="*/ 72393 h 313831"/>
              <a:gd name="connsiteX25" fmla="*/ 242530 w 338138"/>
              <a:gd name="connsiteY25" fmla="*/ 33050 h 313831"/>
              <a:gd name="connsiteX26" fmla="*/ 254349 w 338138"/>
              <a:gd name="connsiteY26" fmla="*/ 30428 h 313831"/>
              <a:gd name="connsiteX27" fmla="*/ 186871 w 338138"/>
              <a:gd name="connsiteY27" fmla="*/ 24906 h 313831"/>
              <a:gd name="connsiteX28" fmla="*/ 231775 w 338138"/>
              <a:gd name="connsiteY28" fmla="*/ 24906 h 313831"/>
              <a:gd name="connsiteX29" fmla="*/ 207282 w 338138"/>
              <a:gd name="connsiteY29" fmla="*/ 48190 h 313831"/>
              <a:gd name="connsiteX30" fmla="*/ 201839 w 338138"/>
              <a:gd name="connsiteY30" fmla="*/ 59831 h 313831"/>
              <a:gd name="connsiteX31" fmla="*/ 184150 w 338138"/>
              <a:gd name="connsiteY31" fmla="*/ 45603 h 313831"/>
              <a:gd name="connsiteX32" fmla="*/ 186871 w 338138"/>
              <a:gd name="connsiteY32" fmla="*/ 24906 h 313831"/>
              <a:gd name="connsiteX33" fmla="*/ 18492 w 338138"/>
              <a:gd name="connsiteY33" fmla="*/ 24906 h 313831"/>
              <a:gd name="connsiteX34" fmla="*/ 43588 w 338138"/>
              <a:gd name="connsiteY34" fmla="*/ 24906 h 313831"/>
              <a:gd name="connsiteX35" fmla="*/ 46230 w 338138"/>
              <a:gd name="connsiteY35" fmla="*/ 46015 h 313831"/>
              <a:gd name="connsiteX36" fmla="*/ 29059 w 338138"/>
              <a:gd name="connsiteY36" fmla="*/ 63166 h 313831"/>
              <a:gd name="connsiteX37" fmla="*/ 31700 w 338138"/>
              <a:gd name="connsiteY37" fmla="*/ 96148 h 313831"/>
              <a:gd name="connsiteX38" fmla="*/ 31700 w 338138"/>
              <a:gd name="connsiteY38" fmla="*/ 206969 h 313831"/>
              <a:gd name="connsiteX39" fmla="*/ 39626 w 338138"/>
              <a:gd name="connsiteY39" fmla="*/ 214884 h 313831"/>
              <a:gd name="connsiteX40" fmla="*/ 298512 w 338138"/>
              <a:gd name="connsiteY40" fmla="*/ 214884 h 313831"/>
              <a:gd name="connsiteX41" fmla="*/ 306438 w 338138"/>
              <a:gd name="connsiteY41" fmla="*/ 206969 h 313831"/>
              <a:gd name="connsiteX42" fmla="*/ 306438 w 338138"/>
              <a:gd name="connsiteY42" fmla="*/ 104064 h 313831"/>
              <a:gd name="connsiteX43" fmla="*/ 306438 w 338138"/>
              <a:gd name="connsiteY43" fmla="*/ 77678 h 313831"/>
              <a:gd name="connsiteX44" fmla="*/ 274737 w 338138"/>
              <a:gd name="connsiteY44" fmla="*/ 61846 h 313831"/>
              <a:gd name="connsiteX45" fmla="*/ 281341 w 338138"/>
              <a:gd name="connsiteY45" fmla="*/ 59208 h 313831"/>
              <a:gd name="connsiteX46" fmla="*/ 280021 w 338138"/>
              <a:gd name="connsiteY46" fmla="*/ 24906 h 313831"/>
              <a:gd name="connsiteX47" fmla="*/ 319646 w 338138"/>
              <a:gd name="connsiteY47" fmla="*/ 24906 h 313831"/>
              <a:gd name="connsiteX48" fmla="*/ 338138 w 338138"/>
              <a:gd name="connsiteY48" fmla="*/ 43376 h 313831"/>
              <a:gd name="connsiteX49" fmla="*/ 338138 w 338138"/>
              <a:gd name="connsiteY49" fmla="*/ 234674 h 313831"/>
              <a:gd name="connsiteX50" fmla="*/ 319646 w 338138"/>
              <a:gd name="connsiteY50" fmla="*/ 251825 h 313831"/>
              <a:gd name="connsiteX51" fmla="*/ 200769 w 338138"/>
              <a:gd name="connsiteY51" fmla="*/ 251825 h 313831"/>
              <a:gd name="connsiteX52" fmla="*/ 216620 w 338138"/>
              <a:gd name="connsiteY52" fmla="*/ 290084 h 313831"/>
              <a:gd name="connsiteX53" fmla="*/ 224545 w 338138"/>
              <a:gd name="connsiteY53" fmla="*/ 290084 h 313831"/>
              <a:gd name="connsiteX54" fmla="*/ 235112 w 338138"/>
              <a:gd name="connsiteY54" fmla="*/ 301958 h 313831"/>
              <a:gd name="connsiteX55" fmla="*/ 224545 w 338138"/>
              <a:gd name="connsiteY55" fmla="*/ 313831 h 313831"/>
              <a:gd name="connsiteX56" fmla="*/ 113593 w 338138"/>
              <a:gd name="connsiteY56" fmla="*/ 313831 h 313831"/>
              <a:gd name="connsiteX57" fmla="*/ 103026 w 338138"/>
              <a:gd name="connsiteY57" fmla="*/ 301958 h 313831"/>
              <a:gd name="connsiteX58" fmla="*/ 113593 w 338138"/>
              <a:gd name="connsiteY58" fmla="*/ 290084 h 313831"/>
              <a:gd name="connsiteX59" fmla="*/ 121518 w 338138"/>
              <a:gd name="connsiteY59" fmla="*/ 290084 h 313831"/>
              <a:gd name="connsiteX60" fmla="*/ 137369 w 338138"/>
              <a:gd name="connsiteY60" fmla="*/ 251825 h 313831"/>
              <a:gd name="connsiteX61" fmla="*/ 18492 w 338138"/>
              <a:gd name="connsiteY61" fmla="*/ 251825 h 313831"/>
              <a:gd name="connsiteX62" fmla="*/ 0 w 338138"/>
              <a:gd name="connsiteY62" fmla="*/ 234674 h 313831"/>
              <a:gd name="connsiteX63" fmla="*/ 0 w 338138"/>
              <a:gd name="connsiteY63" fmla="*/ 43376 h 313831"/>
              <a:gd name="connsiteX64" fmla="*/ 18492 w 338138"/>
              <a:gd name="connsiteY64" fmla="*/ 24906 h 313831"/>
              <a:gd name="connsiteX65" fmla="*/ 109666 w 338138"/>
              <a:gd name="connsiteY65" fmla="*/ 1 h 313831"/>
              <a:gd name="connsiteX66" fmla="*/ 126932 w 338138"/>
              <a:gd name="connsiteY66" fmla="*/ 267 h 313831"/>
              <a:gd name="connsiteX67" fmla="*/ 133580 w 338138"/>
              <a:gd name="connsiteY67" fmla="*/ 18637 h 313831"/>
              <a:gd name="connsiteX68" fmla="*/ 144218 w 338138"/>
              <a:gd name="connsiteY68" fmla="*/ 22573 h 313831"/>
              <a:gd name="connsiteX69" fmla="*/ 177460 w 338138"/>
              <a:gd name="connsiteY69" fmla="*/ 29134 h 313831"/>
              <a:gd name="connsiteX70" fmla="*/ 168152 w 338138"/>
              <a:gd name="connsiteY70" fmla="*/ 47504 h 313831"/>
              <a:gd name="connsiteX71" fmla="*/ 173471 w 338138"/>
              <a:gd name="connsiteY71" fmla="*/ 58001 h 313831"/>
              <a:gd name="connsiteX72" fmla="*/ 192087 w 338138"/>
              <a:gd name="connsiteY72" fmla="*/ 67186 h 313831"/>
              <a:gd name="connsiteX73" fmla="*/ 154855 w 338138"/>
              <a:gd name="connsiteY73" fmla="*/ 82931 h 313831"/>
              <a:gd name="connsiteX74" fmla="*/ 116294 w 338138"/>
              <a:gd name="connsiteY74" fmla="*/ 35695 h 313831"/>
              <a:gd name="connsiteX75" fmla="*/ 76403 w 338138"/>
              <a:gd name="connsiteY75" fmla="*/ 75059 h 313831"/>
              <a:gd name="connsiteX76" fmla="*/ 93689 w 338138"/>
              <a:gd name="connsiteY76" fmla="*/ 107862 h 313831"/>
              <a:gd name="connsiteX77" fmla="*/ 59117 w 338138"/>
              <a:gd name="connsiteY77" fmla="*/ 124919 h 313831"/>
              <a:gd name="connsiteX78" fmla="*/ 63106 w 338138"/>
              <a:gd name="connsiteY78" fmla="*/ 102613 h 313831"/>
              <a:gd name="connsiteX79" fmla="*/ 59117 w 338138"/>
              <a:gd name="connsiteY79" fmla="*/ 92116 h 313831"/>
              <a:gd name="connsiteX80" fmla="*/ 40501 w 338138"/>
              <a:gd name="connsiteY80" fmla="*/ 63249 h 313831"/>
              <a:gd name="connsiteX81" fmla="*/ 59117 w 338138"/>
              <a:gd name="connsiteY81" fmla="*/ 58001 h 313831"/>
              <a:gd name="connsiteX82" fmla="*/ 63106 w 338138"/>
              <a:gd name="connsiteY82" fmla="*/ 47504 h 313831"/>
              <a:gd name="connsiteX83" fmla="*/ 69755 w 338138"/>
              <a:gd name="connsiteY83" fmla="*/ 14700 h 313831"/>
              <a:gd name="connsiteX84" fmla="*/ 88370 w 338138"/>
              <a:gd name="connsiteY84" fmla="*/ 22573 h 313831"/>
              <a:gd name="connsiteX85" fmla="*/ 99008 w 338138"/>
              <a:gd name="connsiteY85" fmla="*/ 18637 h 313831"/>
              <a:gd name="connsiteX86" fmla="*/ 109666 w 338138"/>
              <a:gd name="connsiteY86" fmla="*/ 1 h 31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8138" h="313831">
                <a:moveTo>
                  <a:pt x="288132" y="223343"/>
                </a:moveTo>
                <a:cubicBezTo>
                  <a:pt x="283309" y="223343"/>
                  <a:pt x="279400" y="226897"/>
                  <a:pt x="279400" y="231281"/>
                </a:cubicBezTo>
                <a:cubicBezTo>
                  <a:pt x="279400" y="235665"/>
                  <a:pt x="283309" y="239219"/>
                  <a:pt x="288132" y="239219"/>
                </a:cubicBezTo>
                <a:cubicBezTo>
                  <a:pt x="292955" y="239219"/>
                  <a:pt x="296864" y="235665"/>
                  <a:pt x="296864" y="231281"/>
                </a:cubicBezTo>
                <a:cubicBezTo>
                  <a:pt x="296864" y="226897"/>
                  <a:pt x="292955" y="223343"/>
                  <a:pt x="288132" y="223343"/>
                </a:cubicBezTo>
                <a:close/>
                <a:moveTo>
                  <a:pt x="261938" y="223343"/>
                </a:moveTo>
                <a:cubicBezTo>
                  <a:pt x="257554" y="223343"/>
                  <a:pt x="254000" y="226897"/>
                  <a:pt x="254000" y="231281"/>
                </a:cubicBezTo>
                <a:cubicBezTo>
                  <a:pt x="254000" y="235665"/>
                  <a:pt x="257554" y="239219"/>
                  <a:pt x="261938" y="239219"/>
                </a:cubicBezTo>
                <a:cubicBezTo>
                  <a:pt x="266322" y="239219"/>
                  <a:pt x="269876" y="235665"/>
                  <a:pt x="269876" y="231281"/>
                </a:cubicBezTo>
                <a:cubicBezTo>
                  <a:pt x="269876" y="226897"/>
                  <a:pt x="266322" y="223343"/>
                  <a:pt x="261938" y="223343"/>
                </a:cubicBezTo>
                <a:close/>
                <a:moveTo>
                  <a:pt x="116535" y="45543"/>
                </a:moveTo>
                <a:cubicBezTo>
                  <a:pt x="137788" y="45543"/>
                  <a:pt x="152400" y="68137"/>
                  <a:pt x="141773" y="88073"/>
                </a:cubicBezTo>
                <a:cubicBezTo>
                  <a:pt x="141773" y="88073"/>
                  <a:pt x="141773" y="88073"/>
                  <a:pt x="108565" y="102693"/>
                </a:cubicBezTo>
                <a:cubicBezTo>
                  <a:pt x="96610" y="98706"/>
                  <a:pt x="87312" y="88073"/>
                  <a:pt x="87312" y="74783"/>
                </a:cubicBezTo>
                <a:cubicBezTo>
                  <a:pt x="87312" y="58834"/>
                  <a:pt x="100595" y="45543"/>
                  <a:pt x="116535" y="45543"/>
                </a:cubicBezTo>
                <a:close/>
                <a:moveTo>
                  <a:pt x="254349" y="30428"/>
                </a:moveTo>
                <a:cubicBezTo>
                  <a:pt x="271421" y="26493"/>
                  <a:pt x="284553" y="44853"/>
                  <a:pt x="275361" y="48787"/>
                </a:cubicBezTo>
                <a:cubicBezTo>
                  <a:pt x="242530" y="63213"/>
                  <a:pt x="243843" y="57967"/>
                  <a:pt x="255662" y="85507"/>
                </a:cubicBezTo>
                <a:cubicBezTo>
                  <a:pt x="256976" y="89441"/>
                  <a:pt x="262228" y="92064"/>
                  <a:pt x="266168" y="89441"/>
                </a:cubicBezTo>
                <a:cubicBezTo>
                  <a:pt x="266168" y="89441"/>
                  <a:pt x="266168" y="89441"/>
                  <a:pt x="289806" y="80261"/>
                </a:cubicBezTo>
                <a:cubicBezTo>
                  <a:pt x="297685" y="76327"/>
                  <a:pt x="301625" y="99933"/>
                  <a:pt x="287180" y="109113"/>
                </a:cubicBezTo>
                <a:cubicBezTo>
                  <a:pt x="260915" y="124850"/>
                  <a:pt x="259602" y="123538"/>
                  <a:pt x="225458" y="111735"/>
                </a:cubicBezTo>
                <a:cubicBezTo>
                  <a:pt x="225458" y="111735"/>
                  <a:pt x="225458" y="111735"/>
                  <a:pt x="92823" y="166815"/>
                </a:cubicBezTo>
                <a:cubicBezTo>
                  <a:pt x="66559" y="177306"/>
                  <a:pt x="50800" y="137964"/>
                  <a:pt x="75751" y="127472"/>
                </a:cubicBezTo>
                <a:cubicBezTo>
                  <a:pt x="75751" y="127472"/>
                  <a:pt x="75751" y="127472"/>
                  <a:pt x="208386" y="72393"/>
                </a:cubicBezTo>
                <a:cubicBezTo>
                  <a:pt x="217579" y="54033"/>
                  <a:pt x="222832" y="38296"/>
                  <a:pt x="242530" y="33050"/>
                </a:cubicBezTo>
                <a:cubicBezTo>
                  <a:pt x="242530" y="33050"/>
                  <a:pt x="242530" y="33050"/>
                  <a:pt x="254349" y="30428"/>
                </a:cubicBezTo>
                <a:close/>
                <a:moveTo>
                  <a:pt x="186871" y="24906"/>
                </a:moveTo>
                <a:cubicBezTo>
                  <a:pt x="186871" y="24906"/>
                  <a:pt x="186871" y="24906"/>
                  <a:pt x="231775" y="24906"/>
                </a:cubicBezTo>
                <a:cubicBezTo>
                  <a:pt x="220889" y="30080"/>
                  <a:pt x="212725" y="37841"/>
                  <a:pt x="207282" y="48190"/>
                </a:cubicBezTo>
                <a:cubicBezTo>
                  <a:pt x="207282" y="48190"/>
                  <a:pt x="207282" y="48190"/>
                  <a:pt x="201839" y="59831"/>
                </a:cubicBezTo>
                <a:cubicBezTo>
                  <a:pt x="200479" y="52070"/>
                  <a:pt x="193675" y="45603"/>
                  <a:pt x="184150" y="45603"/>
                </a:cubicBezTo>
                <a:cubicBezTo>
                  <a:pt x="190954" y="39135"/>
                  <a:pt x="190954" y="31374"/>
                  <a:pt x="186871" y="24906"/>
                </a:cubicBezTo>
                <a:close/>
                <a:moveTo>
                  <a:pt x="18492" y="24906"/>
                </a:moveTo>
                <a:cubicBezTo>
                  <a:pt x="18492" y="24906"/>
                  <a:pt x="18492" y="24906"/>
                  <a:pt x="43588" y="24906"/>
                </a:cubicBezTo>
                <a:cubicBezTo>
                  <a:pt x="39626" y="32822"/>
                  <a:pt x="40946" y="40738"/>
                  <a:pt x="46230" y="46015"/>
                </a:cubicBezTo>
                <a:cubicBezTo>
                  <a:pt x="36984" y="46015"/>
                  <a:pt x="29059" y="53931"/>
                  <a:pt x="29059" y="63166"/>
                </a:cubicBezTo>
                <a:cubicBezTo>
                  <a:pt x="29059" y="82955"/>
                  <a:pt x="27738" y="89552"/>
                  <a:pt x="31700" y="96148"/>
                </a:cubicBezTo>
                <a:cubicBezTo>
                  <a:pt x="31700" y="96148"/>
                  <a:pt x="31700" y="96148"/>
                  <a:pt x="31700" y="206969"/>
                </a:cubicBezTo>
                <a:cubicBezTo>
                  <a:pt x="31700" y="210926"/>
                  <a:pt x="35663" y="214884"/>
                  <a:pt x="39626" y="214884"/>
                </a:cubicBezTo>
                <a:cubicBezTo>
                  <a:pt x="39626" y="214884"/>
                  <a:pt x="39626" y="214884"/>
                  <a:pt x="298512" y="214884"/>
                </a:cubicBezTo>
                <a:cubicBezTo>
                  <a:pt x="302475" y="214884"/>
                  <a:pt x="306438" y="210926"/>
                  <a:pt x="306438" y="206969"/>
                </a:cubicBezTo>
                <a:cubicBezTo>
                  <a:pt x="306438" y="206969"/>
                  <a:pt x="306438" y="206969"/>
                  <a:pt x="306438" y="104064"/>
                </a:cubicBezTo>
                <a:cubicBezTo>
                  <a:pt x="309079" y="96148"/>
                  <a:pt x="310400" y="86913"/>
                  <a:pt x="306438" y="77678"/>
                </a:cubicBezTo>
                <a:cubicBezTo>
                  <a:pt x="306438" y="59208"/>
                  <a:pt x="306438" y="61846"/>
                  <a:pt x="274737" y="61846"/>
                </a:cubicBezTo>
                <a:cubicBezTo>
                  <a:pt x="274737" y="61846"/>
                  <a:pt x="274737" y="61846"/>
                  <a:pt x="281341" y="59208"/>
                </a:cubicBezTo>
                <a:cubicBezTo>
                  <a:pt x="293229" y="53931"/>
                  <a:pt x="294550" y="38099"/>
                  <a:pt x="280021" y="24906"/>
                </a:cubicBezTo>
                <a:cubicBezTo>
                  <a:pt x="280021" y="24906"/>
                  <a:pt x="280021" y="24906"/>
                  <a:pt x="319646" y="24906"/>
                </a:cubicBezTo>
                <a:cubicBezTo>
                  <a:pt x="330213" y="24906"/>
                  <a:pt x="338138" y="34141"/>
                  <a:pt x="338138" y="43376"/>
                </a:cubicBezTo>
                <a:cubicBezTo>
                  <a:pt x="338138" y="43376"/>
                  <a:pt x="338138" y="43376"/>
                  <a:pt x="338138" y="234674"/>
                </a:cubicBezTo>
                <a:cubicBezTo>
                  <a:pt x="338138" y="243909"/>
                  <a:pt x="330213" y="251825"/>
                  <a:pt x="319646" y="251825"/>
                </a:cubicBezTo>
                <a:cubicBezTo>
                  <a:pt x="319646" y="251825"/>
                  <a:pt x="319646" y="251825"/>
                  <a:pt x="200769" y="251825"/>
                </a:cubicBezTo>
                <a:cubicBezTo>
                  <a:pt x="200769" y="251825"/>
                  <a:pt x="200769" y="251825"/>
                  <a:pt x="216620" y="290084"/>
                </a:cubicBezTo>
                <a:cubicBezTo>
                  <a:pt x="216620" y="290084"/>
                  <a:pt x="216620" y="290084"/>
                  <a:pt x="224545" y="290084"/>
                </a:cubicBezTo>
                <a:cubicBezTo>
                  <a:pt x="229828" y="290084"/>
                  <a:pt x="235112" y="295361"/>
                  <a:pt x="235112" y="301958"/>
                </a:cubicBezTo>
                <a:cubicBezTo>
                  <a:pt x="235112" y="308554"/>
                  <a:pt x="229828" y="313831"/>
                  <a:pt x="224545" y="313831"/>
                </a:cubicBezTo>
                <a:cubicBezTo>
                  <a:pt x="224545" y="313831"/>
                  <a:pt x="224545" y="313831"/>
                  <a:pt x="113593" y="313831"/>
                </a:cubicBezTo>
                <a:cubicBezTo>
                  <a:pt x="108310" y="313831"/>
                  <a:pt x="103026" y="308554"/>
                  <a:pt x="103026" y="301958"/>
                </a:cubicBezTo>
                <a:cubicBezTo>
                  <a:pt x="103026" y="295361"/>
                  <a:pt x="108310" y="290084"/>
                  <a:pt x="113593" y="290084"/>
                </a:cubicBezTo>
                <a:cubicBezTo>
                  <a:pt x="113593" y="290084"/>
                  <a:pt x="113593" y="290084"/>
                  <a:pt x="121518" y="290084"/>
                </a:cubicBezTo>
                <a:cubicBezTo>
                  <a:pt x="121518" y="290084"/>
                  <a:pt x="121518" y="290084"/>
                  <a:pt x="137369" y="251825"/>
                </a:cubicBezTo>
                <a:cubicBezTo>
                  <a:pt x="137369" y="251825"/>
                  <a:pt x="137369" y="251825"/>
                  <a:pt x="18492" y="251825"/>
                </a:cubicBezTo>
                <a:cubicBezTo>
                  <a:pt x="7925" y="251825"/>
                  <a:pt x="0" y="243909"/>
                  <a:pt x="0" y="234674"/>
                </a:cubicBezTo>
                <a:cubicBezTo>
                  <a:pt x="0" y="234674"/>
                  <a:pt x="0" y="234674"/>
                  <a:pt x="0" y="43376"/>
                </a:cubicBezTo>
                <a:cubicBezTo>
                  <a:pt x="0" y="34141"/>
                  <a:pt x="7925" y="24906"/>
                  <a:pt x="18492" y="24906"/>
                </a:cubicBezTo>
                <a:close/>
                <a:moveTo>
                  <a:pt x="109666" y="1"/>
                </a:moveTo>
                <a:cubicBezTo>
                  <a:pt x="113718" y="21"/>
                  <a:pt x="119286" y="267"/>
                  <a:pt x="126932" y="267"/>
                </a:cubicBezTo>
                <a:cubicBezTo>
                  <a:pt x="134910" y="267"/>
                  <a:pt x="133580" y="10764"/>
                  <a:pt x="133580" y="18637"/>
                </a:cubicBezTo>
                <a:cubicBezTo>
                  <a:pt x="137569" y="19949"/>
                  <a:pt x="140229" y="21261"/>
                  <a:pt x="144218" y="22573"/>
                </a:cubicBezTo>
                <a:cubicBezTo>
                  <a:pt x="158845" y="6828"/>
                  <a:pt x="154855" y="8140"/>
                  <a:pt x="177460" y="29134"/>
                </a:cubicBezTo>
                <a:cubicBezTo>
                  <a:pt x="182779" y="35695"/>
                  <a:pt x="174801" y="40943"/>
                  <a:pt x="168152" y="47504"/>
                </a:cubicBezTo>
                <a:cubicBezTo>
                  <a:pt x="170812" y="50128"/>
                  <a:pt x="172142" y="54065"/>
                  <a:pt x="173471" y="58001"/>
                </a:cubicBezTo>
                <a:cubicBezTo>
                  <a:pt x="188098" y="58001"/>
                  <a:pt x="192087" y="55377"/>
                  <a:pt x="192087" y="67186"/>
                </a:cubicBezTo>
                <a:cubicBezTo>
                  <a:pt x="192087" y="67186"/>
                  <a:pt x="192087" y="67186"/>
                  <a:pt x="154855" y="82931"/>
                </a:cubicBezTo>
                <a:cubicBezTo>
                  <a:pt x="160174" y="58001"/>
                  <a:pt x="140229" y="35695"/>
                  <a:pt x="116294" y="35695"/>
                </a:cubicBezTo>
                <a:cubicBezTo>
                  <a:pt x="93689" y="35695"/>
                  <a:pt x="76403" y="52753"/>
                  <a:pt x="76403" y="75059"/>
                </a:cubicBezTo>
                <a:cubicBezTo>
                  <a:pt x="76403" y="88180"/>
                  <a:pt x="83052" y="101301"/>
                  <a:pt x="93689" y="107862"/>
                </a:cubicBezTo>
                <a:cubicBezTo>
                  <a:pt x="73744" y="117047"/>
                  <a:pt x="67095" y="118359"/>
                  <a:pt x="59117" y="124919"/>
                </a:cubicBezTo>
                <a:cubicBezTo>
                  <a:pt x="48479" y="114422"/>
                  <a:pt x="49809" y="115734"/>
                  <a:pt x="63106" y="102613"/>
                </a:cubicBezTo>
                <a:cubicBezTo>
                  <a:pt x="61776" y="98677"/>
                  <a:pt x="60447" y="96053"/>
                  <a:pt x="59117" y="92116"/>
                </a:cubicBezTo>
                <a:cubicBezTo>
                  <a:pt x="36512" y="92116"/>
                  <a:pt x="40501" y="94740"/>
                  <a:pt x="40501" y="63249"/>
                </a:cubicBezTo>
                <a:cubicBezTo>
                  <a:pt x="40501" y="55377"/>
                  <a:pt x="51139" y="58001"/>
                  <a:pt x="59117" y="58001"/>
                </a:cubicBezTo>
                <a:cubicBezTo>
                  <a:pt x="60447" y="54065"/>
                  <a:pt x="61776" y="50128"/>
                  <a:pt x="63106" y="47504"/>
                </a:cubicBezTo>
                <a:cubicBezTo>
                  <a:pt x="47150" y="31759"/>
                  <a:pt x="48479" y="35695"/>
                  <a:pt x="69755" y="14700"/>
                </a:cubicBezTo>
                <a:cubicBezTo>
                  <a:pt x="76403" y="8140"/>
                  <a:pt x="81722" y="17325"/>
                  <a:pt x="88370" y="22573"/>
                </a:cubicBezTo>
                <a:cubicBezTo>
                  <a:pt x="91030" y="21261"/>
                  <a:pt x="95019" y="19949"/>
                  <a:pt x="99008" y="18637"/>
                </a:cubicBezTo>
                <a:cubicBezTo>
                  <a:pt x="99008" y="1907"/>
                  <a:pt x="97512" y="-61"/>
                  <a:pt x="1096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目标与计划安排</a:t>
            </a:r>
          </a:p>
        </p:txBody>
      </p:sp>
      <p:sp>
        <p:nvSpPr>
          <p:cNvPr id="3" name="矩形 2" descr="D:\51PPT模板网\51pptmoban.com\图片.jpg">
            <a:extLst>
              <a:ext uri="{FF2B5EF4-FFF2-40B4-BE49-F238E27FC236}">
                <a16:creationId xmlns:a16="http://schemas.microsoft.com/office/drawing/2014/main" id="{31A041DA-C46D-D7CC-7D73-B597252A5665}"/>
              </a:ext>
            </a:extLst>
          </p:cNvPr>
          <p:cNvSpPr/>
          <p:nvPr/>
        </p:nvSpPr>
        <p:spPr>
          <a:xfrm>
            <a:off x="947738" y="1331913"/>
            <a:ext cx="3330926" cy="4194173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1E17DA-6DE3-DB6E-77F7-DDFC189BAA33}"/>
              </a:ext>
            </a:extLst>
          </p:cNvPr>
          <p:cNvGrpSpPr/>
          <p:nvPr/>
        </p:nvGrpSpPr>
        <p:grpSpPr>
          <a:xfrm>
            <a:off x="6290273" y="1540079"/>
            <a:ext cx="2966425" cy="816522"/>
            <a:chOff x="7199779" y="1934919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4D4E90F-FA04-59F3-FE9F-63C6EC027281}"/>
                </a:ext>
              </a:extLst>
            </p:cNvPr>
            <p:cNvSpPr txBox="1"/>
            <p:nvPr/>
          </p:nvSpPr>
          <p:spPr>
            <a:xfrm>
              <a:off x="7199779" y="221898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B56B5D9-ABA3-AC58-631D-593D07C08283}"/>
                </a:ext>
              </a:extLst>
            </p:cNvPr>
            <p:cNvSpPr txBox="1"/>
            <p:nvPr/>
          </p:nvSpPr>
          <p:spPr>
            <a:xfrm>
              <a:off x="7199780" y="19349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1B1A92-3924-72B9-0806-2FEB766F47FC}"/>
              </a:ext>
            </a:extLst>
          </p:cNvPr>
          <p:cNvGrpSpPr/>
          <p:nvPr/>
        </p:nvGrpSpPr>
        <p:grpSpPr>
          <a:xfrm>
            <a:off x="6290273" y="2997966"/>
            <a:ext cx="2966425" cy="816522"/>
            <a:chOff x="7199779" y="1934919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26A58B-F411-E42D-4535-F3ECCB5DF14F}"/>
                </a:ext>
              </a:extLst>
            </p:cNvPr>
            <p:cNvSpPr txBox="1"/>
            <p:nvPr/>
          </p:nvSpPr>
          <p:spPr>
            <a:xfrm>
              <a:off x="7199779" y="221898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02B442-AC75-D2C9-ED61-FE9E905BD459}"/>
                </a:ext>
              </a:extLst>
            </p:cNvPr>
            <p:cNvSpPr txBox="1"/>
            <p:nvPr/>
          </p:nvSpPr>
          <p:spPr>
            <a:xfrm>
              <a:off x="7199780" y="19349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0558FA-4F53-71F9-1247-7A381EC41F4A}"/>
              </a:ext>
            </a:extLst>
          </p:cNvPr>
          <p:cNvGrpSpPr/>
          <p:nvPr/>
        </p:nvGrpSpPr>
        <p:grpSpPr>
          <a:xfrm>
            <a:off x="6290273" y="4499395"/>
            <a:ext cx="2966425" cy="816522"/>
            <a:chOff x="7199779" y="1934919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058D53E-CA70-FA78-6292-7910085BDE27}"/>
                </a:ext>
              </a:extLst>
            </p:cNvPr>
            <p:cNvSpPr txBox="1"/>
            <p:nvPr/>
          </p:nvSpPr>
          <p:spPr>
            <a:xfrm>
              <a:off x="7199779" y="221898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CAB201-51A3-DD98-D74C-75289EA48D31}"/>
                </a:ext>
              </a:extLst>
            </p:cNvPr>
            <p:cNvSpPr txBox="1"/>
            <p:nvPr/>
          </p:nvSpPr>
          <p:spPr>
            <a:xfrm>
              <a:off x="7199780" y="19349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9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FEBCC745-BFF7-D067-248D-8866CA42D2B3}"/>
              </a:ext>
            </a:extLst>
          </p:cNvPr>
          <p:cNvSpPr/>
          <p:nvPr/>
        </p:nvSpPr>
        <p:spPr>
          <a:xfrm>
            <a:off x="8389265" y="1634778"/>
            <a:ext cx="2389200" cy="66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254FB24-C23A-649B-1904-431D09F2C94C}"/>
              </a:ext>
            </a:extLst>
          </p:cNvPr>
          <p:cNvSpPr/>
          <p:nvPr/>
        </p:nvSpPr>
        <p:spPr>
          <a:xfrm>
            <a:off x="1413535" y="1634778"/>
            <a:ext cx="2389200" cy="66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26EFE885-9451-482C-5623-E423D1EE6649}"/>
              </a:ext>
            </a:extLst>
          </p:cNvPr>
          <p:cNvGrpSpPr/>
          <p:nvPr/>
        </p:nvGrpSpPr>
        <p:grpSpPr>
          <a:xfrm>
            <a:off x="3479800" y="5075416"/>
            <a:ext cx="5232400" cy="1531628"/>
            <a:chOff x="526200" y="809678"/>
            <a:chExt cx="11139600" cy="32607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F94CD3-50B0-ACD2-19FB-FD68F22C2988}"/>
                </a:ext>
              </a:extLst>
            </p:cNvPr>
            <p:cNvSpPr/>
            <p:nvPr/>
          </p:nvSpPr>
          <p:spPr>
            <a:xfrm flipH="1">
              <a:off x="863600" y="1183237"/>
              <a:ext cx="10464800" cy="2887224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229BA-E7D5-829B-6A42-122EA41B25F6}"/>
                </a:ext>
              </a:extLst>
            </p:cNvPr>
            <p:cNvSpPr/>
            <p:nvPr/>
          </p:nvSpPr>
          <p:spPr>
            <a:xfrm flipH="1">
              <a:off x="526200" y="809678"/>
              <a:ext cx="11139600" cy="3073400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D8911D3-8CC7-AD10-E2F2-3404D5D945D8}"/>
              </a:ext>
            </a:extLst>
          </p:cNvPr>
          <p:cNvSpPr txBox="1"/>
          <p:nvPr/>
        </p:nvSpPr>
        <p:spPr>
          <a:xfrm>
            <a:off x="5235828" y="5316541"/>
            <a:ext cx="17203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 录</a:t>
            </a:r>
            <a:endParaRPr lang="en-US" altLang="zh-CN" sz="48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D8184C8-397D-98D8-3958-9051D6514F45}"/>
              </a:ext>
            </a:extLst>
          </p:cNvPr>
          <p:cNvSpPr/>
          <p:nvPr/>
        </p:nvSpPr>
        <p:spPr>
          <a:xfrm>
            <a:off x="1983822" y="1553486"/>
            <a:ext cx="3638280" cy="838200"/>
          </a:xfrm>
          <a:custGeom>
            <a:avLst/>
            <a:gdLst>
              <a:gd name="connsiteX0" fmla="*/ 0 w 3638280"/>
              <a:gd name="connsiteY0" fmla="*/ 0 h 838200"/>
              <a:gd name="connsiteX1" fmla="*/ 3638280 w 3638280"/>
              <a:gd name="connsiteY1" fmla="*/ 0 h 838200"/>
              <a:gd name="connsiteX2" fmla="*/ 3638280 w 3638280"/>
              <a:gd name="connsiteY2" fmla="*/ 838200 h 838200"/>
              <a:gd name="connsiteX3" fmla="*/ 319836 w 3638280"/>
              <a:gd name="connsiteY3" fmla="*/ 838200 h 838200"/>
              <a:gd name="connsiteX4" fmla="*/ 316400 w 3638280"/>
              <a:gd name="connsiteY4" fmla="*/ 759641 h 838200"/>
              <a:gd name="connsiteX5" fmla="*/ 6075 w 3638280"/>
              <a:gd name="connsiteY5" fmla="*/ 63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280" h="838200">
                <a:moveTo>
                  <a:pt x="0" y="0"/>
                </a:moveTo>
                <a:lnTo>
                  <a:pt x="3638280" y="0"/>
                </a:lnTo>
                <a:lnTo>
                  <a:pt x="3638280" y="838200"/>
                </a:lnTo>
                <a:lnTo>
                  <a:pt x="319836" y="838200"/>
                </a:lnTo>
                <a:lnTo>
                  <a:pt x="316400" y="759641"/>
                </a:lnTo>
                <a:cubicBezTo>
                  <a:pt x="290625" y="466585"/>
                  <a:pt x="176853" y="203568"/>
                  <a:pt x="6075" y="6375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463D2410-2480-9895-C030-2DED20DAEE65}"/>
              </a:ext>
            </a:extLst>
          </p:cNvPr>
          <p:cNvSpPr/>
          <p:nvPr/>
        </p:nvSpPr>
        <p:spPr>
          <a:xfrm flipH="1">
            <a:off x="6576241" y="1553486"/>
            <a:ext cx="3638280" cy="838200"/>
          </a:xfrm>
          <a:custGeom>
            <a:avLst/>
            <a:gdLst>
              <a:gd name="connsiteX0" fmla="*/ 0 w 3638280"/>
              <a:gd name="connsiteY0" fmla="*/ 0 h 838200"/>
              <a:gd name="connsiteX1" fmla="*/ 3638280 w 3638280"/>
              <a:gd name="connsiteY1" fmla="*/ 0 h 838200"/>
              <a:gd name="connsiteX2" fmla="*/ 3638280 w 3638280"/>
              <a:gd name="connsiteY2" fmla="*/ 838200 h 838200"/>
              <a:gd name="connsiteX3" fmla="*/ 319836 w 3638280"/>
              <a:gd name="connsiteY3" fmla="*/ 838200 h 838200"/>
              <a:gd name="connsiteX4" fmla="*/ 316400 w 3638280"/>
              <a:gd name="connsiteY4" fmla="*/ 759641 h 838200"/>
              <a:gd name="connsiteX5" fmla="*/ 6075 w 3638280"/>
              <a:gd name="connsiteY5" fmla="*/ 63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280" h="838200">
                <a:moveTo>
                  <a:pt x="0" y="0"/>
                </a:moveTo>
                <a:lnTo>
                  <a:pt x="3638280" y="0"/>
                </a:lnTo>
                <a:lnTo>
                  <a:pt x="3638280" y="838200"/>
                </a:lnTo>
                <a:lnTo>
                  <a:pt x="319836" y="838200"/>
                </a:lnTo>
                <a:lnTo>
                  <a:pt x="316400" y="759641"/>
                </a:lnTo>
                <a:cubicBezTo>
                  <a:pt x="290625" y="466585"/>
                  <a:pt x="176853" y="203568"/>
                  <a:pt x="6075" y="6375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844D374-16F9-4D97-6A0F-0244DAD90BAA}"/>
              </a:ext>
            </a:extLst>
          </p:cNvPr>
          <p:cNvSpPr txBox="1"/>
          <p:nvPr/>
        </p:nvSpPr>
        <p:spPr>
          <a:xfrm>
            <a:off x="1493430" y="1687148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2799897" y="178792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D3F462-B4ED-977C-E6EA-2DB629AB0A44}"/>
              </a:ext>
            </a:extLst>
          </p:cNvPr>
          <p:cNvSpPr txBox="1"/>
          <p:nvPr/>
        </p:nvSpPr>
        <p:spPr>
          <a:xfrm>
            <a:off x="7307667" y="1787920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研究目的与思路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C05283B-5FF2-5B8E-81BB-3DE4A31ADD9D}"/>
              </a:ext>
            </a:extLst>
          </p:cNvPr>
          <p:cNvSpPr txBox="1"/>
          <p:nvPr/>
        </p:nvSpPr>
        <p:spPr>
          <a:xfrm>
            <a:off x="10043924" y="1675718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FDB0074D-88AB-62BC-AF74-EDEE4791D2D8}"/>
              </a:ext>
            </a:extLst>
          </p:cNvPr>
          <p:cNvSpPr/>
          <p:nvPr/>
        </p:nvSpPr>
        <p:spPr>
          <a:xfrm>
            <a:off x="8389265" y="3261881"/>
            <a:ext cx="2389200" cy="66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20BDCCF7-637B-2318-110C-E736C9235720}"/>
              </a:ext>
            </a:extLst>
          </p:cNvPr>
          <p:cNvSpPr/>
          <p:nvPr/>
        </p:nvSpPr>
        <p:spPr>
          <a:xfrm>
            <a:off x="1413535" y="3261881"/>
            <a:ext cx="2389200" cy="66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A5267F9-2BFC-ED37-97DF-21DD93CDF4AD}"/>
              </a:ext>
            </a:extLst>
          </p:cNvPr>
          <p:cNvSpPr/>
          <p:nvPr/>
        </p:nvSpPr>
        <p:spPr>
          <a:xfrm>
            <a:off x="1983822" y="3180589"/>
            <a:ext cx="3638280" cy="838200"/>
          </a:xfrm>
          <a:custGeom>
            <a:avLst/>
            <a:gdLst>
              <a:gd name="connsiteX0" fmla="*/ 0 w 3638280"/>
              <a:gd name="connsiteY0" fmla="*/ 0 h 838200"/>
              <a:gd name="connsiteX1" fmla="*/ 3638280 w 3638280"/>
              <a:gd name="connsiteY1" fmla="*/ 0 h 838200"/>
              <a:gd name="connsiteX2" fmla="*/ 3638280 w 3638280"/>
              <a:gd name="connsiteY2" fmla="*/ 838200 h 838200"/>
              <a:gd name="connsiteX3" fmla="*/ 319836 w 3638280"/>
              <a:gd name="connsiteY3" fmla="*/ 838200 h 838200"/>
              <a:gd name="connsiteX4" fmla="*/ 316400 w 3638280"/>
              <a:gd name="connsiteY4" fmla="*/ 759641 h 838200"/>
              <a:gd name="connsiteX5" fmla="*/ 6075 w 3638280"/>
              <a:gd name="connsiteY5" fmla="*/ 63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280" h="838200">
                <a:moveTo>
                  <a:pt x="0" y="0"/>
                </a:moveTo>
                <a:lnTo>
                  <a:pt x="3638280" y="0"/>
                </a:lnTo>
                <a:lnTo>
                  <a:pt x="3638280" y="838200"/>
                </a:lnTo>
                <a:lnTo>
                  <a:pt x="319836" y="838200"/>
                </a:lnTo>
                <a:lnTo>
                  <a:pt x="316400" y="759641"/>
                </a:lnTo>
                <a:cubicBezTo>
                  <a:pt x="290625" y="466585"/>
                  <a:pt x="176853" y="203568"/>
                  <a:pt x="6075" y="6375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337662B-7E34-C32B-BEA6-876B6363D0A5}"/>
              </a:ext>
            </a:extLst>
          </p:cNvPr>
          <p:cNvSpPr/>
          <p:nvPr/>
        </p:nvSpPr>
        <p:spPr>
          <a:xfrm flipH="1">
            <a:off x="6576241" y="3180589"/>
            <a:ext cx="3638280" cy="838200"/>
          </a:xfrm>
          <a:custGeom>
            <a:avLst/>
            <a:gdLst>
              <a:gd name="connsiteX0" fmla="*/ 0 w 3638280"/>
              <a:gd name="connsiteY0" fmla="*/ 0 h 838200"/>
              <a:gd name="connsiteX1" fmla="*/ 3638280 w 3638280"/>
              <a:gd name="connsiteY1" fmla="*/ 0 h 838200"/>
              <a:gd name="connsiteX2" fmla="*/ 3638280 w 3638280"/>
              <a:gd name="connsiteY2" fmla="*/ 838200 h 838200"/>
              <a:gd name="connsiteX3" fmla="*/ 319836 w 3638280"/>
              <a:gd name="connsiteY3" fmla="*/ 838200 h 838200"/>
              <a:gd name="connsiteX4" fmla="*/ 316400 w 3638280"/>
              <a:gd name="connsiteY4" fmla="*/ 759641 h 838200"/>
              <a:gd name="connsiteX5" fmla="*/ 6075 w 3638280"/>
              <a:gd name="connsiteY5" fmla="*/ 63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280" h="838200">
                <a:moveTo>
                  <a:pt x="0" y="0"/>
                </a:moveTo>
                <a:lnTo>
                  <a:pt x="3638280" y="0"/>
                </a:lnTo>
                <a:lnTo>
                  <a:pt x="3638280" y="838200"/>
                </a:lnTo>
                <a:lnTo>
                  <a:pt x="319836" y="838200"/>
                </a:lnTo>
                <a:lnTo>
                  <a:pt x="316400" y="759641"/>
                </a:lnTo>
                <a:cubicBezTo>
                  <a:pt x="290625" y="466585"/>
                  <a:pt x="176853" y="203568"/>
                  <a:pt x="6075" y="6375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A631CD6-E564-6D02-B910-2B361583651E}"/>
              </a:ext>
            </a:extLst>
          </p:cNvPr>
          <p:cNvSpPr txBox="1"/>
          <p:nvPr/>
        </p:nvSpPr>
        <p:spPr>
          <a:xfrm>
            <a:off x="1493430" y="3314251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34FE2B-43C9-AB83-10F4-C29174B360CA}"/>
              </a:ext>
            </a:extLst>
          </p:cNvPr>
          <p:cNvSpPr txBox="1"/>
          <p:nvPr/>
        </p:nvSpPr>
        <p:spPr>
          <a:xfrm>
            <a:off x="3027523" y="3415023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研究方法与过程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0AC4147-961C-3FD7-DC94-2FC8A5C011CC}"/>
              </a:ext>
            </a:extLst>
          </p:cNvPr>
          <p:cNvSpPr txBox="1"/>
          <p:nvPr/>
        </p:nvSpPr>
        <p:spPr>
          <a:xfrm>
            <a:off x="7307667" y="3415023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目标与计划安排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026CF76-FBD9-CA8E-E0DA-9837D006BFF7}"/>
              </a:ext>
            </a:extLst>
          </p:cNvPr>
          <p:cNvSpPr txBox="1"/>
          <p:nvPr/>
        </p:nvSpPr>
        <p:spPr>
          <a:xfrm>
            <a:off x="10043924" y="3302821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32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BD0B50C8-4A16-87A3-F81D-9923C1060BE7}"/>
              </a:ext>
            </a:extLst>
          </p:cNvPr>
          <p:cNvSpPr>
            <a:spLocks noEditPoints="1"/>
          </p:cNvSpPr>
          <p:nvPr/>
        </p:nvSpPr>
        <p:spPr bwMode="auto">
          <a:xfrm>
            <a:off x="5691183" y="432194"/>
            <a:ext cx="809630" cy="42232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985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目标与计划安排</a:t>
            </a:r>
          </a:p>
        </p:txBody>
      </p:sp>
      <p:grpSp>
        <p:nvGrpSpPr>
          <p:cNvPr id="2" name="11c8c7bc-61aa-4d43-ba79-1ad1272efd51">
            <a:extLst>
              <a:ext uri="{FF2B5EF4-FFF2-40B4-BE49-F238E27FC236}">
                <a16:creationId xmlns:a16="http://schemas.microsoft.com/office/drawing/2014/main" id="{AA6CB3C3-ABB7-FDDD-1765-BB945DB47849}"/>
              </a:ext>
            </a:extLst>
          </p:cNvPr>
          <p:cNvGrpSpPr>
            <a:grpSpLocks noChangeAspect="1"/>
          </p:cNvGrpSpPr>
          <p:nvPr/>
        </p:nvGrpSpPr>
        <p:grpSpPr>
          <a:xfrm>
            <a:off x="2001675" y="1040780"/>
            <a:ext cx="8172840" cy="3266956"/>
            <a:chOff x="4440238" y="3763963"/>
            <a:chExt cx="15476537" cy="6186487"/>
          </a:xfrm>
        </p:grpSpPr>
        <p:sp>
          <p:nvSpPr>
            <p:cNvPr id="3" name="is1ide-Freeform: Shape 2">
              <a:extLst>
                <a:ext uri="{FF2B5EF4-FFF2-40B4-BE49-F238E27FC236}">
                  <a16:creationId xmlns:a16="http://schemas.microsoft.com/office/drawing/2014/main" id="{65D2158B-8395-8088-0E07-B664BF7C2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6907214"/>
              <a:ext cx="3556000" cy="2428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is1ide-Freeform: Shape 3">
              <a:extLst>
                <a:ext uri="{FF2B5EF4-FFF2-40B4-BE49-F238E27FC236}">
                  <a16:creationId xmlns:a16="http://schemas.microsoft.com/office/drawing/2014/main" id="{3D0F5757-E751-7EF2-33D1-7C562C188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0063" y="5532438"/>
              <a:ext cx="3556000" cy="3803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s1ide-Freeform: Shape 4">
              <a:extLst>
                <a:ext uri="{FF2B5EF4-FFF2-40B4-BE49-F238E27FC236}">
                  <a16:creationId xmlns:a16="http://schemas.microsoft.com/office/drawing/2014/main" id="{02F89518-4451-75F2-C6B5-DD024AD18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26" y="7621588"/>
              <a:ext cx="3556000" cy="17145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1ide-Freeform: Shape 5">
              <a:extLst>
                <a:ext uri="{FF2B5EF4-FFF2-40B4-BE49-F238E27FC236}">
                  <a16:creationId xmlns:a16="http://schemas.microsoft.com/office/drawing/2014/main" id="{BCDB7B36-EBE1-BB41-5C78-AE2CC75BD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0650" y="6473825"/>
              <a:ext cx="3556000" cy="2862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4" y="0"/>
                    <a:pt x="4243" y="5400"/>
                    <a:pt x="3163" y="10538"/>
                  </a:cubicBezTo>
                  <a:cubicBezTo>
                    <a:pt x="2368" y="14322"/>
                    <a:pt x="1309" y="18015"/>
                    <a:pt x="0" y="21600"/>
                  </a:cubicBezTo>
                  <a:lnTo>
                    <a:pt x="21600" y="21600"/>
                  </a:lnTo>
                  <a:cubicBezTo>
                    <a:pt x="20290" y="18015"/>
                    <a:pt x="19231" y="14322"/>
                    <a:pt x="18436" y="10538"/>
                  </a:cubicBezTo>
                  <a:cubicBezTo>
                    <a:pt x="17356" y="5400"/>
                    <a:pt x="15425" y="0"/>
                    <a:pt x="10800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s1ide-Freeform: Shape 6">
              <a:extLst>
                <a:ext uri="{FF2B5EF4-FFF2-40B4-BE49-F238E27FC236}">
                  <a16:creationId xmlns:a16="http://schemas.microsoft.com/office/drawing/2014/main" id="{AA7C500F-A556-ED6D-F5A5-3B97B9D10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5550" y="7437437"/>
              <a:ext cx="3556000" cy="1898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056" y="0"/>
                    <a:pt x="5367" y="9280"/>
                    <a:pt x="3163" y="15885"/>
                  </a:cubicBezTo>
                  <a:cubicBezTo>
                    <a:pt x="2408" y="18148"/>
                    <a:pt x="1324" y="20101"/>
                    <a:pt x="0" y="21600"/>
                  </a:cubicBezTo>
                  <a:lnTo>
                    <a:pt x="21600" y="21600"/>
                  </a:lnTo>
                  <a:cubicBezTo>
                    <a:pt x="20275" y="20101"/>
                    <a:pt x="19191" y="18148"/>
                    <a:pt x="18436" y="15885"/>
                  </a:cubicBezTo>
                  <a:cubicBezTo>
                    <a:pt x="16232" y="9280"/>
                    <a:pt x="15543" y="0"/>
                    <a:pt x="10800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Freeform: Shape 7">
              <a:extLst>
                <a:ext uri="{FF2B5EF4-FFF2-40B4-BE49-F238E27FC236}">
                  <a16:creationId xmlns:a16="http://schemas.microsoft.com/office/drawing/2014/main" id="{0D17C8AF-2F39-ADB2-F18A-ACF321C3E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0775" y="6907213"/>
              <a:ext cx="3556000" cy="2428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s1ide-Freeform: Shape 8">
              <a:extLst>
                <a:ext uri="{FF2B5EF4-FFF2-40B4-BE49-F238E27FC236}">
                  <a16:creationId xmlns:a16="http://schemas.microsoft.com/office/drawing/2014/main" id="{935EE496-2C2E-180B-E583-162256391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400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0" name="is1ide-Freeform: Shape 9">
              <a:extLst>
                <a:ext uri="{FF2B5EF4-FFF2-40B4-BE49-F238E27FC236}">
                  <a16:creationId xmlns:a16="http://schemas.microsoft.com/office/drawing/2014/main" id="{F7E1E206-D404-4827-094E-7C826D86C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413" y="9521825"/>
              <a:ext cx="1258887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is1ide-Freeform: Shape 10">
              <a:extLst>
                <a:ext uri="{FF2B5EF4-FFF2-40B4-BE49-F238E27FC236}">
                  <a16:creationId xmlns:a16="http://schemas.microsoft.com/office/drawing/2014/main" id="{CFCD6AD7-D3D8-12AA-45E6-3108B4111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6063" y="9521825"/>
              <a:ext cx="1260475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" name="is1ide-Freeform: Shape 11">
              <a:extLst>
                <a:ext uri="{FF2B5EF4-FFF2-40B4-BE49-F238E27FC236}">
                  <a16:creationId xmlns:a16="http://schemas.microsoft.com/office/drawing/2014/main" id="{EC768B46-30CA-DC13-5784-796E2D31E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5400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" name="îṥļîḑé-Freeform: Shape 12">
              <a:extLst>
                <a:ext uri="{FF2B5EF4-FFF2-40B4-BE49-F238E27FC236}">
                  <a16:creationId xmlns:a16="http://schemas.microsoft.com/office/drawing/2014/main" id="{F585BF55-34F6-19D4-D4D3-BB747EEE1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6175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" name="îṥļîḑé-Freeform: Shape 13">
              <a:extLst>
                <a:ext uri="{FF2B5EF4-FFF2-40B4-BE49-F238E27FC236}">
                  <a16:creationId xmlns:a16="http://schemas.microsoft.com/office/drawing/2014/main" id="{46AEAF9B-D7B0-A433-0DC9-E1D86BBA7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5363" y="9521825"/>
              <a:ext cx="1260475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5" name="îṥļîḑé-Freeform: Shape 14">
              <a:extLst>
                <a:ext uri="{FF2B5EF4-FFF2-40B4-BE49-F238E27FC236}">
                  <a16:creationId xmlns:a16="http://schemas.microsoft.com/office/drawing/2014/main" id="{18475BBC-EBD6-2796-2086-5F2E29639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0" y="5456238"/>
              <a:ext cx="1119188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ṥļîḑé-Freeform: Shape 15">
              <a:extLst>
                <a:ext uri="{FF2B5EF4-FFF2-40B4-BE49-F238E27FC236}">
                  <a16:creationId xmlns:a16="http://schemas.microsoft.com/office/drawing/2014/main" id="{F05BB703-3005-695A-6FB0-722B22E97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1213" y="5729288"/>
              <a:ext cx="679450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70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ṥļîḑé-Freeform: Shape 16">
              <a:extLst>
                <a:ext uri="{FF2B5EF4-FFF2-40B4-BE49-F238E27FC236}">
                  <a16:creationId xmlns:a16="http://schemas.microsoft.com/office/drawing/2014/main" id="{E02CEBCE-E625-14FC-4DE1-0C552AB2A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3763963"/>
              <a:ext cx="1265238" cy="142081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ṥļîḑé-Freeform: Shape 17">
              <a:extLst>
                <a:ext uri="{FF2B5EF4-FFF2-40B4-BE49-F238E27FC236}">
                  <a16:creationId xmlns:a16="http://schemas.microsoft.com/office/drawing/2014/main" id="{E643B7E1-57E9-5AF3-0082-B6FE75ECA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938" y="4119563"/>
              <a:ext cx="962025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130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ṥļîḑé-Freeform: Shape 18">
              <a:extLst>
                <a:ext uri="{FF2B5EF4-FFF2-40B4-BE49-F238E27FC236}">
                  <a16:creationId xmlns:a16="http://schemas.microsoft.com/office/drawing/2014/main" id="{F8271023-FD60-8EE3-273A-6FC206775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6063" y="6069013"/>
              <a:ext cx="1119187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ṥļîḑé-Freeform: Shape 19">
              <a:extLst>
                <a:ext uri="{FF2B5EF4-FFF2-40B4-BE49-F238E27FC236}">
                  <a16:creationId xmlns:a16="http://schemas.microsoft.com/office/drawing/2014/main" id="{282637C2-22EE-1187-35B1-0B450563A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1500" y="6342063"/>
              <a:ext cx="492125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50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îṥļîḑé-Freeform: Shape 20">
              <a:extLst>
                <a:ext uri="{FF2B5EF4-FFF2-40B4-BE49-F238E27FC236}">
                  <a16:creationId xmlns:a16="http://schemas.microsoft.com/office/drawing/2014/main" id="{E217F328-A0C3-FF50-9649-1D7CF19C1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5387" y="4903788"/>
              <a:ext cx="1120774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ṥļîḑé-Freeform: Shape 21">
              <a:extLst>
                <a:ext uri="{FF2B5EF4-FFF2-40B4-BE49-F238E27FC236}">
                  <a16:creationId xmlns:a16="http://schemas.microsoft.com/office/drawing/2014/main" id="{AED8BF6F-43C6-9BB0-C304-472109F17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7163" y="5176838"/>
              <a:ext cx="679450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90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ṥļîḑé-Freeform: Shape 22">
              <a:extLst>
                <a:ext uri="{FF2B5EF4-FFF2-40B4-BE49-F238E27FC236}">
                  <a16:creationId xmlns:a16="http://schemas.microsoft.com/office/drawing/2014/main" id="{55A8FF92-D5E1-E29C-D4CC-B77705976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9813" y="5845175"/>
              <a:ext cx="1119187" cy="1258889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375549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ṥļîḑé-Freeform: Shape 23">
              <a:extLst>
                <a:ext uri="{FF2B5EF4-FFF2-40B4-BE49-F238E27FC236}">
                  <a16:creationId xmlns:a16="http://schemas.microsoft.com/office/drawing/2014/main" id="{D5B7007F-BA06-10AB-E799-B76ADBAA1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6838" y="6118225"/>
              <a:ext cx="490537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60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ṥļîḑé-Freeform: Shape 24">
              <a:extLst>
                <a:ext uri="{FF2B5EF4-FFF2-40B4-BE49-F238E27FC236}">
                  <a16:creationId xmlns:a16="http://schemas.microsoft.com/office/drawing/2014/main" id="{B645ED69-8987-4904-9EA0-3C0E7FE14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2012" y="5364163"/>
              <a:ext cx="1119187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9A7C6D">
                <a:alpha val="70000"/>
              </a:srgb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ṥļîḑé-Freeform: Shape 25">
              <a:extLst>
                <a:ext uri="{FF2B5EF4-FFF2-40B4-BE49-F238E27FC236}">
                  <a16:creationId xmlns:a16="http://schemas.microsoft.com/office/drawing/2014/main" id="{830C3E64-3ABD-8297-5650-947E7992A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2200" y="5637213"/>
              <a:ext cx="681038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80</a:t>
              </a:r>
              <a:endParaRPr lang="id-ID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229CCBA-78DE-2282-6A9B-CD40E4A86D51}"/>
              </a:ext>
            </a:extLst>
          </p:cNvPr>
          <p:cNvGrpSpPr/>
          <p:nvPr/>
        </p:nvGrpSpPr>
        <p:grpSpPr>
          <a:xfrm>
            <a:off x="947739" y="4677995"/>
            <a:ext cx="4869996" cy="1447034"/>
            <a:chOff x="947739" y="4677995"/>
            <a:chExt cx="4869996" cy="144703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49B0B40-3735-0320-6582-82ECF7E597C1}"/>
                </a:ext>
              </a:extLst>
            </p:cNvPr>
            <p:cNvSpPr/>
            <p:nvPr/>
          </p:nvSpPr>
          <p:spPr>
            <a:xfrm>
              <a:off x="947739" y="4677995"/>
              <a:ext cx="4869996" cy="1447034"/>
            </a:xfrm>
            <a:prstGeom prst="roundRect">
              <a:avLst>
                <a:gd name="adj" fmla="val 16900"/>
              </a:avLst>
            </a:prstGeom>
            <a:solidFill>
              <a:srgbClr val="FAF8F7"/>
            </a:solidFill>
            <a:ln w="12700">
              <a:solidFill>
                <a:srgbClr val="375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C9AF3AA-F891-517C-A3AE-E66A3F4D1B16}"/>
                </a:ext>
              </a:extLst>
            </p:cNvPr>
            <p:cNvSpPr/>
            <p:nvPr/>
          </p:nvSpPr>
          <p:spPr>
            <a:xfrm>
              <a:off x="947739" y="4688973"/>
              <a:ext cx="3722652" cy="570622"/>
            </a:xfrm>
            <a:custGeom>
              <a:avLst/>
              <a:gdLst>
                <a:gd name="connsiteX0" fmla="*/ 244549 w 3722652"/>
                <a:gd name="connsiteY0" fmla="*/ 0 h 570622"/>
                <a:gd name="connsiteX1" fmla="*/ 3722652 w 3722652"/>
                <a:gd name="connsiteY1" fmla="*/ 0 h 570622"/>
                <a:gd name="connsiteX2" fmla="*/ 3688803 w 3722652"/>
                <a:gd name="connsiteY2" fmla="*/ 109044 h 570622"/>
                <a:gd name="connsiteX3" fmla="*/ 2992442 w 3722652"/>
                <a:gd name="connsiteY3" fmla="*/ 570622 h 570622"/>
                <a:gd name="connsiteX4" fmla="*/ 0 w 3722652"/>
                <a:gd name="connsiteY4" fmla="*/ 570622 h 570622"/>
                <a:gd name="connsiteX5" fmla="*/ 0 w 3722652"/>
                <a:gd name="connsiteY5" fmla="*/ 244549 h 570622"/>
                <a:gd name="connsiteX6" fmla="*/ 244549 w 3722652"/>
                <a:gd name="connsiteY6" fmla="*/ 0 h 57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22652" h="570622">
                  <a:moveTo>
                    <a:pt x="244549" y="0"/>
                  </a:moveTo>
                  <a:lnTo>
                    <a:pt x="3722652" y="0"/>
                  </a:lnTo>
                  <a:lnTo>
                    <a:pt x="3688803" y="109044"/>
                  </a:lnTo>
                  <a:cubicBezTo>
                    <a:pt x="3574073" y="380294"/>
                    <a:pt x="3305485" y="570622"/>
                    <a:pt x="2992442" y="570622"/>
                  </a:cubicBezTo>
                  <a:lnTo>
                    <a:pt x="0" y="570622"/>
                  </a:lnTo>
                  <a:lnTo>
                    <a:pt x="0" y="244549"/>
                  </a:lnTo>
                  <a:cubicBezTo>
                    <a:pt x="0" y="109488"/>
                    <a:pt x="109488" y="0"/>
                    <a:pt x="244549" y="0"/>
                  </a:cubicBez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87E8078-3874-5EE4-0133-7D2B57EE5FB3}"/>
                </a:ext>
              </a:extLst>
            </p:cNvPr>
            <p:cNvGrpSpPr/>
            <p:nvPr/>
          </p:nvGrpSpPr>
          <p:grpSpPr>
            <a:xfrm>
              <a:off x="1464094" y="4769011"/>
              <a:ext cx="2966425" cy="1131659"/>
              <a:chOff x="6897982" y="1924680"/>
              <a:chExt cx="2966425" cy="113165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FE526E1-06C7-1ABD-EAC5-01FB9622D9F0}"/>
                  </a:ext>
                </a:extLst>
              </p:cNvPr>
              <p:cNvSpPr txBox="1"/>
              <p:nvPr/>
            </p:nvSpPr>
            <p:spPr>
              <a:xfrm>
                <a:off x="6897982" y="2523886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9F25BF4-029A-5DB0-216D-0B53F2C010E8}"/>
                  </a:ext>
                </a:extLst>
              </p:cNvPr>
              <p:cNvSpPr txBox="1"/>
              <p:nvPr/>
            </p:nvSpPr>
            <p:spPr>
              <a:xfrm>
                <a:off x="6897982" y="1924680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5C0A52F-730F-AA31-A40E-F3EB991AF3F1}"/>
              </a:ext>
            </a:extLst>
          </p:cNvPr>
          <p:cNvGrpSpPr/>
          <p:nvPr/>
        </p:nvGrpSpPr>
        <p:grpSpPr>
          <a:xfrm>
            <a:off x="6374267" y="4677995"/>
            <a:ext cx="4869996" cy="1447034"/>
            <a:chOff x="947739" y="4677995"/>
            <a:chExt cx="4869996" cy="1447034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F9D441D-F50B-40B4-68F8-757392042808}"/>
                </a:ext>
              </a:extLst>
            </p:cNvPr>
            <p:cNvSpPr/>
            <p:nvPr/>
          </p:nvSpPr>
          <p:spPr>
            <a:xfrm>
              <a:off x="947739" y="4677995"/>
              <a:ext cx="4869996" cy="1447034"/>
            </a:xfrm>
            <a:prstGeom prst="roundRect">
              <a:avLst>
                <a:gd name="adj" fmla="val 16900"/>
              </a:avLst>
            </a:prstGeom>
            <a:solidFill>
              <a:srgbClr val="FAF8F7"/>
            </a:solidFill>
            <a:ln w="12700">
              <a:solidFill>
                <a:srgbClr val="9A7C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0956370-262F-8FF9-9EC0-04A82E0B60D5}"/>
                </a:ext>
              </a:extLst>
            </p:cNvPr>
            <p:cNvSpPr/>
            <p:nvPr/>
          </p:nvSpPr>
          <p:spPr>
            <a:xfrm>
              <a:off x="947739" y="4688973"/>
              <a:ext cx="3722652" cy="570622"/>
            </a:xfrm>
            <a:custGeom>
              <a:avLst/>
              <a:gdLst>
                <a:gd name="connsiteX0" fmla="*/ 244549 w 3722652"/>
                <a:gd name="connsiteY0" fmla="*/ 0 h 570622"/>
                <a:gd name="connsiteX1" fmla="*/ 3722652 w 3722652"/>
                <a:gd name="connsiteY1" fmla="*/ 0 h 570622"/>
                <a:gd name="connsiteX2" fmla="*/ 3688803 w 3722652"/>
                <a:gd name="connsiteY2" fmla="*/ 109044 h 570622"/>
                <a:gd name="connsiteX3" fmla="*/ 2992442 w 3722652"/>
                <a:gd name="connsiteY3" fmla="*/ 570622 h 570622"/>
                <a:gd name="connsiteX4" fmla="*/ 0 w 3722652"/>
                <a:gd name="connsiteY4" fmla="*/ 570622 h 570622"/>
                <a:gd name="connsiteX5" fmla="*/ 0 w 3722652"/>
                <a:gd name="connsiteY5" fmla="*/ 244549 h 570622"/>
                <a:gd name="connsiteX6" fmla="*/ 244549 w 3722652"/>
                <a:gd name="connsiteY6" fmla="*/ 0 h 57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22652" h="570622">
                  <a:moveTo>
                    <a:pt x="244549" y="0"/>
                  </a:moveTo>
                  <a:lnTo>
                    <a:pt x="3722652" y="0"/>
                  </a:lnTo>
                  <a:lnTo>
                    <a:pt x="3688803" y="109044"/>
                  </a:lnTo>
                  <a:cubicBezTo>
                    <a:pt x="3574073" y="380294"/>
                    <a:pt x="3305485" y="570622"/>
                    <a:pt x="2992442" y="570622"/>
                  </a:cubicBezTo>
                  <a:lnTo>
                    <a:pt x="0" y="570622"/>
                  </a:lnTo>
                  <a:lnTo>
                    <a:pt x="0" y="244549"/>
                  </a:lnTo>
                  <a:cubicBezTo>
                    <a:pt x="0" y="109488"/>
                    <a:pt x="109488" y="0"/>
                    <a:pt x="244549" y="0"/>
                  </a:cubicBezTo>
                  <a:close/>
                </a:path>
              </a:pathLst>
            </a:custGeom>
            <a:solidFill>
              <a:srgbClr val="9A7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475DAD5-F759-F7B9-1171-89BC8AB83254}"/>
                </a:ext>
              </a:extLst>
            </p:cNvPr>
            <p:cNvGrpSpPr/>
            <p:nvPr/>
          </p:nvGrpSpPr>
          <p:grpSpPr>
            <a:xfrm>
              <a:off x="1464094" y="4769011"/>
              <a:ext cx="2966425" cy="1131659"/>
              <a:chOff x="6897982" y="1924680"/>
              <a:chExt cx="2966425" cy="113165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48C7924-B564-668D-DC00-1E569D820E60}"/>
                  </a:ext>
                </a:extLst>
              </p:cNvPr>
              <p:cNvSpPr txBox="1"/>
              <p:nvPr/>
            </p:nvSpPr>
            <p:spPr>
              <a:xfrm>
                <a:off x="6897982" y="2523886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4919025-1CF6-D4F4-00CD-F0618D87BB90}"/>
                  </a:ext>
                </a:extLst>
              </p:cNvPr>
              <p:cNvSpPr txBox="1"/>
              <p:nvPr/>
            </p:nvSpPr>
            <p:spPr>
              <a:xfrm>
                <a:off x="6897982" y="1924680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43" name="Freeform 129">
            <a:extLst>
              <a:ext uri="{FF2B5EF4-FFF2-40B4-BE49-F238E27FC236}">
                <a16:creationId xmlns:a16="http://schemas.microsoft.com/office/drawing/2014/main" id="{C90649B9-2596-18E3-BF2D-A1B59BC4374C}"/>
              </a:ext>
            </a:extLst>
          </p:cNvPr>
          <p:cNvSpPr>
            <a:spLocks noEditPoints="1"/>
          </p:cNvSpPr>
          <p:nvPr/>
        </p:nvSpPr>
        <p:spPr bwMode="auto">
          <a:xfrm>
            <a:off x="10467495" y="5107565"/>
            <a:ext cx="444065" cy="580062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9A7C6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143" descr="D:\51PPT模板网\51pptmoban.com\图片.jpg">
            <a:extLst>
              <a:ext uri="{FF2B5EF4-FFF2-40B4-BE49-F238E27FC236}">
                <a16:creationId xmlns:a16="http://schemas.microsoft.com/office/drawing/2014/main" id="{92570A42-79B7-C482-F782-9F4E57755BEF}"/>
              </a:ext>
            </a:extLst>
          </p:cNvPr>
          <p:cNvSpPr>
            <a:spLocks noEditPoints="1"/>
          </p:cNvSpPr>
          <p:nvPr/>
        </p:nvSpPr>
        <p:spPr bwMode="auto">
          <a:xfrm>
            <a:off x="4862074" y="5131845"/>
            <a:ext cx="580059" cy="538429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3755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8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目标与计划安排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3557EB-3C21-3E9E-1314-834F7FD3E050}"/>
              </a:ext>
            </a:extLst>
          </p:cNvPr>
          <p:cNvGrpSpPr/>
          <p:nvPr/>
        </p:nvGrpSpPr>
        <p:grpSpPr>
          <a:xfrm>
            <a:off x="945758" y="1799614"/>
            <a:ext cx="2976665" cy="3520030"/>
            <a:chOff x="660400" y="1935842"/>
            <a:chExt cx="3374571" cy="3990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A1CD2BB-1BD8-A8CA-E202-55B9AADA527F}"/>
                </a:ext>
              </a:extLst>
            </p:cNvPr>
            <p:cNvSpPr/>
            <p:nvPr/>
          </p:nvSpPr>
          <p:spPr>
            <a:xfrm>
              <a:off x="660400" y="1935842"/>
              <a:ext cx="3374571" cy="3933372"/>
            </a:xfrm>
            <a:prstGeom prst="rect">
              <a:avLst/>
            </a:prstGeom>
            <a:solidFill>
              <a:srgbClr val="FAF8F7"/>
            </a:solidFill>
            <a:ln w="12700">
              <a:solidFill>
                <a:srgbClr val="375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3092131-9EFA-4210-EB71-E70233721378}"/>
                </a:ext>
              </a:extLst>
            </p:cNvPr>
            <p:cNvSpPr/>
            <p:nvPr/>
          </p:nvSpPr>
          <p:spPr>
            <a:xfrm>
              <a:off x="660400" y="5814060"/>
              <a:ext cx="3374570" cy="112353"/>
            </a:xfrm>
            <a:prstGeom prst="rect">
              <a:avLst/>
            </a:prstGeom>
            <a:solidFill>
              <a:srgbClr val="375549"/>
            </a:solidFill>
            <a:ln>
              <a:solidFill>
                <a:srgbClr val="2257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F2BB302-66B7-B9E9-66EC-95615D2E412C}"/>
                </a:ext>
              </a:extLst>
            </p:cNvPr>
            <p:cNvSpPr/>
            <p:nvPr/>
          </p:nvSpPr>
          <p:spPr>
            <a:xfrm>
              <a:off x="660400" y="1935842"/>
              <a:ext cx="1017299" cy="1017299"/>
            </a:xfrm>
            <a:custGeom>
              <a:avLst/>
              <a:gdLst>
                <a:gd name="connsiteX0" fmla="*/ 345586 w 1017299"/>
                <a:gd name="connsiteY0" fmla="*/ 0 h 1017299"/>
                <a:gd name="connsiteX1" fmla="*/ 1017299 w 1017299"/>
                <a:gd name="connsiteY1" fmla="*/ 0 h 1017299"/>
                <a:gd name="connsiteX2" fmla="*/ 0 w 1017299"/>
                <a:gd name="connsiteY2" fmla="*/ 1017299 h 1017299"/>
                <a:gd name="connsiteX3" fmla="*/ 0 w 1017299"/>
                <a:gd name="connsiteY3" fmla="*/ 345586 h 101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99" h="1017299">
                  <a:moveTo>
                    <a:pt x="345586" y="0"/>
                  </a:moveTo>
                  <a:lnTo>
                    <a:pt x="1017299" y="0"/>
                  </a:lnTo>
                  <a:lnTo>
                    <a:pt x="0" y="1017299"/>
                  </a:lnTo>
                  <a:lnTo>
                    <a:pt x="0" y="345586"/>
                  </a:ln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AF72A83-0604-96CC-8F0B-7F9E8984DB03}"/>
                </a:ext>
              </a:extLst>
            </p:cNvPr>
            <p:cNvSpPr txBox="1"/>
            <p:nvPr/>
          </p:nvSpPr>
          <p:spPr>
            <a:xfrm rot="18979224">
              <a:off x="737845" y="1958119"/>
              <a:ext cx="627971" cy="53725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2500" lnSpcReduction="10000"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B4D440-07FB-8003-7F40-8D4AF1E8C2B4}"/>
              </a:ext>
            </a:extLst>
          </p:cNvPr>
          <p:cNvGrpSpPr/>
          <p:nvPr/>
        </p:nvGrpSpPr>
        <p:grpSpPr>
          <a:xfrm>
            <a:off x="1496001" y="3033189"/>
            <a:ext cx="1971965" cy="1744675"/>
            <a:chOff x="7391584" y="2082879"/>
            <a:chExt cx="2235567" cy="197789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CA06EE-33BF-F590-3ADB-8C26695BD9F3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6503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B7084F5-16D5-B700-6EF9-1CD4E100CB55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AutoShape 32">
            <a:extLst>
              <a:ext uri="{FF2B5EF4-FFF2-40B4-BE49-F238E27FC236}">
                <a16:creationId xmlns:a16="http://schemas.microsoft.com/office/drawing/2014/main" id="{5B94FC89-CC6F-17E3-CF29-5A3765D1B7B9}"/>
              </a:ext>
            </a:extLst>
          </p:cNvPr>
          <p:cNvSpPr/>
          <p:nvPr/>
        </p:nvSpPr>
        <p:spPr bwMode="auto">
          <a:xfrm>
            <a:off x="2171552" y="2248287"/>
            <a:ext cx="556203" cy="556203"/>
          </a:xfrm>
          <a:custGeom>
            <a:avLst/>
            <a:gdLst>
              <a:gd name="T0" fmla="*/ 241311 w 21600"/>
              <a:gd name="T1" fmla="*/ 241300 h 21600"/>
              <a:gd name="T2" fmla="*/ 241311 w 21600"/>
              <a:gd name="T3" fmla="*/ 241300 h 21600"/>
              <a:gd name="T4" fmla="*/ 241311 w 21600"/>
              <a:gd name="T5" fmla="*/ 241300 h 21600"/>
              <a:gd name="T6" fmla="*/ 241311 w 21600"/>
              <a:gd name="T7" fmla="*/ 241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600" y="9091"/>
                  <a:pt x="21600" y="9218"/>
                </a:cubicBezTo>
                <a:lnTo>
                  <a:pt x="21600" y="12409"/>
                </a:lnTo>
                <a:cubicBezTo>
                  <a:pt x="21600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8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600"/>
                  <a:pt x="12405" y="21600"/>
                </a:cubicBezTo>
                <a:lnTo>
                  <a:pt x="9191" y="21600"/>
                </a:lnTo>
                <a:cubicBezTo>
                  <a:pt x="9063" y="21600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1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7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47765D9-7541-1F32-8FF3-0B072F0D1CD4}"/>
              </a:ext>
            </a:extLst>
          </p:cNvPr>
          <p:cNvGrpSpPr/>
          <p:nvPr/>
        </p:nvGrpSpPr>
        <p:grpSpPr>
          <a:xfrm>
            <a:off x="4270271" y="1400629"/>
            <a:ext cx="3651458" cy="4318000"/>
            <a:chOff x="660400" y="1935842"/>
            <a:chExt cx="3374571" cy="399057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2B97EF3-B336-CA62-60AC-A9F1DF41B63D}"/>
                </a:ext>
              </a:extLst>
            </p:cNvPr>
            <p:cNvSpPr/>
            <p:nvPr/>
          </p:nvSpPr>
          <p:spPr>
            <a:xfrm>
              <a:off x="660400" y="1935842"/>
              <a:ext cx="3374571" cy="3933372"/>
            </a:xfrm>
            <a:prstGeom prst="rect">
              <a:avLst/>
            </a:prstGeom>
            <a:solidFill>
              <a:srgbClr val="FAF8F7"/>
            </a:solidFill>
            <a:ln w="12700">
              <a:solidFill>
                <a:srgbClr val="9A7C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D28C915-A7FB-E1B0-7708-C84B007B2F5D}"/>
                </a:ext>
              </a:extLst>
            </p:cNvPr>
            <p:cNvSpPr/>
            <p:nvPr/>
          </p:nvSpPr>
          <p:spPr>
            <a:xfrm>
              <a:off x="660400" y="5814060"/>
              <a:ext cx="3374570" cy="112353"/>
            </a:xfrm>
            <a:prstGeom prst="rect">
              <a:avLst/>
            </a:prstGeom>
            <a:solidFill>
              <a:srgbClr val="9A7C6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BE4DF79-96BF-F695-930F-BF8C8740A70E}"/>
                </a:ext>
              </a:extLst>
            </p:cNvPr>
            <p:cNvSpPr/>
            <p:nvPr/>
          </p:nvSpPr>
          <p:spPr>
            <a:xfrm>
              <a:off x="660400" y="1935842"/>
              <a:ext cx="1017299" cy="1017299"/>
            </a:xfrm>
            <a:custGeom>
              <a:avLst/>
              <a:gdLst>
                <a:gd name="connsiteX0" fmla="*/ 345586 w 1017299"/>
                <a:gd name="connsiteY0" fmla="*/ 0 h 1017299"/>
                <a:gd name="connsiteX1" fmla="*/ 1017299 w 1017299"/>
                <a:gd name="connsiteY1" fmla="*/ 0 h 1017299"/>
                <a:gd name="connsiteX2" fmla="*/ 0 w 1017299"/>
                <a:gd name="connsiteY2" fmla="*/ 1017299 h 1017299"/>
                <a:gd name="connsiteX3" fmla="*/ 0 w 1017299"/>
                <a:gd name="connsiteY3" fmla="*/ 345586 h 101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99" h="1017299">
                  <a:moveTo>
                    <a:pt x="345586" y="0"/>
                  </a:moveTo>
                  <a:lnTo>
                    <a:pt x="1017299" y="0"/>
                  </a:lnTo>
                  <a:lnTo>
                    <a:pt x="0" y="1017299"/>
                  </a:lnTo>
                  <a:lnTo>
                    <a:pt x="0" y="345586"/>
                  </a:lnTo>
                  <a:close/>
                </a:path>
              </a:pathLst>
            </a:custGeom>
            <a:solidFill>
              <a:srgbClr val="9A7C6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DADD12A-A0D4-E608-00BA-7392B8C58686}"/>
                </a:ext>
              </a:extLst>
            </p:cNvPr>
            <p:cNvSpPr txBox="1"/>
            <p:nvPr/>
          </p:nvSpPr>
          <p:spPr>
            <a:xfrm rot="18979224">
              <a:off x="737845" y="1958119"/>
              <a:ext cx="627971" cy="53725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740CFB-A63D-AE0C-F3C8-8F6517BC311F}"/>
              </a:ext>
            </a:extLst>
          </p:cNvPr>
          <p:cNvGrpSpPr/>
          <p:nvPr/>
        </p:nvGrpSpPr>
        <p:grpSpPr>
          <a:xfrm>
            <a:off x="4934395" y="2808734"/>
            <a:ext cx="2418998" cy="2429158"/>
            <a:chOff x="7391584" y="2082879"/>
            <a:chExt cx="2235567" cy="224495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3F0DD40-531A-50D8-8853-FF3923097E5F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7F9FAF8-3226-9911-47B2-F14D60875905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5F694F5-E89B-C2B7-759F-6F389C8821F4}"/>
              </a:ext>
            </a:extLst>
          </p:cNvPr>
          <p:cNvGrpSpPr/>
          <p:nvPr/>
        </p:nvGrpSpPr>
        <p:grpSpPr>
          <a:xfrm>
            <a:off x="8250903" y="1799614"/>
            <a:ext cx="2976665" cy="3520030"/>
            <a:chOff x="660400" y="1935842"/>
            <a:chExt cx="3374571" cy="399057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A535FB4-A24D-8638-83D7-D1D19D06F1CF}"/>
                </a:ext>
              </a:extLst>
            </p:cNvPr>
            <p:cNvSpPr/>
            <p:nvPr/>
          </p:nvSpPr>
          <p:spPr>
            <a:xfrm>
              <a:off x="660400" y="1935842"/>
              <a:ext cx="3374571" cy="3933372"/>
            </a:xfrm>
            <a:prstGeom prst="rect">
              <a:avLst/>
            </a:prstGeom>
            <a:solidFill>
              <a:srgbClr val="FAF8F7"/>
            </a:solidFill>
            <a:ln w="12700">
              <a:solidFill>
                <a:srgbClr val="375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EC5A406-AB78-7311-6D71-4BA53AE080BF}"/>
                </a:ext>
              </a:extLst>
            </p:cNvPr>
            <p:cNvSpPr/>
            <p:nvPr/>
          </p:nvSpPr>
          <p:spPr>
            <a:xfrm>
              <a:off x="660400" y="5814060"/>
              <a:ext cx="3374570" cy="112353"/>
            </a:xfrm>
            <a:prstGeom prst="rect">
              <a:avLst/>
            </a:prstGeom>
            <a:solidFill>
              <a:srgbClr val="375549"/>
            </a:solidFill>
            <a:ln>
              <a:solidFill>
                <a:srgbClr val="2257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8AF7147-92A6-A13B-1BAF-B8BF4C12C57D}"/>
                </a:ext>
              </a:extLst>
            </p:cNvPr>
            <p:cNvSpPr/>
            <p:nvPr/>
          </p:nvSpPr>
          <p:spPr>
            <a:xfrm>
              <a:off x="660400" y="1935842"/>
              <a:ext cx="1017299" cy="1017299"/>
            </a:xfrm>
            <a:custGeom>
              <a:avLst/>
              <a:gdLst>
                <a:gd name="connsiteX0" fmla="*/ 345586 w 1017299"/>
                <a:gd name="connsiteY0" fmla="*/ 0 h 1017299"/>
                <a:gd name="connsiteX1" fmla="*/ 1017299 w 1017299"/>
                <a:gd name="connsiteY1" fmla="*/ 0 h 1017299"/>
                <a:gd name="connsiteX2" fmla="*/ 0 w 1017299"/>
                <a:gd name="connsiteY2" fmla="*/ 1017299 h 1017299"/>
                <a:gd name="connsiteX3" fmla="*/ 0 w 1017299"/>
                <a:gd name="connsiteY3" fmla="*/ 345586 h 101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99" h="1017299">
                  <a:moveTo>
                    <a:pt x="345586" y="0"/>
                  </a:moveTo>
                  <a:lnTo>
                    <a:pt x="1017299" y="0"/>
                  </a:lnTo>
                  <a:lnTo>
                    <a:pt x="0" y="1017299"/>
                  </a:lnTo>
                  <a:lnTo>
                    <a:pt x="0" y="345586"/>
                  </a:ln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555D7A-1E6B-03D7-4D09-646D7152EA60}"/>
                </a:ext>
              </a:extLst>
            </p:cNvPr>
            <p:cNvSpPr txBox="1"/>
            <p:nvPr/>
          </p:nvSpPr>
          <p:spPr>
            <a:xfrm rot="18979224">
              <a:off x="737845" y="1958119"/>
              <a:ext cx="627971" cy="53725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2500" lnSpcReduction="10000"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7F5C14-CA6E-2534-2240-F054F8C73504}"/>
              </a:ext>
            </a:extLst>
          </p:cNvPr>
          <p:cNvGrpSpPr/>
          <p:nvPr/>
        </p:nvGrpSpPr>
        <p:grpSpPr>
          <a:xfrm>
            <a:off x="8801146" y="3033189"/>
            <a:ext cx="1971965" cy="1744675"/>
            <a:chOff x="7391584" y="2082879"/>
            <a:chExt cx="2235567" cy="197789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D3809F-C191-6E2A-4659-C2359D8D8002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6503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456925D-51D4-4403-E613-496F25108BBF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AutoShape 27" descr="D:\51PPT模板网\51pptmoban.com\图片.jpg">
            <a:extLst>
              <a:ext uri="{FF2B5EF4-FFF2-40B4-BE49-F238E27FC236}">
                <a16:creationId xmlns:a16="http://schemas.microsoft.com/office/drawing/2014/main" id="{72D8D019-F14A-2F4E-747E-3CE3D7F42E6D}"/>
              </a:ext>
            </a:extLst>
          </p:cNvPr>
          <p:cNvSpPr/>
          <p:nvPr/>
        </p:nvSpPr>
        <p:spPr bwMode="auto">
          <a:xfrm>
            <a:off x="5813517" y="1926404"/>
            <a:ext cx="564968" cy="594704"/>
          </a:xfrm>
          <a:custGeom>
            <a:avLst/>
            <a:gdLst>
              <a:gd name="T0" fmla="*/ 241311 w 21600"/>
              <a:gd name="T1" fmla="*/ 254000 h 21600"/>
              <a:gd name="T2" fmla="*/ 241311 w 21600"/>
              <a:gd name="T3" fmla="*/ 254000 h 21600"/>
              <a:gd name="T4" fmla="*/ 241311 w 21600"/>
              <a:gd name="T5" fmla="*/ 254000 h 21600"/>
              <a:gd name="T6" fmla="*/ 241311 w 21600"/>
              <a:gd name="T7" fmla="*/ 254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6949"/>
                </a:moveTo>
                <a:cubicBezTo>
                  <a:pt x="21600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lnTo>
                  <a:pt x="21600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29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AutoShape 20" descr="D:\51PPT模板网\51pptmoban.com\图片.jpg">
            <a:extLst>
              <a:ext uri="{FF2B5EF4-FFF2-40B4-BE49-F238E27FC236}">
                <a16:creationId xmlns:a16="http://schemas.microsoft.com/office/drawing/2014/main" id="{15912C69-051C-0924-8622-D545B7936DB1}"/>
              </a:ext>
            </a:extLst>
          </p:cNvPr>
          <p:cNvSpPr/>
          <p:nvPr/>
        </p:nvSpPr>
        <p:spPr bwMode="auto">
          <a:xfrm>
            <a:off x="9524588" y="2285697"/>
            <a:ext cx="429294" cy="429294"/>
          </a:xfrm>
          <a:custGeom>
            <a:avLst/>
            <a:gdLst>
              <a:gd name="T0" fmla="*/ 279370 w 21600"/>
              <a:gd name="T1" fmla="*/ 279400 h 21600"/>
              <a:gd name="T2" fmla="*/ 279370 w 21600"/>
              <a:gd name="T3" fmla="*/ 279400 h 21600"/>
              <a:gd name="T4" fmla="*/ 279370 w 21600"/>
              <a:gd name="T5" fmla="*/ 279400 h 21600"/>
              <a:gd name="T6" fmla="*/ 279370 w 21600"/>
              <a:gd name="T7" fmla="*/ 279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3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7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1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31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8+">
            <a:extLst>
              <a:ext uri="{FF2B5EF4-FFF2-40B4-BE49-F238E27FC236}">
                <a16:creationId xmlns:a16="http://schemas.microsoft.com/office/drawing/2014/main" id="{29EBDE38-8B5F-C04A-9D75-030D3A027D71}"/>
              </a:ext>
            </a:extLst>
          </p:cNvPr>
          <p:cNvSpPr/>
          <p:nvPr/>
        </p:nvSpPr>
        <p:spPr>
          <a:xfrm>
            <a:off x="-1447826" y="2374699"/>
            <a:ext cx="13309600" cy="1944914"/>
          </a:xfrm>
          <a:custGeom>
            <a:avLst/>
            <a:gdLst>
              <a:gd name="connsiteX0" fmla="*/ 0 w 13070114"/>
              <a:gd name="connsiteY0" fmla="*/ 1944914 h 1944914"/>
              <a:gd name="connsiteX1" fmla="*/ 1930400 w 13070114"/>
              <a:gd name="connsiteY1" fmla="*/ 1306286 h 1944914"/>
              <a:gd name="connsiteX2" fmla="*/ 4064000 w 13070114"/>
              <a:gd name="connsiteY2" fmla="*/ 1320800 h 1944914"/>
              <a:gd name="connsiteX3" fmla="*/ 6016171 w 13070114"/>
              <a:gd name="connsiteY3" fmla="*/ 791029 h 1944914"/>
              <a:gd name="connsiteX4" fmla="*/ 8142514 w 13070114"/>
              <a:gd name="connsiteY4" fmla="*/ 936171 h 1944914"/>
              <a:gd name="connsiteX5" fmla="*/ 9775371 w 13070114"/>
              <a:gd name="connsiteY5" fmla="*/ 399143 h 1944914"/>
              <a:gd name="connsiteX6" fmla="*/ 11604171 w 13070114"/>
              <a:gd name="connsiteY6" fmla="*/ 355600 h 1944914"/>
              <a:gd name="connsiteX7" fmla="*/ 12852400 w 13070114"/>
              <a:gd name="connsiteY7" fmla="*/ 87086 h 1944914"/>
              <a:gd name="connsiteX8" fmla="*/ 13070114 w 13070114"/>
              <a:gd name="connsiteY8" fmla="*/ 0 h 194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70114" h="1944914">
                <a:moveTo>
                  <a:pt x="0" y="1944914"/>
                </a:moveTo>
                <a:cubicBezTo>
                  <a:pt x="626533" y="1677609"/>
                  <a:pt x="1253067" y="1410305"/>
                  <a:pt x="1930400" y="1306286"/>
                </a:cubicBezTo>
                <a:cubicBezTo>
                  <a:pt x="2607733" y="1202267"/>
                  <a:pt x="3383038" y="1406676"/>
                  <a:pt x="4064000" y="1320800"/>
                </a:cubicBezTo>
                <a:cubicBezTo>
                  <a:pt x="4744962" y="1234924"/>
                  <a:pt x="5336419" y="855134"/>
                  <a:pt x="6016171" y="791029"/>
                </a:cubicBezTo>
                <a:cubicBezTo>
                  <a:pt x="6695923" y="726924"/>
                  <a:pt x="7515981" y="1001485"/>
                  <a:pt x="8142514" y="936171"/>
                </a:cubicBezTo>
                <a:cubicBezTo>
                  <a:pt x="8769047" y="870857"/>
                  <a:pt x="9198428" y="495905"/>
                  <a:pt x="9775371" y="399143"/>
                </a:cubicBezTo>
                <a:cubicBezTo>
                  <a:pt x="10352314" y="302381"/>
                  <a:pt x="11091333" y="407609"/>
                  <a:pt x="11604171" y="355600"/>
                </a:cubicBezTo>
                <a:cubicBezTo>
                  <a:pt x="12117009" y="303591"/>
                  <a:pt x="12608076" y="146353"/>
                  <a:pt x="12852400" y="87086"/>
                </a:cubicBezTo>
                <a:cubicBezTo>
                  <a:pt x="13096724" y="27819"/>
                  <a:pt x="13045924" y="21772"/>
                  <a:pt x="13070114" y="0"/>
                </a:cubicBezTo>
              </a:path>
            </a:pathLst>
          </a:custGeom>
          <a:noFill/>
          <a:ln w="76200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目标与计划安排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7659DC5-BED3-81AB-EFFB-0E50B7023E01}"/>
              </a:ext>
            </a:extLst>
          </p:cNvPr>
          <p:cNvSpPr/>
          <p:nvPr/>
        </p:nvSpPr>
        <p:spPr>
          <a:xfrm>
            <a:off x="-478971" y="2456543"/>
            <a:ext cx="13070114" cy="1944914"/>
          </a:xfrm>
          <a:custGeom>
            <a:avLst/>
            <a:gdLst>
              <a:gd name="connsiteX0" fmla="*/ 0 w 13070114"/>
              <a:gd name="connsiteY0" fmla="*/ 1944914 h 1944914"/>
              <a:gd name="connsiteX1" fmla="*/ 1930400 w 13070114"/>
              <a:gd name="connsiteY1" fmla="*/ 1306286 h 1944914"/>
              <a:gd name="connsiteX2" fmla="*/ 4064000 w 13070114"/>
              <a:gd name="connsiteY2" fmla="*/ 1320800 h 1944914"/>
              <a:gd name="connsiteX3" fmla="*/ 6016171 w 13070114"/>
              <a:gd name="connsiteY3" fmla="*/ 791029 h 1944914"/>
              <a:gd name="connsiteX4" fmla="*/ 8142514 w 13070114"/>
              <a:gd name="connsiteY4" fmla="*/ 936171 h 1944914"/>
              <a:gd name="connsiteX5" fmla="*/ 9775371 w 13070114"/>
              <a:gd name="connsiteY5" fmla="*/ 399143 h 1944914"/>
              <a:gd name="connsiteX6" fmla="*/ 11604171 w 13070114"/>
              <a:gd name="connsiteY6" fmla="*/ 355600 h 1944914"/>
              <a:gd name="connsiteX7" fmla="*/ 12852400 w 13070114"/>
              <a:gd name="connsiteY7" fmla="*/ 87086 h 1944914"/>
              <a:gd name="connsiteX8" fmla="*/ 13070114 w 13070114"/>
              <a:gd name="connsiteY8" fmla="*/ 0 h 194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70114" h="1944914">
                <a:moveTo>
                  <a:pt x="0" y="1944914"/>
                </a:moveTo>
                <a:cubicBezTo>
                  <a:pt x="626533" y="1677609"/>
                  <a:pt x="1253067" y="1410305"/>
                  <a:pt x="1930400" y="1306286"/>
                </a:cubicBezTo>
                <a:cubicBezTo>
                  <a:pt x="2607733" y="1202267"/>
                  <a:pt x="3383038" y="1406676"/>
                  <a:pt x="4064000" y="1320800"/>
                </a:cubicBezTo>
                <a:cubicBezTo>
                  <a:pt x="4744962" y="1234924"/>
                  <a:pt x="5336419" y="855134"/>
                  <a:pt x="6016171" y="791029"/>
                </a:cubicBezTo>
                <a:cubicBezTo>
                  <a:pt x="6695923" y="726924"/>
                  <a:pt x="7515981" y="1001485"/>
                  <a:pt x="8142514" y="936171"/>
                </a:cubicBezTo>
                <a:cubicBezTo>
                  <a:pt x="8769047" y="870857"/>
                  <a:pt x="9198428" y="495905"/>
                  <a:pt x="9775371" y="399143"/>
                </a:cubicBezTo>
                <a:cubicBezTo>
                  <a:pt x="10352314" y="302381"/>
                  <a:pt x="11091333" y="407609"/>
                  <a:pt x="11604171" y="355600"/>
                </a:cubicBezTo>
                <a:cubicBezTo>
                  <a:pt x="12117009" y="303591"/>
                  <a:pt x="12608076" y="146353"/>
                  <a:pt x="12852400" y="87086"/>
                </a:cubicBezTo>
                <a:cubicBezTo>
                  <a:pt x="13096724" y="27819"/>
                  <a:pt x="13045924" y="21772"/>
                  <a:pt x="13070114" y="0"/>
                </a:cubicBezTo>
              </a:path>
            </a:pathLst>
          </a:custGeom>
          <a:noFill/>
          <a:ln w="111125">
            <a:solidFill>
              <a:srgbClr val="375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657BC15-86BC-04B4-2909-870D864995F9}"/>
              </a:ext>
            </a:extLst>
          </p:cNvPr>
          <p:cNvGrpSpPr/>
          <p:nvPr/>
        </p:nvGrpSpPr>
        <p:grpSpPr>
          <a:xfrm>
            <a:off x="899735" y="2318965"/>
            <a:ext cx="3239593" cy="1702488"/>
            <a:chOff x="899735" y="2692707"/>
            <a:chExt cx="3239593" cy="1702488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DF42F12B-07AB-113B-6694-3F6D17319950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72" y="2726006"/>
              <a:ext cx="0" cy="1446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8DB762A-185A-924E-7B7F-82DAC0ECE90A}"/>
                </a:ext>
              </a:extLst>
            </p:cNvPr>
            <p:cNvSpPr/>
            <p:nvPr/>
          </p:nvSpPr>
          <p:spPr>
            <a:xfrm>
              <a:off x="899735" y="4017521"/>
              <a:ext cx="377674" cy="377674"/>
            </a:xfrm>
            <a:prstGeom prst="ellipse">
              <a:avLst/>
            </a:prstGeom>
            <a:solidFill>
              <a:srgbClr val="E6E9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1CA80BD-1277-2D33-97DE-5154E0E31794}"/>
                </a:ext>
              </a:extLst>
            </p:cNvPr>
            <p:cNvGrpSpPr/>
            <p:nvPr/>
          </p:nvGrpSpPr>
          <p:grpSpPr>
            <a:xfrm>
              <a:off x="1172903" y="2692707"/>
              <a:ext cx="2966425" cy="816522"/>
              <a:chOff x="7199779" y="1934919"/>
              <a:chExt cx="2966425" cy="816522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21DFEA99-B26F-0D06-A2AD-C1C0C8253342}"/>
                  </a:ext>
                </a:extLst>
              </p:cNvPr>
              <p:cNvSpPr txBox="1"/>
              <p:nvPr/>
            </p:nvSpPr>
            <p:spPr>
              <a:xfrm>
                <a:off x="7199779" y="22189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CC08C455-EF4A-F663-56E2-7C0E939F4548}"/>
                  </a:ext>
                </a:extLst>
              </p:cNvPr>
              <p:cNvSpPr txBox="1"/>
              <p:nvPr/>
            </p:nvSpPr>
            <p:spPr>
              <a:xfrm>
                <a:off x="7199780" y="193491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E80EA5F-0648-FC8F-B84C-7B699E4B0DDA}"/>
              </a:ext>
            </a:extLst>
          </p:cNvPr>
          <p:cNvGrpSpPr/>
          <p:nvPr/>
        </p:nvGrpSpPr>
        <p:grpSpPr>
          <a:xfrm>
            <a:off x="4620835" y="1726512"/>
            <a:ext cx="3239593" cy="1702488"/>
            <a:chOff x="899735" y="2692707"/>
            <a:chExt cx="3239593" cy="1702488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010D24B-0CF7-EE8B-AB11-135212861C5F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72" y="2726006"/>
              <a:ext cx="0" cy="1446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888898A-E410-D32B-FB92-E2F9A940F0D7}"/>
                </a:ext>
              </a:extLst>
            </p:cNvPr>
            <p:cNvSpPr/>
            <p:nvPr/>
          </p:nvSpPr>
          <p:spPr>
            <a:xfrm>
              <a:off x="899735" y="4017521"/>
              <a:ext cx="377674" cy="377674"/>
            </a:xfrm>
            <a:prstGeom prst="ellipse">
              <a:avLst/>
            </a:prstGeom>
            <a:solidFill>
              <a:srgbClr val="E6E9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7170615E-183B-7F55-EAC0-7FC6CB1E1352}"/>
                </a:ext>
              </a:extLst>
            </p:cNvPr>
            <p:cNvGrpSpPr/>
            <p:nvPr/>
          </p:nvGrpSpPr>
          <p:grpSpPr>
            <a:xfrm>
              <a:off x="1172903" y="2692707"/>
              <a:ext cx="2966425" cy="816522"/>
              <a:chOff x="7199779" y="1934919"/>
              <a:chExt cx="2966425" cy="816522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77912DA5-6BFB-E4FF-B291-E75A2E58297C}"/>
                  </a:ext>
                </a:extLst>
              </p:cNvPr>
              <p:cNvSpPr txBox="1"/>
              <p:nvPr/>
            </p:nvSpPr>
            <p:spPr>
              <a:xfrm>
                <a:off x="7199779" y="22189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1068D7B8-AC33-4261-47A8-FE6DB00B3F71}"/>
                  </a:ext>
                </a:extLst>
              </p:cNvPr>
              <p:cNvSpPr txBox="1"/>
              <p:nvPr/>
            </p:nvSpPr>
            <p:spPr>
              <a:xfrm>
                <a:off x="7199780" y="193491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3CD8224-697A-E2E3-8E7E-9B7D3FBA8B54}"/>
              </a:ext>
            </a:extLst>
          </p:cNvPr>
          <p:cNvGrpSpPr/>
          <p:nvPr/>
        </p:nvGrpSpPr>
        <p:grpSpPr>
          <a:xfrm>
            <a:off x="8166980" y="1318699"/>
            <a:ext cx="3239593" cy="1702488"/>
            <a:chOff x="899735" y="2692707"/>
            <a:chExt cx="3239593" cy="1702488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84D3A9B7-982C-81A3-19DB-D46BBC97C9DF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72" y="2726006"/>
              <a:ext cx="0" cy="1446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4F6C729-F27A-9F61-FFCE-6D9DFC2FD965}"/>
                </a:ext>
              </a:extLst>
            </p:cNvPr>
            <p:cNvSpPr/>
            <p:nvPr/>
          </p:nvSpPr>
          <p:spPr>
            <a:xfrm>
              <a:off x="899735" y="4017521"/>
              <a:ext cx="377674" cy="377674"/>
            </a:xfrm>
            <a:prstGeom prst="ellipse">
              <a:avLst/>
            </a:prstGeom>
            <a:solidFill>
              <a:srgbClr val="E6E9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2621833-0F19-9BFA-B4A4-9A33B2056F07}"/>
                </a:ext>
              </a:extLst>
            </p:cNvPr>
            <p:cNvGrpSpPr/>
            <p:nvPr/>
          </p:nvGrpSpPr>
          <p:grpSpPr>
            <a:xfrm>
              <a:off x="1172903" y="2692707"/>
              <a:ext cx="2966425" cy="816522"/>
              <a:chOff x="7199779" y="1934919"/>
              <a:chExt cx="2966425" cy="816522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2B69B6DF-56DE-720C-91CE-33D766ABF3DB}"/>
                  </a:ext>
                </a:extLst>
              </p:cNvPr>
              <p:cNvSpPr txBox="1"/>
              <p:nvPr/>
            </p:nvSpPr>
            <p:spPr>
              <a:xfrm>
                <a:off x="7199779" y="22189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97F4FE0A-8025-18A6-E3D5-59EBB8C847BF}"/>
                  </a:ext>
                </a:extLst>
              </p:cNvPr>
              <p:cNvSpPr txBox="1"/>
              <p:nvPr/>
            </p:nvSpPr>
            <p:spPr>
              <a:xfrm>
                <a:off x="7199780" y="193491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D2688DD-70FC-FABB-B37A-A7E9848460D3}"/>
              </a:ext>
            </a:extLst>
          </p:cNvPr>
          <p:cNvGrpSpPr/>
          <p:nvPr/>
        </p:nvGrpSpPr>
        <p:grpSpPr>
          <a:xfrm>
            <a:off x="2856559" y="3632751"/>
            <a:ext cx="3239593" cy="1709563"/>
            <a:chOff x="2656115" y="3957254"/>
            <a:chExt cx="3239593" cy="1709563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3B59EC00-5B50-771D-4AFE-D0FC9B30CB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4952" y="4112590"/>
              <a:ext cx="0" cy="147541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326805D6-2451-FD00-67D9-A95178348211}"/>
                </a:ext>
              </a:extLst>
            </p:cNvPr>
            <p:cNvSpPr/>
            <p:nvPr/>
          </p:nvSpPr>
          <p:spPr>
            <a:xfrm>
              <a:off x="2656115" y="3957254"/>
              <a:ext cx="377674" cy="377674"/>
            </a:xfrm>
            <a:prstGeom prst="ellipse">
              <a:avLst/>
            </a:prstGeom>
            <a:solidFill>
              <a:srgbClr val="E6E9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97D2437C-71B0-150A-A7C7-5644F3ECD092}"/>
                </a:ext>
              </a:extLst>
            </p:cNvPr>
            <p:cNvGrpSpPr/>
            <p:nvPr/>
          </p:nvGrpSpPr>
          <p:grpSpPr>
            <a:xfrm>
              <a:off x="2929283" y="4850295"/>
              <a:ext cx="2966425" cy="816522"/>
              <a:chOff x="7199779" y="1934919"/>
              <a:chExt cx="2966425" cy="816522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55CF5A38-8B9C-1DAD-ADBA-DE4EDDDEB534}"/>
                  </a:ext>
                </a:extLst>
              </p:cNvPr>
              <p:cNvSpPr txBox="1"/>
              <p:nvPr/>
            </p:nvSpPr>
            <p:spPr>
              <a:xfrm>
                <a:off x="7199779" y="22189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9A4AC123-5281-3345-DA2E-1089A6E35A75}"/>
                  </a:ext>
                </a:extLst>
              </p:cNvPr>
              <p:cNvSpPr txBox="1"/>
              <p:nvPr/>
            </p:nvSpPr>
            <p:spPr>
              <a:xfrm>
                <a:off x="7199780" y="193491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FF8B869-8927-C799-2AB9-23A981B5CCC8}"/>
              </a:ext>
            </a:extLst>
          </p:cNvPr>
          <p:cNvGrpSpPr/>
          <p:nvPr/>
        </p:nvGrpSpPr>
        <p:grpSpPr>
          <a:xfrm>
            <a:off x="6683767" y="3206662"/>
            <a:ext cx="3239593" cy="1709563"/>
            <a:chOff x="2656115" y="3957254"/>
            <a:chExt cx="3239593" cy="1709563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52A50D20-223C-DF51-DAE4-0898361C82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4952" y="4112590"/>
              <a:ext cx="0" cy="147541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53F03DDD-F07A-E92C-1D01-0E09B5DEF6DE}"/>
                </a:ext>
              </a:extLst>
            </p:cNvPr>
            <p:cNvSpPr/>
            <p:nvPr/>
          </p:nvSpPr>
          <p:spPr>
            <a:xfrm>
              <a:off x="2656115" y="3957254"/>
              <a:ext cx="377674" cy="377674"/>
            </a:xfrm>
            <a:prstGeom prst="ellipse">
              <a:avLst/>
            </a:prstGeom>
            <a:solidFill>
              <a:srgbClr val="E6E9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/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C748D03-660A-FE7E-2C9C-D7A2281225A4}"/>
                </a:ext>
              </a:extLst>
            </p:cNvPr>
            <p:cNvGrpSpPr/>
            <p:nvPr/>
          </p:nvGrpSpPr>
          <p:grpSpPr>
            <a:xfrm>
              <a:off x="2929283" y="4850295"/>
              <a:ext cx="2966425" cy="816522"/>
              <a:chOff x="7199779" y="1934919"/>
              <a:chExt cx="2966425" cy="816522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998CD025-A819-B885-BDED-4CE2D1A47CFC}"/>
                  </a:ext>
                </a:extLst>
              </p:cNvPr>
              <p:cNvSpPr txBox="1"/>
              <p:nvPr/>
            </p:nvSpPr>
            <p:spPr>
              <a:xfrm>
                <a:off x="7199779" y="22189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40C88511-74B3-4961-5B4C-D012C3080F96}"/>
                  </a:ext>
                </a:extLst>
              </p:cNvPr>
              <p:cNvSpPr txBox="1"/>
              <p:nvPr/>
            </p:nvSpPr>
            <p:spPr>
              <a:xfrm>
                <a:off x="7199780" y="193491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330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5F94CD3-50B0-ACD2-19FB-FD68F22C2988}"/>
              </a:ext>
            </a:extLst>
          </p:cNvPr>
          <p:cNvSpPr/>
          <p:nvPr/>
        </p:nvSpPr>
        <p:spPr>
          <a:xfrm flipH="1">
            <a:off x="863600" y="1183237"/>
            <a:ext cx="10464800" cy="2887224"/>
          </a:xfrm>
          <a:custGeom>
            <a:avLst/>
            <a:gdLst>
              <a:gd name="connsiteX0" fmla="*/ 5217228 w 7566446"/>
              <a:gd name="connsiteY0" fmla="*/ 0 h 2087572"/>
              <a:gd name="connsiteX1" fmla="*/ 5001629 w 7566446"/>
              <a:gd name="connsiteY1" fmla="*/ 5729 h 2087572"/>
              <a:gd name="connsiteX2" fmla="*/ 3864133 w 7566446"/>
              <a:gd name="connsiteY2" fmla="*/ 351801 h 2087572"/>
              <a:gd name="connsiteX3" fmla="*/ 3783223 w 7566446"/>
              <a:gd name="connsiteY3" fmla="*/ 417428 h 2087572"/>
              <a:gd name="connsiteX4" fmla="*/ 3702313 w 7566446"/>
              <a:gd name="connsiteY4" fmla="*/ 351801 h 2087572"/>
              <a:gd name="connsiteX5" fmla="*/ 2564817 w 7566446"/>
              <a:gd name="connsiteY5" fmla="*/ 5729 h 2087572"/>
              <a:gd name="connsiteX6" fmla="*/ 2349218 w 7566446"/>
              <a:gd name="connsiteY6" fmla="*/ 0 h 2087572"/>
              <a:gd name="connsiteX7" fmla="*/ 90323 w 7566446"/>
              <a:gd name="connsiteY7" fmla="*/ 569253 h 2087572"/>
              <a:gd name="connsiteX8" fmla="*/ 0 w 7566446"/>
              <a:gd name="connsiteY8" fmla="*/ 587850 h 2087572"/>
              <a:gd name="connsiteX9" fmla="*/ 58519 w 7566446"/>
              <a:gd name="connsiteY9" fmla="*/ 649262 h 2087572"/>
              <a:gd name="connsiteX10" fmla="*/ 566449 w 7566446"/>
              <a:gd name="connsiteY10" fmla="*/ 1882183 h 2087572"/>
              <a:gd name="connsiteX11" fmla="*/ 575431 w 7566446"/>
              <a:gd name="connsiteY11" fmla="*/ 2087572 h 2087572"/>
              <a:gd name="connsiteX12" fmla="*/ 694070 w 7566446"/>
              <a:gd name="connsiteY12" fmla="*/ 2056767 h 2087572"/>
              <a:gd name="connsiteX13" fmla="*/ 2494250 w 7566446"/>
              <a:gd name="connsiteY13" fmla="*/ 1604878 h 2087572"/>
              <a:gd name="connsiteX14" fmla="*/ 2688092 w 7566446"/>
              <a:gd name="connsiteY14" fmla="*/ 1610029 h 2087572"/>
              <a:gd name="connsiteX15" fmla="*/ 3620333 w 7566446"/>
              <a:gd name="connsiteY15" fmla="*/ 1860358 h 2087572"/>
              <a:gd name="connsiteX16" fmla="*/ 3783223 w 7566446"/>
              <a:gd name="connsiteY16" fmla="*/ 1980131 h 2087572"/>
              <a:gd name="connsiteX17" fmla="*/ 3946113 w 7566446"/>
              <a:gd name="connsiteY17" fmla="*/ 1860358 h 2087572"/>
              <a:gd name="connsiteX18" fmla="*/ 4878354 w 7566446"/>
              <a:gd name="connsiteY18" fmla="*/ 1610029 h 2087572"/>
              <a:gd name="connsiteX19" fmla="*/ 5072196 w 7566446"/>
              <a:gd name="connsiteY19" fmla="*/ 1604878 h 2087572"/>
              <a:gd name="connsiteX20" fmla="*/ 6872376 w 7566446"/>
              <a:gd name="connsiteY20" fmla="*/ 2056767 h 2087572"/>
              <a:gd name="connsiteX21" fmla="*/ 6991015 w 7566446"/>
              <a:gd name="connsiteY21" fmla="*/ 2087572 h 2087572"/>
              <a:gd name="connsiteX22" fmla="*/ 6999997 w 7566446"/>
              <a:gd name="connsiteY22" fmla="*/ 1882183 h 2087572"/>
              <a:gd name="connsiteX23" fmla="*/ 7507927 w 7566446"/>
              <a:gd name="connsiteY23" fmla="*/ 649262 h 2087572"/>
              <a:gd name="connsiteX24" fmla="*/ 7566446 w 7566446"/>
              <a:gd name="connsiteY24" fmla="*/ 587850 h 2087572"/>
              <a:gd name="connsiteX25" fmla="*/ 7476123 w 7566446"/>
              <a:gd name="connsiteY25" fmla="*/ 569253 h 2087572"/>
              <a:gd name="connsiteX26" fmla="*/ 5217228 w 7566446"/>
              <a:gd name="connsiteY26" fmla="*/ 0 h 208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66446" h="2087572">
                <a:moveTo>
                  <a:pt x="5217228" y="0"/>
                </a:moveTo>
                <a:cubicBezTo>
                  <a:pt x="5147784" y="-32"/>
                  <a:pt x="5075989" y="1809"/>
                  <a:pt x="5001629" y="5729"/>
                </a:cubicBezTo>
                <a:cubicBezTo>
                  <a:pt x="4431717" y="35514"/>
                  <a:pt x="4078559" y="192885"/>
                  <a:pt x="3864133" y="351801"/>
                </a:cubicBezTo>
                <a:lnTo>
                  <a:pt x="3783223" y="417428"/>
                </a:lnTo>
                <a:lnTo>
                  <a:pt x="3702313" y="351801"/>
                </a:lnTo>
                <a:cubicBezTo>
                  <a:pt x="3487887" y="192885"/>
                  <a:pt x="3134729" y="35514"/>
                  <a:pt x="2564817" y="5729"/>
                </a:cubicBezTo>
                <a:cubicBezTo>
                  <a:pt x="2490457" y="1809"/>
                  <a:pt x="2418662" y="-32"/>
                  <a:pt x="2349218" y="0"/>
                </a:cubicBezTo>
                <a:cubicBezTo>
                  <a:pt x="1307564" y="471"/>
                  <a:pt x="795004" y="422266"/>
                  <a:pt x="90323" y="569253"/>
                </a:cubicBezTo>
                <a:lnTo>
                  <a:pt x="0" y="587850"/>
                </a:lnTo>
                <a:lnTo>
                  <a:pt x="58519" y="649262"/>
                </a:lnTo>
                <a:cubicBezTo>
                  <a:pt x="338043" y="972022"/>
                  <a:pt x="524262" y="1402520"/>
                  <a:pt x="566449" y="1882183"/>
                </a:cubicBezTo>
                <a:lnTo>
                  <a:pt x="575431" y="2087572"/>
                </a:lnTo>
                <a:lnTo>
                  <a:pt x="694070" y="2056767"/>
                </a:lnTo>
                <a:cubicBezTo>
                  <a:pt x="1219522" y="1895642"/>
                  <a:pt x="1674783" y="1605248"/>
                  <a:pt x="2494250" y="1604878"/>
                </a:cubicBezTo>
                <a:cubicBezTo>
                  <a:pt x="2556686" y="1604849"/>
                  <a:pt x="2621236" y="1606504"/>
                  <a:pt x="2688092" y="1610029"/>
                </a:cubicBezTo>
                <a:cubicBezTo>
                  <a:pt x="3127291" y="1632982"/>
                  <a:pt x="3423313" y="1740213"/>
                  <a:pt x="3620333" y="1860358"/>
                </a:cubicBezTo>
                <a:lnTo>
                  <a:pt x="3783223" y="1980131"/>
                </a:lnTo>
                <a:lnTo>
                  <a:pt x="3946113" y="1860358"/>
                </a:lnTo>
                <a:cubicBezTo>
                  <a:pt x="4143133" y="1740213"/>
                  <a:pt x="4439155" y="1632982"/>
                  <a:pt x="4878354" y="1610029"/>
                </a:cubicBezTo>
                <a:cubicBezTo>
                  <a:pt x="4945210" y="1606504"/>
                  <a:pt x="5009760" y="1604849"/>
                  <a:pt x="5072196" y="1604878"/>
                </a:cubicBezTo>
                <a:cubicBezTo>
                  <a:pt x="5891663" y="1605248"/>
                  <a:pt x="6346924" y="1895642"/>
                  <a:pt x="6872376" y="2056767"/>
                </a:cubicBezTo>
                <a:lnTo>
                  <a:pt x="6991015" y="2087572"/>
                </a:lnTo>
                <a:lnTo>
                  <a:pt x="6999997" y="1882183"/>
                </a:lnTo>
                <a:cubicBezTo>
                  <a:pt x="7042184" y="1402520"/>
                  <a:pt x="7228403" y="972022"/>
                  <a:pt x="7507927" y="649262"/>
                </a:cubicBezTo>
                <a:lnTo>
                  <a:pt x="7566446" y="587850"/>
                </a:lnTo>
                <a:lnTo>
                  <a:pt x="7476123" y="569253"/>
                </a:lnTo>
                <a:cubicBezTo>
                  <a:pt x="6771442" y="422266"/>
                  <a:pt x="6258882" y="471"/>
                  <a:pt x="521722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24229BA-E7D5-829B-6A42-122EA41B25F6}"/>
              </a:ext>
            </a:extLst>
          </p:cNvPr>
          <p:cNvSpPr/>
          <p:nvPr/>
        </p:nvSpPr>
        <p:spPr>
          <a:xfrm flipH="1">
            <a:off x="526200" y="809678"/>
            <a:ext cx="11139600" cy="3073400"/>
          </a:xfrm>
          <a:custGeom>
            <a:avLst/>
            <a:gdLst>
              <a:gd name="connsiteX0" fmla="*/ 5217228 w 7566446"/>
              <a:gd name="connsiteY0" fmla="*/ 0 h 2087572"/>
              <a:gd name="connsiteX1" fmla="*/ 5001629 w 7566446"/>
              <a:gd name="connsiteY1" fmla="*/ 5729 h 2087572"/>
              <a:gd name="connsiteX2" fmla="*/ 3864133 w 7566446"/>
              <a:gd name="connsiteY2" fmla="*/ 351801 h 2087572"/>
              <a:gd name="connsiteX3" fmla="*/ 3783223 w 7566446"/>
              <a:gd name="connsiteY3" fmla="*/ 417428 h 2087572"/>
              <a:gd name="connsiteX4" fmla="*/ 3702313 w 7566446"/>
              <a:gd name="connsiteY4" fmla="*/ 351801 h 2087572"/>
              <a:gd name="connsiteX5" fmla="*/ 2564817 w 7566446"/>
              <a:gd name="connsiteY5" fmla="*/ 5729 h 2087572"/>
              <a:gd name="connsiteX6" fmla="*/ 2349218 w 7566446"/>
              <a:gd name="connsiteY6" fmla="*/ 0 h 2087572"/>
              <a:gd name="connsiteX7" fmla="*/ 90323 w 7566446"/>
              <a:gd name="connsiteY7" fmla="*/ 569253 h 2087572"/>
              <a:gd name="connsiteX8" fmla="*/ 0 w 7566446"/>
              <a:gd name="connsiteY8" fmla="*/ 587850 h 2087572"/>
              <a:gd name="connsiteX9" fmla="*/ 58519 w 7566446"/>
              <a:gd name="connsiteY9" fmla="*/ 649262 h 2087572"/>
              <a:gd name="connsiteX10" fmla="*/ 566449 w 7566446"/>
              <a:gd name="connsiteY10" fmla="*/ 1882183 h 2087572"/>
              <a:gd name="connsiteX11" fmla="*/ 575431 w 7566446"/>
              <a:gd name="connsiteY11" fmla="*/ 2087572 h 2087572"/>
              <a:gd name="connsiteX12" fmla="*/ 694070 w 7566446"/>
              <a:gd name="connsiteY12" fmla="*/ 2056767 h 2087572"/>
              <a:gd name="connsiteX13" fmla="*/ 2494250 w 7566446"/>
              <a:gd name="connsiteY13" fmla="*/ 1604878 h 2087572"/>
              <a:gd name="connsiteX14" fmla="*/ 2688092 w 7566446"/>
              <a:gd name="connsiteY14" fmla="*/ 1610029 h 2087572"/>
              <a:gd name="connsiteX15" fmla="*/ 3620333 w 7566446"/>
              <a:gd name="connsiteY15" fmla="*/ 1860358 h 2087572"/>
              <a:gd name="connsiteX16" fmla="*/ 3783223 w 7566446"/>
              <a:gd name="connsiteY16" fmla="*/ 1980131 h 2087572"/>
              <a:gd name="connsiteX17" fmla="*/ 3946113 w 7566446"/>
              <a:gd name="connsiteY17" fmla="*/ 1860358 h 2087572"/>
              <a:gd name="connsiteX18" fmla="*/ 4878354 w 7566446"/>
              <a:gd name="connsiteY18" fmla="*/ 1610029 h 2087572"/>
              <a:gd name="connsiteX19" fmla="*/ 5072196 w 7566446"/>
              <a:gd name="connsiteY19" fmla="*/ 1604878 h 2087572"/>
              <a:gd name="connsiteX20" fmla="*/ 6872376 w 7566446"/>
              <a:gd name="connsiteY20" fmla="*/ 2056767 h 2087572"/>
              <a:gd name="connsiteX21" fmla="*/ 6991015 w 7566446"/>
              <a:gd name="connsiteY21" fmla="*/ 2087572 h 2087572"/>
              <a:gd name="connsiteX22" fmla="*/ 6999997 w 7566446"/>
              <a:gd name="connsiteY22" fmla="*/ 1882183 h 2087572"/>
              <a:gd name="connsiteX23" fmla="*/ 7507927 w 7566446"/>
              <a:gd name="connsiteY23" fmla="*/ 649262 h 2087572"/>
              <a:gd name="connsiteX24" fmla="*/ 7566446 w 7566446"/>
              <a:gd name="connsiteY24" fmla="*/ 587850 h 2087572"/>
              <a:gd name="connsiteX25" fmla="*/ 7476123 w 7566446"/>
              <a:gd name="connsiteY25" fmla="*/ 569253 h 2087572"/>
              <a:gd name="connsiteX26" fmla="*/ 5217228 w 7566446"/>
              <a:gd name="connsiteY26" fmla="*/ 0 h 208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66446" h="2087572">
                <a:moveTo>
                  <a:pt x="5217228" y="0"/>
                </a:moveTo>
                <a:cubicBezTo>
                  <a:pt x="5147784" y="-32"/>
                  <a:pt x="5075989" y="1809"/>
                  <a:pt x="5001629" y="5729"/>
                </a:cubicBezTo>
                <a:cubicBezTo>
                  <a:pt x="4431717" y="35514"/>
                  <a:pt x="4078559" y="192885"/>
                  <a:pt x="3864133" y="351801"/>
                </a:cubicBezTo>
                <a:lnTo>
                  <a:pt x="3783223" y="417428"/>
                </a:lnTo>
                <a:lnTo>
                  <a:pt x="3702313" y="351801"/>
                </a:lnTo>
                <a:cubicBezTo>
                  <a:pt x="3487887" y="192885"/>
                  <a:pt x="3134729" y="35514"/>
                  <a:pt x="2564817" y="5729"/>
                </a:cubicBezTo>
                <a:cubicBezTo>
                  <a:pt x="2490457" y="1809"/>
                  <a:pt x="2418662" y="-32"/>
                  <a:pt x="2349218" y="0"/>
                </a:cubicBezTo>
                <a:cubicBezTo>
                  <a:pt x="1307564" y="471"/>
                  <a:pt x="795004" y="422266"/>
                  <a:pt x="90323" y="569253"/>
                </a:cubicBezTo>
                <a:lnTo>
                  <a:pt x="0" y="587850"/>
                </a:lnTo>
                <a:lnTo>
                  <a:pt x="58519" y="649262"/>
                </a:lnTo>
                <a:cubicBezTo>
                  <a:pt x="338043" y="972022"/>
                  <a:pt x="524262" y="1402520"/>
                  <a:pt x="566449" y="1882183"/>
                </a:cubicBezTo>
                <a:lnTo>
                  <a:pt x="575431" y="2087572"/>
                </a:lnTo>
                <a:lnTo>
                  <a:pt x="694070" y="2056767"/>
                </a:lnTo>
                <a:cubicBezTo>
                  <a:pt x="1219522" y="1895642"/>
                  <a:pt x="1674783" y="1605248"/>
                  <a:pt x="2494250" y="1604878"/>
                </a:cubicBezTo>
                <a:cubicBezTo>
                  <a:pt x="2556686" y="1604849"/>
                  <a:pt x="2621236" y="1606504"/>
                  <a:pt x="2688092" y="1610029"/>
                </a:cubicBezTo>
                <a:cubicBezTo>
                  <a:pt x="3127291" y="1632982"/>
                  <a:pt x="3423313" y="1740213"/>
                  <a:pt x="3620333" y="1860358"/>
                </a:cubicBezTo>
                <a:lnTo>
                  <a:pt x="3783223" y="1980131"/>
                </a:lnTo>
                <a:lnTo>
                  <a:pt x="3946113" y="1860358"/>
                </a:lnTo>
                <a:cubicBezTo>
                  <a:pt x="4143133" y="1740213"/>
                  <a:pt x="4439155" y="1632982"/>
                  <a:pt x="4878354" y="1610029"/>
                </a:cubicBezTo>
                <a:cubicBezTo>
                  <a:pt x="4945210" y="1606504"/>
                  <a:pt x="5009760" y="1604849"/>
                  <a:pt x="5072196" y="1604878"/>
                </a:cubicBezTo>
                <a:cubicBezTo>
                  <a:pt x="5891663" y="1605248"/>
                  <a:pt x="6346924" y="1895642"/>
                  <a:pt x="6872376" y="2056767"/>
                </a:cubicBezTo>
                <a:lnTo>
                  <a:pt x="6991015" y="2087572"/>
                </a:lnTo>
                <a:lnTo>
                  <a:pt x="6999997" y="1882183"/>
                </a:lnTo>
                <a:cubicBezTo>
                  <a:pt x="7042184" y="1402520"/>
                  <a:pt x="7228403" y="972022"/>
                  <a:pt x="7507927" y="649262"/>
                </a:cubicBezTo>
                <a:lnTo>
                  <a:pt x="7566446" y="587850"/>
                </a:lnTo>
                <a:lnTo>
                  <a:pt x="7476123" y="569253"/>
                </a:lnTo>
                <a:cubicBezTo>
                  <a:pt x="6771442" y="422266"/>
                  <a:pt x="6258882" y="471"/>
                  <a:pt x="5217228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3755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8" name="梯形 157">
            <a:extLst>
              <a:ext uri="{FF2B5EF4-FFF2-40B4-BE49-F238E27FC236}">
                <a16:creationId xmlns:a16="http://schemas.microsoft.com/office/drawing/2014/main" id="{0D785BC1-D758-269C-411E-352D9D0D4276}"/>
              </a:ext>
            </a:extLst>
          </p:cNvPr>
          <p:cNvSpPr/>
          <p:nvPr/>
        </p:nvSpPr>
        <p:spPr>
          <a:xfrm>
            <a:off x="0" y="6223000"/>
            <a:ext cx="12192000" cy="634999"/>
          </a:xfrm>
          <a:prstGeom prst="trapezoid">
            <a:avLst>
              <a:gd name="adj" fmla="val 26934"/>
            </a:avLst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8911D3-8CC7-AD10-E2F2-3404D5D945D8}"/>
              </a:ext>
            </a:extLst>
          </p:cNvPr>
          <p:cNvSpPr txBox="1"/>
          <p:nvPr/>
        </p:nvSpPr>
        <p:spPr>
          <a:xfrm>
            <a:off x="2618125" y="179238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恳请老师批评指正</a:t>
            </a:r>
            <a:endParaRPr lang="en-US" altLang="zh-CN" sz="66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Freeform 5" descr="D:\51PPT模板网\51pptmoban.com\图片.jpg">
            <a:extLst>
              <a:ext uri="{FF2B5EF4-FFF2-40B4-BE49-F238E27FC236}">
                <a16:creationId xmlns:a16="http://schemas.microsoft.com/office/drawing/2014/main" id="{CF884833-AB93-21CC-AADB-44D018317470}"/>
              </a:ext>
            </a:extLst>
          </p:cNvPr>
          <p:cNvSpPr>
            <a:spLocks noEditPoints="1"/>
          </p:cNvSpPr>
          <p:nvPr/>
        </p:nvSpPr>
        <p:spPr bwMode="auto">
          <a:xfrm>
            <a:off x="5691183" y="432194"/>
            <a:ext cx="809630" cy="42232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59F59C5-815D-4EAF-2FA5-429E296CDA04}"/>
              </a:ext>
            </a:extLst>
          </p:cNvPr>
          <p:cNvGrpSpPr/>
          <p:nvPr/>
        </p:nvGrpSpPr>
        <p:grpSpPr>
          <a:xfrm>
            <a:off x="4043771" y="4299255"/>
            <a:ext cx="4104457" cy="340155"/>
            <a:chOff x="4210628" y="5454939"/>
            <a:chExt cx="4104457" cy="34015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A0D4B70-0831-4F54-3D0B-008D36B8DCB5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56B23E3-BC0F-3235-D46A-4B649D7EE5DD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6CAFE1B-4A1A-8543-1249-481A9272EB3A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375549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7554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21" name="iconfont-10471-5111261">
              <a:extLst>
                <a:ext uri="{FF2B5EF4-FFF2-40B4-BE49-F238E27FC236}">
                  <a16:creationId xmlns:a16="http://schemas.microsoft.com/office/drawing/2014/main" id="{AD530777-C8F2-6E32-4F34-D0EE22853A99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75549"/>
                </a:solidFill>
              </a:endParaRPr>
            </a:p>
          </p:txBody>
        </p:sp>
        <p:sp>
          <p:nvSpPr>
            <p:cNvPr id="22" name="graduate_57239">
              <a:extLst>
                <a:ext uri="{FF2B5EF4-FFF2-40B4-BE49-F238E27FC236}">
                  <a16:creationId xmlns:a16="http://schemas.microsoft.com/office/drawing/2014/main" id="{0A663036-4832-03D0-86BE-35E20DC132FC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75549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1862CFB-5D27-C179-5BD5-F0188DBBD4CB}"/>
              </a:ext>
            </a:extLst>
          </p:cNvPr>
          <p:cNvSpPr txBox="1"/>
          <p:nvPr/>
        </p:nvSpPr>
        <p:spPr>
          <a:xfrm>
            <a:off x="3047998" y="4951358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97270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641924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0341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r>
              <a:rPr lang="fr-FR" altLang="zh-CN" sz="1400" dirty="0"/>
              <a:t>HarmonyOS Sans SC Light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64192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思源宋体 </a:t>
            </a:r>
            <a:r>
              <a:rPr lang="en-US" altLang="zh-CN" sz="1400" dirty="0"/>
              <a:t>CN Heavy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A3A0E5-8E89-C67B-B7B3-C8B0EE084C32}"/>
              </a:ext>
            </a:extLst>
          </p:cNvPr>
          <p:cNvSpPr txBox="1"/>
          <p:nvPr/>
        </p:nvSpPr>
        <p:spPr>
          <a:xfrm>
            <a:off x="3529594" y="186336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开题报告毕业答辩</a:t>
            </a:r>
            <a:endParaRPr lang="en-US" altLang="zh-CN" sz="3200" b="1" dirty="0">
              <a:solidFill>
                <a:srgbClr val="37554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539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6EFE885-9451-482C-5623-E423D1EE6649}"/>
              </a:ext>
            </a:extLst>
          </p:cNvPr>
          <p:cNvGrpSpPr/>
          <p:nvPr/>
        </p:nvGrpSpPr>
        <p:grpSpPr>
          <a:xfrm>
            <a:off x="3479800" y="2286350"/>
            <a:ext cx="5232400" cy="1531628"/>
            <a:chOff x="526200" y="809678"/>
            <a:chExt cx="11139600" cy="32607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F94CD3-50B0-ACD2-19FB-FD68F22C2988}"/>
                </a:ext>
              </a:extLst>
            </p:cNvPr>
            <p:cNvSpPr/>
            <p:nvPr/>
          </p:nvSpPr>
          <p:spPr>
            <a:xfrm flipH="1">
              <a:off x="863600" y="1183237"/>
              <a:ext cx="10464800" cy="2887224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229BA-E7D5-829B-6A42-122EA41B25F6}"/>
                </a:ext>
              </a:extLst>
            </p:cNvPr>
            <p:cNvSpPr/>
            <p:nvPr/>
          </p:nvSpPr>
          <p:spPr>
            <a:xfrm flipH="1">
              <a:off x="526200" y="809678"/>
              <a:ext cx="11139600" cy="3073400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7FFEEEC-61CB-8999-4367-6F9AA821A653}"/>
              </a:ext>
            </a:extLst>
          </p:cNvPr>
          <p:cNvSpPr txBox="1"/>
          <p:nvPr/>
        </p:nvSpPr>
        <p:spPr>
          <a:xfrm>
            <a:off x="1988457" y="4111547"/>
            <a:ext cx="82150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4791795" y="2777323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375549"/>
                </a:solidFill>
              </a:rPr>
              <a:t>选题的背景与意义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355561-C21D-52A6-A18D-9A25081218EB}"/>
              </a:ext>
            </a:extLst>
          </p:cNvPr>
          <p:cNvSpPr txBox="1"/>
          <p:nvPr/>
        </p:nvSpPr>
        <p:spPr>
          <a:xfrm>
            <a:off x="5255064" y="811827"/>
            <a:ext cx="1681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7681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085873" y="274047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pic>
        <p:nvPicPr>
          <p:cNvPr id="13" name="图片占位符 12" descr="D:\51PPT模板网\51pptmoban.com\图片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1978" y="1556657"/>
            <a:ext cx="7402285" cy="3976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47738" y="1890485"/>
            <a:ext cx="6143812" cy="3265715"/>
          </a:xfrm>
          <a:prstGeom prst="rect">
            <a:avLst/>
          </a:prstGeom>
          <a:solidFill>
            <a:srgbClr val="37554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27374F-C9BB-36F4-DB44-80422D2F15A4}"/>
              </a:ext>
            </a:extLst>
          </p:cNvPr>
          <p:cNvGrpSpPr/>
          <p:nvPr/>
        </p:nvGrpSpPr>
        <p:grpSpPr>
          <a:xfrm>
            <a:off x="1580757" y="2644417"/>
            <a:ext cx="5129808" cy="1572793"/>
            <a:chOff x="283598" y="1919234"/>
            <a:chExt cx="5129808" cy="157279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798AA3C-E345-6921-B28B-09B428C7220C}"/>
                </a:ext>
              </a:extLst>
            </p:cNvPr>
            <p:cNvSpPr txBox="1"/>
            <p:nvPr/>
          </p:nvSpPr>
          <p:spPr>
            <a:xfrm>
              <a:off x="283598" y="2317603"/>
              <a:ext cx="512980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B9BC938-2FF2-5257-70B3-0686C856F23D}"/>
                </a:ext>
              </a:extLst>
            </p:cNvPr>
            <p:cNvSpPr txBox="1"/>
            <p:nvPr/>
          </p:nvSpPr>
          <p:spPr>
            <a:xfrm>
              <a:off x="296299" y="1919234"/>
              <a:ext cx="30674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179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085873" y="274047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3F78B5E-2800-4E0A-A802-BB00E958B317}"/>
              </a:ext>
            </a:extLst>
          </p:cNvPr>
          <p:cNvGrpSpPr/>
          <p:nvPr/>
        </p:nvGrpSpPr>
        <p:grpSpPr>
          <a:xfrm>
            <a:off x="3733428" y="1169390"/>
            <a:ext cx="4725144" cy="4725142"/>
            <a:chOff x="3733428" y="1285504"/>
            <a:chExt cx="4725144" cy="4725142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7C20BC6-D1A0-45EE-AC2A-9A92F9663B70}"/>
                </a:ext>
              </a:extLst>
            </p:cNvPr>
            <p:cNvSpPr/>
            <p:nvPr/>
          </p:nvSpPr>
          <p:spPr>
            <a:xfrm>
              <a:off x="4429605" y="1981680"/>
              <a:ext cx="3332790" cy="3332790"/>
            </a:xfrm>
            <a:prstGeom prst="ellipse">
              <a:avLst/>
            </a:prstGeom>
            <a:solidFill>
              <a:srgbClr val="375549">
                <a:alpha val="15000"/>
              </a:srgbClr>
            </a:solidFill>
            <a:ln w="6350" cmpd="sng"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rPr>
                <a:t>90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59F6D1D-B4DF-4774-9E6C-C574B3D188C4}"/>
                </a:ext>
              </a:extLst>
            </p:cNvPr>
            <p:cNvSpPr/>
            <p:nvPr/>
          </p:nvSpPr>
          <p:spPr>
            <a:xfrm>
              <a:off x="3733428" y="1285504"/>
              <a:ext cx="4725144" cy="4725142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951005C-E42A-48C5-B9A9-9DB65DDF3037}"/>
                </a:ext>
              </a:extLst>
            </p:cNvPr>
            <p:cNvSpPr/>
            <p:nvPr/>
          </p:nvSpPr>
          <p:spPr>
            <a:xfrm>
              <a:off x="4826734" y="2378809"/>
              <a:ext cx="2538532" cy="2538532"/>
            </a:xfrm>
            <a:prstGeom prst="ellipse">
              <a:avLst/>
            </a:pr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6" name="椭圆 285">
            <a:extLst>
              <a:ext uri="{FF2B5EF4-FFF2-40B4-BE49-F238E27FC236}">
                <a16:creationId xmlns:a16="http://schemas.microsoft.com/office/drawing/2014/main" id="{A02BE897-C127-4D82-B154-0C21E23DF88B}"/>
              </a:ext>
            </a:extLst>
          </p:cNvPr>
          <p:cNvSpPr>
            <a:spLocks/>
          </p:cNvSpPr>
          <p:nvPr/>
        </p:nvSpPr>
        <p:spPr>
          <a:xfrm>
            <a:off x="7548297" y="1558462"/>
            <a:ext cx="809810" cy="809808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7" name="椭圆 276">
            <a:extLst>
              <a:ext uri="{FF2B5EF4-FFF2-40B4-BE49-F238E27FC236}">
                <a16:creationId xmlns:a16="http://schemas.microsoft.com/office/drawing/2014/main" id="{45CF029E-CBB1-4D3A-9079-681BC9F98F85}"/>
              </a:ext>
            </a:extLst>
          </p:cNvPr>
          <p:cNvSpPr/>
          <p:nvPr/>
        </p:nvSpPr>
        <p:spPr>
          <a:xfrm>
            <a:off x="3833895" y="4695654"/>
            <a:ext cx="809810" cy="809808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id="{AB7DEECE-2165-4949-9290-065E55079BF1}"/>
              </a:ext>
            </a:extLst>
          </p:cNvPr>
          <p:cNvSpPr/>
          <p:nvPr/>
        </p:nvSpPr>
        <p:spPr>
          <a:xfrm>
            <a:off x="7548297" y="4695654"/>
            <a:ext cx="809810" cy="809808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AA350EF6-4D23-41A3-8A43-95D1BB07C918}"/>
              </a:ext>
            </a:extLst>
          </p:cNvPr>
          <p:cNvSpPr/>
          <p:nvPr/>
        </p:nvSpPr>
        <p:spPr>
          <a:xfrm>
            <a:off x="8055442" y="3171654"/>
            <a:ext cx="809810" cy="809808"/>
          </a:xfrm>
          <a:prstGeom prst="ellipse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id="{AAB8FA87-85C3-462B-B11B-C41ECB9C7BED}"/>
              </a:ext>
            </a:extLst>
          </p:cNvPr>
          <p:cNvSpPr/>
          <p:nvPr/>
        </p:nvSpPr>
        <p:spPr>
          <a:xfrm>
            <a:off x="3326750" y="3171654"/>
            <a:ext cx="809810" cy="809808"/>
          </a:xfrm>
          <a:prstGeom prst="ellipse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id="{6719E586-36B4-4859-A193-EEE15B0EBC76}"/>
              </a:ext>
            </a:extLst>
          </p:cNvPr>
          <p:cNvSpPr/>
          <p:nvPr/>
        </p:nvSpPr>
        <p:spPr>
          <a:xfrm>
            <a:off x="3833895" y="1558462"/>
            <a:ext cx="809810" cy="809808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5A7F9C-B8CA-E331-6FA9-51EA2974688E}"/>
              </a:ext>
            </a:extLst>
          </p:cNvPr>
          <p:cNvSpPr txBox="1"/>
          <p:nvPr/>
        </p:nvSpPr>
        <p:spPr>
          <a:xfrm>
            <a:off x="5768751" y="3171654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5" name="Freeform 174" descr="D:\51PPT模板网\51pptmoban.com\图片.jpg">
            <a:extLst>
              <a:ext uri="{FF2B5EF4-FFF2-40B4-BE49-F238E27FC236}">
                <a16:creationId xmlns:a16="http://schemas.microsoft.com/office/drawing/2014/main" id="{A07A2E81-9401-D7A2-0F0A-A054A6E96524}"/>
              </a:ext>
            </a:extLst>
          </p:cNvPr>
          <p:cNvSpPr>
            <a:spLocks noEditPoints="1"/>
          </p:cNvSpPr>
          <p:nvPr/>
        </p:nvSpPr>
        <p:spPr bwMode="auto">
          <a:xfrm>
            <a:off x="4042668" y="4953539"/>
            <a:ext cx="381659" cy="362576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90" descr="D:\51PPT模板网\51pptmoban.com\图片.jpg">
            <a:extLst>
              <a:ext uri="{FF2B5EF4-FFF2-40B4-BE49-F238E27FC236}">
                <a16:creationId xmlns:a16="http://schemas.microsoft.com/office/drawing/2014/main" id="{D60629F0-7AC7-A1FE-BBE0-32FE8E3DC2FE}"/>
              </a:ext>
            </a:extLst>
          </p:cNvPr>
          <p:cNvSpPr>
            <a:spLocks noEditPoints="1"/>
          </p:cNvSpPr>
          <p:nvPr/>
        </p:nvSpPr>
        <p:spPr bwMode="auto">
          <a:xfrm>
            <a:off x="7720624" y="1771871"/>
            <a:ext cx="448449" cy="36257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95">
            <a:extLst>
              <a:ext uri="{FF2B5EF4-FFF2-40B4-BE49-F238E27FC236}">
                <a16:creationId xmlns:a16="http://schemas.microsoft.com/office/drawing/2014/main" id="{E24485A5-1048-0D82-3ECC-18588A62A156}"/>
              </a:ext>
            </a:extLst>
          </p:cNvPr>
          <p:cNvSpPr>
            <a:spLocks noEditPoints="1"/>
          </p:cNvSpPr>
          <p:nvPr/>
        </p:nvSpPr>
        <p:spPr bwMode="auto">
          <a:xfrm>
            <a:off x="7782843" y="4869654"/>
            <a:ext cx="341584" cy="461808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201">
            <a:extLst>
              <a:ext uri="{FF2B5EF4-FFF2-40B4-BE49-F238E27FC236}">
                <a16:creationId xmlns:a16="http://schemas.microsoft.com/office/drawing/2014/main" id="{BE7BD959-BBE5-E6AD-60AF-7E220C412383}"/>
              </a:ext>
            </a:extLst>
          </p:cNvPr>
          <p:cNvSpPr>
            <a:spLocks noEditPoints="1"/>
          </p:cNvSpPr>
          <p:nvPr/>
        </p:nvSpPr>
        <p:spPr bwMode="auto">
          <a:xfrm>
            <a:off x="8276954" y="3357104"/>
            <a:ext cx="427458" cy="438908"/>
          </a:xfrm>
          <a:custGeom>
            <a:avLst/>
            <a:gdLst>
              <a:gd name="T0" fmla="*/ 19 w 104"/>
              <a:gd name="T1" fmla="*/ 40 h 107"/>
              <a:gd name="T2" fmla="*/ 25 w 104"/>
              <a:gd name="T3" fmla="*/ 35 h 107"/>
              <a:gd name="T4" fmla="*/ 27 w 104"/>
              <a:gd name="T5" fmla="*/ 26 h 107"/>
              <a:gd name="T6" fmla="*/ 37 w 104"/>
              <a:gd name="T7" fmla="*/ 26 h 107"/>
              <a:gd name="T8" fmla="*/ 42 w 104"/>
              <a:gd name="T9" fmla="*/ 22 h 107"/>
              <a:gd name="T10" fmla="*/ 44 w 104"/>
              <a:gd name="T11" fmla="*/ 13 h 107"/>
              <a:gd name="T12" fmla="*/ 54 w 104"/>
              <a:gd name="T13" fmla="*/ 13 h 107"/>
              <a:gd name="T14" fmla="*/ 60 w 104"/>
              <a:gd name="T15" fmla="*/ 8 h 107"/>
              <a:gd name="T16" fmla="*/ 62 w 104"/>
              <a:gd name="T17" fmla="*/ 0 h 107"/>
              <a:gd name="T18" fmla="*/ 99 w 104"/>
              <a:gd name="T19" fmla="*/ 38 h 107"/>
              <a:gd name="T20" fmla="*/ 103 w 104"/>
              <a:gd name="T21" fmla="*/ 47 h 107"/>
              <a:gd name="T22" fmla="*/ 100 w 104"/>
              <a:gd name="T23" fmla="*/ 59 h 107"/>
              <a:gd name="T24" fmla="*/ 37 w 104"/>
              <a:gd name="T25" fmla="*/ 106 h 107"/>
              <a:gd name="T26" fmla="*/ 28 w 104"/>
              <a:gd name="T27" fmla="*/ 104 h 107"/>
              <a:gd name="T28" fmla="*/ 1 w 104"/>
              <a:gd name="T29" fmla="*/ 70 h 107"/>
              <a:gd name="T30" fmla="*/ 1 w 104"/>
              <a:gd name="T31" fmla="*/ 66 h 107"/>
              <a:gd name="T32" fmla="*/ 8 w 104"/>
              <a:gd name="T33" fmla="*/ 52 h 107"/>
              <a:gd name="T34" fmla="*/ 33 w 104"/>
              <a:gd name="T35" fmla="*/ 83 h 107"/>
              <a:gd name="T36" fmla="*/ 10 w 104"/>
              <a:gd name="T37" fmla="*/ 64 h 107"/>
              <a:gd name="T38" fmla="*/ 32 w 104"/>
              <a:gd name="T39" fmla="*/ 99 h 107"/>
              <a:gd name="T40" fmla="*/ 39 w 104"/>
              <a:gd name="T41" fmla="*/ 98 h 107"/>
              <a:gd name="T42" fmla="*/ 37 w 104"/>
              <a:gd name="T43" fmla="*/ 84 h 107"/>
              <a:gd name="T44" fmla="*/ 11 w 104"/>
              <a:gd name="T45" fmla="*/ 50 h 107"/>
              <a:gd name="T46" fmla="*/ 16 w 104"/>
              <a:gd name="T47" fmla="*/ 42 h 107"/>
              <a:gd name="T48" fmla="*/ 40 w 104"/>
              <a:gd name="T49" fmla="*/ 64 h 107"/>
              <a:gd name="T50" fmla="*/ 66 w 104"/>
              <a:gd name="T51" fmla="*/ 18 h 107"/>
              <a:gd name="T52" fmla="*/ 67 w 104"/>
              <a:gd name="T53" fmla="*/ 59 h 107"/>
              <a:gd name="T54" fmla="*/ 88 w 104"/>
              <a:gd name="T55" fmla="*/ 48 h 107"/>
              <a:gd name="T56" fmla="*/ 67 w 104"/>
              <a:gd name="T57" fmla="*/ 59 h 107"/>
              <a:gd name="T58" fmla="*/ 49 w 104"/>
              <a:gd name="T59" fmla="*/ 79 h 107"/>
              <a:gd name="T60" fmla="*/ 64 w 104"/>
              <a:gd name="T61" fmla="*/ 61 h 107"/>
              <a:gd name="T62" fmla="*/ 63 w 104"/>
              <a:gd name="T63" fmla="*/ 52 h 107"/>
              <a:gd name="T64" fmla="*/ 84 w 104"/>
              <a:gd name="T65" fmla="*/ 42 h 107"/>
              <a:gd name="T66" fmla="*/ 63 w 104"/>
              <a:gd name="T67" fmla="*/ 52 h 107"/>
              <a:gd name="T68" fmla="*/ 45 w 104"/>
              <a:gd name="T69" fmla="*/ 72 h 107"/>
              <a:gd name="T70" fmla="*/ 60 w 104"/>
              <a:gd name="T71" fmla="*/ 54 h 107"/>
              <a:gd name="T72" fmla="*/ 69 w 104"/>
              <a:gd name="T73" fmla="*/ 10 h 107"/>
              <a:gd name="T74" fmla="*/ 42 w 104"/>
              <a:gd name="T75" fmla="*/ 80 h 107"/>
              <a:gd name="T76" fmla="*/ 47 w 104"/>
              <a:gd name="T77" fmla="*/ 90 h 107"/>
              <a:gd name="T78" fmla="*/ 95 w 104"/>
              <a:gd name="T79" fmla="*/ 54 h 107"/>
              <a:gd name="T80" fmla="*/ 94 w 104"/>
              <a:gd name="T81" fmla="*/ 42 h 107"/>
              <a:gd name="T82" fmla="*/ 69 w 104"/>
              <a:gd name="T83" fmla="*/ 1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3"/>
                  <a:pt x="19" y="33"/>
                  <a:pt x="19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3"/>
                  <a:pt x="44" y="13"/>
                  <a:pt x="44" y="13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6"/>
                  <a:pt x="53" y="6"/>
                  <a:pt x="53" y="6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8"/>
                  <a:pt x="99" y="38"/>
                  <a:pt x="99" y="38"/>
                </a:cubicBezTo>
                <a:cubicBezTo>
                  <a:pt x="102" y="41"/>
                  <a:pt x="103" y="44"/>
                  <a:pt x="103" y="47"/>
                </a:cubicBezTo>
                <a:cubicBezTo>
                  <a:pt x="104" y="51"/>
                  <a:pt x="103" y="54"/>
                  <a:pt x="101" y="5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2" y="104"/>
                  <a:pt x="40" y="106"/>
                  <a:pt x="37" y="106"/>
                </a:cubicBezTo>
                <a:cubicBezTo>
                  <a:pt x="34" y="107"/>
                  <a:pt x="31" y="106"/>
                  <a:pt x="28" y="10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6" y="56"/>
                  <a:pt x="6" y="56"/>
                  <a:pt x="6" y="56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3"/>
                  <a:pt x="33" y="83"/>
                  <a:pt x="33" y="83"/>
                </a:cubicBezTo>
                <a:cubicBezTo>
                  <a:pt x="27" y="87"/>
                  <a:pt x="27" y="87"/>
                  <a:pt x="27" y="8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99"/>
                  <a:pt x="32" y="99"/>
                  <a:pt x="32" y="99"/>
                </a:cubicBezTo>
                <a:cubicBezTo>
                  <a:pt x="33" y="100"/>
                  <a:pt x="34" y="100"/>
                  <a:pt x="35" y="99"/>
                </a:cubicBezTo>
                <a:cubicBezTo>
                  <a:pt x="37" y="99"/>
                  <a:pt x="38" y="99"/>
                  <a:pt x="39" y="98"/>
                </a:cubicBezTo>
                <a:cubicBezTo>
                  <a:pt x="40" y="95"/>
                  <a:pt x="40" y="93"/>
                  <a:pt x="40" y="91"/>
                </a:cubicBezTo>
                <a:cubicBezTo>
                  <a:pt x="40" y="88"/>
                  <a:pt x="39" y="86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8"/>
                </a:moveTo>
                <a:cubicBezTo>
                  <a:pt x="40" y="64"/>
                  <a:pt x="40" y="64"/>
                  <a:pt x="40" y="64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18"/>
                  <a:pt x="66" y="18"/>
                  <a:pt x="66" y="1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67" y="59"/>
                </a:moveTo>
                <a:cubicBezTo>
                  <a:pt x="70" y="62"/>
                  <a:pt x="70" y="62"/>
                  <a:pt x="70" y="62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8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4"/>
                  <a:pt x="60" y="54"/>
                  <a:pt x="60" y="54"/>
                </a:cubicBezTo>
                <a:cubicBezTo>
                  <a:pt x="42" y="68"/>
                  <a:pt x="42" y="68"/>
                  <a:pt x="42" y="68"/>
                </a:cubicBezTo>
                <a:close/>
                <a:moveTo>
                  <a:pt x="69" y="10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6"/>
                  <a:pt x="47" y="90"/>
                </a:cubicBezTo>
                <a:cubicBezTo>
                  <a:pt x="47" y="90"/>
                  <a:pt x="47" y="91"/>
                  <a:pt x="47" y="91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2"/>
                  <a:pt x="97" y="50"/>
                  <a:pt x="96" y="48"/>
                </a:cubicBezTo>
                <a:cubicBezTo>
                  <a:pt x="96" y="46"/>
                  <a:pt x="95" y="44"/>
                  <a:pt x="94" y="42"/>
                </a:cubicBezTo>
                <a:cubicBezTo>
                  <a:pt x="94" y="42"/>
                  <a:pt x="94" y="42"/>
                  <a:pt x="94" y="42"/>
                </a:cubicBezTo>
                <a:lnTo>
                  <a:pt x="69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204">
            <a:extLst>
              <a:ext uri="{FF2B5EF4-FFF2-40B4-BE49-F238E27FC236}">
                <a16:creationId xmlns:a16="http://schemas.microsoft.com/office/drawing/2014/main" id="{1B51D6FF-A4AC-4AC8-A3C1-55A8274A90C2}"/>
              </a:ext>
            </a:extLst>
          </p:cNvPr>
          <p:cNvSpPr>
            <a:spLocks noEditPoints="1"/>
          </p:cNvSpPr>
          <p:nvPr/>
        </p:nvSpPr>
        <p:spPr bwMode="auto">
          <a:xfrm>
            <a:off x="4086644" y="1750879"/>
            <a:ext cx="316777" cy="38356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206">
            <a:extLst>
              <a:ext uri="{FF2B5EF4-FFF2-40B4-BE49-F238E27FC236}">
                <a16:creationId xmlns:a16="http://schemas.microsoft.com/office/drawing/2014/main" id="{9DC5212A-EF53-9D7F-1F11-4ACA1650EDD9}"/>
              </a:ext>
            </a:extLst>
          </p:cNvPr>
          <p:cNvSpPr/>
          <p:nvPr/>
        </p:nvSpPr>
        <p:spPr bwMode="auto">
          <a:xfrm>
            <a:off x="3576307" y="3348544"/>
            <a:ext cx="253803" cy="469441"/>
          </a:xfrm>
          <a:custGeom>
            <a:avLst/>
            <a:gdLst>
              <a:gd name="T0" fmla="*/ 56 w 133"/>
              <a:gd name="T1" fmla="*/ 0 h 246"/>
              <a:gd name="T2" fmla="*/ 121 w 133"/>
              <a:gd name="T3" fmla="*/ 0 h 246"/>
              <a:gd name="T4" fmla="*/ 121 w 133"/>
              <a:gd name="T5" fmla="*/ 41 h 246"/>
              <a:gd name="T6" fmla="*/ 108 w 133"/>
              <a:gd name="T7" fmla="*/ 41 h 246"/>
              <a:gd name="T8" fmla="*/ 133 w 133"/>
              <a:gd name="T9" fmla="*/ 202 h 246"/>
              <a:gd name="T10" fmla="*/ 90 w 133"/>
              <a:gd name="T11" fmla="*/ 246 h 246"/>
              <a:gd name="T12" fmla="*/ 41 w 133"/>
              <a:gd name="T13" fmla="*/ 205 h 246"/>
              <a:gd name="T14" fmla="*/ 56 w 133"/>
              <a:gd name="T15" fmla="*/ 116 h 246"/>
              <a:gd name="T16" fmla="*/ 11 w 133"/>
              <a:gd name="T17" fmla="*/ 155 h 246"/>
              <a:gd name="T18" fmla="*/ 0 w 133"/>
              <a:gd name="T19" fmla="*/ 140 h 246"/>
              <a:gd name="T20" fmla="*/ 64 w 133"/>
              <a:gd name="T21" fmla="*/ 71 h 246"/>
              <a:gd name="T22" fmla="*/ 69 w 133"/>
              <a:gd name="T23" fmla="*/ 41 h 246"/>
              <a:gd name="T24" fmla="*/ 56 w 133"/>
              <a:gd name="T25" fmla="*/ 41 h 246"/>
              <a:gd name="T26" fmla="*/ 56 w 133"/>
              <a:gd name="T27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3" h="246">
                <a:moveTo>
                  <a:pt x="56" y="0"/>
                </a:moveTo>
                <a:lnTo>
                  <a:pt x="121" y="0"/>
                </a:lnTo>
                <a:lnTo>
                  <a:pt x="121" y="41"/>
                </a:lnTo>
                <a:lnTo>
                  <a:pt x="108" y="41"/>
                </a:lnTo>
                <a:lnTo>
                  <a:pt x="133" y="202"/>
                </a:lnTo>
                <a:lnTo>
                  <a:pt x="90" y="246"/>
                </a:lnTo>
                <a:lnTo>
                  <a:pt x="41" y="205"/>
                </a:lnTo>
                <a:lnTo>
                  <a:pt x="56" y="116"/>
                </a:lnTo>
                <a:lnTo>
                  <a:pt x="11" y="155"/>
                </a:lnTo>
                <a:lnTo>
                  <a:pt x="0" y="140"/>
                </a:lnTo>
                <a:lnTo>
                  <a:pt x="64" y="71"/>
                </a:lnTo>
                <a:lnTo>
                  <a:pt x="69" y="41"/>
                </a:lnTo>
                <a:lnTo>
                  <a:pt x="56" y="41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99E4707-5ABF-5E76-4774-F183E8B1E404}"/>
              </a:ext>
            </a:extLst>
          </p:cNvPr>
          <p:cNvGrpSpPr/>
          <p:nvPr/>
        </p:nvGrpSpPr>
        <p:grpSpPr>
          <a:xfrm>
            <a:off x="8358105" y="1492394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0350B8-980E-32F8-84B7-B7D0364152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EC1413-4163-8BC6-78EC-6C815E23EC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691308C-B130-500A-FE63-488B6F78DD4C}"/>
              </a:ext>
            </a:extLst>
          </p:cNvPr>
          <p:cNvGrpSpPr/>
          <p:nvPr/>
        </p:nvGrpSpPr>
        <p:grpSpPr>
          <a:xfrm>
            <a:off x="854732" y="1492394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59E8E48-DDC6-C1E6-41B6-1A9DC67AB0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BE01A25-FA4D-2785-0FDF-FA75D4FD298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CBD790-FE3C-E0F9-AC66-530F9CF51F08}"/>
              </a:ext>
            </a:extLst>
          </p:cNvPr>
          <p:cNvGrpSpPr/>
          <p:nvPr/>
        </p:nvGrpSpPr>
        <p:grpSpPr>
          <a:xfrm>
            <a:off x="8923952" y="3132768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54E36C-932D-1F93-784D-B8DB709DC6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A4847C-5576-5568-648A-B6087D721A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77A4133-D511-E468-53E1-AB0CB10F7E9E}"/>
              </a:ext>
            </a:extLst>
          </p:cNvPr>
          <p:cNvGrpSpPr/>
          <p:nvPr/>
        </p:nvGrpSpPr>
        <p:grpSpPr>
          <a:xfrm>
            <a:off x="315535" y="3132768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E464CBE-3D66-C3F0-7CA4-5A625354BFB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206C40D-D9AA-6E6E-39A5-7F21AC79E58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84F3CAF-DDD6-82D1-AD1B-EA7130498F3E}"/>
              </a:ext>
            </a:extLst>
          </p:cNvPr>
          <p:cNvGrpSpPr/>
          <p:nvPr/>
        </p:nvGrpSpPr>
        <p:grpSpPr>
          <a:xfrm>
            <a:off x="8358105" y="4704792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C524935-5E58-D9DD-EF63-465A14CF13C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2046FCB-BEDC-6EAF-A7A0-2D93A92944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AA9B2FF-14E0-824E-9988-A1BADF12788B}"/>
              </a:ext>
            </a:extLst>
          </p:cNvPr>
          <p:cNvGrpSpPr/>
          <p:nvPr/>
        </p:nvGrpSpPr>
        <p:grpSpPr>
          <a:xfrm>
            <a:off x="854732" y="4704792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E7E768-BB7F-DA63-3AA7-EFA768F643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079A906-5592-4BC2-22DA-9A379516451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12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 descr="D:\51PPT模板网\51pptmoban.com\图片.jpg">
            <a:extLst>
              <a:ext uri="{FF2B5EF4-FFF2-40B4-BE49-F238E27FC236}">
                <a16:creationId xmlns:a16="http://schemas.microsoft.com/office/drawing/2014/main" id="{5EA3FBDB-BF43-C095-D3B7-C0E6D6E2F82B}"/>
              </a:ext>
            </a:extLst>
          </p:cNvPr>
          <p:cNvSpPr/>
          <p:nvPr/>
        </p:nvSpPr>
        <p:spPr>
          <a:xfrm flipH="1">
            <a:off x="901284" y="906336"/>
            <a:ext cx="10389432" cy="2866430"/>
          </a:xfrm>
          <a:custGeom>
            <a:avLst/>
            <a:gdLst>
              <a:gd name="connsiteX0" fmla="*/ 5217228 w 7566446"/>
              <a:gd name="connsiteY0" fmla="*/ 0 h 2087572"/>
              <a:gd name="connsiteX1" fmla="*/ 5001629 w 7566446"/>
              <a:gd name="connsiteY1" fmla="*/ 5729 h 2087572"/>
              <a:gd name="connsiteX2" fmla="*/ 3864133 w 7566446"/>
              <a:gd name="connsiteY2" fmla="*/ 351801 h 2087572"/>
              <a:gd name="connsiteX3" fmla="*/ 3783223 w 7566446"/>
              <a:gd name="connsiteY3" fmla="*/ 417428 h 2087572"/>
              <a:gd name="connsiteX4" fmla="*/ 3702313 w 7566446"/>
              <a:gd name="connsiteY4" fmla="*/ 351801 h 2087572"/>
              <a:gd name="connsiteX5" fmla="*/ 2564817 w 7566446"/>
              <a:gd name="connsiteY5" fmla="*/ 5729 h 2087572"/>
              <a:gd name="connsiteX6" fmla="*/ 2349218 w 7566446"/>
              <a:gd name="connsiteY6" fmla="*/ 0 h 2087572"/>
              <a:gd name="connsiteX7" fmla="*/ 90323 w 7566446"/>
              <a:gd name="connsiteY7" fmla="*/ 569253 h 2087572"/>
              <a:gd name="connsiteX8" fmla="*/ 0 w 7566446"/>
              <a:gd name="connsiteY8" fmla="*/ 587850 h 2087572"/>
              <a:gd name="connsiteX9" fmla="*/ 58519 w 7566446"/>
              <a:gd name="connsiteY9" fmla="*/ 649262 h 2087572"/>
              <a:gd name="connsiteX10" fmla="*/ 566449 w 7566446"/>
              <a:gd name="connsiteY10" fmla="*/ 1882183 h 2087572"/>
              <a:gd name="connsiteX11" fmla="*/ 575431 w 7566446"/>
              <a:gd name="connsiteY11" fmla="*/ 2087572 h 2087572"/>
              <a:gd name="connsiteX12" fmla="*/ 694070 w 7566446"/>
              <a:gd name="connsiteY12" fmla="*/ 2056767 h 2087572"/>
              <a:gd name="connsiteX13" fmla="*/ 2494250 w 7566446"/>
              <a:gd name="connsiteY13" fmla="*/ 1604878 h 2087572"/>
              <a:gd name="connsiteX14" fmla="*/ 2688092 w 7566446"/>
              <a:gd name="connsiteY14" fmla="*/ 1610029 h 2087572"/>
              <a:gd name="connsiteX15" fmla="*/ 3620333 w 7566446"/>
              <a:gd name="connsiteY15" fmla="*/ 1860358 h 2087572"/>
              <a:gd name="connsiteX16" fmla="*/ 3783223 w 7566446"/>
              <a:gd name="connsiteY16" fmla="*/ 1980131 h 2087572"/>
              <a:gd name="connsiteX17" fmla="*/ 3946113 w 7566446"/>
              <a:gd name="connsiteY17" fmla="*/ 1860358 h 2087572"/>
              <a:gd name="connsiteX18" fmla="*/ 4878354 w 7566446"/>
              <a:gd name="connsiteY18" fmla="*/ 1610029 h 2087572"/>
              <a:gd name="connsiteX19" fmla="*/ 5072196 w 7566446"/>
              <a:gd name="connsiteY19" fmla="*/ 1604878 h 2087572"/>
              <a:gd name="connsiteX20" fmla="*/ 6872376 w 7566446"/>
              <a:gd name="connsiteY20" fmla="*/ 2056767 h 2087572"/>
              <a:gd name="connsiteX21" fmla="*/ 6991015 w 7566446"/>
              <a:gd name="connsiteY21" fmla="*/ 2087572 h 2087572"/>
              <a:gd name="connsiteX22" fmla="*/ 6999997 w 7566446"/>
              <a:gd name="connsiteY22" fmla="*/ 1882183 h 2087572"/>
              <a:gd name="connsiteX23" fmla="*/ 7507927 w 7566446"/>
              <a:gd name="connsiteY23" fmla="*/ 649262 h 2087572"/>
              <a:gd name="connsiteX24" fmla="*/ 7566446 w 7566446"/>
              <a:gd name="connsiteY24" fmla="*/ 587850 h 2087572"/>
              <a:gd name="connsiteX25" fmla="*/ 7476123 w 7566446"/>
              <a:gd name="connsiteY25" fmla="*/ 569253 h 2087572"/>
              <a:gd name="connsiteX26" fmla="*/ 5217228 w 7566446"/>
              <a:gd name="connsiteY26" fmla="*/ 0 h 208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66446" h="2087572">
                <a:moveTo>
                  <a:pt x="5217228" y="0"/>
                </a:moveTo>
                <a:cubicBezTo>
                  <a:pt x="5147784" y="-32"/>
                  <a:pt x="5075989" y="1809"/>
                  <a:pt x="5001629" y="5729"/>
                </a:cubicBezTo>
                <a:cubicBezTo>
                  <a:pt x="4431717" y="35514"/>
                  <a:pt x="4078559" y="192885"/>
                  <a:pt x="3864133" y="351801"/>
                </a:cubicBezTo>
                <a:lnTo>
                  <a:pt x="3783223" y="417428"/>
                </a:lnTo>
                <a:lnTo>
                  <a:pt x="3702313" y="351801"/>
                </a:lnTo>
                <a:cubicBezTo>
                  <a:pt x="3487887" y="192885"/>
                  <a:pt x="3134729" y="35514"/>
                  <a:pt x="2564817" y="5729"/>
                </a:cubicBezTo>
                <a:cubicBezTo>
                  <a:pt x="2490457" y="1809"/>
                  <a:pt x="2418662" y="-32"/>
                  <a:pt x="2349218" y="0"/>
                </a:cubicBezTo>
                <a:cubicBezTo>
                  <a:pt x="1307564" y="471"/>
                  <a:pt x="795004" y="422266"/>
                  <a:pt x="90323" y="569253"/>
                </a:cubicBezTo>
                <a:lnTo>
                  <a:pt x="0" y="587850"/>
                </a:lnTo>
                <a:lnTo>
                  <a:pt x="58519" y="649262"/>
                </a:lnTo>
                <a:cubicBezTo>
                  <a:pt x="338043" y="972022"/>
                  <a:pt x="524262" y="1402520"/>
                  <a:pt x="566449" y="1882183"/>
                </a:cubicBezTo>
                <a:lnTo>
                  <a:pt x="575431" y="2087572"/>
                </a:lnTo>
                <a:lnTo>
                  <a:pt x="694070" y="2056767"/>
                </a:lnTo>
                <a:cubicBezTo>
                  <a:pt x="1219522" y="1895642"/>
                  <a:pt x="1674783" y="1605248"/>
                  <a:pt x="2494250" y="1604878"/>
                </a:cubicBezTo>
                <a:cubicBezTo>
                  <a:pt x="2556686" y="1604849"/>
                  <a:pt x="2621236" y="1606504"/>
                  <a:pt x="2688092" y="1610029"/>
                </a:cubicBezTo>
                <a:cubicBezTo>
                  <a:pt x="3127291" y="1632982"/>
                  <a:pt x="3423313" y="1740213"/>
                  <a:pt x="3620333" y="1860358"/>
                </a:cubicBezTo>
                <a:lnTo>
                  <a:pt x="3783223" y="1980131"/>
                </a:lnTo>
                <a:lnTo>
                  <a:pt x="3946113" y="1860358"/>
                </a:lnTo>
                <a:cubicBezTo>
                  <a:pt x="4143133" y="1740213"/>
                  <a:pt x="4439155" y="1632982"/>
                  <a:pt x="4878354" y="1610029"/>
                </a:cubicBezTo>
                <a:cubicBezTo>
                  <a:pt x="4945210" y="1606504"/>
                  <a:pt x="5009760" y="1604849"/>
                  <a:pt x="5072196" y="1604878"/>
                </a:cubicBezTo>
                <a:cubicBezTo>
                  <a:pt x="5891663" y="1605248"/>
                  <a:pt x="6346924" y="1895642"/>
                  <a:pt x="6872376" y="2056767"/>
                </a:cubicBezTo>
                <a:lnTo>
                  <a:pt x="6991015" y="2087572"/>
                </a:lnTo>
                <a:lnTo>
                  <a:pt x="6999997" y="1882183"/>
                </a:lnTo>
                <a:cubicBezTo>
                  <a:pt x="7042184" y="1402520"/>
                  <a:pt x="7228403" y="972022"/>
                  <a:pt x="7507927" y="649262"/>
                </a:cubicBezTo>
                <a:lnTo>
                  <a:pt x="7566446" y="587850"/>
                </a:lnTo>
                <a:lnTo>
                  <a:pt x="7476123" y="569253"/>
                </a:lnTo>
                <a:cubicBezTo>
                  <a:pt x="6771442" y="422266"/>
                  <a:pt x="6258882" y="471"/>
                  <a:pt x="5217228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-3257550" sx="100000" sy="100000" flip="none" algn="tl"/>
          </a:blip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085873" y="274047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E478ABB-AD7D-91FC-FB2B-9EE0F78F299E}"/>
              </a:ext>
            </a:extLst>
          </p:cNvPr>
          <p:cNvSpPr/>
          <p:nvPr/>
        </p:nvSpPr>
        <p:spPr>
          <a:xfrm>
            <a:off x="4984589" y="4923726"/>
            <a:ext cx="811349" cy="811349"/>
          </a:xfrm>
          <a:prstGeom prst="ellipse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00931AE-0987-CC2A-A217-A372ECBCC980}"/>
              </a:ext>
            </a:extLst>
          </p:cNvPr>
          <p:cNvSpPr/>
          <p:nvPr/>
        </p:nvSpPr>
        <p:spPr>
          <a:xfrm>
            <a:off x="6354144" y="3777939"/>
            <a:ext cx="811349" cy="811349"/>
          </a:xfrm>
          <a:prstGeom prst="ellipse">
            <a:avLst/>
          </a:prstGeom>
          <a:solidFill>
            <a:srgbClr val="9A7C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FF91BE4-7DBC-B69F-06E6-6FE18EA80C5D}"/>
              </a:ext>
            </a:extLst>
          </p:cNvPr>
          <p:cNvSpPr/>
          <p:nvPr/>
        </p:nvSpPr>
        <p:spPr>
          <a:xfrm>
            <a:off x="6354144" y="4918562"/>
            <a:ext cx="811349" cy="811349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84EDC88-2CF1-8BB8-FCC5-86B4637DB020}"/>
              </a:ext>
            </a:extLst>
          </p:cNvPr>
          <p:cNvSpPr/>
          <p:nvPr/>
        </p:nvSpPr>
        <p:spPr>
          <a:xfrm>
            <a:off x="4984589" y="3783103"/>
            <a:ext cx="811349" cy="811349"/>
          </a:xfrm>
          <a:prstGeom prst="ellipse">
            <a:avLst/>
          </a:pr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8" name="声音">
            <a:extLst>
              <a:ext uri="{FF2B5EF4-FFF2-40B4-BE49-F238E27FC236}">
                <a16:creationId xmlns:a16="http://schemas.microsoft.com/office/drawing/2014/main" id="{13985A86-CA8D-3EAF-A4AD-13053D8CB41B}"/>
              </a:ext>
            </a:extLst>
          </p:cNvPr>
          <p:cNvSpPr/>
          <p:nvPr/>
        </p:nvSpPr>
        <p:spPr bwMode="auto">
          <a:xfrm>
            <a:off x="5236977" y="4056447"/>
            <a:ext cx="306574" cy="264662"/>
          </a:xfrm>
          <a:custGeom>
            <a:avLst/>
            <a:gdLst>
              <a:gd name="T0" fmla="*/ 1499181 w 11623697"/>
              <a:gd name="T1" fmla="*/ 344243 h 11176000"/>
              <a:gd name="T2" fmla="*/ 1800280 w 11623697"/>
              <a:gd name="T3" fmla="*/ 836727 h 11176000"/>
              <a:gd name="T4" fmla="*/ 1502668 w 11623697"/>
              <a:gd name="T5" fmla="*/ 1414102 h 11176000"/>
              <a:gd name="T6" fmla="*/ 1501515 w 11623697"/>
              <a:gd name="T7" fmla="*/ 1060230 h 11176000"/>
              <a:gd name="T8" fmla="*/ 1497593 w 11623697"/>
              <a:gd name="T9" fmla="*/ 1067312 h 11176000"/>
              <a:gd name="T10" fmla="*/ 1377695 w 11623697"/>
              <a:gd name="T11" fmla="*/ 1215179 h 11176000"/>
              <a:gd name="T12" fmla="*/ 1366647 w 11623697"/>
              <a:gd name="T13" fmla="*/ 523988 h 11176000"/>
              <a:gd name="T14" fmla="*/ 1493887 w 11623697"/>
              <a:gd name="T15" fmla="*/ 652530 h 11176000"/>
              <a:gd name="T16" fmla="*/ 1500218 w 11623697"/>
              <a:gd name="T17" fmla="*/ 662348 h 11176000"/>
              <a:gd name="T18" fmla="*/ 1232392 w 11623697"/>
              <a:gd name="T19" fmla="*/ 0 h 11176000"/>
              <a:gd name="T20" fmla="*/ 1232392 w 11623697"/>
              <a:gd name="T21" fmla="*/ 1731052 h 11176000"/>
              <a:gd name="T22" fmla="*/ 472105 w 11623697"/>
              <a:gd name="T23" fmla="*/ 1285011 h 11176000"/>
              <a:gd name="T24" fmla="*/ 0 w 11623697"/>
              <a:gd name="T25" fmla="*/ 1311321 h 11176000"/>
              <a:gd name="T26" fmla="*/ 0 w 11623697"/>
              <a:gd name="T27" fmla="*/ 498415 h 11176000"/>
              <a:gd name="T28" fmla="*/ 445795 w 11623697"/>
              <a:gd name="T29" fmla="*/ 498415 h 111760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623697" h="11176000">
                <a:moveTo>
                  <a:pt x="9678988" y="2222500"/>
                </a:moveTo>
                <a:cubicBezTo>
                  <a:pt x="9678988" y="2222500"/>
                  <a:pt x="11409030" y="3194766"/>
                  <a:pt x="11622940" y="5402071"/>
                </a:cubicBezTo>
                <a:cubicBezTo>
                  <a:pt x="11622940" y="5402071"/>
                  <a:pt x="11720513" y="8202495"/>
                  <a:pt x="9701505" y="9129713"/>
                </a:cubicBezTo>
                <a:lnTo>
                  <a:pt x="9694057" y="6845043"/>
                </a:lnTo>
                <a:lnTo>
                  <a:pt x="9668736" y="6890770"/>
                </a:lnTo>
                <a:cubicBezTo>
                  <a:pt x="9485652" y="7194435"/>
                  <a:pt x="9233004" y="7513275"/>
                  <a:pt x="8894655" y="7845426"/>
                </a:cubicBezTo>
                <a:lnTo>
                  <a:pt x="8823325" y="3382963"/>
                </a:lnTo>
                <a:cubicBezTo>
                  <a:pt x="8823325" y="3382963"/>
                  <a:pt x="9281824" y="3680900"/>
                  <a:pt x="9644809" y="4212859"/>
                </a:cubicBezTo>
                <a:lnTo>
                  <a:pt x="9685683" y="4276247"/>
                </a:lnTo>
                <a:lnTo>
                  <a:pt x="9678988" y="2222500"/>
                </a:lnTo>
                <a:close/>
                <a:moveTo>
                  <a:pt x="7956550" y="0"/>
                </a:moveTo>
                <a:lnTo>
                  <a:pt x="7956550" y="11176000"/>
                </a:lnTo>
                <a:lnTo>
                  <a:pt x="3048000" y="8296275"/>
                </a:lnTo>
                <a:lnTo>
                  <a:pt x="0" y="8466138"/>
                </a:lnTo>
                <a:lnTo>
                  <a:pt x="0" y="3217863"/>
                </a:lnTo>
                <a:lnTo>
                  <a:pt x="2878138" y="3217863"/>
                </a:lnTo>
                <a:lnTo>
                  <a:pt x="7956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Ins="360000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雨伞" descr="D:\51PPT模板网\51pptmoban.com\图片.jpg">
            <a:extLst>
              <a:ext uri="{FF2B5EF4-FFF2-40B4-BE49-F238E27FC236}">
                <a16:creationId xmlns:a16="http://schemas.microsoft.com/office/drawing/2014/main" id="{64BEA5B1-1576-B47D-585D-D690AA3638D1}"/>
              </a:ext>
            </a:extLst>
          </p:cNvPr>
          <p:cNvSpPr/>
          <p:nvPr/>
        </p:nvSpPr>
        <p:spPr>
          <a:xfrm>
            <a:off x="6580618" y="4004413"/>
            <a:ext cx="358400" cy="358400"/>
          </a:xfrm>
          <a:custGeom>
            <a:avLst/>
            <a:gdLst>
              <a:gd name="connsiteX0" fmla="*/ 10295531 w 10295617"/>
              <a:gd name="connsiteY0" fmla="*/ 6044312 h 10760938"/>
              <a:gd name="connsiteX1" fmla="*/ 10295617 w 10295617"/>
              <a:gd name="connsiteY1" fmla="*/ 6046023 h 10760938"/>
              <a:gd name="connsiteX2" fmla="*/ 10295311 w 10295617"/>
              <a:gd name="connsiteY2" fmla="*/ 6046023 h 10760938"/>
              <a:gd name="connsiteX3" fmla="*/ 86 w 10295617"/>
              <a:gd name="connsiteY3" fmla="*/ 6044312 h 10760938"/>
              <a:gd name="connsiteX4" fmla="*/ 306 w 10295617"/>
              <a:gd name="connsiteY4" fmla="*/ 6046023 h 10760938"/>
              <a:gd name="connsiteX5" fmla="*/ 0 w 10295617"/>
              <a:gd name="connsiteY5" fmla="*/ 6046023 h 10760938"/>
              <a:gd name="connsiteX6" fmla="*/ 5147809 w 10295617"/>
              <a:gd name="connsiteY6" fmla="*/ 0 h 10760938"/>
              <a:gd name="connsiteX7" fmla="*/ 5325006 w 10295617"/>
              <a:gd name="connsiteY7" fmla="*/ 177197 h 10760938"/>
              <a:gd name="connsiteX8" fmla="*/ 5325006 w 10295617"/>
              <a:gd name="connsiteY8" fmla="*/ 837837 h 10760938"/>
              <a:gd name="connsiteX9" fmla="*/ 5396256 w 10295617"/>
              <a:gd name="connsiteY9" fmla="*/ 839547 h 10760938"/>
              <a:gd name="connsiteX10" fmla="*/ 10269039 w 10295617"/>
              <a:gd name="connsiteY10" fmla="*/ 5513084 h 10760938"/>
              <a:gd name="connsiteX11" fmla="*/ 10295425 w 10295617"/>
              <a:gd name="connsiteY11" fmla="*/ 6042158 h 10760938"/>
              <a:gd name="connsiteX12" fmla="*/ 10260748 w 10295617"/>
              <a:gd name="connsiteY12" fmla="*/ 5773580 h 10760938"/>
              <a:gd name="connsiteX13" fmla="*/ 8579250 w 10295617"/>
              <a:gd name="connsiteY13" fmla="*/ 4703575 h 10760938"/>
              <a:gd name="connsiteX14" fmla="*/ 6897754 w 10295617"/>
              <a:gd name="connsiteY14" fmla="*/ 5773580 h 10760938"/>
              <a:gd name="connsiteX15" fmla="*/ 6863530 w 10295617"/>
              <a:gd name="connsiteY15" fmla="*/ 6038646 h 10760938"/>
              <a:gd name="connsiteX16" fmla="*/ 6829306 w 10295617"/>
              <a:gd name="connsiteY16" fmla="*/ 5773580 h 10760938"/>
              <a:gd name="connsiteX17" fmla="*/ 5451635 w 10295617"/>
              <a:gd name="connsiteY17" fmla="*/ 4724506 h 10760938"/>
              <a:gd name="connsiteX18" fmla="*/ 5325006 w 10295617"/>
              <a:gd name="connsiteY18" fmla="*/ 4711318 h 10760938"/>
              <a:gd name="connsiteX19" fmla="*/ 5325006 w 10295617"/>
              <a:gd name="connsiteY19" fmla="*/ 9805674 h 10760938"/>
              <a:gd name="connsiteX20" fmla="*/ 5325006 w 10295617"/>
              <a:gd name="connsiteY20" fmla="*/ 9821152 h 10760938"/>
              <a:gd name="connsiteX21" fmla="*/ 5323964 w 10295617"/>
              <a:gd name="connsiteY21" fmla="*/ 9821152 h 10760938"/>
              <a:gd name="connsiteX22" fmla="*/ 5316404 w 10295617"/>
              <a:gd name="connsiteY22" fmla="*/ 9933477 h 10760938"/>
              <a:gd name="connsiteX23" fmla="*/ 4838721 w 10295617"/>
              <a:gd name="connsiteY23" fmla="*/ 10637788 h 10760938"/>
              <a:gd name="connsiteX24" fmla="*/ 3875045 w 10295617"/>
              <a:gd name="connsiteY24" fmla="*/ 10623063 h 10760938"/>
              <a:gd name="connsiteX25" fmla="*/ 3414410 w 10295617"/>
              <a:gd name="connsiteY25" fmla="*/ 9776480 h 10760938"/>
              <a:gd name="connsiteX26" fmla="*/ 3769699 w 10295617"/>
              <a:gd name="connsiteY26" fmla="*/ 9787246 h 10760938"/>
              <a:gd name="connsiteX27" fmla="*/ 4058978 w 10295617"/>
              <a:gd name="connsiteY27" fmla="*/ 10318901 h 10760938"/>
              <a:gd name="connsiteX28" fmla="*/ 4664167 w 10295617"/>
              <a:gd name="connsiteY28" fmla="*/ 10328148 h 10760938"/>
              <a:gd name="connsiteX29" fmla="*/ 4969554 w 10295617"/>
              <a:gd name="connsiteY29" fmla="*/ 9805580 h 10760938"/>
              <a:gd name="connsiteX30" fmla="*/ 4970612 w 10295617"/>
              <a:gd name="connsiteY30" fmla="*/ 9805580 h 10760938"/>
              <a:gd name="connsiteX31" fmla="*/ 4970612 w 10295617"/>
              <a:gd name="connsiteY31" fmla="*/ 4711318 h 10760938"/>
              <a:gd name="connsiteX32" fmla="*/ 4843983 w 10295617"/>
              <a:gd name="connsiteY32" fmla="*/ 4724506 h 10760938"/>
              <a:gd name="connsiteX33" fmla="*/ 3466313 w 10295617"/>
              <a:gd name="connsiteY33" fmla="*/ 5773580 h 10760938"/>
              <a:gd name="connsiteX34" fmla="*/ 3432089 w 10295617"/>
              <a:gd name="connsiteY34" fmla="*/ 6038646 h 10760938"/>
              <a:gd name="connsiteX35" fmla="*/ 3397865 w 10295617"/>
              <a:gd name="connsiteY35" fmla="*/ 5773580 h 10760938"/>
              <a:gd name="connsiteX36" fmla="*/ 1716367 w 10295617"/>
              <a:gd name="connsiteY36" fmla="*/ 4703575 h 10760938"/>
              <a:gd name="connsiteX37" fmla="*/ 34871 w 10295617"/>
              <a:gd name="connsiteY37" fmla="*/ 5773580 h 10760938"/>
              <a:gd name="connsiteX38" fmla="*/ 194 w 10295617"/>
              <a:gd name="connsiteY38" fmla="*/ 6042158 h 10760938"/>
              <a:gd name="connsiteX39" fmla="*/ 26578 w 10295617"/>
              <a:gd name="connsiteY39" fmla="*/ 5513084 h 10760938"/>
              <a:gd name="connsiteX40" fmla="*/ 4899361 w 10295617"/>
              <a:gd name="connsiteY40" fmla="*/ 839547 h 10760938"/>
              <a:gd name="connsiteX41" fmla="*/ 4970612 w 10295617"/>
              <a:gd name="connsiteY41" fmla="*/ 837837 h 10760938"/>
              <a:gd name="connsiteX42" fmla="*/ 4970612 w 10295617"/>
              <a:gd name="connsiteY42" fmla="*/ 177197 h 10760938"/>
              <a:gd name="connsiteX43" fmla="*/ 5147809 w 10295617"/>
              <a:gd name="connsiteY43" fmla="*/ 0 h 107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295617" h="10760938">
                <a:moveTo>
                  <a:pt x="10295531" y="6044312"/>
                </a:moveTo>
                <a:lnTo>
                  <a:pt x="10295617" y="6046023"/>
                </a:lnTo>
                <a:lnTo>
                  <a:pt x="10295311" y="6046023"/>
                </a:lnTo>
                <a:close/>
                <a:moveTo>
                  <a:pt x="86" y="6044312"/>
                </a:moveTo>
                <a:lnTo>
                  <a:pt x="306" y="6046023"/>
                </a:lnTo>
                <a:lnTo>
                  <a:pt x="0" y="6046023"/>
                </a:lnTo>
                <a:close/>
                <a:moveTo>
                  <a:pt x="5147809" y="0"/>
                </a:moveTo>
                <a:cubicBezTo>
                  <a:pt x="5245672" y="0"/>
                  <a:pt x="5325006" y="79334"/>
                  <a:pt x="5325006" y="177197"/>
                </a:cubicBezTo>
                <a:lnTo>
                  <a:pt x="5325006" y="837837"/>
                </a:lnTo>
                <a:lnTo>
                  <a:pt x="5396256" y="839547"/>
                </a:lnTo>
                <a:cubicBezTo>
                  <a:pt x="7948306" y="962340"/>
                  <a:pt x="10013658" y="2966815"/>
                  <a:pt x="10269039" y="5513084"/>
                </a:cubicBezTo>
                <a:lnTo>
                  <a:pt x="10295425" y="6042158"/>
                </a:lnTo>
                <a:lnTo>
                  <a:pt x="10260748" y="5773580"/>
                </a:lnTo>
                <a:cubicBezTo>
                  <a:pt x="10100703" y="5162929"/>
                  <a:pt x="9408684" y="4703575"/>
                  <a:pt x="8579250" y="4703575"/>
                </a:cubicBezTo>
                <a:cubicBezTo>
                  <a:pt x="7749818" y="4703575"/>
                  <a:pt x="7057798" y="5162929"/>
                  <a:pt x="6897754" y="5773580"/>
                </a:cubicBezTo>
                <a:lnTo>
                  <a:pt x="6863530" y="6038646"/>
                </a:lnTo>
                <a:lnTo>
                  <a:pt x="6829306" y="5773580"/>
                </a:lnTo>
                <a:cubicBezTo>
                  <a:pt x="6689267" y="5239260"/>
                  <a:pt x="6141936" y="4820778"/>
                  <a:pt x="5451635" y="4724506"/>
                </a:cubicBezTo>
                <a:lnTo>
                  <a:pt x="5325006" y="4711318"/>
                </a:lnTo>
                <a:lnTo>
                  <a:pt x="5325006" y="9805674"/>
                </a:lnTo>
                <a:lnTo>
                  <a:pt x="5325006" y="9821152"/>
                </a:lnTo>
                <a:lnTo>
                  <a:pt x="5323964" y="9821152"/>
                </a:lnTo>
                <a:lnTo>
                  <a:pt x="5316404" y="9933477"/>
                </a:lnTo>
                <a:cubicBezTo>
                  <a:pt x="5276666" y="10227644"/>
                  <a:pt x="5101532" y="10489633"/>
                  <a:pt x="4838721" y="10637788"/>
                </a:cubicBezTo>
                <a:cubicBezTo>
                  <a:pt x="4538366" y="10807108"/>
                  <a:pt x="4170086" y="10801480"/>
                  <a:pt x="3875045" y="10623063"/>
                </a:cubicBezTo>
                <a:cubicBezTo>
                  <a:pt x="3580003" y="10444646"/>
                  <a:pt x="3403967" y="10121115"/>
                  <a:pt x="3414410" y="9776480"/>
                </a:cubicBezTo>
                <a:lnTo>
                  <a:pt x="3769699" y="9787246"/>
                </a:lnTo>
                <a:cubicBezTo>
                  <a:pt x="3763141" y="10003677"/>
                  <a:pt x="3873692" y="10206855"/>
                  <a:pt x="4058978" y="10318901"/>
                </a:cubicBezTo>
                <a:cubicBezTo>
                  <a:pt x="4244264" y="10430947"/>
                  <a:pt x="4475544" y="10434481"/>
                  <a:pt x="4664167" y="10328148"/>
                </a:cubicBezTo>
                <a:cubicBezTo>
                  <a:pt x="4852790" y="10221815"/>
                  <a:pt x="4969497" y="10022110"/>
                  <a:pt x="4969554" y="9805580"/>
                </a:cubicBezTo>
                <a:lnTo>
                  <a:pt x="4970612" y="9805580"/>
                </a:lnTo>
                <a:lnTo>
                  <a:pt x="4970612" y="4711318"/>
                </a:lnTo>
                <a:lnTo>
                  <a:pt x="4843983" y="4724506"/>
                </a:lnTo>
                <a:cubicBezTo>
                  <a:pt x="4153684" y="4820778"/>
                  <a:pt x="3606351" y="5239260"/>
                  <a:pt x="3466313" y="5773580"/>
                </a:cubicBezTo>
                <a:lnTo>
                  <a:pt x="3432089" y="6038646"/>
                </a:lnTo>
                <a:lnTo>
                  <a:pt x="3397865" y="5773580"/>
                </a:lnTo>
                <a:cubicBezTo>
                  <a:pt x="3237820" y="5162929"/>
                  <a:pt x="2545801" y="4703575"/>
                  <a:pt x="1716367" y="4703575"/>
                </a:cubicBezTo>
                <a:cubicBezTo>
                  <a:pt x="886935" y="4703575"/>
                  <a:pt x="194916" y="5162929"/>
                  <a:pt x="34871" y="5773580"/>
                </a:cubicBezTo>
                <a:lnTo>
                  <a:pt x="194" y="6042158"/>
                </a:lnTo>
                <a:lnTo>
                  <a:pt x="26578" y="5513084"/>
                </a:lnTo>
                <a:cubicBezTo>
                  <a:pt x="281959" y="2966815"/>
                  <a:pt x="2347313" y="962340"/>
                  <a:pt x="4899361" y="839547"/>
                </a:cubicBezTo>
                <a:lnTo>
                  <a:pt x="4970612" y="837837"/>
                </a:lnTo>
                <a:lnTo>
                  <a:pt x="4970612" y="177197"/>
                </a:lnTo>
                <a:cubicBezTo>
                  <a:pt x="4970612" y="79334"/>
                  <a:pt x="5049946" y="0"/>
                  <a:pt x="5147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sp>
        <p:nvSpPr>
          <p:cNvPr id="20" name="锁" descr="D:\51PPT模板网\51pptmoban.com\图片.jpg">
            <a:extLst>
              <a:ext uri="{FF2B5EF4-FFF2-40B4-BE49-F238E27FC236}">
                <a16:creationId xmlns:a16="http://schemas.microsoft.com/office/drawing/2014/main" id="{9A2212CB-B562-6C37-423A-22F3F371F6B4}"/>
              </a:ext>
            </a:extLst>
          </p:cNvPr>
          <p:cNvSpPr/>
          <p:nvPr/>
        </p:nvSpPr>
        <p:spPr>
          <a:xfrm>
            <a:off x="5236975" y="5176112"/>
            <a:ext cx="306576" cy="306576"/>
          </a:xfrm>
          <a:custGeom>
            <a:avLst/>
            <a:gdLst>
              <a:gd name="connsiteX0" fmla="*/ 1594270 w 6020639"/>
              <a:gd name="connsiteY0" fmla="*/ 0 h 5899621"/>
              <a:gd name="connsiteX1" fmla="*/ 3180309 w 6020639"/>
              <a:gd name="connsiteY1" fmla="*/ 1431265 h 5899621"/>
              <a:gd name="connsiteX2" fmla="*/ 3187901 w 6020639"/>
              <a:gd name="connsiteY2" fmla="*/ 1581620 h 5899621"/>
              <a:gd name="connsiteX3" fmla="*/ 3188539 w 6020639"/>
              <a:gd name="connsiteY3" fmla="*/ 1581620 h 5899621"/>
              <a:gd name="connsiteX4" fmla="*/ 3188539 w 6020639"/>
              <a:gd name="connsiteY4" fmla="*/ 1594250 h 5899621"/>
              <a:gd name="connsiteX5" fmla="*/ 3188540 w 6020639"/>
              <a:gd name="connsiteY5" fmla="*/ 1594270 h 5899621"/>
              <a:gd name="connsiteX6" fmla="*/ 3188539 w 6020639"/>
              <a:gd name="connsiteY6" fmla="*/ 1594270 h 5899621"/>
              <a:gd name="connsiteX7" fmla="*/ 3188539 w 6020639"/>
              <a:gd name="connsiteY7" fmla="*/ 2800821 h 5899621"/>
              <a:gd name="connsiteX8" fmla="*/ 5779057 w 6020639"/>
              <a:gd name="connsiteY8" fmla="*/ 2800821 h 5899621"/>
              <a:gd name="connsiteX9" fmla="*/ 6020639 w 6020639"/>
              <a:gd name="connsiteY9" fmla="*/ 3042403 h 5899621"/>
              <a:gd name="connsiteX10" fmla="*/ 6020639 w 6020639"/>
              <a:gd name="connsiteY10" fmla="*/ 5658039 h 5899621"/>
              <a:gd name="connsiteX11" fmla="*/ 5779057 w 6020639"/>
              <a:gd name="connsiteY11" fmla="*/ 5899621 h 5899621"/>
              <a:gd name="connsiteX12" fmla="*/ 2033121 w 6020639"/>
              <a:gd name="connsiteY12" fmla="*/ 5899621 h 5899621"/>
              <a:gd name="connsiteX13" fmla="*/ 1791539 w 6020639"/>
              <a:gd name="connsiteY13" fmla="*/ 5658039 h 5899621"/>
              <a:gd name="connsiteX14" fmla="*/ 1791539 w 6020639"/>
              <a:gd name="connsiteY14" fmla="*/ 3042403 h 5899621"/>
              <a:gd name="connsiteX15" fmla="*/ 2033121 w 6020639"/>
              <a:gd name="connsiteY15" fmla="*/ 2800821 h 5899621"/>
              <a:gd name="connsiteX16" fmla="*/ 2390775 w 6020639"/>
              <a:gd name="connsiteY16" fmla="*/ 2800821 h 5899621"/>
              <a:gd name="connsiteX17" fmla="*/ 2390775 w 6020639"/>
              <a:gd name="connsiteY17" fmla="*/ 1581814 h 5899621"/>
              <a:gd name="connsiteX18" fmla="*/ 2387289 w 6020639"/>
              <a:gd name="connsiteY18" fmla="*/ 1512768 h 5899621"/>
              <a:gd name="connsiteX19" fmla="*/ 1594269 w 6020639"/>
              <a:gd name="connsiteY19" fmla="*/ 797135 h 5899621"/>
              <a:gd name="connsiteX20" fmla="*/ 801250 w 6020639"/>
              <a:gd name="connsiteY20" fmla="*/ 1512768 h 5899621"/>
              <a:gd name="connsiteX21" fmla="*/ 797764 w 6020639"/>
              <a:gd name="connsiteY21" fmla="*/ 1581793 h 5899621"/>
              <a:gd name="connsiteX22" fmla="*/ 797764 w 6020639"/>
              <a:gd name="connsiteY22" fmla="*/ 2465904 h 5899621"/>
              <a:gd name="connsiteX23" fmla="*/ 329587 w 6020639"/>
              <a:gd name="connsiteY23" fmla="*/ 2465904 h 5899621"/>
              <a:gd name="connsiteX24" fmla="*/ 797764 w 6020639"/>
              <a:gd name="connsiteY24" fmla="*/ 3008564 h 5899621"/>
              <a:gd name="connsiteX25" fmla="*/ 797764 w 6020639"/>
              <a:gd name="connsiteY25" fmla="*/ 3159595 h 5899621"/>
              <a:gd name="connsiteX26" fmla="*/ 0 w 6020639"/>
              <a:gd name="connsiteY26" fmla="*/ 3159595 h 5899621"/>
              <a:gd name="connsiteX27" fmla="*/ 0 w 6020639"/>
              <a:gd name="connsiteY27" fmla="*/ 1594270 h 5899621"/>
              <a:gd name="connsiteX28" fmla="*/ 0 w 6020639"/>
              <a:gd name="connsiteY28" fmla="*/ 1581620 h 5899621"/>
              <a:gd name="connsiteX29" fmla="*/ 639 w 6020639"/>
              <a:gd name="connsiteY29" fmla="*/ 1581620 h 5899621"/>
              <a:gd name="connsiteX30" fmla="*/ 8231 w 6020639"/>
              <a:gd name="connsiteY30" fmla="*/ 1431265 h 5899621"/>
              <a:gd name="connsiteX31" fmla="*/ 1594270 w 6020639"/>
              <a:gd name="connsiteY31" fmla="*/ 0 h 589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20639" h="5899621">
                <a:moveTo>
                  <a:pt x="1594270" y="0"/>
                </a:moveTo>
                <a:cubicBezTo>
                  <a:pt x="2419731" y="0"/>
                  <a:pt x="3098667" y="627345"/>
                  <a:pt x="3180309" y="1431265"/>
                </a:cubicBezTo>
                <a:lnTo>
                  <a:pt x="3187901" y="1581620"/>
                </a:lnTo>
                <a:lnTo>
                  <a:pt x="3188539" y="1581620"/>
                </a:lnTo>
                <a:lnTo>
                  <a:pt x="3188539" y="1594250"/>
                </a:lnTo>
                <a:lnTo>
                  <a:pt x="3188540" y="1594270"/>
                </a:lnTo>
                <a:lnTo>
                  <a:pt x="3188539" y="1594270"/>
                </a:lnTo>
                <a:lnTo>
                  <a:pt x="3188539" y="2800821"/>
                </a:lnTo>
                <a:lnTo>
                  <a:pt x="5779057" y="2800821"/>
                </a:lnTo>
                <a:cubicBezTo>
                  <a:pt x="5912479" y="2800821"/>
                  <a:pt x="6020639" y="2908981"/>
                  <a:pt x="6020639" y="3042403"/>
                </a:cubicBezTo>
                <a:lnTo>
                  <a:pt x="6020639" y="5658039"/>
                </a:lnTo>
                <a:cubicBezTo>
                  <a:pt x="6020639" y="5791461"/>
                  <a:pt x="5912479" y="5899621"/>
                  <a:pt x="5779057" y="5899621"/>
                </a:cubicBezTo>
                <a:lnTo>
                  <a:pt x="2033121" y="5899621"/>
                </a:lnTo>
                <a:cubicBezTo>
                  <a:pt x="1899699" y="5899621"/>
                  <a:pt x="1791539" y="5791461"/>
                  <a:pt x="1791539" y="5658039"/>
                </a:cubicBezTo>
                <a:lnTo>
                  <a:pt x="1791539" y="3042403"/>
                </a:lnTo>
                <a:cubicBezTo>
                  <a:pt x="1791539" y="2908981"/>
                  <a:pt x="1899699" y="2800821"/>
                  <a:pt x="2033121" y="2800821"/>
                </a:cubicBezTo>
                <a:lnTo>
                  <a:pt x="2390775" y="2800821"/>
                </a:lnTo>
                <a:lnTo>
                  <a:pt x="2390775" y="1581814"/>
                </a:lnTo>
                <a:lnTo>
                  <a:pt x="2387289" y="1512768"/>
                </a:lnTo>
                <a:cubicBezTo>
                  <a:pt x="2346468" y="1110807"/>
                  <a:pt x="2007000" y="797135"/>
                  <a:pt x="1594269" y="797135"/>
                </a:cubicBezTo>
                <a:cubicBezTo>
                  <a:pt x="1181539" y="797135"/>
                  <a:pt x="842071" y="1110807"/>
                  <a:pt x="801250" y="1512768"/>
                </a:cubicBezTo>
                <a:lnTo>
                  <a:pt x="797764" y="1581793"/>
                </a:lnTo>
                <a:lnTo>
                  <a:pt x="797764" y="2465904"/>
                </a:lnTo>
                <a:lnTo>
                  <a:pt x="329587" y="2465904"/>
                </a:lnTo>
                <a:lnTo>
                  <a:pt x="797764" y="3008564"/>
                </a:lnTo>
                <a:lnTo>
                  <a:pt x="797764" y="3159595"/>
                </a:lnTo>
                <a:lnTo>
                  <a:pt x="0" y="3159595"/>
                </a:lnTo>
                <a:lnTo>
                  <a:pt x="0" y="1594270"/>
                </a:lnTo>
                <a:lnTo>
                  <a:pt x="0" y="1581620"/>
                </a:lnTo>
                <a:lnTo>
                  <a:pt x="639" y="1581620"/>
                </a:lnTo>
                <a:lnTo>
                  <a:pt x="8231" y="1431265"/>
                </a:lnTo>
                <a:cubicBezTo>
                  <a:pt x="89874" y="627345"/>
                  <a:pt x="768810" y="0"/>
                  <a:pt x="15942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82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sp>
        <p:nvSpPr>
          <p:cNvPr id="22" name="箱子">
            <a:extLst>
              <a:ext uri="{FF2B5EF4-FFF2-40B4-BE49-F238E27FC236}">
                <a16:creationId xmlns:a16="http://schemas.microsoft.com/office/drawing/2014/main" id="{B09D8CDE-C0D1-DC0B-1FB1-4A3D31934DE6}"/>
              </a:ext>
            </a:extLst>
          </p:cNvPr>
          <p:cNvSpPr/>
          <p:nvPr/>
        </p:nvSpPr>
        <p:spPr bwMode="auto">
          <a:xfrm>
            <a:off x="6621895" y="5186313"/>
            <a:ext cx="275848" cy="275848"/>
          </a:xfrm>
          <a:custGeom>
            <a:avLst/>
            <a:gdLst>
              <a:gd name="T0" fmla="*/ 1333062 w 4783"/>
              <a:gd name="T1" fmla="*/ 0 h 4454"/>
              <a:gd name="T2" fmla="*/ 565566 w 4783"/>
              <a:gd name="T3" fmla="*/ 384673 h 4454"/>
              <a:gd name="T4" fmla="*/ 179627 w 4783"/>
              <a:gd name="T5" fmla="*/ 385072 h 4454"/>
              <a:gd name="T6" fmla="*/ 151349 w 4783"/>
              <a:gd name="T7" fmla="*/ 389058 h 4454"/>
              <a:gd name="T8" fmla="*/ 124265 w 4783"/>
              <a:gd name="T9" fmla="*/ 396234 h 4454"/>
              <a:gd name="T10" fmla="*/ 99173 w 4783"/>
              <a:gd name="T11" fmla="*/ 407794 h 4454"/>
              <a:gd name="T12" fmla="*/ 76073 w 4783"/>
              <a:gd name="T13" fmla="*/ 422543 h 4454"/>
              <a:gd name="T14" fmla="*/ 55362 w 4783"/>
              <a:gd name="T15" fmla="*/ 440481 h 4454"/>
              <a:gd name="T16" fmla="*/ 37837 w 4783"/>
              <a:gd name="T17" fmla="*/ 461209 h 4454"/>
              <a:gd name="T18" fmla="*/ 22702 w 4783"/>
              <a:gd name="T19" fmla="*/ 484330 h 4454"/>
              <a:gd name="T20" fmla="*/ 11550 w 4783"/>
              <a:gd name="T21" fmla="*/ 509044 h 4454"/>
              <a:gd name="T22" fmla="*/ 3983 w 4783"/>
              <a:gd name="T23" fmla="*/ 536151 h 4454"/>
              <a:gd name="T24" fmla="*/ 0 w 4783"/>
              <a:gd name="T25" fmla="*/ 564852 h 4454"/>
              <a:gd name="T26" fmla="*/ 0 w 4783"/>
              <a:gd name="T27" fmla="*/ 1585731 h 4454"/>
              <a:gd name="T28" fmla="*/ 1991 w 4783"/>
              <a:gd name="T29" fmla="*/ 1614432 h 4454"/>
              <a:gd name="T30" fmla="*/ 8364 w 4783"/>
              <a:gd name="T31" fmla="*/ 1641938 h 4454"/>
              <a:gd name="T32" fmla="*/ 18719 w 4783"/>
              <a:gd name="T33" fmla="*/ 1667848 h 4454"/>
              <a:gd name="T34" fmla="*/ 32261 w 4783"/>
              <a:gd name="T35" fmla="*/ 1691766 h 4454"/>
              <a:gd name="T36" fmla="*/ 49387 w 4783"/>
              <a:gd name="T37" fmla="*/ 1712893 h 4454"/>
              <a:gd name="T38" fmla="*/ 69302 w 4783"/>
              <a:gd name="T39" fmla="*/ 1731628 h 4454"/>
              <a:gd name="T40" fmla="*/ 91207 w 4783"/>
              <a:gd name="T41" fmla="*/ 1747972 h 4454"/>
              <a:gd name="T42" fmla="*/ 115503 w 4783"/>
              <a:gd name="T43" fmla="*/ 1760329 h 4454"/>
              <a:gd name="T44" fmla="*/ 142188 w 4783"/>
              <a:gd name="T45" fmla="*/ 1769498 h 4454"/>
              <a:gd name="T46" fmla="*/ 170068 w 4783"/>
              <a:gd name="T47" fmla="*/ 1774281 h 4454"/>
              <a:gd name="T48" fmla="*/ 1715416 w 4783"/>
              <a:gd name="T49" fmla="*/ 1775477 h 4454"/>
              <a:gd name="T50" fmla="*/ 1734534 w 4783"/>
              <a:gd name="T51" fmla="*/ 1774281 h 4454"/>
              <a:gd name="T52" fmla="*/ 1762812 w 4783"/>
              <a:gd name="T53" fmla="*/ 1769498 h 4454"/>
              <a:gd name="T54" fmla="*/ 1789099 w 4783"/>
              <a:gd name="T55" fmla="*/ 1760329 h 4454"/>
              <a:gd name="T56" fmla="*/ 1813394 w 4783"/>
              <a:gd name="T57" fmla="*/ 1747972 h 4454"/>
              <a:gd name="T58" fmla="*/ 1835698 w 4783"/>
              <a:gd name="T59" fmla="*/ 1731628 h 4454"/>
              <a:gd name="T60" fmla="*/ 1855613 w 4783"/>
              <a:gd name="T61" fmla="*/ 1712893 h 4454"/>
              <a:gd name="T62" fmla="*/ 1872341 w 4783"/>
              <a:gd name="T63" fmla="*/ 1691766 h 4454"/>
              <a:gd name="T64" fmla="*/ 1885882 w 4783"/>
              <a:gd name="T65" fmla="*/ 1667848 h 4454"/>
              <a:gd name="T66" fmla="*/ 1896238 w 4783"/>
              <a:gd name="T67" fmla="*/ 1641938 h 4454"/>
              <a:gd name="T68" fmla="*/ 1902610 w 4783"/>
              <a:gd name="T69" fmla="*/ 1614432 h 4454"/>
              <a:gd name="T70" fmla="*/ 1905000 w 4783"/>
              <a:gd name="T71" fmla="*/ 1585731 h 4454"/>
              <a:gd name="T72" fmla="*/ 1904602 w 4783"/>
              <a:gd name="T73" fmla="*/ 564852 h 4454"/>
              <a:gd name="T74" fmla="*/ 1900619 w 4783"/>
              <a:gd name="T75" fmla="*/ 536151 h 4454"/>
              <a:gd name="T76" fmla="*/ 1893450 w 4783"/>
              <a:gd name="T77" fmla="*/ 509044 h 4454"/>
              <a:gd name="T78" fmla="*/ 1881899 w 4783"/>
              <a:gd name="T79" fmla="*/ 484330 h 4454"/>
              <a:gd name="T80" fmla="*/ 1867163 w 4783"/>
              <a:gd name="T81" fmla="*/ 461209 h 4454"/>
              <a:gd name="T82" fmla="*/ 1849240 w 4783"/>
              <a:gd name="T83" fmla="*/ 440481 h 4454"/>
              <a:gd name="T84" fmla="*/ 1828529 w 4783"/>
              <a:gd name="T85" fmla="*/ 422543 h 4454"/>
              <a:gd name="T86" fmla="*/ 1805429 w 4783"/>
              <a:gd name="T87" fmla="*/ 407794 h 4454"/>
              <a:gd name="T88" fmla="*/ 1780337 w 4783"/>
              <a:gd name="T89" fmla="*/ 396234 h 4454"/>
              <a:gd name="T90" fmla="*/ 1753651 w 4783"/>
              <a:gd name="T91" fmla="*/ 389058 h 4454"/>
              <a:gd name="T92" fmla="*/ 1724975 w 4783"/>
              <a:gd name="T93" fmla="*/ 385072 h 4454"/>
              <a:gd name="T94" fmla="*/ 752361 w 4783"/>
              <a:gd name="T95" fmla="*/ 186955 h 4454"/>
              <a:gd name="T96" fmla="*/ 1146664 w 4783"/>
              <a:gd name="T97" fmla="*/ 186955 h 4454"/>
              <a:gd name="T98" fmla="*/ 752361 w 4783"/>
              <a:gd name="T99" fmla="*/ 384673 h 44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783" h="4454">
                <a:moveTo>
                  <a:pt x="4307" y="965"/>
                </a:moveTo>
                <a:lnTo>
                  <a:pt x="3347" y="965"/>
                </a:lnTo>
                <a:lnTo>
                  <a:pt x="3347" y="0"/>
                </a:lnTo>
                <a:lnTo>
                  <a:pt x="3114" y="0"/>
                </a:lnTo>
                <a:lnTo>
                  <a:pt x="1420" y="0"/>
                </a:lnTo>
                <a:lnTo>
                  <a:pt x="1420" y="965"/>
                </a:lnTo>
                <a:lnTo>
                  <a:pt x="476" y="965"/>
                </a:lnTo>
                <a:lnTo>
                  <a:pt x="451" y="966"/>
                </a:lnTo>
                <a:lnTo>
                  <a:pt x="427" y="968"/>
                </a:lnTo>
                <a:lnTo>
                  <a:pt x="404" y="971"/>
                </a:lnTo>
                <a:lnTo>
                  <a:pt x="380" y="976"/>
                </a:lnTo>
                <a:lnTo>
                  <a:pt x="357" y="980"/>
                </a:lnTo>
                <a:lnTo>
                  <a:pt x="334" y="987"/>
                </a:lnTo>
                <a:lnTo>
                  <a:pt x="312" y="994"/>
                </a:lnTo>
                <a:lnTo>
                  <a:pt x="290" y="1003"/>
                </a:lnTo>
                <a:lnTo>
                  <a:pt x="270" y="1013"/>
                </a:lnTo>
                <a:lnTo>
                  <a:pt x="249" y="1023"/>
                </a:lnTo>
                <a:lnTo>
                  <a:pt x="229" y="1035"/>
                </a:lnTo>
                <a:lnTo>
                  <a:pt x="209" y="1047"/>
                </a:lnTo>
                <a:lnTo>
                  <a:pt x="191" y="1060"/>
                </a:lnTo>
                <a:lnTo>
                  <a:pt x="174" y="1074"/>
                </a:lnTo>
                <a:lnTo>
                  <a:pt x="156" y="1089"/>
                </a:lnTo>
                <a:lnTo>
                  <a:pt x="139" y="1105"/>
                </a:lnTo>
                <a:lnTo>
                  <a:pt x="124" y="1121"/>
                </a:lnTo>
                <a:lnTo>
                  <a:pt x="109" y="1139"/>
                </a:lnTo>
                <a:lnTo>
                  <a:pt x="95" y="1157"/>
                </a:lnTo>
                <a:lnTo>
                  <a:pt x="81" y="1176"/>
                </a:lnTo>
                <a:lnTo>
                  <a:pt x="69" y="1194"/>
                </a:lnTo>
                <a:lnTo>
                  <a:pt x="57" y="1215"/>
                </a:lnTo>
                <a:lnTo>
                  <a:pt x="47" y="1234"/>
                </a:lnTo>
                <a:lnTo>
                  <a:pt x="37" y="1256"/>
                </a:lnTo>
                <a:lnTo>
                  <a:pt x="29" y="1277"/>
                </a:lnTo>
                <a:lnTo>
                  <a:pt x="21" y="1300"/>
                </a:lnTo>
                <a:lnTo>
                  <a:pt x="15" y="1322"/>
                </a:lnTo>
                <a:lnTo>
                  <a:pt x="10" y="1345"/>
                </a:lnTo>
                <a:lnTo>
                  <a:pt x="5" y="1368"/>
                </a:lnTo>
                <a:lnTo>
                  <a:pt x="3" y="1393"/>
                </a:lnTo>
                <a:lnTo>
                  <a:pt x="0" y="1417"/>
                </a:lnTo>
                <a:lnTo>
                  <a:pt x="0" y="1441"/>
                </a:lnTo>
                <a:lnTo>
                  <a:pt x="0" y="3978"/>
                </a:lnTo>
                <a:lnTo>
                  <a:pt x="0" y="4002"/>
                </a:lnTo>
                <a:lnTo>
                  <a:pt x="3" y="4027"/>
                </a:lnTo>
                <a:lnTo>
                  <a:pt x="5" y="4050"/>
                </a:lnTo>
                <a:lnTo>
                  <a:pt x="10" y="4074"/>
                </a:lnTo>
                <a:lnTo>
                  <a:pt x="15" y="4096"/>
                </a:lnTo>
                <a:lnTo>
                  <a:pt x="21" y="4119"/>
                </a:lnTo>
                <a:lnTo>
                  <a:pt x="29" y="4141"/>
                </a:lnTo>
                <a:lnTo>
                  <a:pt x="37" y="4163"/>
                </a:lnTo>
                <a:lnTo>
                  <a:pt x="47" y="4184"/>
                </a:lnTo>
                <a:lnTo>
                  <a:pt x="57" y="4204"/>
                </a:lnTo>
                <a:lnTo>
                  <a:pt x="69" y="4224"/>
                </a:lnTo>
                <a:lnTo>
                  <a:pt x="81" y="4244"/>
                </a:lnTo>
                <a:lnTo>
                  <a:pt x="95" y="4262"/>
                </a:lnTo>
                <a:lnTo>
                  <a:pt x="109" y="4281"/>
                </a:lnTo>
                <a:lnTo>
                  <a:pt x="124" y="4297"/>
                </a:lnTo>
                <a:lnTo>
                  <a:pt x="139" y="4314"/>
                </a:lnTo>
                <a:lnTo>
                  <a:pt x="156" y="4329"/>
                </a:lnTo>
                <a:lnTo>
                  <a:pt x="174" y="4344"/>
                </a:lnTo>
                <a:lnTo>
                  <a:pt x="191" y="4359"/>
                </a:lnTo>
                <a:lnTo>
                  <a:pt x="209" y="4372"/>
                </a:lnTo>
                <a:lnTo>
                  <a:pt x="229" y="4385"/>
                </a:lnTo>
                <a:lnTo>
                  <a:pt x="249" y="4396"/>
                </a:lnTo>
                <a:lnTo>
                  <a:pt x="270" y="4407"/>
                </a:lnTo>
                <a:lnTo>
                  <a:pt x="290" y="4416"/>
                </a:lnTo>
                <a:lnTo>
                  <a:pt x="312" y="4425"/>
                </a:lnTo>
                <a:lnTo>
                  <a:pt x="334" y="4432"/>
                </a:lnTo>
                <a:lnTo>
                  <a:pt x="357" y="4439"/>
                </a:lnTo>
                <a:lnTo>
                  <a:pt x="380" y="4444"/>
                </a:lnTo>
                <a:lnTo>
                  <a:pt x="404" y="4448"/>
                </a:lnTo>
                <a:lnTo>
                  <a:pt x="427" y="4451"/>
                </a:lnTo>
                <a:lnTo>
                  <a:pt x="451" y="4453"/>
                </a:lnTo>
                <a:lnTo>
                  <a:pt x="476" y="4454"/>
                </a:lnTo>
                <a:lnTo>
                  <a:pt x="4307" y="4454"/>
                </a:lnTo>
                <a:lnTo>
                  <a:pt x="4331" y="4453"/>
                </a:lnTo>
                <a:lnTo>
                  <a:pt x="4355" y="4451"/>
                </a:lnTo>
                <a:lnTo>
                  <a:pt x="4378" y="4448"/>
                </a:lnTo>
                <a:lnTo>
                  <a:pt x="4403" y="4444"/>
                </a:lnTo>
                <a:lnTo>
                  <a:pt x="4426" y="4439"/>
                </a:lnTo>
                <a:lnTo>
                  <a:pt x="4448" y="4432"/>
                </a:lnTo>
                <a:lnTo>
                  <a:pt x="4470" y="4425"/>
                </a:lnTo>
                <a:lnTo>
                  <a:pt x="4492" y="4416"/>
                </a:lnTo>
                <a:lnTo>
                  <a:pt x="4512" y="4407"/>
                </a:lnTo>
                <a:lnTo>
                  <a:pt x="4533" y="4396"/>
                </a:lnTo>
                <a:lnTo>
                  <a:pt x="4553" y="4385"/>
                </a:lnTo>
                <a:lnTo>
                  <a:pt x="4572" y="4372"/>
                </a:lnTo>
                <a:lnTo>
                  <a:pt x="4591" y="4359"/>
                </a:lnTo>
                <a:lnTo>
                  <a:pt x="4609" y="4344"/>
                </a:lnTo>
                <a:lnTo>
                  <a:pt x="4627" y="4329"/>
                </a:lnTo>
                <a:lnTo>
                  <a:pt x="4643" y="4314"/>
                </a:lnTo>
                <a:lnTo>
                  <a:pt x="4659" y="4297"/>
                </a:lnTo>
                <a:lnTo>
                  <a:pt x="4674" y="4281"/>
                </a:lnTo>
                <a:lnTo>
                  <a:pt x="4688" y="4262"/>
                </a:lnTo>
                <a:lnTo>
                  <a:pt x="4701" y="4244"/>
                </a:lnTo>
                <a:lnTo>
                  <a:pt x="4713" y="4224"/>
                </a:lnTo>
                <a:lnTo>
                  <a:pt x="4725" y="4204"/>
                </a:lnTo>
                <a:lnTo>
                  <a:pt x="4735" y="4184"/>
                </a:lnTo>
                <a:lnTo>
                  <a:pt x="4745" y="4163"/>
                </a:lnTo>
                <a:lnTo>
                  <a:pt x="4754" y="4141"/>
                </a:lnTo>
                <a:lnTo>
                  <a:pt x="4761" y="4119"/>
                </a:lnTo>
                <a:lnTo>
                  <a:pt x="4768" y="4096"/>
                </a:lnTo>
                <a:lnTo>
                  <a:pt x="4772" y="4074"/>
                </a:lnTo>
                <a:lnTo>
                  <a:pt x="4777" y="4050"/>
                </a:lnTo>
                <a:lnTo>
                  <a:pt x="4779" y="4027"/>
                </a:lnTo>
                <a:lnTo>
                  <a:pt x="4782" y="4002"/>
                </a:lnTo>
                <a:lnTo>
                  <a:pt x="4783" y="3978"/>
                </a:lnTo>
                <a:lnTo>
                  <a:pt x="4783" y="1441"/>
                </a:lnTo>
                <a:lnTo>
                  <a:pt x="4782" y="1417"/>
                </a:lnTo>
                <a:lnTo>
                  <a:pt x="4779" y="1393"/>
                </a:lnTo>
                <a:lnTo>
                  <a:pt x="4777" y="1368"/>
                </a:lnTo>
                <a:lnTo>
                  <a:pt x="4772" y="1345"/>
                </a:lnTo>
                <a:lnTo>
                  <a:pt x="4768" y="1322"/>
                </a:lnTo>
                <a:lnTo>
                  <a:pt x="4761" y="1300"/>
                </a:lnTo>
                <a:lnTo>
                  <a:pt x="4754" y="1277"/>
                </a:lnTo>
                <a:lnTo>
                  <a:pt x="4745" y="1256"/>
                </a:lnTo>
                <a:lnTo>
                  <a:pt x="4735" y="1234"/>
                </a:lnTo>
                <a:lnTo>
                  <a:pt x="4725" y="1215"/>
                </a:lnTo>
                <a:lnTo>
                  <a:pt x="4713" y="1194"/>
                </a:lnTo>
                <a:lnTo>
                  <a:pt x="4701" y="1176"/>
                </a:lnTo>
                <a:lnTo>
                  <a:pt x="4688" y="1157"/>
                </a:lnTo>
                <a:lnTo>
                  <a:pt x="4674" y="1139"/>
                </a:lnTo>
                <a:lnTo>
                  <a:pt x="4659" y="1121"/>
                </a:lnTo>
                <a:lnTo>
                  <a:pt x="4643" y="1105"/>
                </a:lnTo>
                <a:lnTo>
                  <a:pt x="4627" y="1089"/>
                </a:lnTo>
                <a:lnTo>
                  <a:pt x="4609" y="1074"/>
                </a:lnTo>
                <a:lnTo>
                  <a:pt x="4591" y="1060"/>
                </a:lnTo>
                <a:lnTo>
                  <a:pt x="4572" y="1047"/>
                </a:lnTo>
                <a:lnTo>
                  <a:pt x="4553" y="1035"/>
                </a:lnTo>
                <a:lnTo>
                  <a:pt x="4533" y="1023"/>
                </a:lnTo>
                <a:lnTo>
                  <a:pt x="4512" y="1013"/>
                </a:lnTo>
                <a:lnTo>
                  <a:pt x="4492" y="1003"/>
                </a:lnTo>
                <a:lnTo>
                  <a:pt x="4470" y="994"/>
                </a:lnTo>
                <a:lnTo>
                  <a:pt x="4448" y="987"/>
                </a:lnTo>
                <a:lnTo>
                  <a:pt x="4426" y="980"/>
                </a:lnTo>
                <a:lnTo>
                  <a:pt x="4403" y="976"/>
                </a:lnTo>
                <a:lnTo>
                  <a:pt x="4378" y="971"/>
                </a:lnTo>
                <a:lnTo>
                  <a:pt x="4355" y="968"/>
                </a:lnTo>
                <a:lnTo>
                  <a:pt x="4331" y="966"/>
                </a:lnTo>
                <a:lnTo>
                  <a:pt x="4307" y="965"/>
                </a:lnTo>
                <a:close/>
                <a:moveTo>
                  <a:pt x="1889" y="469"/>
                </a:moveTo>
                <a:lnTo>
                  <a:pt x="1889" y="469"/>
                </a:lnTo>
                <a:lnTo>
                  <a:pt x="2879" y="469"/>
                </a:lnTo>
                <a:lnTo>
                  <a:pt x="2879" y="965"/>
                </a:lnTo>
                <a:lnTo>
                  <a:pt x="1889" y="965"/>
                </a:lnTo>
                <a:lnTo>
                  <a:pt x="1889" y="4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AFF29B-238C-E114-4A36-72D7E0D51371}"/>
              </a:ext>
            </a:extLst>
          </p:cNvPr>
          <p:cNvGrpSpPr/>
          <p:nvPr/>
        </p:nvGrpSpPr>
        <p:grpSpPr>
          <a:xfrm>
            <a:off x="7391967" y="3772766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5D4810-7E78-FA5F-69A5-8C9A685C03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29516C0-E2F3-E9F0-6EAF-3E724D307C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692B462-D511-4B93-EA91-9228F9FE1AE0}"/>
              </a:ext>
            </a:extLst>
          </p:cNvPr>
          <p:cNvGrpSpPr/>
          <p:nvPr/>
        </p:nvGrpSpPr>
        <p:grpSpPr>
          <a:xfrm>
            <a:off x="1791270" y="3772766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23D066A-9E53-BC0A-629D-93C61F117A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B6DD8C6-04E5-0D3C-EC4D-4302201ED7C1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5626EC0-29B5-2346-59C7-28EF94AB3540}"/>
              </a:ext>
            </a:extLst>
          </p:cNvPr>
          <p:cNvGrpSpPr/>
          <p:nvPr/>
        </p:nvGrpSpPr>
        <p:grpSpPr>
          <a:xfrm>
            <a:off x="7391967" y="4918562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69E6ACE-A9E4-16A5-2C13-069239AAB3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79872F3-A551-E2D2-28C6-6D87258FB2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C3E703-DF3B-0F88-7043-906398465043}"/>
              </a:ext>
            </a:extLst>
          </p:cNvPr>
          <p:cNvGrpSpPr/>
          <p:nvPr/>
        </p:nvGrpSpPr>
        <p:grpSpPr>
          <a:xfrm>
            <a:off x="1791270" y="4918562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0E2AB8-1016-FA33-4567-9A8CBA39C1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A050EEF-CA92-16E1-04A9-7CD242E83EF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252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085873" y="274047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3" name="向上箭头">
            <a:extLst>
              <a:ext uri="{FF2B5EF4-FFF2-40B4-BE49-F238E27FC236}">
                <a16:creationId xmlns:a16="http://schemas.microsoft.com/office/drawing/2014/main" id="{2239D62F-3B14-BAF3-CCB1-8FEDAE2AB9F5}"/>
              </a:ext>
            </a:extLst>
          </p:cNvPr>
          <p:cNvSpPr/>
          <p:nvPr/>
        </p:nvSpPr>
        <p:spPr>
          <a:xfrm>
            <a:off x="3886597" y="2077414"/>
            <a:ext cx="890353" cy="63881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" name="向上箭头">
            <a:extLst>
              <a:ext uri="{FF2B5EF4-FFF2-40B4-BE49-F238E27FC236}">
                <a16:creationId xmlns:a16="http://schemas.microsoft.com/office/drawing/2014/main" id="{B5DA8684-2F9C-D914-9E8A-73110915F550}"/>
              </a:ext>
            </a:extLst>
          </p:cNvPr>
          <p:cNvSpPr/>
          <p:nvPr/>
        </p:nvSpPr>
        <p:spPr>
          <a:xfrm flipV="1">
            <a:off x="3795157" y="4358969"/>
            <a:ext cx="890353" cy="63881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" name="尖角箭头" descr="D:\51PPT模板网\51pptmoban.com\图片.jpg">
            <a:extLst>
              <a:ext uri="{FF2B5EF4-FFF2-40B4-BE49-F238E27FC236}">
                <a16:creationId xmlns:a16="http://schemas.microsoft.com/office/drawing/2014/main" id="{C7B62529-7237-D4D9-3813-8EE95BD31604}"/>
              </a:ext>
            </a:extLst>
          </p:cNvPr>
          <p:cNvSpPr/>
          <p:nvPr/>
        </p:nvSpPr>
        <p:spPr>
          <a:xfrm>
            <a:off x="4008042" y="3235019"/>
            <a:ext cx="784148" cy="45656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375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" name="梯形 5" descr="D:\51PPT模板网\51pptmoban.com\图片.jpg">
            <a:extLst>
              <a:ext uri="{FF2B5EF4-FFF2-40B4-BE49-F238E27FC236}">
                <a16:creationId xmlns:a16="http://schemas.microsoft.com/office/drawing/2014/main" id="{65FF80F1-81E1-39E2-0066-2A47AB906167}"/>
              </a:ext>
            </a:extLst>
          </p:cNvPr>
          <p:cNvSpPr/>
          <p:nvPr/>
        </p:nvSpPr>
        <p:spPr>
          <a:xfrm rot="5400000">
            <a:off x="205317" y="2246326"/>
            <a:ext cx="4201191" cy="2716352"/>
          </a:xfrm>
          <a:prstGeom prst="trapezoid">
            <a:avLst>
              <a:gd name="adj" fmla="val 27641"/>
            </a:avLst>
          </a:prstGeom>
          <a:blipFill dpi="0" rotWithShape="0">
            <a:blip r:embed="rId3"/>
            <a:srcRect/>
            <a:tile tx="-1054100" ty="-16129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06BA017-A7D5-F04D-BFDA-410EBE48B72F}"/>
              </a:ext>
            </a:extLst>
          </p:cNvPr>
          <p:cNvGrpSpPr/>
          <p:nvPr/>
        </p:nvGrpSpPr>
        <p:grpSpPr>
          <a:xfrm>
            <a:off x="5085873" y="1812075"/>
            <a:ext cx="6365712" cy="771468"/>
            <a:chOff x="5085873" y="1637903"/>
            <a:chExt cx="6365712" cy="771468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4E75510-6A45-D7CD-9117-179ACD0EB24E}"/>
                </a:ext>
              </a:extLst>
            </p:cNvPr>
            <p:cNvCxnSpPr/>
            <p:nvPr/>
          </p:nvCxnSpPr>
          <p:spPr>
            <a:xfrm>
              <a:off x="5085873" y="2409371"/>
              <a:ext cx="61583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88B04A-E5BE-ABCE-DA8D-E7868925FA62}"/>
                </a:ext>
              </a:extLst>
            </p:cNvPr>
            <p:cNvGrpSpPr/>
            <p:nvPr/>
          </p:nvGrpSpPr>
          <p:grpSpPr>
            <a:xfrm>
              <a:off x="5987110" y="1709527"/>
              <a:ext cx="5464475" cy="585690"/>
              <a:chOff x="283598" y="1906534"/>
              <a:chExt cx="5464475" cy="585690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5E08A15-82CA-0BAF-E6E5-797D58DBBD43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6447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7161B26-F168-3C7C-76B0-EC93EDEFAD95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7EA20CB-4D4E-5E2D-065E-EB29F4915660}"/>
                </a:ext>
              </a:extLst>
            </p:cNvPr>
            <p:cNvSpPr txBox="1"/>
            <p:nvPr/>
          </p:nvSpPr>
          <p:spPr>
            <a:xfrm>
              <a:off x="5162758" y="1637903"/>
              <a:ext cx="83388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9A7C6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4400" dirty="0">
                <a:solidFill>
                  <a:srgbClr val="9A7C6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81B66C-1109-EB35-68C9-B7E75089D696}"/>
              </a:ext>
            </a:extLst>
          </p:cNvPr>
          <p:cNvGrpSpPr/>
          <p:nvPr/>
        </p:nvGrpSpPr>
        <p:grpSpPr>
          <a:xfrm>
            <a:off x="5085873" y="3077567"/>
            <a:ext cx="6365712" cy="771468"/>
            <a:chOff x="5085873" y="1637903"/>
            <a:chExt cx="6365712" cy="771468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1EAA601-6FFD-F5F1-DB52-1269499112ED}"/>
                </a:ext>
              </a:extLst>
            </p:cNvPr>
            <p:cNvCxnSpPr/>
            <p:nvPr/>
          </p:nvCxnSpPr>
          <p:spPr>
            <a:xfrm>
              <a:off x="5085873" y="2409371"/>
              <a:ext cx="61583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F057B97-35FC-1197-E9F1-F5FA0BC56932}"/>
                </a:ext>
              </a:extLst>
            </p:cNvPr>
            <p:cNvGrpSpPr/>
            <p:nvPr/>
          </p:nvGrpSpPr>
          <p:grpSpPr>
            <a:xfrm>
              <a:off x="5987110" y="1709527"/>
              <a:ext cx="5464475" cy="585690"/>
              <a:chOff x="283598" y="1906534"/>
              <a:chExt cx="5464475" cy="58569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2684230-0A82-07E8-E5D2-34273564BF23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6447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B50715B-A0B1-BEC4-9957-88CD73F73C9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EB38B1F-6BE5-38F0-A082-E325EDE98ACF}"/>
                </a:ext>
              </a:extLst>
            </p:cNvPr>
            <p:cNvSpPr txBox="1"/>
            <p:nvPr/>
          </p:nvSpPr>
          <p:spPr>
            <a:xfrm>
              <a:off x="5162758" y="1637903"/>
              <a:ext cx="9076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9A7C6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4400" dirty="0">
                <a:solidFill>
                  <a:srgbClr val="9A7C6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823D98-A31A-77BC-C1BF-98970119A268}"/>
              </a:ext>
            </a:extLst>
          </p:cNvPr>
          <p:cNvGrpSpPr/>
          <p:nvPr/>
        </p:nvGrpSpPr>
        <p:grpSpPr>
          <a:xfrm>
            <a:off x="5085873" y="4343059"/>
            <a:ext cx="6365712" cy="771468"/>
            <a:chOff x="5085873" y="1637903"/>
            <a:chExt cx="6365712" cy="771468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39D03C2-FB73-3193-ACFF-F99F02FB5D9A}"/>
                </a:ext>
              </a:extLst>
            </p:cNvPr>
            <p:cNvCxnSpPr/>
            <p:nvPr/>
          </p:nvCxnSpPr>
          <p:spPr>
            <a:xfrm>
              <a:off x="5085873" y="2409371"/>
              <a:ext cx="61583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E3C7E6F-00B8-3FF4-E39E-76DE345A8332}"/>
                </a:ext>
              </a:extLst>
            </p:cNvPr>
            <p:cNvGrpSpPr/>
            <p:nvPr/>
          </p:nvGrpSpPr>
          <p:grpSpPr>
            <a:xfrm>
              <a:off x="5987110" y="1709527"/>
              <a:ext cx="5464475" cy="585690"/>
              <a:chOff x="283598" y="1906534"/>
              <a:chExt cx="5464475" cy="58569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D51251C-97C2-6CA0-8C46-45CFA475D51B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6447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DFF4D2C-549D-7654-32DD-9724BC3CC122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7DE7B09-718E-92B6-1CF1-462338C7BCEF}"/>
                </a:ext>
              </a:extLst>
            </p:cNvPr>
            <p:cNvSpPr txBox="1"/>
            <p:nvPr/>
          </p:nvSpPr>
          <p:spPr>
            <a:xfrm>
              <a:off x="5162758" y="1637903"/>
              <a:ext cx="9140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9A7C6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4400" dirty="0">
                <a:solidFill>
                  <a:srgbClr val="9A7C6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68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6EFE885-9451-482C-5623-E423D1EE6649}"/>
              </a:ext>
            </a:extLst>
          </p:cNvPr>
          <p:cNvGrpSpPr/>
          <p:nvPr/>
        </p:nvGrpSpPr>
        <p:grpSpPr>
          <a:xfrm>
            <a:off x="3479800" y="2286350"/>
            <a:ext cx="5232400" cy="1531628"/>
            <a:chOff x="526200" y="809678"/>
            <a:chExt cx="11139600" cy="32607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F94CD3-50B0-ACD2-19FB-FD68F22C2988}"/>
                </a:ext>
              </a:extLst>
            </p:cNvPr>
            <p:cNvSpPr/>
            <p:nvPr/>
          </p:nvSpPr>
          <p:spPr>
            <a:xfrm flipH="1">
              <a:off x="863600" y="1183237"/>
              <a:ext cx="10464800" cy="2887224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229BA-E7D5-829B-6A42-122EA41B25F6}"/>
                </a:ext>
              </a:extLst>
            </p:cNvPr>
            <p:cNvSpPr/>
            <p:nvPr/>
          </p:nvSpPr>
          <p:spPr>
            <a:xfrm flipH="1">
              <a:off x="526200" y="809678"/>
              <a:ext cx="11139600" cy="3073400"/>
            </a:xfrm>
            <a:custGeom>
              <a:avLst/>
              <a:gdLst>
                <a:gd name="connsiteX0" fmla="*/ 5217228 w 7566446"/>
                <a:gd name="connsiteY0" fmla="*/ 0 h 2087572"/>
                <a:gd name="connsiteX1" fmla="*/ 5001629 w 7566446"/>
                <a:gd name="connsiteY1" fmla="*/ 5729 h 2087572"/>
                <a:gd name="connsiteX2" fmla="*/ 3864133 w 7566446"/>
                <a:gd name="connsiteY2" fmla="*/ 351801 h 2087572"/>
                <a:gd name="connsiteX3" fmla="*/ 3783223 w 7566446"/>
                <a:gd name="connsiteY3" fmla="*/ 417428 h 2087572"/>
                <a:gd name="connsiteX4" fmla="*/ 3702313 w 7566446"/>
                <a:gd name="connsiteY4" fmla="*/ 351801 h 2087572"/>
                <a:gd name="connsiteX5" fmla="*/ 2564817 w 7566446"/>
                <a:gd name="connsiteY5" fmla="*/ 5729 h 2087572"/>
                <a:gd name="connsiteX6" fmla="*/ 2349218 w 7566446"/>
                <a:gd name="connsiteY6" fmla="*/ 0 h 2087572"/>
                <a:gd name="connsiteX7" fmla="*/ 90323 w 7566446"/>
                <a:gd name="connsiteY7" fmla="*/ 569253 h 2087572"/>
                <a:gd name="connsiteX8" fmla="*/ 0 w 7566446"/>
                <a:gd name="connsiteY8" fmla="*/ 587850 h 2087572"/>
                <a:gd name="connsiteX9" fmla="*/ 58519 w 7566446"/>
                <a:gd name="connsiteY9" fmla="*/ 649262 h 2087572"/>
                <a:gd name="connsiteX10" fmla="*/ 566449 w 7566446"/>
                <a:gd name="connsiteY10" fmla="*/ 1882183 h 2087572"/>
                <a:gd name="connsiteX11" fmla="*/ 575431 w 7566446"/>
                <a:gd name="connsiteY11" fmla="*/ 2087572 h 2087572"/>
                <a:gd name="connsiteX12" fmla="*/ 694070 w 7566446"/>
                <a:gd name="connsiteY12" fmla="*/ 2056767 h 2087572"/>
                <a:gd name="connsiteX13" fmla="*/ 2494250 w 7566446"/>
                <a:gd name="connsiteY13" fmla="*/ 1604878 h 2087572"/>
                <a:gd name="connsiteX14" fmla="*/ 2688092 w 7566446"/>
                <a:gd name="connsiteY14" fmla="*/ 1610029 h 2087572"/>
                <a:gd name="connsiteX15" fmla="*/ 3620333 w 7566446"/>
                <a:gd name="connsiteY15" fmla="*/ 1860358 h 2087572"/>
                <a:gd name="connsiteX16" fmla="*/ 3783223 w 7566446"/>
                <a:gd name="connsiteY16" fmla="*/ 1980131 h 2087572"/>
                <a:gd name="connsiteX17" fmla="*/ 3946113 w 7566446"/>
                <a:gd name="connsiteY17" fmla="*/ 1860358 h 2087572"/>
                <a:gd name="connsiteX18" fmla="*/ 4878354 w 7566446"/>
                <a:gd name="connsiteY18" fmla="*/ 1610029 h 2087572"/>
                <a:gd name="connsiteX19" fmla="*/ 5072196 w 7566446"/>
                <a:gd name="connsiteY19" fmla="*/ 1604878 h 2087572"/>
                <a:gd name="connsiteX20" fmla="*/ 6872376 w 7566446"/>
                <a:gd name="connsiteY20" fmla="*/ 2056767 h 2087572"/>
                <a:gd name="connsiteX21" fmla="*/ 6991015 w 7566446"/>
                <a:gd name="connsiteY21" fmla="*/ 2087572 h 2087572"/>
                <a:gd name="connsiteX22" fmla="*/ 6999997 w 7566446"/>
                <a:gd name="connsiteY22" fmla="*/ 1882183 h 2087572"/>
                <a:gd name="connsiteX23" fmla="*/ 7507927 w 7566446"/>
                <a:gd name="connsiteY23" fmla="*/ 649262 h 2087572"/>
                <a:gd name="connsiteX24" fmla="*/ 7566446 w 7566446"/>
                <a:gd name="connsiteY24" fmla="*/ 587850 h 2087572"/>
                <a:gd name="connsiteX25" fmla="*/ 7476123 w 7566446"/>
                <a:gd name="connsiteY25" fmla="*/ 569253 h 2087572"/>
                <a:gd name="connsiteX26" fmla="*/ 5217228 w 7566446"/>
                <a:gd name="connsiteY26" fmla="*/ 0 h 208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566446" h="2087572">
                  <a:moveTo>
                    <a:pt x="5217228" y="0"/>
                  </a:moveTo>
                  <a:cubicBezTo>
                    <a:pt x="5147784" y="-32"/>
                    <a:pt x="5075989" y="1809"/>
                    <a:pt x="5001629" y="5729"/>
                  </a:cubicBezTo>
                  <a:cubicBezTo>
                    <a:pt x="4431717" y="35514"/>
                    <a:pt x="4078559" y="192885"/>
                    <a:pt x="3864133" y="351801"/>
                  </a:cubicBezTo>
                  <a:lnTo>
                    <a:pt x="3783223" y="417428"/>
                  </a:lnTo>
                  <a:lnTo>
                    <a:pt x="3702313" y="351801"/>
                  </a:lnTo>
                  <a:cubicBezTo>
                    <a:pt x="3487887" y="192885"/>
                    <a:pt x="3134729" y="35514"/>
                    <a:pt x="2564817" y="5729"/>
                  </a:cubicBezTo>
                  <a:cubicBezTo>
                    <a:pt x="2490457" y="1809"/>
                    <a:pt x="2418662" y="-32"/>
                    <a:pt x="2349218" y="0"/>
                  </a:cubicBezTo>
                  <a:cubicBezTo>
                    <a:pt x="1307564" y="471"/>
                    <a:pt x="795004" y="422266"/>
                    <a:pt x="90323" y="569253"/>
                  </a:cubicBezTo>
                  <a:lnTo>
                    <a:pt x="0" y="587850"/>
                  </a:lnTo>
                  <a:lnTo>
                    <a:pt x="58519" y="649262"/>
                  </a:lnTo>
                  <a:cubicBezTo>
                    <a:pt x="338043" y="972022"/>
                    <a:pt x="524262" y="1402520"/>
                    <a:pt x="566449" y="1882183"/>
                  </a:cubicBezTo>
                  <a:lnTo>
                    <a:pt x="575431" y="2087572"/>
                  </a:lnTo>
                  <a:lnTo>
                    <a:pt x="694070" y="2056767"/>
                  </a:lnTo>
                  <a:cubicBezTo>
                    <a:pt x="1219522" y="1895642"/>
                    <a:pt x="1674783" y="1605248"/>
                    <a:pt x="2494250" y="1604878"/>
                  </a:cubicBezTo>
                  <a:cubicBezTo>
                    <a:pt x="2556686" y="1604849"/>
                    <a:pt x="2621236" y="1606504"/>
                    <a:pt x="2688092" y="1610029"/>
                  </a:cubicBezTo>
                  <a:cubicBezTo>
                    <a:pt x="3127291" y="1632982"/>
                    <a:pt x="3423313" y="1740213"/>
                    <a:pt x="3620333" y="1860358"/>
                  </a:cubicBezTo>
                  <a:lnTo>
                    <a:pt x="3783223" y="1980131"/>
                  </a:lnTo>
                  <a:lnTo>
                    <a:pt x="3946113" y="1860358"/>
                  </a:lnTo>
                  <a:cubicBezTo>
                    <a:pt x="4143133" y="1740213"/>
                    <a:pt x="4439155" y="1632982"/>
                    <a:pt x="4878354" y="1610029"/>
                  </a:cubicBezTo>
                  <a:cubicBezTo>
                    <a:pt x="4945210" y="1606504"/>
                    <a:pt x="5009760" y="1604849"/>
                    <a:pt x="5072196" y="1604878"/>
                  </a:cubicBezTo>
                  <a:cubicBezTo>
                    <a:pt x="5891663" y="1605248"/>
                    <a:pt x="6346924" y="1895642"/>
                    <a:pt x="6872376" y="2056767"/>
                  </a:cubicBezTo>
                  <a:lnTo>
                    <a:pt x="6991015" y="2087572"/>
                  </a:lnTo>
                  <a:lnTo>
                    <a:pt x="6999997" y="1882183"/>
                  </a:lnTo>
                  <a:cubicBezTo>
                    <a:pt x="7042184" y="1402520"/>
                    <a:pt x="7228403" y="972022"/>
                    <a:pt x="7507927" y="649262"/>
                  </a:cubicBezTo>
                  <a:lnTo>
                    <a:pt x="7566446" y="587850"/>
                  </a:lnTo>
                  <a:lnTo>
                    <a:pt x="7476123" y="569253"/>
                  </a:lnTo>
                  <a:cubicBezTo>
                    <a:pt x="6771442" y="422266"/>
                    <a:pt x="6258882" y="471"/>
                    <a:pt x="52172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3755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7FFEEEC-61CB-8999-4367-6F9AA821A653}"/>
              </a:ext>
            </a:extLst>
          </p:cNvPr>
          <p:cNvSpPr txBox="1"/>
          <p:nvPr/>
        </p:nvSpPr>
        <p:spPr>
          <a:xfrm>
            <a:off x="1988457" y="4111547"/>
            <a:ext cx="82150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4943279" y="277732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75549"/>
                </a:solidFill>
              </a:defRPr>
            </a:lvl1pPr>
          </a:lstStyle>
          <a:p>
            <a:r>
              <a:rPr lang="zh-CN" altLang="en-US" dirty="0"/>
              <a:t>研究目的与思路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355561-C21D-52A6-A18D-9A25081218EB}"/>
              </a:ext>
            </a:extLst>
          </p:cNvPr>
          <p:cNvSpPr txBox="1"/>
          <p:nvPr/>
        </p:nvSpPr>
        <p:spPr>
          <a:xfrm>
            <a:off x="5255064" y="811827"/>
            <a:ext cx="1681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375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81856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70183" y="1115724"/>
            <a:ext cx="7451634" cy="4963884"/>
            <a:chOff x="4576593" y="883496"/>
            <a:chExt cx="7451634" cy="4963884"/>
          </a:xfrm>
        </p:grpSpPr>
        <p:graphicFrame>
          <p:nvGraphicFramePr>
            <p:cNvPr id="18" name="图表 17"/>
            <p:cNvGraphicFramePr/>
            <p:nvPr>
              <p:extLst>
                <p:ext uri="{D42A27DB-BD31-4B8C-83A1-F6EECF244321}">
                  <p14:modId xmlns:p14="http://schemas.microsoft.com/office/powerpoint/2010/main" val="800274482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直角三角形 18"/>
            <p:cNvSpPr/>
            <p:nvPr/>
          </p:nvSpPr>
          <p:spPr>
            <a:xfrm rot="10800000">
              <a:off x="9594179" y="1484387"/>
              <a:ext cx="744583" cy="744583"/>
            </a:xfrm>
            <a:prstGeom prst="rtTriangle">
              <a:avLst/>
            </a:prstGeom>
            <a:solidFill>
              <a:srgbClr val="9A7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9A7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" name="直角三角形 1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rgbClr val="375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文本框 20"/>
            <p:cNvSpPr txBox="1"/>
            <p:nvPr/>
          </p:nvSpPr>
          <p:spPr>
            <a:xfrm rot="18900000">
              <a:off x="6328463" y="1572702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文本框 21"/>
            <p:cNvSpPr txBox="1"/>
            <p:nvPr/>
          </p:nvSpPr>
          <p:spPr>
            <a:xfrm rot="18900000">
              <a:off x="6139987" y="2023999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5" name="文本框 32"/>
            <p:cNvSpPr txBox="1"/>
            <p:nvPr/>
          </p:nvSpPr>
          <p:spPr>
            <a:xfrm rot="2700000" flipH="1">
              <a:off x="9380100" y="1592669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文本框 33"/>
            <p:cNvSpPr txBox="1"/>
            <p:nvPr/>
          </p:nvSpPr>
          <p:spPr>
            <a:xfrm rot="2700000" flipH="1">
              <a:off x="8454262" y="2043618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7" name="文本框 34"/>
            <p:cNvSpPr txBox="1"/>
            <p:nvPr/>
          </p:nvSpPr>
          <p:spPr>
            <a:xfrm rot="13500000">
              <a:off x="6094447" y="4233273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8" name="文本框 35"/>
            <p:cNvSpPr txBox="1"/>
            <p:nvPr/>
          </p:nvSpPr>
          <p:spPr>
            <a:xfrm rot="13500000">
              <a:off x="6328463" y="4498956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文本框 36"/>
            <p:cNvSpPr txBox="1"/>
            <p:nvPr/>
          </p:nvSpPr>
          <p:spPr>
            <a:xfrm rot="8100000">
              <a:off x="9430089" y="4389203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+mn-ea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 rot="8100000" flipH="1">
              <a:off x="8480388" y="4233274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F8E76F6-4EB1-58CB-78DB-B0D9B0225210}"/>
              </a:ext>
            </a:extLst>
          </p:cNvPr>
          <p:cNvSpPr txBox="1"/>
          <p:nvPr/>
        </p:nvSpPr>
        <p:spPr>
          <a:xfrm>
            <a:off x="5206974" y="274047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研究目的与思路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368013" y="3392663"/>
            <a:ext cx="1483395" cy="4033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rgbClr val="375549"/>
                </a:solidFill>
                <a:latin typeface="+mn-ea"/>
              </a:rPr>
              <a:t>添加标题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7FDAF9-45C7-1917-1662-A27EC5A13983}"/>
              </a:ext>
            </a:extLst>
          </p:cNvPr>
          <p:cNvGrpSpPr/>
          <p:nvPr/>
        </p:nvGrpSpPr>
        <p:grpSpPr>
          <a:xfrm>
            <a:off x="8358105" y="1652712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4523A29-B257-5E44-F435-DAE87BEA1D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4D15BB6-B1C7-98EA-4919-14AD255FA31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770983-B761-2211-AB84-5F574722C470}"/>
              </a:ext>
            </a:extLst>
          </p:cNvPr>
          <p:cNvGrpSpPr/>
          <p:nvPr/>
        </p:nvGrpSpPr>
        <p:grpSpPr>
          <a:xfrm>
            <a:off x="854732" y="1652712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0ADD0F7-9F8C-4F7D-5CBB-589EB841B7A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B5EA489-FE2F-6C50-28F1-2FEB2D51C5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C7308B-E783-960E-2206-5229A8B42479}"/>
              </a:ext>
            </a:extLst>
          </p:cNvPr>
          <p:cNvGrpSpPr/>
          <p:nvPr/>
        </p:nvGrpSpPr>
        <p:grpSpPr>
          <a:xfrm>
            <a:off x="8358105" y="4654276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0F23DBD-007B-DB30-79F3-24330A150C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8108E46-82F2-B70D-EAB1-1F4601BE9A1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37A2266-730E-27DB-76CF-B79934367ADE}"/>
              </a:ext>
            </a:extLst>
          </p:cNvPr>
          <p:cNvGrpSpPr/>
          <p:nvPr/>
        </p:nvGrpSpPr>
        <p:grpSpPr>
          <a:xfrm>
            <a:off x="854732" y="4654276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060E67-7908-C455-ED48-E4B6C66A7A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269B9FB-95FB-F19D-0259-084A65771A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661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yyad2pv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75549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2376</Words>
  <Application>Microsoft Office PowerPoint</Application>
  <PresentationFormat>宽屏</PresentationFormat>
  <Paragraphs>243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Gill Sans</vt:lpstr>
      <vt:lpstr>HarmonyOS Sans SC Light</vt:lpstr>
      <vt:lpstr>MiSans Semibold</vt:lpstr>
      <vt:lpstr>阿里巴巴普惠体</vt:lpstr>
      <vt:lpstr>阿里巴巴普惠体 2.0 55 Regular</vt:lpstr>
      <vt:lpstr>阿里巴巴普惠体 R</vt:lpstr>
      <vt:lpstr>等线</vt:lpstr>
      <vt:lpstr>思源宋体 CN Heavy</vt:lpstr>
      <vt:lpstr>宋体</vt:lpstr>
      <vt:lpstr>字魂105号-简雅黑</vt:lpstr>
      <vt:lpstr>字魂59号-创粗黑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简洁学术风开题报告毕业答辩通用型PPT模板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105</cp:revision>
  <dcterms:created xsi:type="dcterms:W3CDTF">2024-03-10T08:45:12Z</dcterms:created>
  <dcterms:modified xsi:type="dcterms:W3CDTF">2024-03-10T15:08:39Z</dcterms:modified>
  <cp:contentStatus>简洁学术风开题报告毕业答辩通用型PPT模板，www.51pptmoban.com</cp:contentStatus>
  <cp:version>51pptmoban.com（V51PPT-031001版）</cp:version>
</cp:coreProperties>
</file>